
<file path=[Content_Types].xml><?xml version="1.0" encoding="utf-8"?>
<Types xmlns="http://schemas.openxmlformats.org/package/2006/content-types">
  <Default Extension="png" ContentType="image/png"/>
  <Default Extension="svg" ContentType="image/svg+xml"/>
  <Default Extension="jpeg" ContentType="image/jpeg"/>
  <Default Extension="glb" ContentType="model/gltf.binary"/>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4" r:id="rId1"/>
    <p:sldMasterId id="2147483698" r:id="rId2"/>
  </p:sldMasterIdLst>
  <p:notesMasterIdLst>
    <p:notesMasterId r:id="rId41"/>
  </p:notesMasterIdLst>
  <p:sldIdLst>
    <p:sldId id="256" r:id="rId3"/>
    <p:sldId id="312" r:id="rId4"/>
    <p:sldId id="258" r:id="rId5"/>
    <p:sldId id="313" r:id="rId6"/>
    <p:sldId id="314" r:id="rId7"/>
    <p:sldId id="349" r:id="rId8"/>
    <p:sldId id="259" r:id="rId9"/>
    <p:sldId id="319" r:id="rId10"/>
    <p:sldId id="262" r:id="rId11"/>
    <p:sldId id="260" r:id="rId12"/>
    <p:sldId id="332" r:id="rId13"/>
    <p:sldId id="333" r:id="rId14"/>
    <p:sldId id="261" r:id="rId15"/>
    <p:sldId id="316" r:id="rId16"/>
    <p:sldId id="317" r:id="rId17"/>
    <p:sldId id="318" r:id="rId18"/>
    <p:sldId id="334" r:id="rId19"/>
    <p:sldId id="320" r:id="rId20"/>
    <p:sldId id="263" r:id="rId21"/>
    <p:sldId id="335" r:id="rId22"/>
    <p:sldId id="322" r:id="rId23"/>
    <p:sldId id="323" r:id="rId24"/>
    <p:sldId id="324" r:id="rId25"/>
    <p:sldId id="336" r:id="rId26"/>
    <p:sldId id="325" r:id="rId27"/>
    <p:sldId id="326" r:id="rId28"/>
    <p:sldId id="264" r:id="rId29"/>
    <p:sldId id="342" r:id="rId30"/>
    <p:sldId id="328" r:id="rId31"/>
    <p:sldId id="343" r:id="rId32"/>
    <p:sldId id="265" r:id="rId33"/>
    <p:sldId id="344" r:id="rId34"/>
    <p:sldId id="330" r:id="rId35"/>
    <p:sldId id="345" r:id="rId36"/>
    <p:sldId id="331" r:id="rId37"/>
    <p:sldId id="340" r:id="rId38"/>
    <p:sldId id="339" r:id="rId39"/>
    <p:sldId id="350" r:id="rId40"/>
  </p:sldIdLst>
  <p:sldSz cx="9144000" cy="5143500" type="screen16x9"/>
  <p:notesSz cx="6858000" cy="9144000"/>
  <p:embeddedFontLst>
    <p:embeddedFont>
      <p:font typeface="微软雅黑" panose="020B0503020204020204" pitchFamily="34" charset="-122"/>
      <p:regular r:id="rId42"/>
      <p:bold r:id="rId43"/>
    </p:embeddedFont>
    <p:embeddedFont>
      <p:font typeface="Bebas Neue" panose="020B0604020202020204" charset="0"/>
      <p:regular r:id="rId44"/>
    </p:embeddedFont>
    <p:embeddedFont>
      <p:font typeface="Cambria Math" panose="02040503050406030204" pitchFamily="18" charset="0"/>
      <p:regular r:id="rId45"/>
    </p:embeddedFont>
    <p:embeddedFont>
      <p:font typeface="Montserrat" panose="00000500000000000000" pitchFamily="2" charset="0"/>
      <p:regular r:id="rId46"/>
      <p:bold r:id="rId47"/>
      <p:italic r:id="rId48"/>
      <p:boldItalic r:id="rId49"/>
    </p:embeddedFont>
    <p:embeddedFont>
      <p:font typeface="Cedarville Cursive" panose="020B0604020202020204" charset="0"/>
      <p:regular r:id="rId50"/>
    </p:embeddedFont>
    <p:embeddedFont>
      <p:font typeface="Manrope Medium" panose="020B0604020202020204" charset="0"/>
      <p:regular r:id="rId51"/>
      <p:bold r:id="rId52"/>
    </p:embeddedFont>
    <p:embeddedFont>
      <p:font typeface="宋体" panose="02010600030101010101" pitchFamily="2" charset="-122"/>
      <p:regular r:id="rId53"/>
    </p:embeddedFont>
    <p:embeddedFont>
      <p:font typeface="Montserrat Medium" panose="00000600000000000000" pitchFamily="2" charset="0"/>
      <p:regular r:id="rId54"/>
      <p:italic r:id="rId55"/>
    </p:embeddedFont>
    <p:embeddedFont>
      <p:font typeface="Lobster" panose="020B0604020202020204" charset="0"/>
      <p:regular r:id="rId56"/>
    </p:embeddedFont>
    <p:embeddedFont>
      <p:font typeface="Calibri" panose="020F0502020204030204" pitchFamily="34" charset="0"/>
      <p:regular r:id="rId57"/>
      <p:bold r:id="rId58"/>
      <p:italic r:id="rId59"/>
      <p:boldItalic r:id="rId60"/>
    </p:embeddedFont>
    <p:embeddedFont>
      <p:font typeface="Lilita One" panose="020B0604020202020204" charset="0"/>
      <p:regular r:id="rId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8331"/>
    <a:srgbClr val="002570"/>
    <a:srgbClr val="567185"/>
    <a:srgbClr val="EE8148"/>
    <a:srgbClr val="FFFFFF"/>
    <a:srgbClr val="000000"/>
    <a:srgbClr val="BEECF9"/>
    <a:srgbClr val="C37A1C"/>
    <a:srgbClr val="C64A50"/>
    <a:srgbClr val="CA56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90626E74-A576-45B6-8768-BD56363016AF}">
  <a:tblStyle styleId="{90626E74-A576-45B6-8768-BD56363016A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962" autoAdjust="0"/>
    <p:restoredTop sz="89960" autoAdjust="0"/>
  </p:normalViewPr>
  <p:slideViewPr>
    <p:cSldViewPr snapToGrid="0">
      <p:cViewPr>
        <p:scale>
          <a:sx n="119" d="100"/>
          <a:sy n="119" d="100"/>
        </p:scale>
        <p:origin x="-173" y="-5"/>
      </p:cViewPr>
      <p:guideLst>
        <p:guide orient="horz" pos="1620"/>
        <p:guide pos="2880"/>
      </p:guideLst>
    </p:cSldViewPr>
  </p:slideViewPr>
  <p:notesTextViewPr>
    <p:cViewPr>
      <p:scale>
        <a:sx n="1" d="1"/>
        <a:sy n="1" d="1"/>
      </p:scale>
      <p:origin x="0" y="0"/>
    </p:cViewPr>
  </p:notesTextViewPr>
  <p:sorterViewPr>
    <p:cViewPr>
      <p:scale>
        <a:sx n="75" d="100"/>
        <a:sy n="75"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font" Target="fonts/font14.fntdata"/><Relationship Id="rId63"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notesMaster" Target="notesMasters/notesMaster1.xml"/><Relationship Id="rId54" Type="http://schemas.openxmlformats.org/officeDocument/2006/relationships/font" Target="fonts/font13.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4.fntdata"/><Relationship Id="rId53" Type="http://schemas.openxmlformats.org/officeDocument/2006/relationships/font" Target="fonts/font12.fntdata"/><Relationship Id="rId58" Type="http://schemas.openxmlformats.org/officeDocument/2006/relationships/font" Target="fonts/font17.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8.fntdata"/><Relationship Id="rId57" Type="http://schemas.openxmlformats.org/officeDocument/2006/relationships/font" Target="fonts/font16.fntdata"/><Relationship Id="rId61" Type="http://schemas.openxmlformats.org/officeDocument/2006/relationships/font" Target="fonts/font20.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3.fntdata"/><Relationship Id="rId52" Type="http://schemas.openxmlformats.org/officeDocument/2006/relationships/font" Target="fonts/font11.fntdata"/><Relationship Id="rId60" Type="http://schemas.openxmlformats.org/officeDocument/2006/relationships/font" Target="fonts/font19.fntdata"/><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font" Target="fonts/font15.fntdata"/><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font" Target="fonts/font10.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5.fntdata"/><Relationship Id="rId59" Type="http://schemas.openxmlformats.org/officeDocument/2006/relationships/font" Target="fonts/font1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48872786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2"/>
        <p:cNvGrpSpPr/>
        <p:nvPr/>
      </p:nvGrpSpPr>
      <p:grpSpPr>
        <a:xfrm>
          <a:off x="0" y="0"/>
          <a:ext cx="0" cy="0"/>
          <a:chOff x="0" y="0"/>
          <a:chExt cx="0" cy="0"/>
        </a:xfrm>
      </p:grpSpPr>
      <p:sp>
        <p:nvSpPr>
          <p:cNvPr id="2223" name="Google Shape;2223;gf813be80d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4" name="Google Shape;2224;gf813be80d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5"/>
        <p:cNvGrpSpPr/>
        <p:nvPr/>
      </p:nvGrpSpPr>
      <p:grpSpPr>
        <a:xfrm>
          <a:off x="0" y="0"/>
          <a:ext cx="0" cy="0"/>
          <a:chOff x="0" y="0"/>
          <a:chExt cx="0" cy="0"/>
        </a:xfrm>
      </p:grpSpPr>
      <p:sp>
        <p:nvSpPr>
          <p:cNvPr id="2356" name="Google Shape;2356;ge207fd22f2_0_250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7" name="Google Shape;2357;ge207fd22f2_0_250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5"/>
        <p:cNvGrpSpPr/>
        <p:nvPr/>
      </p:nvGrpSpPr>
      <p:grpSpPr>
        <a:xfrm>
          <a:off x="0" y="0"/>
          <a:ext cx="0" cy="0"/>
          <a:chOff x="0" y="0"/>
          <a:chExt cx="0" cy="0"/>
        </a:xfrm>
      </p:grpSpPr>
      <p:sp>
        <p:nvSpPr>
          <p:cNvPr id="2356" name="Google Shape;2356;ge207fd22f2_0_250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7" name="Google Shape;2357;ge207fd22f2_0_250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043039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5"/>
        <p:cNvGrpSpPr/>
        <p:nvPr/>
      </p:nvGrpSpPr>
      <p:grpSpPr>
        <a:xfrm>
          <a:off x="0" y="0"/>
          <a:ext cx="0" cy="0"/>
          <a:chOff x="0" y="0"/>
          <a:chExt cx="0" cy="0"/>
        </a:xfrm>
      </p:grpSpPr>
      <p:sp>
        <p:nvSpPr>
          <p:cNvPr id="2356" name="Google Shape;2356;ge207fd22f2_0_250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7" name="Google Shape;2357;ge207fd22f2_0_250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635332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8"/>
        <p:cNvGrpSpPr/>
        <p:nvPr/>
      </p:nvGrpSpPr>
      <p:grpSpPr>
        <a:xfrm>
          <a:off x="0" y="0"/>
          <a:ext cx="0" cy="0"/>
          <a:chOff x="0" y="0"/>
          <a:chExt cx="0" cy="0"/>
        </a:xfrm>
      </p:grpSpPr>
      <p:sp>
        <p:nvSpPr>
          <p:cNvPr id="2409" name="Google Shape;2409;ge1d838b627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0" name="Google Shape;2410;ge1d838b627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2"/>
        <p:cNvGrpSpPr/>
        <p:nvPr/>
      </p:nvGrpSpPr>
      <p:grpSpPr>
        <a:xfrm>
          <a:off x="0" y="0"/>
          <a:ext cx="0" cy="0"/>
          <a:chOff x="0" y="0"/>
          <a:chExt cx="0" cy="0"/>
        </a:xfrm>
      </p:grpSpPr>
      <p:sp>
        <p:nvSpPr>
          <p:cNvPr id="2223" name="Google Shape;2223;gf813be80d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4" name="Google Shape;2224;gf813be80d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541007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6"/>
        <p:cNvGrpSpPr/>
        <p:nvPr/>
      </p:nvGrpSpPr>
      <p:grpSpPr>
        <a:xfrm>
          <a:off x="0" y="0"/>
          <a:ext cx="0" cy="0"/>
          <a:chOff x="0" y="0"/>
          <a:chExt cx="0" cy="0"/>
        </a:xfrm>
      </p:grpSpPr>
      <p:sp>
        <p:nvSpPr>
          <p:cNvPr id="2477" name="Google Shape;2477;ge1d838b627_4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8" name="Google Shape;2478;ge1d838b627_4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6"/>
        <p:cNvGrpSpPr/>
        <p:nvPr/>
      </p:nvGrpSpPr>
      <p:grpSpPr>
        <a:xfrm>
          <a:off x="0" y="0"/>
          <a:ext cx="0" cy="0"/>
          <a:chOff x="0" y="0"/>
          <a:chExt cx="0" cy="0"/>
        </a:xfrm>
      </p:grpSpPr>
      <p:sp>
        <p:nvSpPr>
          <p:cNvPr id="2477" name="Google Shape;2477;ge1d838b627_4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8" name="Google Shape;2478;ge1d838b627_4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489306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2"/>
        <p:cNvGrpSpPr/>
        <p:nvPr/>
      </p:nvGrpSpPr>
      <p:grpSpPr>
        <a:xfrm>
          <a:off x="0" y="0"/>
          <a:ext cx="0" cy="0"/>
          <a:chOff x="0" y="0"/>
          <a:chExt cx="0" cy="0"/>
        </a:xfrm>
      </p:grpSpPr>
      <p:sp>
        <p:nvSpPr>
          <p:cNvPr id="2223" name="Google Shape;2223;gf813be80d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4" name="Google Shape;2224;gf813be80d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394459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2"/>
        <p:cNvGrpSpPr/>
        <p:nvPr/>
      </p:nvGrpSpPr>
      <p:grpSpPr>
        <a:xfrm>
          <a:off x="0" y="0"/>
          <a:ext cx="0" cy="0"/>
          <a:chOff x="0" y="0"/>
          <a:chExt cx="0" cy="0"/>
        </a:xfrm>
      </p:grpSpPr>
      <p:sp>
        <p:nvSpPr>
          <p:cNvPr id="2483" name="Google Shape;2483;gf0426a787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4" name="Google Shape;2484;gf0426a787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2"/>
        <p:cNvGrpSpPr/>
        <p:nvPr/>
      </p:nvGrpSpPr>
      <p:grpSpPr>
        <a:xfrm>
          <a:off x="0" y="0"/>
          <a:ext cx="0" cy="0"/>
          <a:chOff x="0" y="0"/>
          <a:chExt cx="0" cy="0"/>
        </a:xfrm>
      </p:grpSpPr>
      <p:sp>
        <p:nvSpPr>
          <p:cNvPr id="2483" name="Google Shape;2483;gf0426a787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4" name="Google Shape;2484;gf0426a787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553568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069124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2"/>
        <p:cNvGrpSpPr/>
        <p:nvPr/>
      </p:nvGrpSpPr>
      <p:grpSpPr>
        <a:xfrm>
          <a:off x="0" y="0"/>
          <a:ext cx="0" cy="0"/>
          <a:chOff x="0" y="0"/>
          <a:chExt cx="0" cy="0"/>
        </a:xfrm>
      </p:grpSpPr>
      <p:sp>
        <p:nvSpPr>
          <p:cNvPr id="2483" name="Google Shape;2483;gf0426a787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4" name="Google Shape;2484;gf0426a787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523053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4"/>
        <p:cNvGrpSpPr/>
        <p:nvPr/>
      </p:nvGrpSpPr>
      <p:grpSpPr>
        <a:xfrm>
          <a:off x="0" y="0"/>
          <a:ext cx="0" cy="0"/>
          <a:chOff x="0" y="0"/>
          <a:chExt cx="0" cy="0"/>
        </a:xfrm>
      </p:grpSpPr>
      <p:sp>
        <p:nvSpPr>
          <p:cNvPr id="2545" name="Google Shape;2545;ge1d838b627_4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6" name="Google Shape;2546;ge1d838b627_4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4"/>
        <p:cNvGrpSpPr/>
        <p:nvPr/>
      </p:nvGrpSpPr>
      <p:grpSpPr>
        <a:xfrm>
          <a:off x="0" y="0"/>
          <a:ext cx="0" cy="0"/>
          <a:chOff x="0" y="0"/>
          <a:chExt cx="0" cy="0"/>
        </a:xfrm>
      </p:grpSpPr>
      <p:sp>
        <p:nvSpPr>
          <p:cNvPr id="2545" name="Google Shape;2545;ge1d838b627_4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6" name="Google Shape;2546;ge1d838b627_4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881965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2"/>
        <p:cNvGrpSpPr/>
        <p:nvPr/>
      </p:nvGrpSpPr>
      <p:grpSpPr>
        <a:xfrm>
          <a:off x="0" y="0"/>
          <a:ext cx="0" cy="0"/>
          <a:chOff x="0" y="0"/>
          <a:chExt cx="0" cy="0"/>
        </a:xfrm>
      </p:grpSpPr>
      <p:sp>
        <p:nvSpPr>
          <p:cNvPr id="2223" name="Google Shape;2223;gf813be80d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4" name="Google Shape;2224;gf813be80d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720710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9"/>
        <p:cNvGrpSpPr/>
        <p:nvPr/>
      </p:nvGrpSpPr>
      <p:grpSpPr>
        <a:xfrm>
          <a:off x="0" y="0"/>
          <a:ext cx="0" cy="0"/>
          <a:chOff x="0" y="0"/>
          <a:chExt cx="0" cy="0"/>
        </a:xfrm>
      </p:grpSpPr>
      <p:sp>
        <p:nvSpPr>
          <p:cNvPr id="2350" name="Google Shape;2350;gf929e0abba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1" name="Google Shape;2351;gf929e0abba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722042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2"/>
        <p:cNvGrpSpPr/>
        <p:nvPr/>
      </p:nvGrpSpPr>
      <p:grpSpPr>
        <a:xfrm>
          <a:off x="0" y="0"/>
          <a:ext cx="0" cy="0"/>
          <a:chOff x="0" y="0"/>
          <a:chExt cx="0" cy="0"/>
        </a:xfrm>
      </p:grpSpPr>
      <p:sp>
        <p:nvSpPr>
          <p:cNvPr id="2223" name="Google Shape;2223;gf813be80d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4" name="Google Shape;2224;gf813be80d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050964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5"/>
        <p:cNvGrpSpPr/>
        <p:nvPr/>
      </p:nvGrpSpPr>
      <p:grpSpPr>
        <a:xfrm>
          <a:off x="0" y="0"/>
          <a:ext cx="0" cy="0"/>
          <a:chOff x="0" y="0"/>
          <a:chExt cx="0" cy="0"/>
        </a:xfrm>
      </p:grpSpPr>
      <p:sp>
        <p:nvSpPr>
          <p:cNvPr id="2336" name="Google Shape;2336;ge1d838b627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7" name="Google Shape;2337;ge1d838b627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5"/>
        <p:cNvGrpSpPr/>
        <p:nvPr/>
      </p:nvGrpSpPr>
      <p:grpSpPr>
        <a:xfrm>
          <a:off x="0" y="0"/>
          <a:ext cx="0" cy="0"/>
          <a:chOff x="0" y="0"/>
          <a:chExt cx="0" cy="0"/>
        </a:xfrm>
      </p:grpSpPr>
      <p:sp>
        <p:nvSpPr>
          <p:cNvPr id="2336" name="Google Shape;2336;ge1d838b627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7" name="Google Shape;2337;ge1d838b627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8640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5"/>
        <p:cNvGrpSpPr/>
        <p:nvPr/>
      </p:nvGrpSpPr>
      <p:grpSpPr>
        <a:xfrm>
          <a:off x="0" y="0"/>
          <a:ext cx="0" cy="0"/>
          <a:chOff x="0" y="0"/>
          <a:chExt cx="0" cy="0"/>
        </a:xfrm>
      </p:grpSpPr>
      <p:sp>
        <p:nvSpPr>
          <p:cNvPr id="2336" name="Google Shape;2336;ge1d838b627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7" name="Google Shape;2337;ge1d838b627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853768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2"/>
        <p:cNvGrpSpPr/>
        <p:nvPr/>
      </p:nvGrpSpPr>
      <p:grpSpPr>
        <a:xfrm>
          <a:off x="0" y="0"/>
          <a:ext cx="0" cy="0"/>
          <a:chOff x="0" y="0"/>
          <a:chExt cx="0" cy="0"/>
        </a:xfrm>
      </p:grpSpPr>
      <p:sp>
        <p:nvSpPr>
          <p:cNvPr id="2223" name="Google Shape;2223;gf813be80d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4" name="Google Shape;2224;gf813be80d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184005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9"/>
        <p:cNvGrpSpPr/>
        <p:nvPr/>
      </p:nvGrpSpPr>
      <p:grpSpPr>
        <a:xfrm>
          <a:off x="0" y="0"/>
          <a:ext cx="0" cy="0"/>
          <a:chOff x="0" y="0"/>
          <a:chExt cx="0" cy="0"/>
        </a:xfrm>
      </p:grpSpPr>
      <p:sp>
        <p:nvSpPr>
          <p:cNvPr id="2350" name="Google Shape;2350;gf929e0abba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1" name="Google Shape;2351;gf929e0abba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2"/>
        <p:cNvGrpSpPr/>
        <p:nvPr/>
      </p:nvGrpSpPr>
      <p:grpSpPr>
        <a:xfrm>
          <a:off x="0" y="0"/>
          <a:ext cx="0" cy="0"/>
          <a:chOff x="0" y="0"/>
          <a:chExt cx="0" cy="0"/>
        </a:xfrm>
      </p:grpSpPr>
      <p:sp>
        <p:nvSpPr>
          <p:cNvPr id="2223" name="Google Shape;2223;gf813be80d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4" name="Google Shape;2224;gf813be80d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837514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1"/>
        <p:cNvGrpSpPr/>
        <p:nvPr/>
      </p:nvGrpSpPr>
      <p:grpSpPr>
        <a:xfrm>
          <a:off x="0" y="0"/>
          <a:ext cx="0" cy="0"/>
          <a:chOff x="0" y="0"/>
          <a:chExt cx="0" cy="0"/>
        </a:xfrm>
      </p:grpSpPr>
      <p:sp>
        <p:nvSpPr>
          <p:cNvPr id="2442" name="Google Shape;2442;ge1d838b627_4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3" name="Google Shape;2443;ge1d838b627_4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107" name="图片 7">
            <a:extLst>
              <a:ext uri="{FF2B5EF4-FFF2-40B4-BE49-F238E27FC236}">
                <a16:creationId xmlns:a16="http://schemas.microsoft.com/office/drawing/2014/main" xmlns="" id="{D61C713A-DAA7-4D40-9D8E-D8A8AC5A73D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flipV="1">
            <a:off x="2000250" y="-2000250"/>
            <a:ext cx="5143500" cy="9144000"/>
          </a:xfrm>
          <a:prstGeom prst="rect">
            <a:avLst/>
          </a:prstGeom>
        </p:spPr>
      </p:pic>
      <p:grpSp>
        <p:nvGrpSpPr>
          <p:cNvPr id="9" name="Google Shape;9;p2"/>
          <p:cNvGrpSpPr/>
          <p:nvPr/>
        </p:nvGrpSpPr>
        <p:grpSpPr>
          <a:xfrm flipH="1">
            <a:off x="-2" y="203471"/>
            <a:ext cx="9143943" cy="4805236"/>
            <a:chOff x="-2" y="203471"/>
            <a:chExt cx="9143943" cy="4805236"/>
          </a:xfrm>
        </p:grpSpPr>
        <p:sp>
          <p:nvSpPr>
            <p:cNvPr id="10" name="Google Shape;10;p2"/>
            <p:cNvSpPr/>
            <p:nvPr/>
          </p:nvSpPr>
          <p:spPr>
            <a:xfrm>
              <a:off x="2990510" y="4827774"/>
              <a:ext cx="32100" cy="30438"/>
            </a:xfrm>
            <a:custGeom>
              <a:avLst/>
              <a:gdLst/>
              <a:ahLst/>
              <a:cxnLst/>
              <a:rect l="l" t="t" r="r" b="b"/>
              <a:pathLst>
                <a:path w="1004" h="952" extrusionOk="0">
                  <a:moveTo>
                    <a:pt x="478" y="1"/>
                  </a:moveTo>
                  <a:cubicBezTo>
                    <a:pt x="450" y="1"/>
                    <a:pt x="423" y="2"/>
                    <a:pt x="396" y="5"/>
                  </a:cubicBezTo>
                  <a:cubicBezTo>
                    <a:pt x="153" y="36"/>
                    <a:pt x="1" y="309"/>
                    <a:pt x="31" y="583"/>
                  </a:cubicBezTo>
                  <a:cubicBezTo>
                    <a:pt x="59" y="805"/>
                    <a:pt x="290" y="951"/>
                    <a:pt x="539" y="951"/>
                  </a:cubicBezTo>
                  <a:cubicBezTo>
                    <a:pt x="562" y="951"/>
                    <a:pt x="585" y="950"/>
                    <a:pt x="609" y="948"/>
                  </a:cubicBezTo>
                  <a:cubicBezTo>
                    <a:pt x="852" y="917"/>
                    <a:pt x="1004" y="644"/>
                    <a:pt x="973" y="370"/>
                  </a:cubicBezTo>
                  <a:cubicBezTo>
                    <a:pt x="946" y="124"/>
                    <a:pt x="722" y="1"/>
                    <a:pt x="4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3449220" y="4862848"/>
              <a:ext cx="48630" cy="46808"/>
            </a:xfrm>
            <a:custGeom>
              <a:avLst/>
              <a:gdLst/>
              <a:ahLst/>
              <a:cxnLst/>
              <a:rect l="l" t="t" r="r" b="b"/>
              <a:pathLst>
                <a:path w="1521" h="1464" extrusionOk="0">
                  <a:moveTo>
                    <a:pt x="793" y="0"/>
                  </a:moveTo>
                  <a:cubicBezTo>
                    <a:pt x="396" y="0"/>
                    <a:pt x="89" y="293"/>
                    <a:pt x="31" y="641"/>
                  </a:cubicBezTo>
                  <a:cubicBezTo>
                    <a:pt x="0" y="1066"/>
                    <a:pt x="274" y="1401"/>
                    <a:pt x="669" y="1462"/>
                  </a:cubicBezTo>
                  <a:cubicBezTo>
                    <a:pt x="689" y="1463"/>
                    <a:pt x="708" y="1464"/>
                    <a:pt x="728" y="1464"/>
                  </a:cubicBezTo>
                  <a:cubicBezTo>
                    <a:pt x="1125" y="1464"/>
                    <a:pt x="1432" y="1170"/>
                    <a:pt x="1490" y="793"/>
                  </a:cubicBezTo>
                  <a:cubicBezTo>
                    <a:pt x="1520" y="398"/>
                    <a:pt x="1216" y="33"/>
                    <a:pt x="851" y="3"/>
                  </a:cubicBezTo>
                  <a:cubicBezTo>
                    <a:pt x="832" y="1"/>
                    <a:pt x="812" y="0"/>
                    <a:pt x="7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2825308" y="4860642"/>
              <a:ext cx="35010" cy="30853"/>
            </a:xfrm>
            <a:custGeom>
              <a:avLst/>
              <a:gdLst/>
              <a:ahLst/>
              <a:cxnLst/>
              <a:rect l="l" t="t" r="r" b="b"/>
              <a:pathLst>
                <a:path w="1095" h="965" extrusionOk="0">
                  <a:moveTo>
                    <a:pt x="543" y="0"/>
                  </a:moveTo>
                  <a:cubicBezTo>
                    <a:pt x="514" y="0"/>
                    <a:pt x="485" y="4"/>
                    <a:pt x="456" y="11"/>
                  </a:cubicBezTo>
                  <a:cubicBezTo>
                    <a:pt x="183" y="41"/>
                    <a:pt x="0" y="315"/>
                    <a:pt x="61" y="558"/>
                  </a:cubicBezTo>
                  <a:cubicBezTo>
                    <a:pt x="88" y="796"/>
                    <a:pt x="298" y="965"/>
                    <a:pt x="532" y="965"/>
                  </a:cubicBezTo>
                  <a:cubicBezTo>
                    <a:pt x="567" y="965"/>
                    <a:pt x="603" y="961"/>
                    <a:pt x="639" y="953"/>
                  </a:cubicBezTo>
                  <a:cubicBezTo>
                    <a:pt x="912" y="923"/>
                    <a:pt x="1095" y="649"/>
                    <a:pt x="1003" y="375"/>
                  </a:cubicBezTo>
                  <a:cubicBezTo>
                    <a:pt x="977" y="188"/>
                    <a:pt x="761" y="0"/>
                    <a:pt x="5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3285936" y="4896867"/>
              <a:ext cx="49621" cy="46808"/>
            </a:xfrm>
            <a:custGeom>
              <a:avLst/>
              <a:gdLst/>
              <a:ahLst/>
              <a:cxnLst/>
              <a:rect l="l" t="t" r="r" b="b"/>
              <a:pathLst>
                <a:path w="1552" h="1464" extrusionOk="0">
                  <a:moveTo>
                    <a:pt x="792" y="0"/>
                  </a:moveTo>
                  <a:cubicBezTo>
                    <a:pt x="421" y="0"/>
                    <a:pt x="91" y="266"/>
                    <a:pt x="62" y="641"/>
                  </a:cubicBezTo>
                  <a:cubicBezTo>
                    <a:pt x="1" y="1036"/>
                    <a:pt x="274" y="1401"/>
                    <a:pt x="700" y="1461"/>
                  </a:cubicBezTo>
                  <a:cubicBezTo>
                    <a:pt x="719" y="1463"/>
                    <a:pt x="737" y="1464"/>
                    <a:pt x="756" y="1464"/>
                  </a:cubicBezTo>
                  <a:cubicBezTo>
                    <a:pt x="1104" y="1464"/>
                    <a:pt x="1461" y="1197"/>
                    <a:pt x="1490" y="793"/>
                  </a:cubicBezTo>
                  <a:cubicBezTo>
                    <a:pt x="1551" y="428"/>
                    <a:pt x="1217" y="33"/>
                    <a:pt x="852" y="2"/>
                  </a:cubicBezTo>
                  <a:cubicBezTo>
                    <a:pt x="832" y="1"/>
                    <a:pt x="812" y="0"/>
                    <a:pt x="79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7229602" y="3415478"/>
              <a:ext cx="94287" cy="82713"/>
            </a:xfrm>
            <a:custGeom>
              <a:avLst/>
              <a:gdLst/>
              <a:ahLst/>
              <a:cxnLst/>
              <a:rect l="l" t="t" r="r" b="b"/>
              <a:pathLst>
                <a:path w="2949" h="2587" extrusionOk="0">
                  <a:moveTo>
                    <a:pt x="1501" y="1"/>
                  </a:moveTo>
                  <a:cubicBezTo>
                    <a:pt x="1225" y="1"/>
                    <a:pt x="943" y="98"/>
                    <a:pt x="699" y="303"/>
                  </a:cubicBezTo>
                  <a:cubicBezTo>
                    <a:pt x="122" y="698"/>
                    <a:pt x="0" y="1549"/>
                    <a:pt x="456" y="2066"/>
                  </a:cubicBezTo>
                  <a:cubicBezTo>
                    <a:pt x="706" y="2405"/>
                    <a:pt x="1103" y="2587"/>
                    <a:pt x="1493" y="2587"/>
                  </a:cubicBezTo>
                  <a:cubicBezTo>
                    <a:pt x="1766" y="2587"/>
                    <a:pt x="2036" y="2497"/>
                    <a:pt x="2250" y="2309"/>
                  </a:cubicBezTo>
                  <a:cubicBezTo>
                    <a:pt x="2827" y="1884"/>
                    <a:pt x="2949" y="1032"/>
                    <a:pt x="2493" y="516"/>
                  </a:cubicBezTo>
                  <a:cubicBezTo>
                    <a:pt x="2247" y="182"/>
                    <a:pt x="1879" y="1"/>
                    <a:pt x="150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7972858" y="4323359"/>
              <a:ext cx="51540" cy="45049"/>
            </a:xfrm>
            <a:custGeom>
              <a:avLst/>
              <a:gdLst/>
              <a:ahLst/>
              <a:cxnLst/>
              <a:rect l="l" t="t" r="r" b="b"/>
              <a:pathLst>
                <a:path w="1612" h="1409" extrusionOk="0">
                  <a:moveTo>
                    <a:pt x="825" y="1"/>
                  </a:moveTo>
                  <a:cubicBezTo>
                    <a:pt x="675" y="1"/>
                    <a:pt x="522" y="47"/>
                    <a:pt x="396" y="136"/>
                  </a:cubicBezTo>
                  <a:cubicBezTo>
                    <a:pt x="92" y="349"/>
                    <a:pt x="1" y="835"/>
                    <a:pt x="244" y="1109"/>
                  </a:cubicBezTo>
                  <a:cubicBezTo>
                    <a:pt x="370" y="1306"/>
                    <a:pt x="581" y="1408"/>
                    <a:pt x="795" y="1408"/>
                  </a:cubicBezTo>
                  <a:cubicBezTo>
                    <a:pt x="943" y="1408"/>
                    <a:pt x="1092" y="1360"/>
                    <a:pt x="1216" y="1260"/>
                  </a:cubicBezTo>
                  <a:cubicBezTo>
                    <a:pt x="1520" y="1048"/>
                    <a:pt x="1612" y="592"/>
                    <a:pt x="1368" y="288"/>
                  </a:cubicBezTo>
                  <a:cubicBezTo>
                    <a:pt x="1244" y="93"/>
                    <a:pt x="1037" y="1"/>
                    <a:pt x="8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7236412" y="3595387"/>
              <a:ext cx="35969" cy="31301"/>
            </a:xfrm>
            <a:custGeom>
              <a:avLst/>
              <a:gdLst/>
              <a:ahLst/>
              <a:cxnLst/>
              <a:rect l="l" t="t" r="r" b="b"/>
              <a:pathLst>
                <a:path w="1125" h="979" extrusionOk="0">
                  <a:moveTo>
                    <a:pt x="528" y="0"/>
                  </a:moveTo>
                  <a:cubicBezTo>
                    <a:pt x="434" y="0"/>
                    <a:pt x="345" y="27"/>
                    <a:pt x="274" y="86"/>
                  </a:cubicBezTo>
                  <a:cubicBezTo>
                    <a:pt x="31" y="238"/>
                    <a:pt x="0" y="542"/>
                    <a:pt x="183" y="785"/>
                  </a:cubicBezTo>
                  <a:cubicBezTo>
                    <a:pt x="269" y="907"/>
                    <a:pt x="405" y="979"/>
                    <a:pt x="546" y="979"/>
                  </a:cubicBezTo>
                  <a:cubicBezTo>
                    <a:pt x="651" y="979"/>
                    <a:pt x="760" y="938"/>
                    <a:pt x="851" y="846"/>
                  </a:cubicBezTo>
                  <a:cubicBezTo>
                    <a:pt x="1094" y="694"/>
                    <a:pt x="1125" y="390"/>
                    <a:pt x="942" y="178"/>
                  </a:cubicBezTo>
                  <a:cubicBezTo>
                    <a:pt x="831" y="66"/>
                    <a:pt x="674" y="0"/>
                    <a:pt x="5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6808811" y="3549923"/>
              <a:ext cx="92337" cy="82457"/>
            </a:xfrm>
            <a:custGeom>
              <a:avLst/>
              <a:gdLst/>
              <a:ahLst/>
              <a:cxnLst/>
              <a:rect l="l" t="t" r="r" b="b"/>
              <a:pathLst>
                <a:path w="2888" h="2579" extrusionOk="0">
                  <a:moveTo>
                    <a:pt x="1422" y="1"/>
                  </a:moveTo>
                  <a:cubicBezTo>
                    <a:pt x="1272" y="1"/>
                    <a:pt x="1120" y="26"/>
                    <a:pt x="973" y="80"/>
                  </a:cubicBezTo>
                  <a:cubicBezTo>
                    <a:pt x="304" y="353"/>
                    <a:pt x="0" y="1052"/>
                    <a:pt x="213" y="1752"/>
                  </a:cubicBezTo>
                  <a:cubicBezTo>
                    <a:pt x="428" y="2278"/>
                    <a:pt x="926" y="2579"/>
                    <a:pt x="1455" y="2579"/>
                  </a:cubicBezTo>
                  <a:cubicBezTo>
                    <a:pt x="1598" y="2579"/>
                    <a:pt x="1742" y="2557"/>
                    <a:pt x="1885" y="2511"/>
                  </a:cubicBezTo>
                  <a:cubicBezTo>
                    <a:pt x="2584" y="2238"/>
                    <a:pt x="2888" y="1508"/>
                    <a:pt x="2644" y="840"/>
                  </a:cubicBezTo>
                  <a:cubicBezTo>
                    <a:pt x="2455" y="319"/>
                    <a:pt x="1952" y="1"/>
                    <a:pt x="14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3269218" y="717461"/>
              <a:ext cx="92337" cy="82457"/>
            </a:xfrm>
            <a:custGeom>
              <a:avLst/>
              <a:gdLst/>
              <a:ahLst/>
              <a:cxnLst/>
              <a:rect l="l" t="t" r="r" b="b"/>
              <a:pathLst>
                <a:path w="2888" h="2579" extrusionOk="0">
                  <a:moveTo>
                    <a:pt x="1415" y="0"/>
                  </a:moveTo>
                  <a:cubicBezTo>
                    <a:pt x="1278" y="0"/>
                    <a:pt x="1139" y="21"/>
                    <a:pt x="1003" y="64"/>
                  </a:cubicBezTo>
                  <a:cubicBezTo>
                    <a:pt x="304" y="338"/>
                    <a:pt x="0" y="1067"/>
                    <a:pt x="243" y="1736"/>
                  </a:cubicBezTo>
                  <a:cubicBezTo>
                    <a:pt x="431" y="2275"/>
                    <a:pt x="907" y="2579"/>
                    <a:pt x="1421" y="2579"/>
                  </a:cubicBezTo>
                  <a:cubicBezTo>
                    <a:pt x="1575" y="2579"/>
                    <a:pt x="1731" y="2552"/>
                    <a:pt x="1885" y="2496"/>
                  </a:cubicBezTo>
                  <a:cubicBezTo>
                    <a:pt x="2584" y="2222"/>
                    <a:pt x="2888" y="1523"/>
                    <a:pt x="2645" y="824"/>
                  </a:cubicBezTo>
                  <a:cubicBezTo>
                    <a:pt x="2451" y="316"/>
                    <a:pt x="1949" y="0"/>
                    <a:pt x="14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3813597" y="3472433"/>
              <a:ext cx="92369" cy="82457"/>
            </a:xfrm>
            <a:custGeom>
              <a:avLst/>
              <a:gdLst/>
              <a:ahLst/>
              <a:cxnLst/>
              <a:rect l="l" t="t" r="r" b="b"/>
              <a:pathLst>
                <a:path w="2889" h="2579" extrusionOk="0">
                  <a:moveTo>
                    <a:pt x="1415" y="0"/>
                  </a:moveTo>
                  <a:cubicBezTo>
                    <a:pt x="1278" y="0"/>
                    <a:pt x="1140" y="21"/>
                    <a:pt x="1004" y="64"/>
                  </a:cubicBezTo>
                  <a:cubicBezTo>
                    <a:pt x="304" y="338"/>
                    <a:pt x="1" y="1067"/>
                    <a:pt x="244" y="1736"/>
                  </a:cubicBezTo>
                  <a:cubicBezTo>
                    <a:pt x="431" y="2274"/>
                    <a:pt x="907" y="2579"/>
                    <a:pt x="1435" y="2579"/>
                  </a:cubicBezTo>
                  <a:cubicBezTo>
                    <a:pt x="1593" y="2579"/>
                    <a:pt x="1755" y="2552"/>
                    <a:pt x="1915" y="2496"/>
                  </a:cubicBezTo>
                  <a:cubicBezTo>
                    <a:pt x="2584" y="2222"/>
                    <a:pt x="2888" y="1523"/>
                    <a:pt x="2675" y="824"/>
                  </a:cubicBezTo>
                  <a:cubicBezTo>
                    <a:pt x="2457" y="316"/>
                    <a:pt x="1951" y="0"/>
                    <a:pt x="14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5133182" y="715606"/>
              <a:ext cx="92337" cy="83352"/>
            </a:xfrm>
            <a:custGeom>
              <a:avLst/>
              <a:gdLst/>
              <a:ahLst/>
              <a:cxnLst/>
              <a:rect l="l" t="t" r="r" b="b"/>
              <a:pathLst>
                <a:path w="2888" h="2607" extrusionOk="0">
                  <a:moveTo>
                    <a:pt x="1446" y="0"/>
                  </a:moveTo>
                  <a:cubicBezTo>
                    <a:pt x="1291" y="0"/>
                    <a:pt x="1132" y="29"/>
                    <a:pt x="973" y="92"/>
                  </a:cubicBezTo>
                  <a:cubicBezTo>
                    <a:pt x="304" y="365"/>
                    <a:pt x="0" y="1095"/>
                    <a:pt x="213" y="1764"/>
                  </a:cubicBezTo>
                  <a:cubicBezTo>
                    <a:pt x="424" y="2302"/>
                    <a:pt x="905" y="2606"/>
                    <a:pt x="1421" y="2606"/>
                  </a:cubicBezTo>
                  <a:cubicBezTo>
                    <a:pt x="1575" y="2606"/>
                    <a:pt x="1731" y="2579"/>
                    <a:pt x="1885" y="2523"/>
                  </a:cubicBezTo>
                  <a:cubicBezTo>
                    <a:pt x="2584" y="2250"/>
                    <a:pt x="2888" y="1551"/>
                    <a:pt x="2645" y="852"/>
                  </a:cubicBezTo>
                  <a:cubicBezTo>
                    <a:pt x="2433" y="335"/>
                    <a:pt x="1968" y="0"/>
                    <a:pt x="14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6789372" y="3757744"/>
              <a:ext cx="51540" cy="45241"/>
            </a:xfrm>
            <a:custGeom>
              <a:avLst/>
              <a:gdLst/>
              <a:ahLst/>
              <a:cxnLst/>
              <a:rect l="l" t="t" r="r" b="b"/>
              <a:pathLst>
                <a:path w="1612" h="1415" extrusionOk="0">
                  <a:moveTo>
                    <a:pt x="758" y="0"/>
                  </a:moveTo>
                  <a:cubicBezTo>
                    <a:pt x="696" y="0"/>
                    <a:pt x="636" y="8"/>
                    <a:pt x="578" y="24"/>
                  </a:cubicBezTo>
                  <a:cubicBezTo>
                    <a:pt x="182" y="176"/>
                    <a:pt x="0" y="571"/>
                    <a:pt x="152" y="935"/>
                  </a:cubicBezTo>
                  <a:cubicBezTo>
                    <a:pt x="268" y="1237"/>
                    <a:pt x="508" y="1414"/>
                    <a:pt x="790" y="1414"/>
                  </a:cubicBezTo>
                  <a:cubicBezTo>
                    <a:pt x="878" y="1414"/>
                    <a:pt x="970" y="1397"/>
                    <a:pt x="1064" y="1361"/>
                  </a:cubicBezTo>
                  <a:cubicBezTo>
                    <a:pt x="1429" y="1209"/>
                    <a:pt x="1611" y="844"/>
                    <a:pt x="1489" y="449"/>
                  </a:cubicBezTo>
                  <a:cubicBezTo>
                    <a:pt x="1364" y="173"/>
                    <a:pt x="1051" y="0"/>
                    <a:pt x="7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7431542" y="4715911"/>
              <a:ext cx="35010" cy="32068"/>
            </a:xfrm>
            <a:custGeom>
              <a:avLst/>
              <a:gdLst/>
              <a:ahLst/>
              <a:cxnLst/>
              <a:rect l="l" t="t" r="r" b="b"/>
              <a:pathLst>
                <a:path w="1095" h="1003" extrusionOk="0">
                  <a:moveTo>
                    <a:pt x="532" y="0"/>
                  </a:moveTo>
                  <a:cubicBezTo>
                    <a:pt x="476" y="0"/>
                    <a:pt x="419" y="10"/>
                    <a:pt x="365" y="30"/>
                  </a:cubicBezTo>
                  <a:cubicBezTo>
                    <a:pt x="91" y="91"/>
                    <a:pt x="0" y="395"/>
                    <a:pt x="61" y="669"/>
                  </a:cubicBezTo>
                  <a:cubicBezTo>
                    <a:pt x="132" y="882"/>
                    <a:pt x="332" y="1002"/>
                    <a:pt x="532" y="1002"/>
                  </a:cubicBezTo>
                  <a:cubicBezTo>
                    <a:pt x="589" y="1002"/>
                    <a:pt x="645" y="993"/>
                    <a:pt x="699" y="973"/>
                  </a:cubicBezTo>
                  <a:cubicBezTo>
                    <a:pt x="973" y="912"/>
                    <a:pt x="1094" y="608"/>
                    <a:pt x="1003" y="334"/>
                  </a:cubicBezTo>
                  <a:cubicBezTo>
                    <a:pt x="932" y="121"/>
                    <a:pt x="732" y="0"/>
                    <a:pt x="5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8699779" y="3104208"/>
              <a:ext cx="93328" cy="82937"/>
            </a:xfrm>
            <a:custGeom>
              <a:avLst/>
              <a:gdLst/>
              <a:ahLst/>
              <a:cxnLst/>
              <a:rect l="l" t="t" r="r" b="b"/>
              <a:pathLst>
                <a:path w="2919" h="2594" extrusionOk="0">
                  <a:moveTo>
                    <a:pt x="1461" y="1"/>
                  </a:moveTo>
                  <a:cubicBezTo>
                    <a:pt x="1008" y="1"/>
                    <a:pt x="564" y="245"/>
                    <a:pt x="335" y="704"/>
                  </a:cubicBezTo>
                  <a:cubicBezTo>
                    <a:pt x="0" y="1312"/>
                    <a:pt x="213" y="2102"/>
                    <a:pt x="851" y="2437"/>
                  </a:cubicBezTo>
                  <a:cubicBezTo>
                    <a:pt x="1044" y="2543"/>
                    <a:pt x="1258" y="2594"/>
                    <a:pt x="1471" y="2594"/>
                  </a:cubicBezTo>
                  <a:cubicBezTo>
                    <a:pt x="1930" y="2594"/>
                    <a:pt x="2386" y="2356"/>
                    <a:pt x="2614" y="1920"/>
                  </a:cubicBezTo>
                  <a:cubicBezTo>
                    <a:pt x="2918" y="1251"/>
                    <a:pt x="2675" y="461"/>
                    <a:pt x="2067" y="157"/>
                  </a:cubicBezTo>
                  <a:cubicBezTo>
                    <a:pt x="1877" y="52"/>
                    <a:pt x="1668" y="1"/>
                    <a:pt x="14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8688109" y="2956079"/>
              <a:ext cx="53490" cy="46808"/>
            </a:xfrm>
            <a:custGeom>
              <a:avLst/>
              <a:gdLst/>
              <a:ahLst/>
              <a:cxnLst/>
              <a:rect l="l" t="t" r="r" b="b"/>
              <a:pathLst>
                <a:path w="1673" h="1464" extrusionOk="0">
                  <a:moveTo>
                    <a:pt x="872" y="1"/>
                  </a:moveTo>
                  <a:cubicBezTo>
                    <a:pt x="609" y="1"/>
                    <a:pt x="343" y="146"/>
                    <a:pt x="213" y="383"/>
                  </a:cubicBezTo>
                  <a:cubicBezTo>
                    <a:pt x="1" y="717"/>
                    <a:pt x="153" y="1173"/>
                    <a:pt x="487" y="1386"/>
                  </a:cubicBezTo>
                  <a:cubicBezTo>
                    <a:pt x="594" y="1439"/>
                    <a:pt x="708" y="1464"/>
                    <a:pt x="821" y="1464"/>
                  </a:cubicBezTo>
                  <a:cubicBezTo>
                    <a:pt x="1095" y="1464"/>
                    <a:pt x="1361" y="1318"/>
                    <a:pt x="1490" y="1082"/>
                  </a:cubicBezTo>
                  <a:cubicBezTo>
                    <a:pt x="1672" y="717"/>
                    <a:pt x="1581" y="261"/>
                    <a:pt x="1186" y="79"/>
                  </a:cubicBezTo>
                  <a:cubicBezTo>
                    <a:pt x="1088" y="25"/>
                    <a:pt x="980" y="1"/>
                    <a:pt x="8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8579274" y="3172053"/>
              <a:ext cx="35010" cy="30278"/>
            </a:xfrm>
            <a:custGeom>
              <a:avLst/>
              <a:gdLst/>
              <a:ahLst/>
              <a:cxnLst/>
              <a:rect l="l" t="t" r="r" b="b"/>
              <a:pathLst>
                <a:path w="1095" h="947" extrusionOk="0">
                  <a:moveTo>
                    <a:pt x="539" y="1"/>
                  </a:moveTo>
                  <a:cubicBezTo>
                    <a:pt x="358" y="1"/>
                    <a:pt x="187" y="82"/>
                    <a:pt x="122" y="254"/>
                  </a:cubicBezTo>
                  <a:cubicBezTo>
                    <a:pt x="0" y="467"/>
                    <a:pt x="61" y="771"/>
                    <a:pt x="304" y="892"/>
                  </a:cubicBezTo>
                  <a:cubicBezTo>
                    <a:pt x="369" y="929"/>
                    <a:pt x="443" y="947"/>
                    <a:pt x="517" y="947"/>
                  </a:cubicBezTo>
                  <a:cubicBezTo>
                    <a:pt x="686" y="947"/>
                    <a:pt x="858" y="857"/>
                    <a:pt x="943" y="710"/>
                  </a:cubicBezTo>
                  <a:cubicBezTo>
                    <a:pt x="1095" y="467"/>
                    <a:pt x="1034" y="163"/>
                    <a:pt x="760" y="41"/>
                  </a:cubicBezTo>
                  <a:cubicBezTo>
                    <a:pt x="689" y="14"/>
                    <a:pt x="613" y="1"/>
                    <a:pt x="5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8404353" y="2775882"/>
              <a:ext cx="89427" cy="81658"/>
            </a:xfrm>
            <a:custGeom>
              <a:avLst/>
              <a:gdLst/>
              <a:ahLst/>
              <a:cxnLst/>
              <a:rect l="l" t="t" r="r" b="b"/>
              <a:pathLst>
                <a:path w="2797" h="2554" extrusionOk="0">
                  <a:moveTo>
                    <a:pt x="1398" y="0"/>
                  </a:moveTo>
                  <a:cubicBezTo>
                    <a:pt x="1064" y="0"/>
                    <a:pt x="730" y="122"/>
                    <a:pt x="486" y="365"/>
                  </a:cubicBezTo>
                  <a:cubicBezTo>
                    <a:pt x="0" y="851"/>
                    <a:pt x="0" y="1702"/>
                    <a:pt x="486" y="2189"/>
                  </a:cubicBezTo>
                  <a:cubicBezTo>
                    <a:pt x="730" y="2432"/>
                    <a:pt x="1064" y="2553"/>
                    <a:pt x="1398" y="2553"/>
                  </a:cubicBezTo>
                  <a:cubicBezTo>
                    <a:pt x="1733" y="2553"/>
                    <a:pt x="2067" y="2432"/>
                    <a:pt x="2310" y="2189"/>
                  </a:cubicBezTo>
                  <a:cubicBezTo>
                    <a:pt x="2797" y="1642"/>
                    <a:pt x="2797" y="851"/>
                    <a:pt x="2310" y="365"/>
                  </a:cubicBezTo>
                  <a:cubicBezTo>
                    <a:pt x="2067" y="122"/>
                    <a:pt x="1733" y="0"/>
                    <a:pt x="13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8235250" y="2835383"/>
              <a:ext cx="51540" cy="45465"/>
            </a:xfrm>
            <a:custGeom>
              <a:avLst/>
              <a:gdLst/>
              <a:ahLst/>
              <a:cxnLst/>
              <a:rect l="l" t="t" r="r" b="b"/>
              <a:pathLst>
                <a:path w="1612" h="1422" extrusionOk="0">
                  <a:moveTo>
                    <a:pt x="802" y="1"/>
                  </a:moveTo>
                  <a:cubicBezTo>
                    <a:pt x="616" y="1"/>
                    <a:pt x="426" y="69"/>
                    <a:pt x="274" y="206"/>
                  </a:cubicBezTo>
                  <a:cubicBezTo>
                    <a:pt x="0" y="480"/>
                    <a:pt x="0" y="936"/>
                    <a:pt x="274" y="1240"/>
                  </a:cubicBezTo>
                  <a:cubicBezTo>
                    <a:pt x="411" y="1361"/>
                    <a:pt x="585" y="1422"/>
                    <a:pt x="768" y="1422"/>
                  </a:cubicBezTo>
                  <a:cubicBezTo>
                    <a:pt x="950" y="1422"/>
                    <a:pt x="1140" y="1361"/>
                    <a:pt x="1307" y="1240"/>
                  </a:cubicBezTo>
                  <a:cubicBezTo>
                    <a:pt x="1550" y="936"/>
                    <a:pt x="1611" y="480"/>
                    <a:pt x="1307" y="206"/>
                  </a:cubicBezTo>
                  <a:cubicBezTo>
                    <a:pt x="1170" y="69"/>
                    <a:pt x="988" y="1"/>
                    <a:pt x="8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8588003" y="2803570"/>
              <a:ext cx="34051" cy="31141"/>
            </a:xfrm>
            <a:custGeom>
              <a:avLst/>
              <a:gdLst/>
              <a:ahLst/>
              <a:cxnLst/>
              <a:rect l="l" t="t" r="r" b="b"/>
              <a:pathLst>
                <a:path w="1065" h="974" extrusionOk="0">
                  <a:moveTo>
                    <a:pt x="518" y="1"/>
                  </a:moveTo>
                  <a:cubicBezTo>
                    <a:pt x="396" y="1"/>
                    <a:pt x="274" y="46"/>
                    <a:pt x="183" y="137"/>
                  </a:cubicBezTo>
                  <a:cubicBezTo>
                    <a:pt x="1" y="320"/>
                    <a:pt x="1" y="624"/>
                    <a:pt x="183" y="836"/>
                  </a:cubicBezTo>
                  <a:cubicBezTo>
                    <a:pt x="274" y="928"/>
                    <a:pt x="396" y="973"/>
                    <a:pt x="518" y="973"/>
                  </a:cubicBezTo>
                  <a:cubicBezTo>
                    <a:pt x="639" y="973"/>
                    <a:pt x="761" y="928"/>
                    <a:pt x="852" y="836"/>
                  </a:cubicBezTo>
                  <a:cubicBezTo>
                    <a:pt x="1065" y="624"/>
                    <a:pt x="1065" y="320"/>
                    <a:pt x="852" y="137"/>
                  </a:cubicBezTo>
                  <a:cubicBezTo>
                    <a:pt x="761" y="46"/>
                    <a:pt x="639" y="1"/>
                    <a:pt x="5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6342333" y="3481501"/>
              <a:ext cx="60268" cy="61259"/>
            </a:xfrm>
            <a:custGeom>
              <a:avLst/>
              <a:gdLst/>
              <a:ahLst/>
              <a:cxnLst/>
              <a:rect l="l" t="t" r="r" b="b"/>
              <a:pathLst>
                <a:path w="1885" h="1916" extrusionOk="0">
                  <a:moveTo>
                    <a:pt x="942" y="1"/>
                  </a:moveTo>
                  <a:cubicBezTo>
                    <a:pt x="426" y="1"/>
                    <a:pt x="0" y="426"/>
                    <a:pt x="0" y="974"/>
                  </a:cubicBezTo>
                  <a:cubicBezTo>
                    <a:pt x="0" y="1490"/>
                    <a:pt x="426" y="1916"/>
                    <a:pt x="942" y="1916"/>
                  </a:cubicBezTo>
                  <a:cubicBezTo>
                    <a:pt x="1459" y="1916"/>
                    <a:pt x="1885" y="1490"/>
                    <a:pt x="1885" y="974"/>
                  </a:cubicBezTo>
                  <a:cubicBezTo>
                    <a:pt x="1885" y="426"/>
                    <a:pt x="1489" y="1"/>
                    <a:pt x="9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2602527" y="418230"/>
              <a:ext cx="58350" cy="58350"/>
            </a:xfrm>
            <a:custGeom>
              <a:avLst/>
              <a:gdLst/>
              <a:ahLst/>
              <a:cxnLst/>
              <a:rect l="l" t="t" r="r" b="b"/>
              <a:pathLst>
                <a:path w="1825" h="1825" extrusionOk="0">
                  <a:moveTo>
                    <a:pt x="913" y="1"/>
                  </a:moveTo>
                  <a:cubicBezTo>
                    <a:pt x="426" y="1"/>
                    <a:pt x="1" y="426"/>
                    <a:pt x="1" y="912"/>
                  </a:cubicBezTo>
                  <a:cubicBezTo>
                    <a:pt x="1" y="1429"/>
                    <a:pt x="426" y="1824"/>
                    <a:pt x="913" y="1824"/>
                  </a:cubicBezTo>
                  <a:cubicBezTo>
                    <a:pt x="1399" y="1824"/>
                    <a:pt x="1824" y="1429"/>
                    <a:pt x="1824" y="912"/>
                  </a:cubicBezTo>
                  <a:cubicBezTo>
                    <a:pt x="1824" y="426"/>
                    <a:pt x="1399" y="1"/>
                    <a:pt x="9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2754141" y="481408"/>
              <a:ext cx="27241" cy="27241"/>
            </a:xfrm>
            <a:custGeom>
              <a:avLst/>
              <a:gdLst/>
              <a:ahLst/>
              <a:cxnLst/>
              <a:rect l="l" t="t" r="r" b="b"/>
              <a:pathLst>
                <a:path w="852" h="852" extrusionOk="0">
                  <a:moveTo>
                    <a:pt x="426" y="0"/>
                  </a:moveTo>
                  <a:cubicBezTo>
                    <a:pt x="183" y="0"/>
                    <a:pt x="0" y="213"/>
                    <a:pt x="0" y="426"/>
                  </a:cubicBezTo>
                  <a:cubicBezTo>
                    <a:pt x="0" y="669"/>
                    <a:pt x="183" y="851"/>
                    <a:pt x="426" y="851"/>
                  </a:cubicBezTo>
                  <a:cubicBezTo>
                    <a:pt x="639" y="851"/>
                    <a:pt x="852" y="669"/>
                    <a:pt x="852" y="426"/>
                  </a:cubicBezTo>
                  <a:cubicBezTo>
                    <a:pt x="852" y="213"/>
                    <a:pt x="639" y="0"/>
                    <a:pt x="42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2709443" y="619401"/>
              <a:ext cx="94287" cy="94287"/>
            </a:xfrm>
            <a:custGeom>
              <a:avLst/>
              <a:gdLst/>
              <a:ahLst/>
              <a:cxnLst/>
              <a:rect l="l" t="t" r="r" b="b"/>
              <a:pathLst>
                <a:path w="2949" h="2949" extrusionOk="0">
                  <a:moveTo>
                    <a:pt x="1490" y="0"/>
                  </a:moveTo>
                  <a:cubicBezTo>
                    <a:pt x="639" y="0"/>
                    <a:pt x="0" y="639"/>
                    <a:pt x="0" y="1459"/>
                  </a:cubicBezTo>
                  <a:cubicBezTo>
                    <a:pt x="0" y="2280"/>
                    <a:pt x="639" y="2949"/>
                    <a:pt x="1490" y="2949"/>
                  </a:cubicBezTo>
                  <a:cubicBezTo>
                    <a:pt x="2310" y="2949"/>
                    <a:pt x="2949" y="2280"/>
                    <a:pt x="2949" y="1459"/>
                  </a:cubicBezTo>
                  <a:cubicBezTo>
                    <a:pt x="2949" y="669"/>
                    <a:pt x="2310" y="0"/>
                    <a:pt x="14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1978616" y="1312309"/>
              <a:ext cx="95278" cy="95278"/>
            </a:xfrm>
            <a:custGeom>
              <a:avLst/>
              <a:gdLst/>
              <a:ahLst/>
              <a:cxnLst/>
              <a:rect l="l" t="t" r="r" b="b"/>
              <a:pathLst>
                <a:path w="2980" h="2980" extrusionOk="0">
                  <a:moveTo>
                    <a:pt x="1490" y="1"/>
                  </a:moveTo>
                  <a:cubicBezTo>
                    <a:pt x="700" y="1"/>
                    <a:pt x="1" y="669"/>
                    <a:pt x="1" y="1490"/>
                  </a:cubicBezTo>
                  <a:cubicBezTo>
                    <a:pt x="1" y="2280"/>
                    <a:pt x="669" y="2979"/>
                    <a:pt x="1490" y="2979"/>
                  </a:cubicBezTo>
                  <a:cubicBezTo>
                    <a:pt x="2341" y="2979"/>
                    <a:pt x="2979" y="2280"/>
                    <a:pt x="2979" y="1490"/>
                  </a:cubicBezTo>
                  <a:cubicBezTo>
                    <a:pt x="2979" y="700"/>
                    <a:pt x="2341" y="1"/>
                    <a:pt x="14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1400393" y="1890532"/>
              <a:ext cx="95278" cy="95278"/>
            </a:xfrm>
            <a:custGeom>
              <a:avLst/>
              <a:gdLst/>
              <a:ahLst/>
              <a:cxnLst/>
              <a:rect l="l" t="t" r="r" b="b"/>
              <a:pathLst>
                <a:path w="2980" h="2980" extrusionOk="0">
                  <a:moveTo>
                    <a:pt x="1490" y="1"/>
                  </a:moveTo>
                  <a:cubicBezTo>
                    <a:pt x="699" y="1"/>
                    <a:pt x="0" y="639"/>
                    <a:pt x="0" y="1490"/>
                  </a:cubicBezTo>
                  <a:cubicBezTo>
                    <a:pt x="0" y="2281"/>
                    <a:pt x="669" y="2980"/>
                    <a:pt x="1490" y="2980"/>
                  </a:cubicBezTo>
                  <a:cubicBezTo>
                    <a:pt x="2310" y="2980"/>
                    <a:pt x="2979" y="2341"/>
                    <a:pt x="2979" y="1490"/>
                  </a:cubicBezTo>
                  <a:cubicBezTo>
                    <a:pt x="2979" y="700"/>
                    <a:pt x="2341" y="1"/>
                    <a:pt x="14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1978634" y="1976951"/>
              <a:ext cx="95278" cy="94319"/>
            </a:xfrm>
            <a:custGeom>
              <a:avLst/>
              <a:gdLst/>
              <a:ahLst/>
              <a:cxnLst/>
              <a:rect l="l" t="t" r="r" b="b"/>
              <a:pathLst>
                <a:path w="2980" h="2950" extrusionOk="0">
                  <a:moveTo>
                    <a:pt x="1490" y="1"/>
                  </a:moveTo>
                  <a:cubicBezTo>
                    <a:pt x="700" y="1"/>
                    <a:pt x="1" y="639"/>
                    <a:pt x="1" y="1490"/>
                  </a:cubicBezTo>
                  <a:cubicBezTo>
                    <a:pt x="1" y="2280"/>
                    <a:pt x="670" y="2949"/>
                    <a:pt x="1490" y="2949"/>
                  </a:cubicBezTo>
                  <a:cubicBezTo>
                    <a:pt x="2311" y="2949"/>
                    <a:pt x="2980" y="2280"/>
                    <a:pt x="2980" y="1490"/>
                  </a:cubicBezTo>
                  <a:cubicBezTo>
                    <a:pt x="2980" y="669"/>
                    <a:pt x="2341" y="1"/>
                    <a:pt x="14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464526" y="484317"/>
              <a:ext cx="94287" cy="94287"/>
            </a:xfrm>
            <a:custGeom>
              <a:avLst/>
              <a:gdLst/>
              <a:ahLst/>
              <a:cxnLst/>
              <a:rect l="l" t="t" r="r" b="b"/>
              <a:pathLst>
                <a:path w="2949" h="2949" extrusionOk="0">
                  <a:moveTo>
                    <a:pt x="1490" y="0"/>
                  </a:moveTo>
                  <a:cubicBezTo>
                    <a:pt x="669" y="0"/>
                    <a:pt x="0" y="639"/>
                    <a:pt x="0" y="1490"/>
                  </a:cubicBezTo>
                  <a:cubicBezTo>
                    <a:pt x="0" y="2280"/>
                    <a:pt x="639" y="2949"/>
                    <a:pt x="1490" y="2949"/>
                  </a:cubicBezTo>
                  <a:cubicBezTo>
                    <a:pt x="2310" y="2949"/>
                    <a:pt x="2949" y="2311"/>
                    <a:pt x="2949" y="1490"/>
                  </a:cubicBezTo>
                  <a:cubicBezTo>
                    <a:pt x="2949" y="669"/>
                    <a:pt x="2310" y="0"/>
                    <a:pt x="14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6475260" y="932316"/>
              <a:ext cx="170094" cy="170126"/>
            </a:xfrm>
            <a:custGeom>
              <a:avLst/>
              <a:gdLst/>
              <a:ahLst/>
              <a:cxnLst/>
              <a:rect l="l" t="t" r="r" b="b"/>
              <a:pathLst>
                <a:path w="5320" h="5321" extrusionOk="0">
                  <a:moveTo>
                    <a:pt x="2645" y="1"/>
                  </a:moveTo>
                  <a:cubicBezTo>
                    <a:pt x="1186" y="1"/>
                    <a:pt x="1" y="1186"/>
                    <a:pt x="1" y="2676"/>
                  </a:cubicBezTo>
                  <a:cubicBezTo>
                    <a:pt x="1" y="4135"/>
                    <a:pt x="1186" y="5320"/>
                    <a:pt x="2645" y="5320"/>
                  </a:cubicBezTo>
                  <a:cubicBezTo>
                    <a:pt x="4134" y="5320"/>
                    <a:pt x="5320" y="4135"/>
                    <a:pt x="5320" y="2676"/>
                  </a:cubicBezTo>
                  <a:cubicBezTo>
                    <a:pt x="5320" y="1186"/>
                    <a:pt x="4134" y="1"/>
                    <a:pt x="26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2164498" y="4008896"/>
              <a:ext cx="170094" cy="170094"/>
            </a:xfrm>
            <a:custGeom>
              <a:avLst/>
              <a:gdLst/>
              <a:ahLst/>
              <a:cxnLst/>
              <a:rect l="l" t="t" r="r" b="b"/>
              <a:pathLst>
                <a:path w="5320" h="5320" extrusionOk="0">
                  <a:moveTo>
                    <a:pt x="2675" y="1"/>
                  </a:moveTo>
                  <a:cubicBezTo>
                    <a:pt x="1216" y="1"/>
                    <a:pt x="0" y="1186"/>
                    <a:pt x="0" y="2676"/>
                  </a:cubicBezTo>
                  <a:cubicBezTo>
                    <a:pt x="0" y="4135"/>
                    <a:pt x="1216" y="5320"/>
                    <a:pt x="2675" y="5320"/>
                  </a:cubicBezTo>
                  <a:cubicBezTo>
                    <a:pt x="4134" y="5320"/>
                    <a:pt x="5320" y="4135"/>
                    <a:pt x="5320" y="2676"/>
                  </a:cubicBezTo>
                  <a:cubicBezTo>
                    <a:pt x="5320" y="1186"/>
                    <a:pt x="4134" y="1"/>
                    <a:pt x="26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5708716" y="4468339"/>
              <a:ext cx="53490" cy="53490"/>
            </a:xfrm>
            <a:custGeom>
              <a:avLst/>
              <a:gdLst/>
              <a:ahLst/>
              <a:cxnLst/>
              <a:rect l="l" t="t" r="r" b="b"/>
              <a:pathLst>
                <a:path w="1673" h="1673" extrusionOk="0">
                  <a:moveTo>
                    <a:pt x="852" y="1"/>
                  </a:moveTo>
                  <a:cubicBezTo>
                    <a:pt x="396" y="1"/>
                    <a:pt x="0" y="366"/>
                    <a:pt x="0" y="822"/>
                  </a:cubicBezTo>
                  <a:cubicBezTo>
                    <a:pt x="0" y="1278"/>
                    <a:pt x="396" y="1673"/>
                    <a:pt x="852" y="1673"/>
                  </a:cubicBezTo>
                  <a:cubicBezTo>
                    <a:pt x="1307" y="1673"/>
                    <a:pt x="1672" y="1278"/>
                    <a:pt x="1672" y="822"/>
                  </a:cubicBezTo>
                  <a:cubicBezTo>
                    <a:pt x="1672" y="366"/>
                    <a:pt x="1307" y="1"/>
                    <a:pt x="8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2" y="2570811"/>
              <a:ext cx="170094" cy="170126"/>
            </a:xfrm>
            <a:custGeom>
              <a:avLst/>
              <a:gdLst/>
              <a:ahLst/>
              <a:cxnLst/>
              <a:rect l="l" t="t" r="r" b="b"/>
              <a:pathLst>
                <a:path w="5320" h="5321" extrusionOk="0">
                  <a:moveTo>
                    <a:pt x="2675" y="1"/>
                  </a:moveTo>
                  <a:cubicBezTo>
                    <a:pt x="1185" y="1"/>
                    <a:pt x="0" y="1186"/>
                    <a:pt x="0" y="2676"/>
                  </a:cubicBezTo>
                  <a:cubicBezTo>
                    <a:pt x="0" y="4165"/>
                    <a:pt x="1185" y="5320"/>
                    <a:pt x="2675" y="5320"/>
                  </a:cubicBezTo>
                  <a:cubicBezTo>
                    <a:pt x="4134" y="5320"/>
                    <a:pt x="5319" y="4165"/>
                    <a:pt x="5319" y="2676"/>
                  </a:cubicBezTo>
                  <a:cubicBezTo>
                    <a:pt x="5319" y="1186"/>
                    <a:pt x="4103" y="1"/>
                    <a:pt x="26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107841" y="1200565"/>
              <a:ext cx="171085" cy="170094"/>
            </a:xfrm>
            <a:custGeom>
              <a:avLst/>
              <a:gdLst/>
              <a:ahLst/>
              <a:cxnLst/>
              <a:rect l="l" t="t" r="r" b="b"/>
              <a:pathLst>
                <a:path w="5351" h="5320" extrusionOk="0">
                  <a:moveTo>
                    <a:pt x="2676" y="0"/>
                  </a:moveTo>
                  <a:cubicBezTo>
                    <a:pt x="1186" y="0"/>
                    <a:pt x="1" y="1185"/>
                    <a:pt x="1" y="2675"/>
                  </a:cubicBezTo>
                  <a:cubicBezTo>
                    <a:pt x="1" y="4164"/>
                    <a:pt x="1186" y="5319"/>
                    <a:pt x="2676" y="5319"/>
                  </a:cubicBezTo>
                  <a:cubicBezTo>
                    <a:pt x="4165" y="5319"/>
                    <a:pt x="5351" y="4164"/>
                    <a:pt x="5351" y="2675"/>
                  </a:cubicBezTo>
                  <a:cubicBezTo>
                    <a:pt x="5351" y="1185"/>
                    <a:pt x="4165" y="0"/>
                    <a:pt x="26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7972852" y="203471"/>
              <a:ext cx="170094" cy="170094"/>
            </a:xfrm>
            <a:custGeom>
              <a:avLst/>
              <a:gdLst/>
              <a:ahLst/>
              <a:cxnLst/>
              <a:rect l="l" t="t" r="r" b="b"/>
              <a:pathLst>
                <a:path w="5320" h="5320" extrusionOk="0">
                  <a:moveTo>
                    <a:pt x="2645" y="0"/>
                  </a:moveTo>
                  <a:cubicBezTo>
                    <a:pt x="1186" y="0"/>
                    <a:pt x="0" y="1186"/>
                    <a:pt x="0" y="2645"/>
                  </a:cubicBezTo>
                  <a:cubicBezTo>
                    <a:pt x="0" y="4134"/>
                    <a:pt x="1186" y="5319"/>
                    <a:pt x="2645" y="5319"/>
                  </a:cubicBezTo>
                  <a:cubicBezTo>
                    <a:pt x="4134" y="5319"/>
                    <a:pt x="5320" y="4134"/>
                    <a:pt x="5320" y="2645"/>
                  </a:cubicBezTo>
                  <a:cubicBezTo>
                    <a:pt x="5320" y="1186"/>
                    <a:pt x="4134" y="0"/>
                    <a:pt x="26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6082858" y="4168053"/>
              <a:ext cx="170126" cy="170094"/>
            </a:xfrm>
            <a:custGeom>
              <a:avLst/>
              <a:gdLst/>
              <a:ahLst/>
              <a:cxnLst/>
              <a:rect l="l" t="t" r="r" b="b"/>
              <a:pathLst>
                <a:path w="5321" h="5320" extrusionOk="0">
                  <a:moveTo>
                    <a:pt x="2645" y="1"/>
                  </a:moveTo>
                  <a:cubicBezTo>
                    <a:pt x="1186" y="1"/>
                    <a:pt x="1" y="1186"/>
                    <a:pt x="1" y="2675"/>
                  </a:cubicBezTo>
                  <a:cubicBezTo>
                    <a:pt x="1" y="4134"/>
                    <a:pt x="1186" y="5320"/>
                    <a:pt x="2645" y="5320"/>
                  </a:cubicBezTo>
                  <a:cubicBezTo>
                    <a:pt x="4135" y="5320"/>
                    <a:pt x="5320" y="4134"/>
                    <a:pt x="5320" y="2675"/>
                  </a:cubicBezTo>
                  <a:cubicBezTo>
                    <a:pt x="5320" y="1186"/>
                    <a:pt x="4135" y="1"/>
                    <a:pt x="26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2757746" y="3472436"/>
              <a:ext cx="170126" cy="170094"/>
            </a:xfrm>
            <a:custGeom>
              <a:avLst/>
              <a:gdLst/>
              <a:ahLst/>
              <a:cxnLst/>
              <a:rect l="l" t="t" r="r" b="b"/>
              <a:pathLst>
                <a:path w="5321" h="5320" extrusionOk="0">
                  <a:moveTo>
                    <a:pt x="2645" y="0"/>
                  </a:moveTo>
                  <a:cubicBezTo>
                    <a:pt x="1156" y="0"/>
                    <a:pt x="1" y="1186"/>
                    <a:pt x="1" y="2675"/>
                  </a:cubicBezTo>
                  <a:cubicBezTo>
                    <a:pt x="1" y="4134"/>
                    <a:pt x="1156" y="5320"/>
                    <a:pt x="2645" y="5320"/>
                  </a:cubicBezTo>
                  <a:cubicBezTo>
                    <a:pt x="4135" y="5320"/>
                    <a:pt x="5320" y="4134"/>
                    <a:pt x="5320" y="2675"/>
                  </a:cubicBezTo>
                  <a:cubicBezTo>
                    <a:pt x="5320" y="1186"/>
                    <a:pt x="4135" y="0"/>
                    <a:pt x="26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2575319" y="1299680"/>
              <a:ext cx="170094" cy="170094"/>
            </a:xfrm>
            <a:custGeom>
              <a:avLst/>
              <a:gdLst/>
              <a:ahLst/>
              <a:cxnLst/>
              <a:rect l="l" t="t" r="r" b="b"/>
              <a:pathLst>
                <a:path w="5320" h="5320" extrusionOk="0">
                  <a:moveTo>
                    <a:pt x="2675" y="0"/>
                  </a:moveTo>
                  <a:cubicBezTo>
                    <a:pt x="1186" y="0"/>
                    <a:pt x="1" y="1186"/>
                    <a:pt x="1" y="2645"/>
                  </a:cubicBezTo>
                  <a:cubicBezTo>
                    <a:pt x="1" y="4104"/>
                    <a:pt x="1186" y="5320"/>
                    <a:pt x="2675" y="5320"/>
                  </a:cubicBezTo>
                  <a:cubicBezTo>
                    <a:pt x="4134" y="5320"/>
                    <a:pt x="5320" y="4104"/>
                    <a:pt x="5320" y="2645"/>
                  </a:cubicBezTo>
                  <a:cubicBezTo>
                    <a:pt x="5320" y="1186"/>
                    <a:pt x="4134" y="0"/>
                    <a:pt x="26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1612243" y="3260118"/>
              <a:ext cx="170094" cy="170094"/>
            </a:xfrm>
            <a:custGeom>
              <a:avLst/>
              <a:gdLst/>
              <a:ahLst/>
              <a:cxnLst/>
              <a:rect l="l" t="t" r="r" b="b"/>
              <a:pathLst>
                <a:path w="5320" h="5320" extrusionOk="0">
                  <a:moveTo>
                    <a:pt x="2645" y="0"/>
                  </a:moveTo>
                  <a:cubicBezTo>
                    <a:pt x="1186" y="0"/>
                    <a:pt x="1" y="1155"/>
                    <a:pt x="1" y="2645"/>
                  </a:cubicBezTo>
                  <a:cubicBezTo>
                    <a:pt x="1" y="4134"/>
                    <a:pt x="1186" y="5319"/>
                    <a:pt x="2645" y="5319"/>
                  </a:cubicBezTo>
                  <a:cubicBezTo>
                    <a:pt x="4134" y="5319"/>
                    <a:pt x="5320" y="4134"/>
                    <a:pt x="5320" y="2645"/>
                  </a:cubicBezTo>
                  <a:cubicBezTo>
                    <a:pt x="5320" y="1155"/>
                    <a:pt x="4134" y="0"/>
                    <a:pt x="26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5701892" y="3502891"/>
              <a:ext cx="170094" cy="170094"/>
            </a:xfrm>
            <a:custGeom>
              <a:avLst/>
              <a:gdLst/>
              <a:ahLst/>
              <a:cxnLst/>
              <a:rect l="l" t="t" r="r" b="b"/>
              <a:pathLst>
                <a:path w="5320" h="5320" extrusionOk="0">
                  <a:moveTo>
                    <a:pt x="2675" y="1"/>
                  </a:moveTo>
                  <a:cubicBezTo>
                    <a:pt x="1186" y="1"/>
                    <a:pt x="0" y="1156"/>
                    <a:pt x="0" y="2645"/>
                  </a:cubicBezTo>
                  <a:cubicBezTo>
                    <a:pt x="0" y="4134"/>
                    <a:pt x="1186" y="5320"/>
                    <a:pt x="2675" y="5320"/>
                  </a:cubicBezTo>
                  <a:cubicBezTo>
                    <a:pt x="4134" y="5320"/>
                    <a:pt x="5320" y="4134"/>
                    <a:pt x="5320" y="2645"/>
                  </a:cubicBezTo>
                  <a:cubicBezTo>
                    <a:pt x="5320" y="1156"/>
                    <a:pt x="4104" y="1"/>
                    <a:pt x="26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7862241" y="3546629"/>
              <a:ext cx="170126" cy="170094"/>
            </a:xfrm>
            <a:custGeom>
              <a:avLst/>
              <a:gdLst/>
              <a:ahLst/>
              <a:cxnLst/>
              <a:rect l="l" t="t" r="r" b="b"/>
              <a:pathLst>
                <a:path w="5321" h="5320" extrusionOk="0">
                  <a:moveTo>
                    <a:pt x="2645" y="0"/>
                  </a:moveTo>
                  <a:cubicBezTo>
                    <a:pt x="1156" y="0"/>
                    <a:pt x="1" y="1155"/>
                    <a:pt x="1" y="2645"/>
                  </a:cubicBezTo>
                  <a:cubicBezTo>
                    <a:pt x="1" y="4134"/>
                    <a:pt x="1156" y="5320"/>
                    <a:pt x="2645" y="5320"/>
                  </a:cubicBezTo>
                  <a:cubicBezTo>
                    <a:pt x="4135" y="5320"/>
                    <a:pt x="5320" y="4134"/>
                    <a:pt x="5320" y="2645"/>
                  </a:cubicBezTo>
                  <a:cubicBezTo>
                    <a:pt x="5320" y="1216"/>
                    <a:pt x="4135" y="0"/>
                    <a:pt x="26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4339398" y="4546384"/>
              <a:ext cx="187615" cy="169518"/>
            </a:xfrm>
            <a:custGeom>
              <a:avLst/>
              <a:gdLst/>
              <a:ahLst/>
              <a:cxnLst/>
              <a:rect l="l" t="t" r="r" b="b"/>
              <a:pathLst>
                <a:path w="5868" h="5302" extrusionOk="0">
                  <a:moveTo>
                    <a:pt x="2935" y="0"/>
                  </a:moveTo>
                  <a:cubicBezTo>
                    <a:pt x="2719" y="0"/>
                    <a:pt x="2499" y="27"/>
                    <a:pt x="2281" y="83"/>
                  </a:cubicBezTo>
                  <a:cubicBezTo>
                    <a:pt x="852" y="417"/>
                    <a:pt x="1" y="1876"/>
                    <a:pt x="335" y="3274"/>
                  </a:cubicBezTo>
                  <a:cubicBezTo>
                    <a:pt x="644" y="4484"/>
                    <a:pt x="1717" y="5302"/>
                    <a:pt x="2906" y="5302"/>
                  </a:cubicBezTo>
                  <a:cubicBezTo>
                    <a:pt x="3120" y="5302"/>
                    <a:pt x="3339" y="5275"/>
                    <a:pt x="3557" y="5220"/>
                  </a:cubicBezTo>
                  <a:cubicBezTo>
                    <a:pt x="4986" y="4885"/>
                    <a:pt x="5867" y="3426"/>
                    <a:pt x="5503" y="1998"/>
                  </a:cubicBezTo>
                  <a:cubicBezTo>
                    <a:pt x="5219" y="814"/>
                    <a:pt x="4130" y="0"/>
                    <a:pt x="29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7261464" y="636890"/>
              <a:ext cx="170094" cy="170094"/>
            </a:xfrm>
            <a:custGeom>
              <a:avLst/>
              <a:gdLst/>
              <a:ahLst/>
              <a:cxnLst/>
              <a:rect l="l" t="t" r="r" b="b"/>
              <a:pathLst>
                <a:path w="5320" h="5320" extrusionOk="0">
                  <a:moveTo>
                    <a:pt x="2645" y="1"/>
                  </a:moveTo>
                  <a:cubicBezTo>
                    <a:pt x="1156" y="1"/>
                    <a:pt x="1" y="1186"/>
                    <a:pt x="1" y="2675"/>
                  </a:cubicBezTo>
                  <a:cubicBezTo>
                    <a:pt x="1" y="4165"/>
                    <a:pt x="1156" y="5320"/>
                    <a:pt x="2645" y="5320"/>
                  </a:cubicBezTo>
                  <a:cubicBezTo>
                    <a:pt x="4135" y="5320"/>
                    <a:pt x="5320" y="4165"/>
                    <a:pt x="5320" y="2675"/>
                  </a:cubicBezTo>
                  <a:cubicBezTo>
                    <a:pt x="5320" y="1216"/>
                    <a:pt x="4135" y="1"/>
                    <a:pt x="26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3251949" y="4411972"/>
              <a:ext cx="170094" cy="170126"/>
            </a:xfrm>
            <a:custGeom>
              <a:avLst/>
              <a:gdLst/>
              <a:ahLst/>
              <a:cxnLst/>
              <a:rect l="l" t="t" r="r" b="b"/>
              <a:pathLst>
                <a:path w="5320" h="5321" extrusionOk="0">
                  <a:moveTo>
                    <a:pt x="2675" y="1"/>
                  </a:moveTo>
                  <a:cubicBezTo>
                    <a:pt x="1186" y="1"/>
                    <a:pt x="0" y="1186"/>
                    <a:pt x="0" y="2676"/>
                  </a:cubicBezTo>
                  <a:cubicBezTo>
                    <a:pt x="0" y="4165"/>
                    <a:pt x="1186" y="5320"/>
                    <a:pt x="2675" y="5320"/>
                  </a:cubicBezTo>
                  <a:cubicBezTo>
                    <a:pt x="4164" y="5320"/>
                    <a:pt x="5319" y="4165"/>
                    <a:pt x="5319" y="2676"/>
                  </a:cubicBezTo>
                  <a:cubicBezTo>
                    <a:pt x="5319" y="1217"/>
                    <a:pt x="4164" y="1"/>
                    <a:pt x="26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5225522" y="1183396"/>
              <a:ext cx="87477" cy="87509"/>
            </a:xfrm>
            <a:custGeom>
              <a:avLst/>
              <a:gdLst/>
              <a:ahLst/>
              <a:cxnLst/>
              <a:rect l="l" t="t" r="r" b="b"/>
              <a:pathLst>
                <a:path w="2736" h="2737" extrusionOk="0">
                  <a:moveTo>
                    <a:pt x="1368" y="0"/>
                  </a:moveTo>
                  <a:cubicBezTo>
                    <a:pt x="608" y="0"/>
                    <a:pt x="0" y="608"/>
                    <a:pt x="0" y="1368"/>
                  </a:cubicBezTo>
                  <a:cubicBezTo>
                    <a:pt x="0" y="2128"/>
                    <a:pt x="608" y="2736"/>
                    <a:pt x="1368" y="2736"/>
                  </a:cubicBezTo>
                  <a:cubicBezTo>
                    <a:pt x="1386" y="2736"/>
                    <a:pt x="1403" y="2737"/>
                    <a:pt x="1420" y="2737"/>
                  </a:cubicBezTo>
                  <a:cubicBezTo>
                    <a:pt x="2156" y="2737"/>
                    <a:pt x="2736" y="2110"/>
                    <a:pt x="2736" y="1368"/>
                  </a:cubicBezTo>
                  <a:cubicBezTo>
                    <a:pt x="2736" y="608"/>
                    <a:pt x="2128" y="0"/>
                    <a:pt x="13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2170067" y="826391"/>
              <a:ext cx="87509" cy="87509"/>
            </a:xfrm>
            <a:custGeom>
              <a:avLst/>
              <a:gdLst/>
              <a:ahLst/>
              <a:cxnLst/>
              <a:rect l="l" t="t" r="r" b="b"/>
              <a:pathLst>
                <a:path w="2737" h="2737" extrusionOk="0">
                  <a:moveTo>
                    <a:pt x="1368" y="1"/>
                  </a:moveTo>
                  <a:cubicBezTo>
                    <a:pt x="609" y="1"/>
                    <a:pt x="1" y="609"/>
                    <a:pt x="1" y="1369"/>
                  </a:cubicBezTo>
                  <a:cubicBezTo>
                    <a:pt x="1" y="2128"/>
                    <a:pt x="609" y="2736"/>
                    <a:pt x="1368" y="2736"/>
                  </a:cubicBezTo>
                  <a:cubicBezTo>
                    <a:pt x="2128" y="2736"/>
                    <a:pt x="2736" y="2128"/>
                    <a:pt x="2736" y="1369"/>
                  </a:cubicBezTo>
                  <a:cubicBezTo>
                    <a:pt x="2736" y="669"/>
                    <a:pt x="2128" y="1"/>
                    <a:pt x="13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5249001" y="3855676"/>
              <a:ext cx="87509" cy="87477"/>
            </a:xfrm>
            <a:custGeom>
              <a:avLst/>
              <a:gdLst/>
              <a:ahLst/>
              <a:cxnLst/>
              <a:rect l="l" t="t" r="r" b="b"/>
              <a:pathLst>
                <a:path w="2737" h="2736" extrusionOk="0">
                  <a:moveTo>
                    <a:pt x="1369" y="0"/>
                  </a:moveTo>
                  <a:cubicBezTo>
                    <a:pt x="609" y="0"/>
                    <a:pt x="1" y="608"/>
                    <a:pt x="1" y="1368"/>
                  </a:cubicBezTo>
                  <a:cubicBezTo>
                    <a:pt x="1" y="2128"/>
                    <a:pt x="609" y="2736"/>
                    <a:pt x="1369" y="2736"/>
                  </a:cubicBezTo>
                  <a:cubicBezTo>
                    <a:pt x="2129" y="2736"/>
                    <a:pt x="2737" y="2128"/>
                    <a:pt x="2737" y="1368"/>
                  </a:cubicBezTo>
                  <a:cubicBezTo>
                    <a:pt x="2737" y="608"/>
                    <a:pt x="2129" y="0"/>
                    <a:pt x="1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8588003" y="631071"/>
              <a:ext cx="87509" cy="87477"/>
            </a:xfrm>
            <a:custGeom>
              <a:avLst/>
              <a:gdLst/>
              <a:ahLst/>
              <a:cxnLst/>
              <a:rect l="l" t="t" r="r" b="b"/>
              <a:pathLst>
                <a:path w="2737" h="2736" extrusionOk="0">
                  <a:moveTo>
                    <a:pt x="1369" y="0"/>
                  </a:moveTo>
                  <a:cubicBezTo>
                    <a:pt x="609" y="0"/>
                    <a:pt x="1" y="608"/>
                    <a:pt x="1" y="1368"/>
                  </a:cubicBezTo>
                  <a:cubicBezTo>
                    <a:pt x="1" y="2128"/>
                    <a:pt x="609" y="2736"/>
                    <a:pt x="1369" y="2736"/>
                  </a:cubicBezTo>
                  <a:cubicBezTo>
                    <a:pt x="2129" y="2736"/>
                    <a:pt x="2737" y="2128"/>
                    <a:pt x="2737" y="1368"/>
                  </a:cubicBezTo>
                  <a:cubicBezTo>
                    <a:pt x="2737" y="608"/>
                    <a:pt x="2129" y="0"/>
                    <a:pt x="1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5332624" y="4921230"/>
              <a:ext cx="87477" cy="87477"/>
            </a:xfrm>
            <a:custGeom>
              <a:avLst/>
              <a:gdLst/>
              <a:ahLst/>
              <a:cxnLst/>
              <a:rect l="l" t="t" r="r" b="b"/>
              <a:pathLst>
                <a:path w="2736" h="2736" extrusionOk="0">
                  <a:moveTo>
                    <a:pt x="1368" y="0"/>
                  </a:moveTo>
                  <a:cubicBezTo>
                    <a:pt x="608" y="0"/>
                    <a:pt x="0" y="608"/>
                    <a:pt x="0" y="1368"/>
                  </a:cubicBezTo>
                  <a:cubicBezTo>
                    <a:pt x="0" y="2128"/>
                    <a:pt x="608" y="2736"/>
                    <a:pt x="1368" y="2736"/>
                  </a:cubicBezTo>
                  <a:cubicBezTo>
                    <a:pt x="2128" y="2736"/>
                    <a:pt x="2736" y="2128"/>
                    <a:pt x="2736" y="1368"/>
                  </a:cubicBezTo>
                  <a:cubicBezTo>
                    <a:pt x="2736" y="639"/>
                    <a:pt x="2128" y="0"/>
                    <a:pt x="13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4657158" y="3864404"/>
              <a:ext cx="87509" cy="87509"/>
            </a:xfrm>
            <a:custGeom>
              <a:avLst/>
              <a:gdLst/>
              <a:ahLst/>
              <a:cxnLst/>
              <a:rect l="l" t="t" r="r" b="b"/>
              <a:pathLst>
                <a:path w="2737" h="2737" extrusionOk="0">
                  <a:moveTo>
                    <a:pt x="1369" y="1"/>
                  </a:moveTo>
                  <a:cubicBezTo>
                    <a:pt x="609" y="1"/>
                    <a:pt x="1" y="609"/>
                    <a:pt x="1" y="1369"/>
                  </a:cubicBezTo>
                  <a:cubicBezTo>
                    <a:pt x="1" y="2128"/>
                    <a:pt x="609" y="2736"/>
                    <a:pt x="1369" y="2736"/>
                  </a:cubicBezTo>
                  <a:cubicBezTo>
                    <a:pt x="2129" y="2736"/>
                    <a:pt x="2737" y="2128"/>
                    <a:pt x="2737" y="1369"/>
                  </a:cubicBezTo>
                  <a:cubicBezTo>
                    <a:pt x="2737" y="639"/>
                    <a:pt x="2129" y="1"/>
                    <a:pt x="13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528663" y="1798227"/>
              <a:ext cx="87477" cy="87477"/>
            </a:xfrm>
            <a:custGeom>
              <a:avLst/>
              <a:gdLst/>
              <a:ahLst/>
              <a:cxnLst/>
              <a:rect l="l" t="t" r="r" b="b"/>
              <a:pathLst>
                <a:path w="2736" h="2736" extrusionOk="0">
                  <a:moveTo>
                    <a:pt x="1368" y="0"/>
                  </a:moveTo>
                  <a:cubicBezTo>
                    <a:pt x="608" y="0"/>
                    <a:pt x="0" y="608"/>
                    <a:pt x="0" y="1368"/>
                  </a:cubicBezTo>
                  <a:cubicBezTo>
                    <a:pt x="0" y="2128"/>
                    <a:pt x="608" y="2736"/>
                    <a:pt x="1368" y="2736"/>
                  </a:cubicBezTo>
                  <a:cubicBezTo>
                    <a:pt x="2128" y="2736"/>
                    <a:pt x="2736" y="2128"/>
                    <a:pt x="2736" y="1368"/>
                  </a:cubicBezTo>
                  <a:cubicBezTo>
                    <a:pt x="2736" y="608"/>
                    <a:pt x="2128" y="0"/>
                    <a:pt x="13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7500554" y="2393939"/>
              <a:ext cx="87477" cy="87509"/>
            </a:xfrm>
            <a:custGeom>
              <a:avLst/>
              <a:gdLst/>
              <a:ahLst/>
              <a:cxnLst/>
              <a:rect l="l" t="t" r="r" b="b"/>
              <a:pathLst>
                <a:path w="2736" h="2737" extrusionOk="0">
                  <a:moveTo>
                    <a:pt x="1368" y="1"/>
                  </a:moveTo>
                  <a:cubicBezTo>
                    <a:pt x="608" y="1"/>
                    <a:pt x="0" y="609"/>
                    <a:pt x="0" y="1369"/>
                  </a:cubicBezTo>
                  <a:cubicBezTo>
                    <a:pt x="0" y="2128"/>
                    <a:pt x="608" y="2736"/>
                    <a:pt x="1368" y="2736"/>
                  </a:cubicBezTo>
                  <a:cubicBezTo>
                    <a:pt x="2128" y="2736"/>
                    <a:pt x="2736" y="2128"/>
                    <a:pt x="2736" y="1369"/>
                  </a:cubicBezTo>
                  <a:cubicBezTo>
                    <a:pt x="2736" y="609"/>
                    <a:pt x="2128" y="1"/>
                    <a:pt x="13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3905979" y="4581074"/>
              <a:ext cx="50549" cy="50580"/>
            </a:xfrm>
            <a:custGeom>
              <a:avLst/>
              <a:gdLst/>
              <a:ahLst/>
              <a:cxnLst/>
              <a:rect l="l" t="t" r="r" b="b"/>
              <a:pathLst>
                <a:path w="1581" h="1582" extrusionOk="0">
                  <a:moveTo>
                    <a:pt x="791" y="1"/>
                  </a:moveTo>
                  <a:cubicBezTo>
                    <a:pt x="365" y="1"/>
                    <a:pt x="0" y="366"/>
                    <a:pt x="0" y="791"/>
                  </a:cubicBezTo>
                  <a:cubicBezTo>
                    <a:pt x="0" y="1247"/>
                    <a:pt x="365" y="1581"/>
                    <a:pt x="791" y="1581"/>
                  </a:cubicBezTo>
                  <a:cubicBezTo>
                    <a:pt x="1247" y="1581"/>
                    <a:pt x="1581" y="1247"/>
                    <a:pt x="1581" y="791"/>
                  </a:cubicBezTo>
                  <a:cubicBezTo>
                    <a:pt x="1581" y="366"/>
                    <a:pt x="1247" y="1"/>
                    <a:pt x="7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1293727" y="4814539"/>
              <a:ext cx="51540" cy="51540"/>
            </a:xfrm>
            <a:custGeom>
              <a:avLst/>
              <a:gdLst/>
              <a:ahLst/>
              <a:cxnLst/>
              <a:rect l="l" t="t" r="r" b="b"/>
              <a:pathLst>
                <a:path w="1612" h="1612" extrusionOk="0">
                  <a:moveTo>
                    <a:pt x="822" y="1"/>
                  </a:moveTo>
                  <a:cubicBezTo>
                    <a:pt x="396" y="1"/>
                    <a:pt x="1" y="335"/>
                    <a:pt x="1" y="791"/>
                  </a:cubicBezTo>
                  <a:cubicBezTo>
                    <a:pt x="1" y="1216"/>
                    <a:pt x="366" y="1612"/>
                    <a:pt x="822" y="1612"/>
                  </a:cubicBezTo>
                  <a:cubicBezTo>
                    <a:pt x="1217" y="1612"/>
                    <a:pt x="1612" y="1247"/>
                    <a:pt x="1612" y="791"/>
                  </a:cubicBezTo>
                  <a:cubicBezTo>
                    <a:pt x="1581" y="335"/>
                    <a:pt x="1217" y="1"/>
                    <a:pt x="8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1366625" y="4156033"/>
              <a:ext cx="95278" cy="88436"/>
            </a:xfrm>
            <a:custGeom>
              <a:avLst/>
              <a:gdLst/>
              <a:ahLst/>
              <a:cxnLst/>
              <a:rect l="l" t="t" r="r" b="b"/>
              <a:pathLst>
                <a:path w="2980" h="2766" extrusionOk="0">
                  <a:moveTo>
                    <a:pt x="1501" y="0"/>
                  </a:moveTo>
                  <a:cubicBezTo>
                    <a:pt x="835" y="0"/>
                    <a:pt x="258" y="462"/>
                    <a:pt x="122" y="1143"/>
                  </a:cubicBezTo>
                  <a:cubicBezTo>
                    <a:pt x="1" y="1903"/>
                    <a:pt x="517" y="2602"/>
                    <a:pt x="1277" y="2754"/>
                  </a:cubicBezTo>
                  <a:cubicBezTo>
                    <a:pt x="1338" y="2762"/>
                    <a:pt x="1399" y="2765"/>
                    <a:pt x="1459" y="2765"/>
                  </a:cubicBezTo>
                  <a:cubicBezTo>
                    <a:pt x="2142" y="2765"/>
                    <a:pt x="2718" y="2298"/>
                    <a:pt x="2858" y="1599"/>
                  </a:cubicBezTo>
                  <a:cubicBezTo>
                    <a:pt x="2979" y="840"/>
                    <a:pt x="2493" y="110"/>
                    <a:pt x="1733" y="19"/>
                  </a:cubicBezTo>
                  <a:cubicBezTo>
                    <a:pt x="1655" y="6"/>
                    <a:pt x="1577" y="0"/>
                    <a:pt x="15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5891187" y="955048"/>
              <a:ext cx="94319" cy="88660"/>
            </a:xfrm>
            <a:custGeom>
              <a:avLst/>
              <a:gdLst/>
              <a:ahLst/>
              <a:cxnLst/>
              <a:rect l="l" t="t" r="r" b="b"/>
              <a:pathLst>
                <a:path w="2950" h="2773" extrusionOk="0">
                  <a:moveTo>
                    <a:pt x="1471" y="1"/>
                  </a:moveTo>
                  <a:cubicBezTo>
                    <a:pt x="805" y="1"/>
                    <a:pt x="228" y="462"/>
                    <a:pt x="92" y="1144"/>
                  </a:cubicBezTo>
                  <a:cubicBezTo>
                    <a:pt x="1" y="1904"/>
                    <a:pt x="518" y="2633"/>
                    <a:pt x="1247" y="2755"/>
                  </a:cubicBezTo>
                  <a:cubicBezTo>
                    <a:pt x="1322" y="2767"/>
                    <a:pt x="1395" y="2773"/>
                    <a:pt x="1468" y="2773"/>
                  </a:cubicBezTo>
                  <a:cubicBezTo>
                    <a:pt x="2133" y="2773"/>
                    <a:pt x="2691" y="2285"/>
                    <a:pt x="2828" y="1600"/>
                  </a:cubicBezTo>
                  <a:cubicBezTo>
                    <a:pt x="2949" y="840"/>
                    <a:pt x="2463" y="171"/>
                    <a:pt x="1703" y="19"/>
                  </a:cubicBezTo>
                  <a:cubicBezTo>
                    <a:pt x="1625" y="7"/>
                    <a:pt x="1547" y="1"/>
                    <a:pt x="14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7016587" y="1414014"/>
              <a:ext cx="95246" cy="88436"/>
            </a:xfrm>
            <a:custGeom>
              <a:avLst/>
              <a:gdLst/>
              <a:ahLst/>
              <a:cxnLst/>
              <a:rect l="l" t="t" r="r" b="b"/>
              <a:pathLst>
                <a:path w="2979" h="2766" extrusionOk="0">
                  <a:moveTo>
                    <a:pt x="1550" y="0"/>
                  </a:moveTo>
                  <a:cubicBezTo>
                    <a:pt x="863" y="0"/>
                    <a:pt x="261" y="467"/>
                    <a:pt x="122" y="1166"/>
                  </a:cubicBezTo>
                  <a:cubicBezTo>
                    <a:pt x="0" y="1926"/>
                    <a:pt x="517" y="2655"/>
                    <a:pt x="1277" y="2747"/>
                  </a:cubicBezTo>
                  <a:cubicBezTo>
                    <a:pt x="1355" y="2759"/>
                    <a:pt x="1432" y="2765"/>
                    <a:pt x="1508" y="2765"/>
                  </a:cubicBezTo>
                  <a:cubicBezTo>
                    <a:pt x="2169" y="2765"/>
                    <a:pt x="2721" y="2304"/>
                    <a:pt x="2857" y="1622"/>
                  </a:cubicBezTo>
                  <a:cubicBezTo>
                    <a:pt x="2979" y="862"/>
                    <a:pt x="2492" y="163"/>
                    <a:pt x="1733" y="11"/>
                  </a:cubicBezTo>
                  <a:cubicBezTo>
                    <a:pt x="1671" y="4"/>
                    <a:pt x="1610" y="0"/>
                    <a:pt x="15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8102117" y="3232993"/>
              <a:ext cx="94287" cy="88468"/>
            </a:xfrm>
            <a:custGeom>
              <a:avLst/>
              <a:gdLst/>
              <a:ahLst/>
              <a:cxnLst/>
              <a:rect l="l" t="t" r="r" b="b"/>
              <a:pathLst>
                <a:path w="2949" h="2767" extrusionOk="0">
                  <a:moveTo>
                    <a:pt x="1470" y="1"/>
                  </a:moveTo>
                  <a:cubicBezTo>
                    <a:pt x="804" y="1"/>
                    <a:pt x="228" y="463"/>
                    <a:pt x="91" y="1144"/>
                  </a:cubicBezTo>
                  <a:cubicBezTo>
                    <a:pt x="0" y="1904"/>
                    <a:pt x="486" y="2603"/>
                    <a:pt x="1246" y="2755"/>
                  </a:cubicBezTo>
                  <a:cubicBezTo>
                    <a:pt x="1308" y="2763"/>
                    <a:pt x="1368" y="2766"/>
                    <a:pt x="1428" y="2766"/>
                  </a:cubicBezTo>
                  <a:cubicBezTo>
                    <a:pt x="2111" y="2766"/>
                    <a:pt x="2687" y="2299"/>
                    <a:pt x="2827" y="1600"/>
                  </a:cubicBezTo>
                  <a:cubicBezTo>
                    <a:pt x="2948" y="840"/>
                    <a:pt x="2462" y="172"/>
                    <a:pt x="1702" y="20"/>
                  </a:cubicBezTo>
                  <a:cubicBezTo>
                    <a:pt x="1624" y="7"/>
                    <a:pt x="1546" y="1"/>
                    <a:pt x="14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8736707" y="1601308"/>
              <a:ext cx="95278" cy="88660"/>
            </a:xfrm>
            <a:custGeom>
              <a:avLst/>
              <a:gdLst/>
              <a:ahLst/>
              <a:cxnLst/>
              <a:rect l="l" t="t" r="r" b="b"/>
              <a:pathLst>
                <a:path w="2980" h="2773" extrusionOk="0">
                  <a:moveTo>
                    <a:pt x="1501" y="1"/>
                  </a:moveTo>
                  <a:cubicBezTo>
                    <a:pt x="835" y="1"/>
                    <a:pt x="258" y="462"/>
                    <a:pt x="122" y="1144"/>
                  </a:cubicBezTo>
                  <a:cubicBezTo>
                    <a:pt x="0" y="1904"/>
                    <a:pt x="517" y="2633"/>
                    <a:pt x="1277" y="2755"/>
                  </a:cubicBezTo>
                  <a:cubicBezTo>
                    <a:pt x="1352" y="2767"/>
                    <a:pt x="1425" y="2773"/>
                    <a:pt x="1498" y="2773"/>
                  </a:cubicBezTo>
                  <a:cubicBezTo>
                    <a:pt x="2163" y="2773"/>
                    <a:pt x="2721" y="2285"/>
                    <a:pt x="2858" y="1600"/>
                  </a:cubicBezTo>
                  <a:cubicBezTo>
                    <a:pt x="2979" y="840"/>
                    <a:pt x="2493" y="171"/>
                    <a:pt x="1733" y="19"/>
                  </a:cubicBezTo>
                  <a:cubicBezTo>
                    <a:pt x="1655" y="7"/>
                    <a:pt x="1577" y="1"/>
                    <a:pt x="150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6358656" y="485916"/>
              <a:ext cx="94287" cy="88436"/>
            </a:xfrm>
            <a:custGeom>
              <a:avLst/>
              <a:gdLst/>
              <a:ahLst/>
              <a:cxnLst/>
              <a:rect l="l" t="t" r="r" b="b"/>
              <a:pathLst>
                <a:path w="2949" h="2766" extrusionOk="0">
                  <a:moveTo>
                    <a:pt x="1520" y="0"/>
                  </a:moveTo>
                  <a:cubicBezTo>
                    <a:pt x="838" y="0"/>
                    <a:pt x="261" y="468"/>
                    <a:pt x="122" y="1166"/>
                  </a:cubicBezTo>
                  <a:cubicBezTo>
                    <a:pt x="0" y="1926"/>
                    <a:pt x="486" y="2595"/>
                    <a:pt x="1246" y="2747"/>
                  </a:cubicBezTo>
                  <a:cubicBezTo>
                    <a:pt x="1325" y="2759"/>
                    <a:pt x="1402" y="2765"/>
                    <a:pt x="1479" y="2765"/>
                  </a:cubicBezTo>
                  <a:cubicBezTo>
                    <a:pt x="2144" y="2765"/>
                    <a:pt x="2721" y="2304"/>
                    <a:pt x="2857" y="1622"/>
                  </a:cubicBezTo>
                  <a:cubicBezTo>
                    <a:pt x="2949" y="862"/>
                    <a:pt x="2462" y="163"/>
                    <a:pt x="1702" y="11"/>
                  </a:cubicBezTo>
                  <a:cubicBezTo>
                    <a:pt x="1641" y="4"/>
                    <a:pt x="1580" y="0"/>
                    <a:pt x="15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3643360" y="1201972"/>
              <a:ext cx="54449" cy="50357"/>
            </a:xfrm>
            <a:custGeom>
              <a:avLst/>
              <a:gdLst/>
              <a:ahLst/>
              <a:cxnLst/>
              <a:rect l="l" t="t" r="r" b="b"/>
              <a:pathLst>
                <a:path w="1703" h="1575" extrusionOk="0">
                  <a:moveTo>
                    <a:pt x="851" y="1"/>
                  </a:moveTo>
                  <a:cubicBezTo>
                    <a:pt x="481" y="1"/>
                    <a:pt x="145" y="281"/>
                    <a:pt x="92" y="655"/>
                  </a:cubicBezTo>
                  <a:cubicBezTo>
                    <a:pt x="1" y="1081"/>
                    <a:pt x="305" y="1476"/>
                    <a:pt x="730" y="1567"/>
                  </a:cubicBezTo>
                  <a:cubicBezTo>
                    <a:pt x="764" y="1572"/>
                    <a:pt x="798" y="1575"/>
                    <a:pt x="833" y="1575"/>
                  </a:cubicBezTo>
                  <a:cubicBezTo>
                    <a:pt x="1196" y="1575"/>
                    <a:pt x="1559" y="1290"/>
                    <a:pt x="1642" y="929"/>
                  </a:cubicBezTo>
                  <a:cubicBezTo>
                    <a:pt x="1703" y="503"/>
                    <a:pt x="1399" y="78"/>
                    <a:pt x="1004" y="17"/>
                  </a:cubicBezTo>
                  <a:cubicBezTo>
                    <a:pt x="952" y="6"/>
                    <a:pt x="901" y="1"/>
                    <a:pt x="8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790070" y="2384954"/>
              <a:ext cx="54449" cy="50357"/>
            </a:xfrm>
            <a:custGeom>
              <a:avLst/>
              <a:gdLst/>
              <a:ahLst/>
              <a:cxnLst/>
              <a:rect l="l" t="t" r="r" b="b"/>
              <a:pathLst>
                <a:path w="1703" h="1575" extrusionOk="0">
                  <a:moveTo>
                    <a:pt x="871" y="0"/>
                  </a:moveTo>
                  <a:cubicBezTo>
                    <a:pt x="507" y="0"/>
                    <a:pt x="145" y="285"/>
                    <a:pt x="62" y="647"/>
                  </a:cubicBezTo>
                  <a:cubicBezTo>
                    <a:pt x="1" y="1072"/>
                    <a:pt x="305" y="1498"/>
                    <a:pt x="700" y="1558"/>
                  </a:cubicBezTo>
                  <a:cubicBezTo>
                    <a:pt x="755" y="1569"/>
                    <a:pt x="809" y="1575"/>
                    <a:pt x="861" y="1575"/>
                  </a:cubicBezTo>
                  <a:cubicBezTo>
                    <a:pt x="1247" y="1575"/>
                    <a:pt x="1562" y="1294"/>
                    <a:pt x="1642" y="920"/>
                  </a:cubicBezTo>
                  <a:cubicBezTo>
                    <a:pt x="1703" y="495"/>
                    <a:pt x="1399" y="99"/>
                    <a:pt x="973" y="8"/>
                  </a:cubicBezTo>
                  <a:cubicBezTo>
                    <a:pt x="939" y="3"/>
                    <a:pt x="905" y="0"/>
                    <a:pt x="8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4112954" y="4043162"/>
              <a:ext cx="66119" cy="63465"/>
            </a:xfrm>
            <a:custGeom>
              <a:avLst/>
              <a:gdLst/>
              <a:ahLst/>
              <a:cxnLst/>
              <a:rect l="l" t="t" r="r" b="b"/>
              <a:pathLst>
                <a:path w="2068" h="1985" extrusionOk="0">
                  <a:moveTo>
                    <a:pt x="1065" y="1"/>
                  </a:moveTo>
                  <a:cubicBezTo>
                    <a:pt x="571" y="1"/>
                    <a:pt x="118" y="358"/>
                    <a:pt x="31" y="884"/>
                  </a:cubicBezTo>
                  <a:cubicBezTo>
                    <a:pt x="0" y="1401"/>
                    <a:pt x="365" y="1887"/>
                    <a:pt x="912" y="1978"/>
                  </a:cubicBezTo>
                  <a:cubicBezTo>
                    <a:pt x="954" y="1983"/>
                    <a:pt x="996" y="1985"/>
                    <a:pt x="1037" y="1985"/>
                  </a:cubicBezTo>
                  <a:cubicBezTo>
                    <a:pt x="1558" y="1985"/>
                    <a:pt x="1978" y="1632"/>
                    <a:pt x="2006" y="1097"/>
                  </a:cubicBezTo>
                  <a:cubicBezTo>
                    <a:pt x="2067" y="580"/>
                    <a:pt x="1672" y="63"/>
                    <a:pt x="1125" y="3"/>
                  </a:cubicBezTo>
                  <a:cubicBezTo>
                    <a:pt x="1105" y="1"/>
                    <a:pt x="1085"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2491004" y="4341952"/>
              <a:ext cx="65128" cy="63306"/>
            </a:xfrm>
            <a:custGeom>
              <a:avLst/>
              <a:gdLst/>
              <a:ahLst/>
              <a:cxnLst/>
              <a:rect l="l" t="t" r="r" b="b"/>
              <a:pathLst>
                <a:path w="2037" h="1980" extrusionOk="0">
                  <a:moveTo>
                    <a:pt x="1065" y="1"/>
                  </a:moveTo>
                  <a:cubicBezTo>
                    <a:pt x="571" y="1"/>
                    <a:pt x="118" y="358"/>
                    <a:pt x="31" y="884"/>
                  </a:cubicBezTo>
                  <a:cubicBezTo>
                    <a:pt x="0" y="1401"/>
                    <a:pt x="365" y="1887"/>
                    <a:pt x="912" y="1978"/>
                  </a:cubicBezTo>
                  <a:cubicBezTo>
                    <a:pt x="932" y="1979"/>
                    <a:pt x="952" y="1980"/>
                    <a:pt x="972" y="1980"/>
                  </a:cubicBezTo>
                  <a:cubicBezTo>
                    <a:pt x="1468" y="1980"/>
                    <a:pt x="1948" y="1623"/>
                    <a:pt x="2006" y="1097"/>
                  </a:cubicBezTo>
                  <a:cubicBezTo>
                    <a:pt x="2037" y="580"/>
                    <a:pt x="1672" y="63"/>
                    <a:pt x="1125" y="2"/>
                  </a:cubicBezTo>
                  <a:cubicBezTo>
                    <a:pt x="1105" y="1"/>
                    <a:pt x="1085"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3552235" y="4064942"/>
              <a:ext cx="37919" cy="35202"/>
            </a:xfrm>
            <a:custGeom>
              <a:avLst/>
              <a:gdLst/>
              <a:ahLst/>
              <a:cxnLst/>
              <a:rect l="l" t="t" r="r" b="b"/>
              <a:pathLst>
                <a:path w="1186" h="1101" extrusionOk="0">
                  <a:moveTo>
                    <a:pt x="611" y="1"/>
                  </a:moveTo>
                  <a:cubicBezTo>
                    <a:pt x="331" y="1"/>
                    <a:pt x="90" y="206"/>
                    <a:pt x="61" y="490"/>
                  </a:cubicBezTo>
                  <a:cubicBezTo>
                    <a:pt x="0" y="794"/>
                    <a:pt x="244" y="1068"/>
                    <a:pt x="547" y="1098"/>
                  </a:cubicBezTo>
                  <a:cubicBezTo>
                    <a:pt x="567" y="1100"/>
                    <a:pt x="586" y="1101"/>
                    <a:pt x="605" y="1101"/>
                  </a:cubicBezTo>
                  <a:cubicBezTo>
                    <a:pt x="885" y="1101"/>
                    <a:pt x="1127" y="896"/>
                    <a:pt x="1155" y="612"/>
                  </a:cubicBezTo>
                  <a:cubicBezTo>
                    <a:pt x="1186" y="308"/>
                    <a:pt x="973" y="34"/>
                    <a:pt x="669" y="4"/>
                  </a:cubicBezTo>
                  <a:cubicBezTo>
                    <a:pt x="650" y="2"/>
                    <a:pt x="630" y="1"/>
                    <a:pt x="6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8284808" y="2187844"/>
              <a:ext cx="37919" cy="36161"/>
            </a:xfrm>
            <a:custGeom>
              <a:avLst/>
              <a:gdLst/>
              <a:ahLst/>
              <a:cxnLst/>
              <a:rect l="l" t="t" r="r" b="b"/>
              <a:pathLst>
                <a:path w="1186" h="1131" extrusionOk="0">
                  <a:moveTo>
                    <a:pt x="618" y="0"/>
                  </a:moveTo>
                  <a:cubicBezTo>
                    <a:pt x="335" y="0"/>
                    <a:pt x="90" y="233"/>
                    <a:pt x="61" y="520"/>
                  </a:cubicBezTo>
                  <a:cubicBezTo>
                    <a:pt x="0" y="824"/>
                    <a:pt x="244" y="1097"/>
                    <a:pt x="548" y="1128"/>
                  </a:cubicBezTo>
                  <a:cubicBezTo>
                    <a:pt x="567" y="1130"/>
                    <a:pt x="586" y="1130"/>
                    <a:pt x="605" y="1130"/>
                  </a:cubicBezTo>
                  <a:cubicBezTo>
                    <a:pt x="885" y="1130"/>
                    <a:pt x="1127" y="924"/>
                    <a:pt x="1155" y="611"/>
                  </a:cubicBezTo>
                  <a:cubicBezTo>
                    <a:pt x="1186" y="337"/>
                    <a:pt x="973" y="64"/>
                    <a:pt x="669" y="3"/>
                  </a:cubicBezTo>
                  <a:cubicBezTo>
                    <a:pt x="652" y="1"/>
                    <a:pt x="635" y="0"/>
                    <a:pt x="6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686306" y="3202649"/>
              <a:ext cx="658953" cy="618956"/>
            </a:xfrm>
            <a:custGeom>
              <a:avLst/>
              <a:gdLst/>
              <a:ahLst/>
              <a:cxnLst/>
              <a:rect l="l" t="t" r="r" b="b"/>
              <a:pathLst>
                <a:path w="20610" h="19359" extrusionOk="0">
                  <a:moveTo>
                    <a:pt x="10791" y="6017"/>
                  </a:moveTo>
                  <a:lnTo>
                    <a:pt x="11187" y="7415"/>
                  </a:lnTo>
                  <a:lnTo>
                    <a:pt x="10457" y="8327"/>
                  </a:lnTo>
                  <a:lnTo>
                    <a:pt x="10032" y="7263"/>
                  </a:lnTo>
                  <a:lnTo>
                    <a:pt x="10791" y="6017"/>
                  </a:lnTo>
                  <a:close/>
                  <a:moveTo>
                    <a:pt x="7752" y="7445"/>
                  </a:moveTo>
                  <a:lnTo>
                    <a:pt x="8816" y="7749"/>
                  </a:lnTo>
                  <a:lnTo>
                    <a:pt x="9241" y="8813"/>
                  </a:lnTo>
                  <a:lnTo>
                    <a:pt x="8694" y="8752"/>
                  </a:lnTo>
                  <a:lnTo>
                    <a:pt x="7752" y="7445"/>
                  </a:lnTo>
                  <a:close/>
                  <a:moveTo>
                    <a:pt x="12250" y="8205"/>
                  </a:moveTo>
                  <a:lnTo>
                    <a:pt x="13345" y="8266"/>
                  </a:lnTo>
                  <a:lnTo>
                    <a:pt x="12038" y="9208"/>
                  </a:lnTo>
                  <a:lnTo>
                    <a:pt x="11521" y="9117"/>
                  </a:lnTo>
                  <a:lnTo>
                    <a:pt x="12250" y="8205"/>
                  </a:lnTo>
                  <a:close/>
                  <a:moveTo>
                    <a:pt x="8542" y="10029"/>
                  </a:moveTo>
                  <a:lnTo>
                    <a:pt x="9089" y="10120"/>
                  </a:lnTo>
                  <a:lnTo>
                    <a:pt x="8360" y="11032"/>
                  </a:lnTo>
                  <a:lnTo>
                    <a:pt x="7266" y="11002"/>
                  </a:lnTo>
                  <a:lnTo>
                    <a:pt x="8542" y="10029"/>
                  </a:lnTo>
                  <a:close/>
                  <a:moveTo>
                    <a:pt x="11369" y="10394"/>
                  </a:moveTo>
                  <a:lnTo>
                    <a:pt x="11886" y="10454"/>
                  </a:lnTo>
                  <a:lnTo>
                    <a:pt x="12858" y="11761"/>
                  </a:lnTo>
                  <a:lnTo>
                    <a:pt x="12858" y="11761"/>
                  </a:lnTo>
                  <a:lnTo>
                    <a:pt x="11794" y="11458"/>
                  </a:lnTo>
                  <a:lnTo>
                    <a:pt x="11369" y="10394"/>
                  </a:lnTo>
                  <a:close/>
                  <a:moveTo>
                    <a:pt x="10153" y="10910"/>
                  </a:moveTo>
                  <a:lnTo>
                    <a:pt x="10579" y="11974"/>
                  </a:lnTo>
                  <a:lnTo>
                    <a:pt x="9819" y="13220"/>
                  </a:lnTo>
                  <a:lnTo>
                    <a:pt x="9424" y="11822"/>
                  </a:lnTo>
                  <a:lnTo>
                    <a:pt x="10153" y="10910"/>
                  </a:lnTo>
                  <a:close/>
                  <a:moveTo>
                    <a:pt x="6651" y="0"/>
                  </a:moveTo>
                  <a:cubicBezTo>
                    <a:pt x="6563" y="0"/>
                    <a:pt x="6472" y="19"/>
                    <a:pt x="6384" y="59"/>
                  </a:cubicBezTo>
                  <a:cubicBezTo>
                    <a:pt x="6050" y="211"/>
                    <a:pt x="5898" y="546"/>
                    <a:pt x="6050" y="880"/>
                  </a:cubicBezTo>
                  <a:lnTo>
                    <a:pt x="6931" y="3038"/>
                  </a:lnTo>
                  <a:lnTo>
                    <a:pt x="5807" y="2582"/>
                  </a:lnTo>
                  <a:cubicBezTo>
                    <a:pt x="5720" y="2542"/>
                    <a:pt x="5630" y="2524"/>
                    <a:pt x="5544" y="2524"/>
                  </a:cubicBezTo>
                  <a:cubicBezTo>
                    <a:pt x="5299" y="2524"/>
                    <a:pt x="5076" y="2677"/>
                    <a:pt x="4986" y="2947"/>
                  </a:cubicBezTo>
                  <a:cubicBezTo>
                    <a:pt x="4834" y="3281"/>
                    <a:pt x="4986" y="3646"/>
                    <a:pt x="5320" y="3767"/>
                  </a:cubicBezTo>
                  <a:lnTo>
                    <a:pt x="7600" y="4710"/>
                  </a:lnTo>
                  <a:lnTo>
                    <a:pt x="8208" y="6290"/>
                  </a:lnTo>
                  <a:lnTo>
                    <a:pt x="8208" y="6290"/>
                  </a:lnTo>
                  <a:lnTo>
                    <a:pt x="6262" y="5743"/>
                  </a:lnTo>
                  <a:cubicBezTo>
                    <a:pt x="6214" y="5731"/>
                    <a:pt x="6164" y="5725"/>
                    <a:pt x="6114" y="5725"/>
                  </a:cubicBezTo>
                  <a:cubicBezTo>
                    <a:pt x="5914" y="5725"/>
                    <a:pt x="5709" y="5822"/>
                    <a:pt x="5563" y="6017"/>
                  </a:cubicBezTo>
                  <a:cubicBezTo>
                    <a:pt x="5411" y="6230"/>
                    <a:pt x="5411" y="6533"/>
                    <a:pt x="5594" y="6777"/>
                  </a:cubicBezTo>
                  <a:lnTo>
                    <a:pt x="6931" y="8509"/>
                  </a:lnTo>
                  <a:lnTo>
                    <a:pt x="6931" y="8509"/>
                  </a:lnTo>
                  <a:lnTo>
                    <a:pt x="4864" y="8266"/>
                  </a:lnTo>
                  <a:lnTo>
                    <a:pt x="3375" y="6290"/>
                  </a:lnTo>
                  <a:cubicBezTo>
                    <a:pt x="3251" y="6113"/>
                    <a:pt x="3065" y="6019"/>
                    <a:pt x="2871" y="6019"/>
                  </a:cubicBezTo>
                  <a:cubicBezTo>
                    <a:pt x="2733" y="6019"/>
                    <a:pt x="2590" y="6067"/>
                    <a:pt x="2463" y="6169"/>
                  </a:cubicBezTo>
                  <a:cubicBezTo>
                    <a:pt x="2159" y="6381"/>
                    <a:pt x="2129" y="6777"/>
                    <a:pt x="2372" y="7081"/>
                  </a:cubicBezTo>
                  <a:lnTo>
                    <a:pt x="3071" y="8023"/>
                  </a:lnTo>
                  <a:lnTo>
                    <a:pt x="761" y="7719"/>
                  </a:lnTo>
                  <a:cubicBezTo>
                    <a:pt x="740" y="7717"/>
                    <a:pt x="719" y="7716"/>
                    <a:pt x="698" y="7716"/>
                  </a:cubicBezTo>
                  <a:cubicBezTo>
                    <a:pt x="385" y="7716"/>
                    <a:pt x="88" y="7926"/>
                    <a:pt x="31" y="8296"/>
                  </a:cubicBezTo>
                  <a:cubicBezTo>
                    <a:pt x="1" y="8631"/>
                    <a:pt x="244" y="8965"/>
                    <a:pt x="609" y="9026"/>
                  </a:cubicBezTo>
                  <a:lnTo>
                    <a:pt x="2889" y="9330"/>
                  </a:lnTo>
                  <a:lnTo>
                    <a:pt x="1946" y="10029"/>
                  </a:lnTo>
                  <a:cubicBezTo>
                    <a:pt x="1642" y="10272"/>
                    <a:pt x="1612" y="10637"/>
                    <a:pt x="1825" y="10941"/>
                  </a:cubicBezTo>
                  <a:cubicBezTo>
                    <a:pt x="1964" y="11127"/>
                    <a:pt x="2174" y="11206"/>
                    <a:pt x="2388" y="11206"/>
                  </a:cubicBezTo>
                  <a:cubicBezTo>
                    <a:pt x="2454" y="11206"/>
                    <a:pt x="2520" y="11198"/>
                    <a:pt x="2585" y="11184"/>
                  </a:cubicBezTo>
                  <a:cubicBezTo>
                    <a:pt x="2615" y="11154"/>
                    <a:pt x="2706" y="11154"/>
                    <a:pt x="2737" y="11093"/>
                  </a:cubicBezTo>
                  <a:lnTo>
                    <a:pt x="4712" y="9634"/>
                  </a:lnTo>
                  <a:lnTo>
                    <a:pt x="6779" y="9877"/>
                  </a:lnTo>
                  <a:lnTo>
                    <a:pt x="5016" y="11214"/>
                  </a:lnTo>
                  <a:cubicBezTo>
                    <a:pt x="4803" y="11366"/>
                    <a:pt x="4712" y="11670"/>
                    <a:pt x="4803" y="11944"/>
                  </a:cubicBezTo>
                  <a:cubicBezTo>
                    <a:pt x="4864" y="12217"/>
                    <a:pt x="5138" y="12400"/>
                    <a:pt x="5411" y="12400"/>
                  </a:cubicBezTo>
                  <a:lnTo>
                    <a:pt x="7417" y="12430"/>
                  </a:lnTo>
                  <a:lnTo>
                    <a:pt x="6384" y="13768"/>
                  </a:lnTo>
                  <a:lnTo>
                    <a:pt x="3922" y="14072"/>
                  </a:lnTo>
                  <a:cubicBezTo>
                    <a:pt x="3588" y="14102"/>
                    <a:pt x="3314" y="14436"/>
                    <a:pt x="3344" y="14801"/>
                  </a:cubicBezTo>
                  <a:cubicBezTo>
                    <a:pt x="3372" y="15104"/>
                    <a:pt x="3674" y="15357"/>
                    <a:pt x="3979" y="15357"/>
                  </a:cubicBezTo>
                  <a:cubicBezTo>
                    <a:pt x="4010" y="15357"/>
                    <a:pt x="4042" y="15354"/>
                    <a:pt x="4074" y="15348"/>
                  </a:cubicBezTo>
                  <a:lnTo>
                    <a:pt x="5259" y="15196"/>
                  </a:lnTo>
                  <a:lnTo>
                    <a:pt x="3800" y="17020"/>
                  </a:lnTo>
                  <a:cubicBezTo>
                    <a:pt x="3588" y="17293"/>
                    <a:pt x="3648" y="17719"/>
                    <a:pt x="3922" y="17932"/>
                  </a:cubicBezTo>
                  <a:cubicBezTo>
                    <a:pt x="4037" y="18028"/>
                    <a:pt x="4177" y="18088"/>
                    <a:pt x="4318" y="18088"/>
                  </a:cubicBezTo>
                  <a:cubicBezTo>
                    <a:pt x="4400" y="18088"/>
                    <a:pt x="4482" y="18068"/>
                    <a:pt x="4560" y="18023"/>
                  </a:cubicBezTo>
                  <a:cubicBezTo>
                    <a:pt x="4682" y="17993"/>
                    <a:pt x="4743" y="17901"/>
                    <a:pt x="4834" y="17841"/>
                  </a:cubicBezTo>
                  <a:lnTo>
                    <a:pt x="6262" y="16017"/>
                  </a:lnTo>
                  <a:lnTo>
                    <a:pt x="6414" y="17172"/>
                  </a:lnTo>
                  <a:cubicBezTo>
                    <a:pt x="6472" y="17516"/>
                    <a:pt x="6773" y="17752"/>
                    <a:pt x="7087" y="17752"/>
                  </a:cubicBezTo>
                  <a:cubicBezTo>
                    <a:pt x="7106" y="17752"/>
                    <a:pt x="7125" y="17751"/>
                    <a:pt x="7144" y="17749"/>
                  </a:cubicBezTo>
                  <a:cubicBezTo>
                    <a:pt x="7235" y="17749"/>
                    <a:pt x="7266" y="17719"/>
                    <a:pt x="7296" y="17719"/>
                  </a:cubicBezTo>
                  <a:cubicBezTo>
                    <a:pt x="7569" y="17597"/>
                    <a:pt x="7721" y="17324"/>
                    <a:pt x="7721" y="17020"/>
                  </a:cubicBezTo>
                  <a:lnTo>
                    <a:pt x="7417" y="14558"/>
                  </a:lnTo>
                  <a:lnTo>
                    <a:pt x="8451" y="13220"/>
                  </a:lnTo>
                  <a:lnTo>
                    <a:pt x="8968" y="15166"/>
                  </a:lnTo>
                  <a:cubicBezTo>
                    <a:pt x="9059" y="15439"/>
                    <a:pt x="9241" y="15622"/>
                    <a:pt x="9515" y="15622"/>
                  </a:cubicBezTo>
                  <a:cubicBezTo>
                    <a:pt x="9545" y="15625"/>
                    <a:pt x="9575" y="15627"/>
                    <a:pt x="9604" y="15627"/>
                  </a:cubicBezTo>
                  <a:cubicBezTo>
                    <a:pt x="9816" y="15627"/>
                    <a:pt x="10020" y="15531"/>
                    <a:pt x="10153" y="15318"/>
                  </a:cubicBezTo>
                  <a:lnTo>
                    <a:pt x="11187" y="13585"/>
                  </a:lnTo>
                  <a:lnTo>
                    <a:pt x="11794" y="15135"/>
                  </a:lnTo>
                  <a:lnTo>
                    <a:pt x="10822" y="17415"/>
                  </a:lnTo>
                  <a:cubicBezTo>
                    <a:pt x="10670" y="17749"/>
                    <a:pt x="10822" y="18145"/>
                    <a:pt x="11187" y="18236"/>
                  </a:cubicBezTo>
                  <a:cubicBezTo>
                    <a:pt x="11275" y="18276"/>
                    <a:pt x="11365" y="18295"/>
                    <a:pt x="11453" y="18295"/>
                  </a:cubicBezTo>
                  <a:cubicBezTo>
                    <a:pt x="11697" y="18295"/>
                    <a:pt x="11918" y="18148"/>
                    <a:pt x="12007" y="17901"/>
                  </a:cubicBezTo>
                  <a:lnTo>
                    <a:pt x="12463" y="16807"/>
                  </a:lnTo>
                  <a:lnTo>
                    <a:pt x="13345" y="18965"/>
                  </a:lnTo>
                  <a:cubicBezTo>
                    <a:pt x="13457" y="19211"/>
                    <a:pt x="13667" y="19359"/>
                    <a:pt x="13904" y="19359"/>
                  </a:cubicBezTo>
                  <a:cubicBezTo>
                    <a:pt x="13989" y="19359"/>
                    <a:pt x="14077" y="19340"/>
                    <a:pt x="14165" y="19300"/>
                  </a:cubicBezTo>
                  <a:cubicBezTo>
                    <a:pt x="14500" y="19148"/>
                    <a:pt x="14652" y="18813"/>
                    <a:pt x="14500" y="18479"/>
                  </a:cubicBezTo>
                  <a:lnTo>
                    <a:pt x="13649" y="16290"/>
                  </a:lnTo>
                  <a:lnTo>
                    <a:pt x="13649" y="16290"/>
                  </a:lnTo>
                  <a:lnTo>
                    <a:pt x="14743" y="16746"/>
                  </a:lnTo>
                  <a:cubicBezTo>
                    <a:pt x="14819" y="16792"/>
                    <a:pt x="14902" y="16815"/>
                    <a:pt x="14986" y="16815"/>
                  </a:cubicBezTo>
                  <a:cubicBezTo>
                    <a:pt x="15070" y="16815"/>
                    <a:pt x="15153" y="16792"/>
                    <a:pt x="15229" y="16746"/>
                  </a:cubicBezTo>
                  <a:cubicBezTo>
                    <a:pt x="15381" y="16686"/>
                    <a:pt x="15503" y="16564"/>
                    <a:pt x="15594" y="16412"/>
                  </a:cubicBezTo>
                  <a:cubicBezTo>
                    <a:pt x="15746" y="16078"/>
                    <a:pt x="15594" y="15683"/>
                    <a:pt x="15229" y="15591"/>
                  </a:cubicBezTo>
                  <a:lnTo>
                    <a:pt x="12950" y="14619"/>
                  </a:lnTo>
                  <a:lnTo>
                    <a:pt x="12342" y="13069"/>
                  </a:lnTo>
                  <a:lnTo>
                    <a:pt x="14317" y="13616"/>
                  </a:lnTo>
                  <a:cubicBezTo>
                    <a:pt x="14380" y="13628"/>
                    <a:pt x="14438" y="13636"/>
                    <a:pt x="14495" y="13636"/>
                  </a:cubicBezTo>
                  <a:cubicBezTo>
                    <a:pt x="14575" y="13636"/>
                    <a:pt x="14654" y="13621"/>
                    <a:pt x="14743" y="13585"/>
                  </a:cubicBezTo>
                  <a:cubicBezTo>
                    <a:pt x="14864" y="13524"/>
                    <a:pt x="14956" y="13464"/>
                    <a:pt x="15047" y="13342"/>
                  </a:cubicBezTo>
                  <a:cubicBezTo>
                    <a:pt x="15199" y="13129"/>
                    <a:pt x="15199" y="12825"/>
                    <a:pt x="15016" y="12582"/>
                  </a:cubicBezTo>
                  <a:lnTo>
                    <a:pt x="13679" y="10850"/>
                  </a:lnTo>
                  <a:lnTo>
                    <a:pt x="15746" y="11093"/>
                  </a:lnTo>
                  <a:lnTo>
                    <a:pt x="17205" y="13069"/>
                  </a:lnTo>
                  <a:cubicBezTo>
                    <a:pt x="17367" y="13254"/>
                    <a:pt x="17583" y="13334"/>
                    <a:pt x="17784" y="13334"/>
                  </a:cubicBezTo>
                  <a:cubicBezTo>
                    <a:pt x="17847" y="13334"/>
                    <a:pt x="17907" y="13326"/>
                    <a:pt x="17965" y="13312"/>
                  </a:cubicBezTo>
                  <a:cubicBezTo>
                    <a:pt x="18026" y="13251"/>
                    <a:pt x="18086" y="13251"/>
                    <a:pt x="18117" y="13220"/>
                  </a:cubicBezTo>
                  <a:cubicBezTo>
                    <a:pt x="18421" y="13008"/>
                    <a:pt x="18482" y="12613"/>
                    <a:pt x="18238" y="12309"/>
                  </a:cubicBezTo>
                  <a:lnTo>
                    <a:pt x="17509" y="11366"/>
                  </a:lnTo>
                  <a:lnTo>
                    <a:pt x="19789" y="11670"/>
                  </a:lnTo>
                  <a:cubicBezTo>
                    <a:pt x="19910" y="11670"/>
                    <a:pt x="20032" y="11670"/>
                    <a:pt x="20153" y="11640"/>
                  </a:cubicBezTo>
                  <a:cubicBezTo>
                    <a:pt x="20336" y="11549"/>
                    <a:pt x="20518" y="11366"/>
                    <a:pt x="20518" y="11154"/>
                  </a:cubicBezTo>
                  <a:cubicBezTo>
                    <a:pt x="20609" y="10698"/>
                    <a:pt x="20366" y="10394"/>
                    <a:pt x="20001" y="10303"/>
                  </a:cubicBezTo>
                  <a:lnTo>
                    <a:pt x="17661" y="9999"/>
                  </a:lnTo>
                  <a:lnTo>
                    <a:pt x="18634" y="9269"/>
                  </a:lnTo>
                  <a:cubicBezTo>
                    <a:pt x="18937" y="9056"/>
                    <a:pt x="18968" y="8661"/>
                    <a:pt x="18725" y="8357"/>
                  </a:cubicBezTo>
                  <a:cubicBezTo>
                    <a:pt x="18603" y="8183"/>
                    <a:pt x="18420" y="8098"/>
                    <a:pt x="18230" y="8098"/>
                  </a:cubicBezTo>
                  <a:cubicBezTo>
                    <a:pt x="18088" y="8098"/>
                    <a:pt x="17942" y="8145"/>
                    <a:pt x="17813" y="8236"/>
                  </a:cubicBezTo>
                  <a:lnTo>
                    <a:pt x="15837" y="9725"/>
                  </a:lnTo>
                  <a:lnTo>
                    <a:pt x="13801" y="9451"/>
                  </a:lnTo>
                  <a:lnTo>
                    <a:pt x="15533" y="8144"/>
                  </a:lnTo>
                  <a:cubicBezTo>
                    <a:pt x="15776" y="7992"/>
                    <a:pt x="15837" y="7688"/>
                    <a:pt x="15776" y="7415"/>
                  </a:cubicBezTo>
                  <a:cubicBezTo>
                    <a:pt x="15685" y="7141"/>
                    <a:pt x="15442" y="6959"/>
                    <a:pt x="15168" y="6959"/>
                  </a:cubicBezTo>
                  <a:lnTo>
                    <a:pt x="13162" y="6929"/>
                  </a:lnTo>
                  <a:lnTo>
                    <a:pt x="14165" y="5591"/>
                  </a:lnTo>
                  <a:lnTo>
                    <a:pt x="16658" y="5287"/>
                  </a:lnTo>
                  <a:cubicBezTo>
                    <a:pt x="16719" y="5287"/>
                    <a:pt x="16749" y="5257"/>
                    <a:pt x="16810" y="5257"/>
                  </a:cubicBezTo>
                  <a:cubicBezTo>
                    <a:pt x="17053" y="5135"/>
                    <a:pt x="17205" y="4862"/>
                    <a:pt x="17205" y="4558"/>
                  </a:cubicBezTo>
                  <a:cubicBezTo>
                    <a:pt x="17176" y="4240"/>
                    <a:pt x="16873" y="3978"/>
                    <a:pt x="16557" y="3978"/>
                  </a:cubicBezTo>
                  <a:cubicBezTo>
                    <a:pt x="16540" y="3978"/>
                    <a:pt x="16523" y="3979"/>
                    <a:pt x="16506" y="3980"/>
                  </a:cubicBezTo>
                  <a:lnTo>
                    <a:pt x="15320" y="4132"/>
                  </a:lnTo>
                  <a:lnTo>
                    <a:pt x="16749" y="2308"/>
                  </a:lnTo>
                  <a:cubicBezTo>
                    <a:pt x="16992" y="2065"/>
                    <a:pt x="16901" y="1640"/>
                    <a:pt x="16658" y="1397"/>
                  </a:cubicBezTo>
                  <a:cubicBezTo>
                    <a:pt x="16546" y="1310"/>
                    <a:pt x="16410" y="1269"/>
                    <a:pt x="16273" y="1269"/>
                  </a:cubicBezTo>
                  <a:cubicBezTo>
                    <a:pt x="16073" y="1269"/>
                    <a:pt x="15872" y="1356"/>
                    <a:pt x="15746" y="1518"/>
                  </a:cubicBezTo>
                  <a:lnTo>
                    <a:pt x="14287" y="3342"/>
                  </a:lnTo>
                  <a:lnTo>
                    <a:pt x="14135" y="2156"/>
                  </a:lnTo>
                  <a:cubicBezTo>
                    <a:pt x="14106" y="1841"/>
                    <a:pt x="13780" y="1607"/>
                    <a:pt x="13462" y="1607"/>
                  </a:cubicBezTo>
                  <a:cubicBezTo>
                    <a:pt x="13443" y="1607"/>
                    <a:pt x="13424" y="1608"/>
                    <a:pt x="13405" y="1609"/>
                  </a:cubicBezTo>
                  <a:cubicBezTo>
                    <a:pt x="13071" y="1640"/>
                    <a:pt x="12798" y="1974"/>
                    <a:pt x="12828" y="2339"/>
                  </a:cubicBezTo>
                  <a:lnTo>
                    <a:pt x="13132" y="4801"/>
                  </a:lnTo>
                  <a:lnTo>
                    <a:pt x="12129" y="6138"/>
                  </a:lnTo>
                  <a:lnTo>
                    <a:pt x="11582" y="4193"/>
                  </a:lnTo>
                  <a:cubicBezTo>
                    <a:pt x="11521" y="3919"/>
                    <a:pt x="11339" y="3737"/>
                    <a:pt x="11065" y="3737"/>
                  </a:cubicBezTo>
                  <a:cubicBezTo>
                    <a:pt x="11031" y="3733"/>
                    <a:pt x="10998" y="3731"/>
                    <a:pt x="10965" y="3731"/>
                  </a:cubicBezTo>
                  <a:cubicBezTo>
                    <a:pt x="10733" y="3731"/>
                    <a:pt x="10533" y="3828"/>
                    <a:pt x="10427" y="4041"/>
                  </a:cubicBezTo>
                  <a:lnTo>
                    <a:pt x="9393" y="5774"/>
                  </a:lnTo>
                  <a:lnTo>
                    <a:pt x="8785" y="4223"/>
                  </a:lnTo>
                  <a:lnTo>
                    <a:pt x="9728" y="1944"/>
                  </a:lnTo>
                  <a:cubicBezTo>
                    <a:pt x="9880" y="1609"/>
                    <a:pt x="9728" y="1214"/>
                    <a:pt x="9393" y="1123"/>
                  </a:cubicBezTo>
                  <a:cubicBezTo>
                    <a:pt x="9305" y="1083"/>
                    <a:pt x="9212" y="1064"/>
                    <a:pt x="9122" y="1064"/>
                  </a:cubicBezTo>
                  <a:cubicBezTo>
                    <a:pt x="8869" y="1064"/>
                    <a:pt x="8632" y="1211"/>
                    <a:pt x="8542" y="1457"/>
                  </a:cubicBezTo>
                  <a:lnTo>
                    <a:pt x="8086" y="2552"/>
                  </a:lnTo>
                  <a:lnTo>
                    <a:pt x="7235" y="394"/>
                  </a:lnTo>
                  <a:cubicBezTo>
                    <a:pt x="7123" y="147"/>
                    <a:pt x="6896" y="0"/>
                    <a:pt x="66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8779454" y="3657556"/>
              <a:ext cx="364487" cy="330947"/>
            </a:xfrm>
            <a:custGeom>
              <a:avLst/>
              <a:gdLst/>
              <a:ahLst/>
              <a:cxnLst/>
              <a:rect l="l" t="t" r="r" b="b"/>
              <a:pathLst>
                <a:path w="11400" h="10351" extrusionOk="0">
                  <a:moveTo>
                    <a:pt x="6019" y="3245"/>
                  </a:moveTo>
                  <a:lnTo>
                    <a:pt x="6232" y="4066"/>
                  </a:lnTo>
                  <a:lnTo>
                    <a:pt x="5867" y="4552"/>
                  </a:lnTo>
                  <a:lnTo>
                    <a:pt x="5624" y="3975"/>
                  </a:lnTo>
                  <a:lnTo>
                    <a:pt x="6019" y="3245"/>
                  </a:lnTo>
                  <a:close/>
                  <a:moveTo>
                    <a:pt x="4287" y="4096"/>
                  </a:moveTo>
                  <a:lnTo>
                    <a:pt x="4895" y="4248"/>
                  </a:lnTo>
                  <a:lnTo>
                    <a:pt x="5138" y="4796"/>
                  </a:lnTo>
                  <a:lnTo>
                    <a:pt x="5138" y="4796"/>
                  </a:lnTo>
                  <a:lnTo>
                    <a:pt x="4834" y="4765"/>
                  </a:lnTo>
                  <a:lnTo>
                    <a:pt x="4287" y="4096"/>
                  </a:lnTo>
                  <a:close/>
                  <a:moveTo>
                    <a:pt x="6718" y="4492"/>
                  </a:moveTo>
                  <a:lnTo>
                    <a:pt x="7387" y="4522"/>
                  </a:lnTo>
                  <a:lnTo>
                    <a:pt x="6658" y="5039"/>
                  </a:lnTo>
                  <a:lnTo>
                    <a:pt x="6354" y="5008"/>
                  </a:lnTo>
                  <a:lnTo>
                    <a:pt x="6718" y="4492"/>
                  </a:lnTo>
                  <a:close/>
                  <a:moveTo>
                    <a:pt x="4743" y="5495"/>
                  </a:moveTo>
                  <a:lnTo>
                    <a:pt x="5047" y="5525"/>
                  </a:lnTo>
                  <a:lnTo>
                    <a:pt x="4682" y="6042"/>
                  </a:lnTo>
                  <a:lnTo>
                    <a:pt x="4043" y="6042"/>
                  </a:lnTo>
                  <a:lnTo>
                    <a:pt x="4743" y="5495"/>
                  </a:lnTo>
                  <a:close/>
                  <a:moveTo>
                    <a:pt x="6262" y="5738"/>
                  </a:moveTo>
                  <a:lnTo>
                    <a:pt x="6566" y="5768"/>
                  </a:lnTo>
                  <a:lnTo>
                    <a:pt x="7113" y="6437"/>
                  </a:lnTo>
                  <a:lnTo>
                    <a:pt x="7113" y="6437"/>
                  </a:lnTo>
                  <a:lnTo>
                    <a:pt x="6506" y="6285"/>
                  </a:lnTo>
                  <a:lnTo>
                    <a:pt x="6262" y="5738"/>
                  </a:lnTo>
                  <a:close/>
                  <a:moveTo>
                    <a:pt x="5594" y="5951"/>
                  </a:moveTo>
                  <a:lnTo>
                    <a:pt x="5806" y="6528"/>
                  </a:lnTo>
                  <a:lnTo>
                    <a:pt x="5442" y="7258"/>
                  </a:lnTo>
                  <a:lnTo>
                    <a:pt x="5199" y="6437"/>
                  </a:lnTo>
                  <a:lnTo>
                    <a:pt x="5594" y="5951"/>
                  </a:lnTo>
                  <a:close/>
                  <a:moveTo>
                    <a:pt x="3723" y="1"/>
                  </a:moveTo>
                  <a:cubicBezTo>
                    <a:pt x="3679" y="1"/>
                    <a:pt x="3633" y="8"/>
                    <a:pt x="3588" y="23"/>
                  </a:cubicBezTo>
                  <a:cubicBezTo>
                    <a:pt x="3375" y="84"/>
                    <a:pt x="3314" y="297"/>
                    <a:pt x="3375" y="479"/>
                  </a:cubicBezTo>
                  <a:lnTo>
                    <a:pt x="3891" y="1665"/>
                  </a:lnTo>
                  <a:lnTo>
                    <a:pt x="3284" y="1391"/>
                  </a:lnTo>
                  <a:cubicBezTo>
                    <a:pt x="3230" y="1376"/>
                    <a:pt x="3179" y="1368"/>
                    <a:pt x="3131" y="1368"/>
                  </a:cubicBezTo>
                  <a:cubicBezTo>
                    <a:pt x="2985" y="1368"/>
                    <a:pt x="2866" y="1437"/>
                    <a:pt x="2797" y="1574"/>
                  </a:cubicBezTo>
                  <a:cubicBezTo>
                    <a:pt x="2736" y="1786"/>
                    <a:pt x="2797" y="1969"/>
                    <a:pt x="3010" y="2030"/>
                  </a:cubicBezTo>
                  <a:lnTo>
                    <a:pt x="4256" y="2577"/>
                  </a:lnTo>
                  <a:lnTo>
                    <a:pt x="4591" y="3397"/>
                  </a:lnTo>
                  <a:lnTo>
                    <a:pt x="4591" y="3397"/>
                  </a:lnTo>
                  <a:lnTo>
                    <a:pt x="3527" y="3093"/>
                  </a:lnTo>
                  <a:cubicBezTo>
                    <a:pt x="3493" y="3087"/>
                    <a:pt x="3458" y="3083"/>
                    <a:pt x="3425" y="3083"/>
                  </a:cubicBezTo>
                  <a:cubicBezTo>
                    <a:pt x="3311" y="3083"/>
                    <a:pt x="3209" y="3128"/>
                    <a:pt x="3162" y="3245"/>
                  </a:cubicBezTo>
                  <a:cubicBezTo>
                    <a:pt x="3071" y="3367"/>
                    <a:pt x="3071" y="3549"/>
                    <a:pt x="3162" y="3671"/>
                  </a:cubicBezTo>
                  <a:lnTo>
                    <a:pt x="3861" y="4613"/>
                  </a:lnTo>
                  <a:lnTo>
                    <a:pt x="3861" y="4613"/>
                  </a:lnTo>
                  <a:lnTo>
                    <a:pt x="2736" y="4461"/>
                  </a:lnTo>
                  <a:lnTo>
                    <a:pt x="1885" y="3367"/>
                  </a:lnTo>
                  <a:cubicBezTo>
                    <a:pt x="1832" y="3278"/>
                    <a:pt x="1728" y="3231"/>
                    <a:pt x="1619" y="3231"/>
                  </a:cubicBezTo>
                  <a:cubicBezTo>
                    <a:pt x="1542" y="3231"/>
                    <a:pt x="1462" y="3255"/>
                    <a:pt x="1399" y="3306"/>
                  </a:cubicBezTo>
                  <a:cubicBezTo>
                    <a:pt x="1247" y="3397"/>
                    <a:pt x="1217" y="3641"/>
                    <a:pt x="1338" y="3793"/>
                  </a:cubicBezTo>
                  <a:lnTo>
                    <a:pt x="1703" y="4309"/>
                  </a:lnTo>
                  <a:lnTo>
                    <a:pt x="457" y="4127"/>
                  </a:lnTo>
                  <a:cubicBezTo>
                    <a:pt x="441" y="4124"/>
                    <a:pt x="425" y="4123"/>
                    <a:pt x="409" y="4123"/>
                  </a:cubicBezTo>
                  <a:cubicBezTo>
                    <a:pt x="239" y="4123"/>
                    <a:pt x="59" y="4264"/>
                    <a:pt x="31" y="4431"/>
                  </a:cubicBezTo>
                  <a:cubicBezTo>
                    <a:pt x="1" y="4613"/>
                    <a:pt x="153" y="4826"/>
                    <a:pt x="335" y="4856"/>
                  </a:cubicBezTo>
                  <a:lnTo>
                    <a:pt x="1581" y="5039"/>
                  </a:lnTo>
                  <a:lnTo>
                    <a:pt x="1065" y="5434"/>
                  </a:lnTo>
                  <a:cubicBezTo>
                    <a:pt x="913" y="5525"/>
                    <a:pt x="882" y="5768"/>
                    <a:pt x="974" y="5920"/>
                  </a:cubicBezTo>
                  <a:cubicBezTo>
                    <a:pt x="1063" y="6009"/>
                    <a:pt x="1168" y="6066"/>
                    <a:pt x="1277" y="6066"/>
                  </a:cubicBezTo>
                  <a:cubicBezTo>
                    <a:pt x="1318" y="6066"/>
                    <a:pt x="1358" y="6058"/>
                    <a:pt x="1399" y="6042"/>
                  </a:cubicBezTo>
                  <a:cubicBezTo>
                    <a:pt x="1429" y="6042"/>
                    <a:pt x="1429" y="5981"/>
                    <a:pt x="1490" y="5981"/>
                  </a:cubicBezTo>
                  <a:lnTo>
                    <a:pt x="2584" y="5160"/>
                  </a:lnTo>
                  <a:lnTo>
                    <a:pt x="3709" y="5312"/>
                  </a:lnTo>
                  <a:lnTo>
                    <a:pt x="2767" y="6042"/>
                  </a:lnTo>
                  <a:cubicBezTo>
                    <a:pt x="2645" y="6103"/>
                    <a:pt x="2584" y="6285"/>
                    <a:pt x="2645" y="6407"/>
                  </a:cubicBezTo>
                  <a:cubicBezTo>
                    <a:pt x="2706" y="6559"/>
                    <a:pt x="2858" y="6650"/>
                    <a:pt x="3010" y="6650"/>
                  </a:cubicBezTo>
                  <a:lnTo>
                    <a:pt x="4104" y="6650"/>
                  </a:lnTo>
                  <a:lnTo>
                    <a:pt x="3527" y="7349"/>
                  </a:lnTo>
                  <a:lnTo>
                    <a:pt x="2159" y="7501"/>
                  </a:lnTo>
                  <a:cubicBezTo>
                    <a:pt x="1977" y="7562"/>
                    <a:pt x="1825" y="7683"/>
                    <a:pt x="1855" y="7896"/>
                  </a:cubicBezTo>
                  <a:cubicBezTo>
                    <a:pt x="1883" y="8063"/>
                    <a:pt x="2012" y="8204"/>
                    <a:pt x="2196" y="8204"/>
                  </a:cubicBezTo>
                  <a:cubicBezTo>
                    <a:pt x="2214" y="8204"/>
                    <a:pt x="2232" y="8202"/>
                    <a:pt x="2250" y="8200"/>
                  </a:cubicBezTo>
                  <a:lnTo>
                    <a:pt x="2888" y="8109"/>
                  </a:lnTo>
                  <a:lnTo>
                    <a:pt x="2888" y="8109"/>
                  </a:lnTo>
                  <a:lnTo>
                    <a:pt x="2098" y="9142"/>
                  </a:lnTo>
                  <a:cubicBezTo>
                    <a:pt x="1977" y="9294"/>
                    <a:pt x="2007" y="9537"/>
                    <a:pt x="2159" y="9628"/>
                  </a:cubicBezTo>
                  <a:cubicBezTo>
                    <a:pt x="2237" y="9687"/>
                    <a:pt x="2316" y="9721"/>
                    <a:pt x="2386" y="9721"/>
                  </a:cubicBezTo>
                  <a:cubicBezTo>
                    <a:pt x="2425" y="9721"/>
                    <a:pt x="2461" y="9711"/>
                    <a:pt x="2493" y="9689"/>
                  </a:cubicBezTo>
                  <a:cubicBezTo>
                    <a:pt x="2554" y="9628"/>
                    <a:pt x="2615" y="9598"/>
                    <a:pt x="2645" y="9568"/>
                  </a:cubicBezTo>
                  <a:lnTo>
                    <a:pt x="3466" y="8534"/>
                  </a:lnTo>
                  <a:lnTo>
                    <a:pt x="3527" y="9173"/>
                  </a:lnTo>
                  <a:cubicBezTo>
                    <a:pt x="3553" y="9353"/>
                    <a:pt x="3666" y="9490"/>
                    <a:pt x="3830" y="9490"/>
                  </a:cubicBezTo>
                  <a:cubicBezTo>
                    <a:pt x="3859" y="9490"/>
                    <a:pt x="3890" y="9486"/>
                    <a:pt x="3922" y="9476"/>
                  </a:cubicBezTo>
                  <a:cubicBezTo>
                    <a:pt x="3952" y="9476"/>
                    <a:pt x="3983" y="9476"/>
                    <a:pt x="3983" y="9446"/>
                  </a:cubicBezTo>
                  <a:cubicBezTo>
                    <a:pt x="4135" y="9385"/>
                    <a:pt x="4226" y="9203"/>
                    <a:pt x="4226" y="9081"/>
                  </a:cubicBezTo>
                  <a:lnTo>
                    <a:pt x="4074" y="7683"/>
                  </a:lnTo>
                  <a:lnTo>
                    <a:pt x="4651" y="6984"/>
                  </a:lnTo>
                  <a:lnTo>
                    <a:pt x="4955" y="8048"/>
                  </a:lnTo>
                  <a:cubicBezTo>
                    <a:pt x="4986" y="8200"/>
                    <a:pt x="5077" y="8261"/>
                    <a:pt x="5229" y="8321"/>
                  </a:cubicBezTo>
                  <a:cubicBezTo>
                    <a:pt x="5249" y="8326"/>
                    <a:pt x="5269" y="8327"/>
                    <a:pt x="5288" y="8327"/>
                  </a:cubicBezTo>
                  <a:cubicBezTo>
                    <a:pt x="5413" y="8327"/>
                    <a:pt x="5515" y="8248"/>
                    <a:pt x="5594" y="8169"/>
                  </a:cubicBezTo>
                  <a:lnTo>
                    <a:pt x="6141" y="7197"/>
                  </a:lnTo>
                  <a:lnTo>
                    <a:pt x="6506" y="8048"/>
                  </a:lnTo>
                  <a:lnTo>
                    <a:pt x="5958" y="9294"/>
                  </a:lnTo>
                  <a:cubicBezTo>
                    <a:pt x="5898" y="9476"/>
                    <a:pt x="5958" y="9689"/>
                    <a:pt x="6141" y="9750"/>
                  </a:cubicBezTo>
                  <a:cubicBezTo>
                    <a:pt x="6198" y="9774"/>
                    <a:pt x="6253" y="9786"/>
                    <a:pt x="6304" y="9786"/>
                  </a:cubicBezTo>
                  <a:cubicBezTo>
                    <a:pt x="6443" y="9786"/>
                    <a:pt x="6552" y="9701"/>
                    <a:pt x="6597" y="9568"/>
                  </a:cubicBezTo>
                  <a:lnTo>
                    <a:pt x="6870" y="8960"/>
                  </a:lnTo>
                  <a:lnTo>
                    <a:pt x="7357" y="10145"/>
                  </a:lnTo>
                  <a:cubicBezTo>
                    <a:pt x="7425" y="10282"/>
                    <a:pt x="7545" y="10350"/>
                    <a:pt x="7690" y="10350"/>
                  </a:cubicBezTo>
                  <a:cubicBezTo>
                    <a:pt x="7738" y="10350"/>
                    <a:pt x="7790" y="10343"/>
                    <a:pt x="7843" y="10328"/>
                  </a:cubicBezTo>
                  <a:cubicBezTo>
                    <a:pt x="8025" y="10236"/>
                    <a:pt x="8086" y="10054"/>
                    <a:pt x="8025" y="9872"/>
                  </a:cubicBezTo>
                  <a:lnTo>
                    <a:pt x="7539" y="8686"/>
                  </a:lnTo>
                  <a:lnTo>
                    <a:pt x="8147" y="8960"/>
                  </a:lnTo>
                  <a:cubicBezTo>
                    <a:pt x="8177" y="8975"/>
                    <a:pt x="8223" y="8983"/>
                    <a:pt x="8268" y="8983"/>
                  </a:cubicBezTo>
                  <a:cubicBezTo>
                    <a:pt x="8314" y="8983"/>
                    <a:pt x="8360" y="8975"/>
                    <a:pt x="8390" y="8960"/>
                  </a:cubicBezTo>
                  <a:cubicBezTo>
                    <a:pt x="8481" y="8899"/>
                    <a:pt x="8542" y="8838"/>
                    <a:pt x="8603" y="8777"/>
                  </a:cubicBezTo>
                  <a:cubicBezTo>
                    <a:pt x="8664" y="8565"/>
                    <a:pt x="8603" y="8382"/>
                    <a:pt x="8390" y="8321"/>
                  </a:cubicBezTo>
                  <a:lnTo>
                    <a:pt x="7144" y="7774"/>
                  </a:lnTo>
                  <a:lnTo>
                    <a:pt x="6809" y="6954"/>
                  </a:lnTo>
                  <a:lnTo>
                    <a:pt x="7873" y="7258"/>
                  </a:lnTo>
                  <a:cubicBezTo>
                    <a:pt x="7894" y="7268"/>
                    <a:pt x="7917" y="7271"/>
                    <a:pt x="7942" y="7271"/>
                  </a:cubicBezTo>
                  <a:cubicBezTo>
                    <a:pt x="7992" y="7271"/>
                    <a:pt x="8046" y="7258"/>
                    <a:pt x="8086" y="7258"/>
                  </a:cubicBezTo>
                  <a:cubicBezTo>
                    <a:pt x="8177" y="7197"/>
                    <a:pt x="8208" y="7166"/>
                    <a:pt x="8238" y="7136"/>
                  </a:cubicBezTo>
                  <a:cubicBezTo>
                    <a:pt x="8329" y="7014"/>
                    <a:pt x="8329" y="6832"/>
                    <a:pt x="8238" y="6710"/>
                  </a:cubicBezTo>
                  <a:lnTo>
                    <a:pt x="7539" y="5768"/>
                  </a:lnTo>
                  <a:lnTo>
                    <a:pt x="8664" y="5920"/>
                  </a:lnTo>
                  <a:lnTo>
                    <a:pt x="9515" y="7014"/>
                  </a:lnTo>
                  <a:cubicBezTo>
                    <a:pt x="9581" y="7103"/>
                    <a:pt x="9681" y="7160"/>
                    <a:pt x="9789" y="7160"/>
                  </a:cubicBezTo>
                  <a:cubicBezTo>
                    <a:pt x="9828" y="7160"/>
                    <a:pt x="9869" y="7152"/>
                    <a:pt x="9910" y="7136"/>
                  </a:cubicBezTo>
                  <a:cubicBezTo>
                    <a:pt x="9971" y="7136"/>
                    <a:pt x="9971" y="7075"/>
                    <a:pt x="10001" y="7075"/>
                  </a:cubicBezTo>
                  <a:cubicBezTo>
                    <a:pt x="10153" y="6984"/>
                    <a:pt x="10183" y="6741"/>
                    <a:pt x="10062" y="6589"/>
                  </a:cubicBezTo>
                  <a:lnTo>
                    <a:pt x="9697" y="6072"/>
                  </a:lnTo>
                  <a:lnTo>
                    <a:pt x="9697" y="6072"/>
                  </a:lnTo>
                  <a:lnTo>
                    <a:pt x="10943" y="6255"/>
                  </a:lnTo>
                  <a:cubicBezTo>
                    <a:pt x="11034" y="6255"/>
                    <a:pt x="11065" y="6255"/>
                    <a:pt x="11126" y="6224"/>
                  </a:cubicBezTo>
                  <a:cubicBezTo>
                    <a:pt x="11247" y="6163"/>
                    <a:pt x="11338" y="6072"/>
                    <a:pt x="11369" y="5951"/>
                  </a:cubicBezTo>
                  <a:cubicBezTo>
                    <a:pt x="11399" y="5829"/>
                    <a:pt x="11247" y="5677"/>
                    <a:pt x="11065" y="5647"/>
                  </a:cubicBezTo>
                  <a:lnTo>
                    <a:pt x="9819" y="5464"/>
                  </a:lnTo>
                  <a:lnTo>
                    <a:pt x="10335" y="5069"/>
                  </a:lnTo>
                  <a:cubicBezTo>
                    <a:pt x="10487" y="4978"/>
                    <a:pt x="10518" y="4735"/>
                    <a:pt x="10427" y="4583"/>
                  </a:cubicBezTo>
                  <a:cubicBezTo>
                    <a:pt x="10356" y="4494"/>
                    <a:pt x="10244" y="4447"/>
                    <a:pt x="10132" y="4447"/>
                  </a:cubicBezTo>
                  <a:cubicBezTo>
                    <a:pt x="10053" y="4447"/>
                    <a:pt x="9973" y="4471"/>
                    <a:pt x="9910" y="4522"/>
                  </a:cubicBezTo>
                  <a:lnTo>
                    <a:pt x="8816" y="5343"/>
                  </a:lnTo>
                  <a:lnTo>
                    <a:pt x="7691" y="5191"/>
                  </a:lnTo>
                  <a:lnTo>
                    <a:pt x="8633" y="4461"/>
                  </a:lnTo>
                  <a:cubicBezTo>
                    <a:pt x="8755" y="4400"/>
                    <a:pt x="8816" y="4218"/>
                    <a:pt x="8755" y="4096"/>
                  </a:cubicBezTo>
                  <a:cubicBezTo>
                    <a:pt x="8694" y="3944"/>
                    <a:pt x="8542" y="3853"/>
                    <a:pt x="8390" y="3853"/>
                  </a:cubicBezTo>
                  <a:lnTo>
                    <a:pt x="7296" y="3853"/>
                  </a:lnTo>
                  <a:lnTo>
                    <a:pt x="7873" y="3154"/>
                  </a:lnTo>
                  <a:lnTo>
                    <a:pt x="9241" y="3002"/>
                  </a:lnTo>
                  <a:cubicBezTo>
                    <a:pt x="9272" y="3002"/>
                    <a:pt x="9302" y="3002"/>
                    <a:pt x="9302" y="2941"/>
                  </a:cubicBezTo>
                  <a:cubicBezTo>
                    <a:pt x="9454" y="2881"/>
                    <a:pt x="9545" y="2729"/>
                    <a:pt x="9545" y="2577"/>
                  </a:cubicBezTo>
                  <a:cubicBezTo>
                    <a:pt x="9517" y="2410"/>
                    <a:pt x="9388" y="2269"/>
                    <a:pt x="9204" y="2269"/>
                  </a:cubicBezTo>
                  <a:cubicBezTo>
                    <a:pt x="9186" y="2269"/>
                    <a:pt x="9168" y="2270"/>
                    <a:pt x="9150" y="2273"/>
                  </a:cubicBezTo>
                  <a:lnTo>
                    <a:pt x="8512" y="2334"/>
                  </a:lnTo>
                  <a:lnTo>
                    <a:pt x="9302" y="1330"/>
                  </a:lnTo>
                  <a:cubicBezTo>
                    <a:pt x="9424" y="1178"/>
                    <a:pt x="9393" y="935"/>
                    <a:pt x="9241" y="814"/>
                  </a:cubicBezTo>
                  <a:cubicBezTo>
                    <a:pt x="9184" y="780"/>
                    <a:pt x="9114" y="762"/>
                    <a:pt x="9045" y="762"/>
                  </a:cubicBezTo>
                  <a:cubicBezTo>
                    <a:pt x="8928" y="762"/>
                    <a:pt x="8812" y="810"/>
                    <a:pt x="8755" y="905"/>
                  </a:cubicBezTo>
                  <a:lnTo>
                    <a:pt x="7934" y="1938"/>
                  </a:lnTo>
                  <a:lnTo>
                    <a:pt x="7873" y="1270"/>
                  </a:lnTo>
                  <a:cubicBezTo>
                    <a:pt x="7846" y="1103"/>
                    <a:pt x="7716" y="962"/>
                    <a:pt x="7532" y="962"/>
                  </a:cubicBezTo>
                  <a:cubicBezTo>
                    <a:pt x="7515" y="962"/>
                    <a:pt x="7497" y="963"/>
                    <a:pt x="7478" y="966"/>
                  </a:cubicBezTo>
                  <a:cubicBezTo>
                    <a:pt x="7296" y="1027"/>
                    <a:pt x="7144" y="1178"/>
                    <a:pt x="7174" y="1361"/>
                  </a:cubicBezTo>
                  <a:lnTo>
                    <a:pt x="7326" y="2729"/>
                  </a:lnTo>
                  <a:lnTo>
                    <a:pt x="6779" y="3367"/>
                  </a:lnTo>
                  <a:lnTo>
                    <a:pt x="6475" y="2303"/>
                  </a:lnTo>
                  <a:cubicBezTo>
                    <a:pt x="6414" y="2151"/>
                    <a:pt x="6323" y="2060"/>
                    <a:pt x="6171" y="2030"/>
                  </a:cubicBezTo>
                  <a:cubicBezTo>
                    <a:pt x="6151" y="2025"/>
                    <a:pt x="6131" y="2024"/>
                    <a:pt x="6112" y="2024"/>
                  </a:cubicBezTo>
                  <a:cubicBezTo>
                    <a:pt x="5987" y="2024"/>
                    <a:pt x="5885" y="2103"/>
                    <a:pt x="5806" y="2182"/>
                  </a:cubicBezTo>
                  <a:lnTo>
                    <a:pt x="5259" y="3124"/>
                  </a:lnTo>
                  <a:lnTo>
                    <a:pt x="4895" y="2303"/>
                  </a:lnTo>
                  <a:lnTo>
                    <a:pt x="5442" y="1057"/>
                  </a:lnTo>
                  <a:cubicBezTo>
                    <a:pt x="5502" y="844"/>
                    <a:pt x="5442" y="662"/>
                    <a:pt x="5259" y="601"/>
                  </a:cubicBezTo>
                  <a:cubicBezTo>
                    <a:pt x="5202" y="577"/>
                    <a:pt x="5147" y="565"/>
                    <a:pt x="5097" y="565"/>
                  </a:cubicBezTo>
                  <a:cubicBezTo>
                    <a:pt x="4958" y="565"/>
                    <a:pt x="4848" y="650"/>
                    <a:pt x="4803" y="783"/>
                  </a:cubicBezTo>
                  <a:lnTo>
                    <a:pt x="4530" y="1391"/>
                  </a:lnTo>
                  <a:lnTo>
                    <a:pt x="4043" y="206"/>
                  </a:lnTo>
                  <a:cubicBezTo>
                    <a:pt x="3975" y="69"/>
                    <a:pt x="3855" y="1"/>
                    <a:pt x="37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6482291" y="4361295"/>
              <a:ext cx="363495" cy="331331"/>
            </a:xfrm>
            <a:custGeom>
              <a:avLst/>
              <a:gdLst/>
              <a:ahLst/>
              <a:cxnLst/>
              <a:rect l="l" t="t" r="r" b="b"/>
              <a:pathLst>
                <a:path w="11369" h="10363" extrusionOk="0">
                  <a:moveTo>
                    <a:pt x="5988" y="3197"/>
                  </a:moveTo>
                  <a:lnTo>
                    <a:pt x="6201" y="3987"/>
                  </a:lnTo>
                  <a:lnTo>
                    <a:pt x="5836" y="4474"/>
                  </a:lnTo>
                  <a:lnTo>
                    <a:pt x="5593" y="3926"/>
                  </a:lnTo>
                  <a:lnTo>
                    <a:pt x="5988" y="3197"/>
                  </a:lnTo>
                  <a:close/>
                  <a:moveTo>
                    <a:pt x="4317" y="4018"/>
                  </a:moveTo>
                  <a:lnTo>
                    <a:pt x="4925" y="4170"/>
                  </a:lnTo>
                  <a:lnTo>
                    <a:pt x="5137" y="4747"/>
                  </a:lnTo>
                  <a:lnTo>
                    <a:pt x="4833" y="4717"/>
                  </a:lnTo>
                  <a:lnTo>
                    <a:pt x="4317" y="4018"/>
                  </a:lnTo>
                  <a:close/>
                  <a:moveTo>
                    <a:pt x="7387" y="4443"/>
                  </a:moveTo>
                  <a:lnTo>
                    <a:pt x="6657" y="4990"/>
                  </a:lnTo>
                  <a:lnTo>
                    <a:pt x="6353" y="4929"/>
                  </a:lnTo>
                  <a:lnTo>
                    <a:pt x="6748" y="4443"/>
                  </a:lnTo>
                  <a:close/>
                  <a:moveTo>
                    <a:pt x="4742" y="5446"/>
                  </a:moveTo>
                  <a:lnTo>
                    <a:pt x="5046" y="5477"/>
                  </a:lnTo>
                  <a:lnTo>
                    <a:pt x="4681" y="5963"/>
                  </a:lnTo>
                  <a:lnTo>
                    <a:pt x="4043" y="5963"/>
                  </a:lnTo>
                  <a:lnTo>
                    <a:pt x="4742" y="5446"/>
                  </a:lnTo>
                  <a:close/>
                  <a:moveTo>
                    <a:pt x="6262" y="5659"/>
                  </a:moveTo>
                  <a:lnTo>
                    <a:pt x="6566" y="5689"/>
                  </a:lnTo>
                  <a:lnTo>
                    <a:pt x="7113" y="6388"/>
                  </a:lnTo>
                  <a:lnTo>
                    <a:pt x="6505" y="6236"/>
                  </a:lnTo>
                  <a:lnTo>
                    <a:pt x="6262" y="5659"/>
                  </a:lnTo>
                  <a:close/>
                  <a:moveTo>
                    <a:pt x="5593" y="5902"/>
                  </a:moveTo>
                  <a:lnTo>
                    <a:pt x="5836" y="6449"/>
                  </a:lnTo>
                  <a:lnTo>
                    <a:pt x="5441" y="7179"/>
                  </a:lnTo>
                  <a:lnTo>
                    <a:pt x="5228" y="6388"/>
                  </a:lnTo>
                  <a:lnTo>
                    <a:pt x="5593" y="5902"/>
                  </a:lnTo>
                  <a:close/>
                  <a:moveTo>
                    <a:pt x="3732" y="0"/>
                  </a:moveTo>
                  <a:cubicBezTo>
                    <a:pt x="3685" y="0"/>
                    <a:pt x="3636" y="11"/>
                    <a:pt x="3587" y="36"/>
                  </a:cubicBezTo>
                  <a:cubicBezTo>
                    <a:pt x="3405" y="97"/>
                    <a:pt x="3314" y="309"/>
                    <a:pt x="3405" y="492"/>
                  </a:cubicBezTo>
                  <a:lnTo>
                    <a:pt x="3891" y="1677"/>
                  </a:lnTo>
                  <a:lnTo>
                    <a:pt x="3891" y="1677"/>
                  </a:lnTo>
                  <a:lnTo>
                    <a:pt x="3283" y="1404"/>
                  </a:lnTo>
                  <a:cubicBezTo>
                    <a:pt x="3234" y="1379"/>
                    <a:pt x="3183" y="1368"/>
                    <a:pt x="3134" y="1368"/>
                  </a:cubicBezTo>
                  <a:cubicBezTo>
                    <a:pt x="2998" y="1368"/>
                    <a:pt x="2872" y="1452"/>
                    <a:pt x="2827" y="1586"/>
                  </a:cubicBezTo>
                  <a:cubicBezTo>
                    <a:pt x="2736" y="1768"/>
                    <a:pt x="2827" y="1981"/>
                    <a:pt x="3010" y="2042"/>
                  </a:cubicBezTo>
                  <a:lnTo>
                    <a:pt x="4256" y="2589"/>
                  </a:lnTo>
                  <a:lnTo>
                    <a:pt x="4621" y="3410"/>
                  </a:lnTo>
                  <a:lnTo>
                    <a:pt x="3557" y="3106"/>
                  </a:lnTo>
                  <a:cubicBezTo>
                    <a:pt x="3523" y="3099"/>
                    <a:pt x="3488" y="3095"/>
                    <a:pt x="3455" y="3095"/>
                  </a:cubicBezTo>
                  <a:cubicBezTo>
                    <a:pt x="3339" y="3095"/>
                    <a:pt x="3232" y="3140"/>
                    <a:pt x="3162" y="3258"/>
                  </a:cubicBezTo>
                  <a:cubicBezTo>
                    <a:pt x="3101" y="3379"/>
                    <a:pt x="3101" y="3562"/>
                    <a:pt x="3162" y="3683"/>
                  </a:cubicBezTo>
                  <a:lnTo>
                    <a:pt x="3891" y="4626"/>
                  </a:lnTo>
                  <a:lnTo>
                    <a:pt x="3891" y="4626"/>
                  </a:lnTo>
                  <a:lnTo>
                    <a:pt x="2736" y="4474"/>
                  </a:lnTo>
                  <a:lnTo>
                    <a:pt x="1915" y="3379"/>
                  </a:lnTo>
                  <a:cubicBezTo>
                    <a:pt x="1839" y="3284"/>
                    <a:pt x="1728" y="3237"/>
                    <a:pt x="1618" y="3237"/>
                  </a:cubicBezTo>
                  <a:cubicBezTo>
                    <a:pt x="1552" y="3237"/>
                    <a:pt x="1486" y="3254"/>
                    <a:pt x="1429" y="3288"/>
                  </a:cubicBezTo>
                  <a:cubicBezTo>
                    <a:pt x="1277" y="3410"/>
                    <a:pt x="1216" y="3653"/>
                    <a:pt x="1338" y="3805"/>
                  </a:cubicBezTo>
                  <a:lnTo>
                    <a:pt x="1703" y="4322"/>
                  </a:lnTo>
                  <a:lnTo>
                    <a:pt x="456" y="4139"/>
                  </a:lnTo>
                  <a:cubicBezTo>
                    <a:pt x="441" y="4137"/>
                    <a:pt x="425" y="4135"/>
                    <a:pt x="409" y="4135"/>
                  </a:cubicBezTo>
                  <a:cubicBezTo>
                    <a:pt x="244" y="4135"/>
                    <a:pt x="89" y="4277"/>
                    <a:pt x="61" y="4443"/>
                  </a:cubicBezTo>
                  <a:cubicBezTo>
                    <a:pt x="0" y="4626"/>
                    <a:pt x="152" y="4808"/>
                    <a:pt x="335" y="4869"/>
                  </a:cubicBezTo>
                  <a:lnTo>
                    <a:pt x="1611" y="5051"/>
                  </a:lnTo>
                  <a:lnTo>
                    <a:pt x="1064" y="5416"/>
                  </a:lnTo>
                  <a:cubicBezTo>
                    <a:pt x="912" y="5537"/>
                    <a:pt x="882" y="5781"/>
                    <a:pt x="1003" y="5933"/>
                  </a:cubicBezTo>
                  <a:cubicBezTo>
                    <a:pt x="1068" y="5997"/>
                    <a:pt x="1163" y="6061"/>
                    <a:pt x="1267" y="6061"/>
                  </a:cubicBezTo>
                  <a:cubicBezTo>
                    <a:pt x="1310" y="6061"/>
                    <a:pt x="1354" y="6050"/>
                    <a:pt x="1399" y="6024"/>
                  </a:cubicBezTo>
                  <a:cubicBezTo>
                    <a:pt x="1459" y="6024"/>
                    <a:pt x="1459" y="5993"/>
                    <a:pt x="1490" y="5993"/>
                  </a:cubicBezTo>
                  <a:lnTo>
                    <a:pt x="2584" y="5173"/>
                  </a:lnTo>
                  <a:lnTo>
                    <a:pt x="3739" y="5325"/>
                  </a:lnTo>
                  <a:lnTo>
                    <a:pt x="2766" y="6054"/>
                  </a:lnTo>
                  <a:cubicBezTo>
                    <a:pt x="2675" y="6115"/>
                    <a:pt x="2584" y="6297"/>
                    <a:pt x="2675" y="6419"/>
                  </a:cubicBezTo>
                  <a:cubicBezTo>
                    <a:pt x="2706" y="6571"/>
                    <a:pt x="2858" y="6662"/>
                    <a:pt x="3010" y="6662"/>
                  </a:cubicBezTo>
                  <a:lnTo>
                    <a:pt x="4104" y="6662"/>
                  </a:lnTo>
                  <a:lnTo>
                    <a:pt x="3526" y="7361"/>
                  </a:lnTo>
                  <a:lnTo>
                    <a:pt x="2159" y="7513"/>
                  </a:lnTo>
                  <a:cubicBezTo>
                    <a:pt x="1976" y="7544"/>
                    <a:pt x="1824" y="7695"/>
                    <a:pt x="1855" y="7908"/>
                  </a:cubicBezTo>
                  <a:cubicBezTo>
                    <a:pt x="1910" y="8075"/>
                    <a:pt x="2042" y="8216"/>
                    <a:pt x="2203" y="8216"/>
                  </a:cubicBezTo>
                  <a:cubicBezTo>
                    <a:pt x="2218" y="8216"/>
                    <a:pt x="2234" y="8215"/>
                    <a:pt x="2250" y="8212"/>
                  </a:cubicBezTo>
                  <a:lnTo>
                    <a:pt x="2888" y="8121"/>
                  </a:lnTo>
                  <a:lnTo>
                    <a:pt x="2888" y="8121"/>
                  </a:lnTo>
                  <a:lnTo>
                    <a:pt x="2098" y="9154"/>
                  </a:lnTo>
                  <a:cubicBezTo>
                    <a:pt x="1976" y="9306"/>
                    <a:pt x="2007" y="9519"/>
                    <a:pt x="2189" y="9641"/>
                  </a:cubicBezTo>
                  <a:cubicBezTo>
                    <a:pt x="2248" y="9700"/>
                    <a:pt x="2319" y="9733"/>
                    <a:pt x="2395" y="9733"/>
                  </a:cubicBezTo>
                  <a:cubicBezTo>
                    <a:pt x="2437" y="9733"/>
                    <a:pt x="2480" y="9723"/>
                    <a:pt x="2523" y="9702"/>
                  </a:cubicBezTo>
                  <a:cubicBezTo>
                    <a:pt x="2554" y="9641"/>
                    <a:pt x="2614" y="9610"/>
                    <a:pt x="2675" y="9580"/>
                  </a:cubicBezTo>
                  <a:lnTo>
                    <a:pt x="3466" y="8547"/>
                  </a:lnTo>
                  <a:lnTo>
                    <a:pt x="3557" y="9185"/>
                  </a:lnTo>
                  <a:cubicBezTo>
                    <a:pt x="3584" y="9351"/>
                    <a:pt x="3714" y="9493"/>
                    <a:pt x="3875" y="9493"/>
                  </a:cubicBezTo>
                  <a:cubicBezTo>
                    <a:pt x="3890" y="9493"/>
                    <a:pt x="3906" y="9491"/>
                    <a:pt x="3921" y="9489"/>
                  </a:cubicBezTo>
                  <a:cubicBezTo>
                    <a:pt x="3952" y="9489"/>
                    <a:pt x="4013" y="9489"/>
                    <a:pt x="4013" y="9458"/>
                  </a:cubicBezTo>
                  <a:cubicBezTo>
                    <a:pt x="4165" y="9367"/>
                    <a:pt x="4225" y="9215"/>
                    <a:pt x="4225" y="9063"/>
                  </a:cubicBezTo>
                  <a:lnTo>
                    <a:pt x="4073" y="7695"/>
                  </a:lnTo>
                  <a:lnTo>
                    <a:pt x="4651" y="6996"/>
                  </a:lnTo>
                  <a:lnTo>
                    <a:pt x="4955" y="8060"/>
                  </a:lnTo>
                  <a:cubicBezTo>
                    <a:pt x="4985" y="8212"/>
                    <a:pt x="5107" y="8273"/>
                    <a:pt x="5259" y="8303"/>
                  </a:cubicBezTo>
                  <a:cubicBezTo>
                    <a:pt x="5293" y="8317"/>
                    <a:pt x="5326" y="8323"/>
                    <a:pt x="5357" y="8323"/>
                  </a:cubicBezTo>
                  <a:cubicBezTo>
                    <a:pt x="5463" y="8323"/>
                    <a:pt x="5546" y="8252"/>
                    <a:pt x="5593" y="8182"/>
                  </a:cubicBezTo>
                  <a:lnTo>
                    <a:pt x="6171" y="7209"/>
                  </a:lnTo>
                  <a:lnTo>
                    <a:pt x="6505" y="8060"/>
                  </a:lnTo>
                  <a:lnTo>
                    <a:pt x="5988" y="9306"/>
                  </a:lnTo>
                  <a:cubicBezTo>
                    <a:pt x="5897" y="9489"/>
                    <a:pt x="5988" y="9702"/>
                    <a:pt x="6171" y="9762"/>
                  </a:cubicBezTo>
                  <a:cubicBezTo>
                    <a:pt x="6216" y="9778"/>
                    <a:pt x="6262" y="9785"/>
                    <a:pt x="6306" y="9785"/>
                  </a:cubicBezTo>
                  <a:cubicBezTo>
                    <a:pt x="6439" y="9785"/>
                    <a:pt x="6558" y="9717"/>
                    <a:pt x="6627" y="9580"/>
                  </a:cubicBezTo>
                  <a:lnTo>
                    <a:pt x="6900" y="8972"/>
                  </a:lnTo>
                  <a:lnTo>
                    <a:pt x="7387" y="10127"/>
                  </a:lnTo>
                  <a:cubicBezTo>
                    <a:pt x="7433" y="10288"/>
                    <a:pt x="7566" y="10362"/>
                    <a:pt x="7707" y="10362"/>
                  </a:cubicBezTo>
                  <a:cubicBezTo>
                    <a:pt x="7752" y="10362"/>
                    <a:pt x="7798" y="10355"/>
                    <a:pt x="7842" y="10340"/>
                  </a:cubicBezTo>
                  <a:cubicBezTo>
                    <a:pt x="8025" y="10249"/>
                    <a:pt x="8116" y="10066"/>
                    <a:pt x="8025" y="9884"/>
                  </a:cubicBezTo>
                  <a:lnTo>
                    <a:pt x="7539" y="8699"/>
                  </a:lnTo>
                  <a:lnTo>
                    <a:pt x="8146" y="8972"/>
                  </a:lnTo>
                  <a:cubicBezTo>
                    <a:pt x="8177" y="8987"/>
                    <a:pt x="8222" y="8995"/>
                    <a:pt x="8272" y="8995"/>
                  </a:cubicBezTo>
                  <a:cubicBezTo>
                    <a:pt x="8321" y="8995"/>
                    <a:pt x="8374" y="8987"/>
                    <a:pt x="8420" y="8972"/>
                  </a:cubicBezTo>
                  <a:cubicBezTo>
                    <a:pt x="8481" y="8911"/>
                    <a:pt x="8572" y="8851"/>
                    <a:pt x="8602" y="8759"/>
                  </a:cubicBezTo>
                  <a:cubicBezTo>
                    <a:pt x="8663" y="8577"/>
                    <a:pt x="8602" y="8395"/>
                    <a:pt x="8420" y="8303"/>
                  </a:cubicBezTo>
                  <a:lnTo>
                    <a:pt x="7143" y="7787"/>
                  </a:lnTo>
                  <a:lnTo>
                    <a:pt x="6809" y="6966"/>
                  </a:lnTo>
                  <a:lnTo>
                    <a:pt x="7873" y="7270"/>
                  </a:lnTo>
                  <a:cubicBezTo>
                    <a:pt x="7903" y="7280"/>
                    <a:pt x="7930" y="7283"/>
                    <a:pt x="7956" y="7283"/>
                  </a:cubicBezTo>
                  <a:cubicBezTo>
                    <a:pt x="8008" y="7283"/>
                    <a:pt x="8055" y="7270"/>
                    <a:pt x="8116" y="7270"/>
                  </a:cubicBezTo>
                  <a:cubicBezTo>
                    <a:pt x="8177" y="7209"/>
                    <a:pt x="8207" y="7179"/>
                    <a:pt x="8268" y="7148"/>
                  </a:cubicBezTo>
                  <a:cubicBezTo>
                    <a:pt x="8329" y="7027"/>
                    <a:pt x="8329" y="6844"/>
                    <a:pt x="8268" y="6723"/>
                  </a:cubicBezTo>
                  <a:lnTo>
                    <a:pt x="7539" y="5781"/>
                  </a:lnTo>
                  <a:lnTo>
                    <a:pt x="7539" y="5781"/>
                  </a:lnTo>
                  <a:lnTo>
                    <a:pt x="8663" y="5933"/>
                  </a:lnTo>
                  <a:lnTo>
                    <a:pt x="9514" y="7027"/>
                  </a:lnTo>
                  <a:cubicBezTo>
                    <a:pt x="9603" y="7116"/>
                    <a:pt x="9709" y="7172"/>
                    <a:pt x="9818" y="7172"/>
                  </a:cubicBezTo>
                  <a:cubicBezTo>
                    <a:pt x="9858" y="7172"/>
                    <a:pt x="9899" y="7165"/>
                    <a:pt x="9940" y="7148"/>
                  </a:cubicBezTo>
                  <a:cubicBezTo>
                    <a:pt x="9970" y="7148"/>
                    <a:pt x="9970" y="7088"/>
                    <a:pt x="10001" y="7088"/>
                  </a:cubicBezTo>
                  <a:cubicBezTo>
                    <a:pt x="10153" y="6996"/>
                    <a:pt x="10183" y="6753"/>
                    <a:pt x="10092" y="6601"/>
                  </a:cubicBezTo>
                  <a:lnTo>
                    <a:pt x="9697" y="6085"/>
                  </a:lnTo>
                  <a:lnTo>
                    <a:pt x="10943" y="6267"/>
                  </a:lnTo>
                  <a:cubicBezTo>
                    <a:pt x="11034" y="6267"/>
                    <a:pt x="11064" y="6267"/>
                    <a:pt x="11156" y="6236"/>
                  </a:cubicBezTo>
                  <a:cubicBezTo>
                    <a:pt x="11247" y="6176"/>
                    <a:pt x="11338" y="6085"/>
                    <a:pt x="11368" y="5963"/>
                  </a:cubicBezTo>
                  <a:cubicBezTo>
                    <a:pt x="11368" y="5781"/>
                    <a:pt x="11247" y="5629"/>
                    <a:pt x="11064" y="5598"/>
                  </a:cubicBezTo>
                  <a:lnTo>
                    <a:pt x="9818" y="5385"/>
                  </a:lnTo>
                  <a:lnTo>
                    <a:pt x="10335" y="5021"/>
                  </a:lnTo>
                  <a:cubicBezTo>
                    <a:pt x="10487" y="4899"/>
                    <a:pt x="10548" y="4686"/>
                    <a:pt x="10426" y="4534"/>
                  </a:cubicBezTo>
                  <a:cubicBezTo>
                    <a:pt x="10349" y="4438"/>
                    <a:pt x="10236" y="4378"/>
                    <a:pt x="10124" y="4378"/>
                  </a:cubicBezTo>
                  <a:cubicBezTo>
                    <a:pt x="10060" y="4378"/>
                    <a:pt x="9996" y="4399"/>
                    <a:pt x="9940" y="4443"/>
                  </a:cubicBezTo>
                  <a:lnTo>
                    <a:pt x="8815" y="5294"/>
                  </a:lnTo>
                  <a:lnTo>
                    <a:pt x="7691" y="5142"/>
                  </a:lnTo>
                  <a:lnTo>
                    <a:pt x="8633" y="4413"/>
                  </a:lnTo>
                  <a:cubicBezTo>
                    <a:pt x="8754" y="4322"/>
                    <a:pt x="8815" y="4139"/>
                    <a:pt x="8754" y="4018"/>
                  </a:cubicBezTo>
                  <a:cubicBezTo>
                    <a:pt x="8724" y="3866"/>
                    <a:pt x="8572" y="3805"/>
                    <a:pt x="8420" y="3805"/>
                  </a:cubicBezTo>
                  <a:lnTo>
                    <a:pt x="7295" y="3805"/>
                  </a:lnTo>
                  <a:lnTo>
                    <a:pt x="7873" y="3075"/>
                  </a:lnTo>
                  <a:lnTo>
                    <a:pt x="9241" y="2923"/>
                  </a:lnTo>
                  <a:cubicBezTo>
                    <a:pt x="9271" y="2923"/>
                    <a:pt x="9332" y="2923"/>
                    <a:pt x="9332" y="2893"/>
                  </a:cubicBezTo>
                  <a:cubicBezTo>
                    <a:pt x="9484" y="2802"/>
                    <a:pt x="9545" y="2650"/>
                    <a:pt x="9545" y="2498"/>
                  </a:cubicBezTo>
                  <a:cubicBezTo>
                    <a:pt x="9517" y="2331"/>
                    <a:pt x="9388" y="2190"/>
                    <a:pt x="9226" y="2190"/>
                  </a:cubicBezTo>
                  <a:cubicBezTo>
                    <a:pt x="9211" y="2190"/>
                    <a:pt x="9196" y="2191"/>
                    <a:pt x="9180" y="2194"/>
                  </a:cubicBezTo>
                  <a:lnTo>
                    <a:pt x="8511" y="2285"/>
                  </a:lnTo>
                  <a:lnTo>
                    <a:pt x="8511" y="2285"/>
                  </a:lnTo>
                  <a:lnTo>
                    <a:pt x="9332" y="1252"/>
                  </a:lnTo>
                  <a:cubicBezTo>
                    <a:pt x="9423" y="1100"/>
                    <a:pt x="9393" y="856"/>
                    <a:pt x="9241" y="765"/>
                  </a:cubicBezTo>
                  <a:cubicBezTo>
                    <a:pt x="9177" y="715"/>
                    <a:pt x="9103" y="690"/>
                    <a:pt x="9030" y="690"/>
                  </a:cubicBezTo>
                  <a:cubicBezTo>
                    <a:pt x="8927" y="690"/>
                    <a:pt x="8825" y="738"/>
                    <a:pt x="8754" y="826"/>
                  </a:cubicBezTo>
                  <a:lnTo>
                    <a:pt x="7964" y="1860"/>
                  </a:lnTo>
                  <a:lnTo>
                    <a:pt x="7873" y="1221"/>
                  </a:lnTo>
                  <a:cubicBezTo>
                    <a:pt x="7847" y="1041"/>
                    <a:pt x="7734" y="904"/>
                    <a:pt x="7588" y="904"/>
                  </a:cubicBezTo>
                  <a:cubicBezTo>
                    <a:pt x="7563" y="904"/>
                    <a:pt x="7536" y="908"/>
                    <a:pt x="7508" y="917"/>
                  </a:cubicBezTo>
                  <a:cubicBezTo>
                    <a:pt x="7295" y="948"/>
                    <a:pt x="7143" y="1100"/>
                    <a:pt x="7204" y="1282"/>
                  </a:cubicBezTo>
                  <a:lnTo>
                    <a:pt x="7356" y="2650"/>
                  </a:lnTo>
                  <a:lnTo>
                    <a:pt x="6779" y="3379"/>
                  </a:lnTo>
                  <a:lnTo>
                    <a:pt x="6475" y="2315"/>
                  </a:lnTo>
                  <a:cubicBezTo>
                    <a:pt x="6444" y="2163"/>
                    <a:pt x="6323" y="2072"/>
                    <a:pt x="6171" y="2042"/>
                  </a:cubicBezTo>
                  <a:cubicBezTo>
                    <a:pt x="6145" y="2037"/>
                    <a:pt x="6119" y="2034"/>
                    <a:pt x="6095" y="2034"/>
                  </a:cubicBezTo>
                  <a:cubicBezTo>
                    <a:pt x="5979" y="2034"/>
                    <a:pt x="5887" y="2093"/>
                    <a:pt x="5836" y="2194"/>
                  </a:cubicBezTo>
                  <a:lnTo>
                    <a:pt x="5259" y="3136"/>
                  </a:lnTo>
                  <a:lnTo>
                    <a:pt x="4925" y="2315"/>
                  </a:lnTo>
                  <a:lnTo>
                    <a:pt x="5441" y="1069"/>
                  </a:lnTo>
                  <a:cubicBezTo>
                    <a:pt x="5532" y="856"/>
                    <a:pt x="5441" y="674"/>
                    <a:pt x="5259" y="613"/>
                  </a:cubicBezTo>
                  <a:cubicBezTo>
                    <a:pt x="5210" y="589"/>
                    <a:pt x="5159" y="578"/>
                    <a:pt x="5109" y="578"/>
                  </a:cubicBezTo>
                  <a:cubicBezTo>
                    <a:pt x="4973" y="578"/>
                    <a:pt x="4847" y="662"/>
                    <a:pt x="4803" y="796"/>
                  </a:cubicBezTo>
                  <a:lnTo>
                    <a:pt x="4529" y="1404"/>
                  </a:lnTo>
                  <a:lnTo>
                    <a:pt x="4043" y="218"/>
                  </a:lnTo>
                  <a:cubicBezTo>
                    <a:pt x="3976" y="85"/>
                    <a:pt x="3861" y="0"/>
                    <a:pt x="37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6881974" y="1976957"/>
              <a:ext cx="364455" cy="330947"/>
            </a:xfrm>
            <a:custGeom>
              <a:avLst/>
              <a:gdLst/>
              <a:ahLst/>
              <a:cxnLst/>
              <a:rect l="l" t="t" r="r" b="b"/>
              <a:pathLst>
                <a:path w="11399" h="10351" extrusionOk="0">
                  <a:moveTo>
                    <a:pt x="6019" y="3215"/>
                  </a:moveTo>
                  <a:lnTo>
                    <a:pt x="6231" y="4005"/>
                  </a:lnTo>
                  <a:lnTo>
                    <a:pt x="5867" y="4492"/>
                  </a:lnTo>
                  <a:lnTo>
                    <a:pt x="5624" y="3945"/>
                  </a:lnTo>
                  <a:lnTo>
                    <a:pt x="6019" y="3215"/>
                  </a:lnTo>
                  <a:close/>
                  <a:moveTo>
                    <a:pt x="4347" y="4005"/>
                  </a:moveTo>
                  <a:lnTo>
                    <a:pt x="4955" y="4157"/>
                  </a:lnTo>
                  <a:lnTo>
                    <a:pt x="5168" y="4735"/>
                  </a:lnTo>
                  <a:lnTo>
                    <a:pt x="4864" y="4704"/>
                  </a:lnTo>
                  <a:lnTo>
                    <a:pt x="4347" y="4005"/>
                  </a:lnTo>
                  <a:close/>
                  <a:moveTo>
                    <a:pt x="7417" y="4431"/>
                  </a:moveTo>
                  <a:lnTo>
                    <a:pt x="6687" y="4978"/>
                  </a:lnTo>
                  <a:lnTo>
                    <a:pt x="6383" y="4917"/>
                  </a:lnTo>
                  <a:lnTo>
                    <a:pt x="6779" y="4431"/>
                  </a:lnTo>
                  <a:close/>
                  <a:moveTo>
                    <a:pt x="4803" y="5434"/>
                  </a:moveTo>
                  <a:lnTo>
                    <a:pt x="5076" y="5464"/>
                  </a:lnTo>
                  <a:lnTo>
                    <a:pt x="4712" y="5951"/>
                  </a:lnTo>
                  <a:lnTo>
                    <a:pt x="4073" y="5951"/>
                  </a:lnTo>
                  <a:lnTo>
                    <a:pt x="4803" y="5434"/>
                  </a:lnTo>
                  <a:close/>
                  <a:moveTo>
                    <a:pt x="6262" y="5647"/>
                  </a:moveTo>
                  <a:lnTo>
                    <a:pt x="6566" y="5677"/>
                  </a:lnTo>
                  <a:lnTo>
                    <a:pt x="7113" y="6376"/>
                  </a:lnTo>
                  <a:lnTo>
                    <a:pt x="6505" y="6224"/>
                  </a:lnTo>
                  <a:lnTo>
                    <a:pt x="6262" y="5647"/>
                  </a:lnTo>
                  <a:close/>
                  <a:moveTo>
                    <a:pt x="5593" y="5920"/>
                  </a:moveTo>
                  <a:lnTo>
                    <a:pt x="5806" y="6498"/>
                  </a:lnTo>
                  <a:lnTo>
                    <a:pt x="5441" y="7197"/>
                  </a:lnTo>
                  <a:lnTo>
                    <a:pt x="5198" y="6407"/>
                  </a:lnTo>
                  <a:lnTo>
                    <a:pt x="5593" y="5920"/>
                  </a:lnTo>
                  <a:close/>
                  <a:moveTo>
                    <a:pt x="3722" y="1"/>
                  </a:moveTo>
                  <a:cubicBezTo>
                    <a:pt x="3678" y="1"/>
                    <a:pt x="3633" y="8"/>
                    <a:pt x="3587" y="24"/>
                  </a:cubicBezTo>
                  <a:cubicBezTo>
                    <a:pt x="3374" y="115"/>
                    <a:pt x="3313" y="297"/>
                    <a:pt x="3374" y="479"/>
                  </a:cubicBezTo>
                  <a:lnTo>
                    <a:pt x="3891" y="1665"/>
                  </a:lnTo>
                  <a:lnTo>
                    <a:pt x="3283" y="1391"/>
                  </a:lnTo>
                  <a:cubicBezTo>
                    <a:pt x="3230" y="1376"/>
                    <a:pt x="3179" y="1369"/>
                    <a:pt x="3130" y="1369"/>
                  </a:cubicBezTo>
                  <a:cubicBezTo>
                    <a:pt x="2985" y="1369"/>
                    <a:pt x="2865" y="1437"/>
                    <a:pt x="2797" y="1574"/>
                  </a:cubicBezTo>
                  <a:cubicBezTo>
                    <a:pt x="2736" y="1786"/>
                    <a:pt x="2797" y="1969"/>
                    <a:pt x="3010" y="2030"/>
                  </a:cubicBezTo>
                  <a:lnTo>
                    <a:pt x="4256" y="2577"/>
                  </a:lnTo>
                  <a:lnTo>
                    <a:pt x="4590" y="3397"/>
                  </a:lnTo>
                  <a:lnTo>
                    <a:pt x="3526" y="3093"/>
                  </a:lnTo>
                  <a:cubicBezTo>
                    <a:pt x="3492" y="3087"/>
                    <a:pt x="3458" y="3083"/>
                    <a:pt x="3425" y="3083"/>
                  </a:cubicBezTo>
                  <a:cubicBezTo>
                    <a:pt x="3311" y="3083"/>
                    <a:pt x="3209" y="3128"/>
                    <a:pt x="3162" y="3245"/>
                  </a:cubicBezTo>
                  <a:cubicBezTo>
                    <a:pt x="3070" y="3367"/>
                    <a:pt x="3070" y="3549"/>
                    <a:pt x="3162" y="3671"/>
                  </a:cubicBezTo>
                  <a:lnTo>
                    <a:pt x="3861" y="4613"/>
                  </a:lnTo>
                  <a:lnTo>
                    <a:pt x="2736" y="4461"/>
                  </a:lnTo>
                  <a:lnTo>
                    <a:pt x="1885" y="3367"/>
                  </a:lnTo>
                  <a:cubicBezTo>
                    <a:pt x="1832" y="3278"/>
                    <a:pt x="1727" y="3231"/>
                    <a:pt x="1619" y="3231"/>
                  </a:cubicBezTo>
                  <a:cubicBezTo>
                    <a:pt x="1541" y="3231"/>
                    <a:pt x="1462" y="3255"/>
                    <a:pt x="1399" y="3306"/>
                  </a:cubicBezTo>
                  <a:cubicBezTo>
                    <a:pt x="1247" y="3397"/>
                    <a:pt x="1216" y="3641"/>
                    <a:pt x="1338" y="3793"/>
                  </a:cubicBezTo>
                  <a:lnTo>
                    <a:pt x="1703" y="4309"/>
                  </a:lnTo>
                  <a:lnTo>
                    <a:pt x="456" y="4127"/>
                  </a:lnTo>
                  <a:cubicBezTo>
                    <a:pt x="441" y="4124"/>
                    <a:pt x="425" y="4123"/>
                    <a:pt x="408" y="4123"/>
                  </a:cubicBezTo>
                  <a:cubicBezTo>
                    <a:pt x="238" y="4123"/>
                    <a:pt x="59" y="4264"/>
                    <a:pt x="31" y="4431"/>
                  </a:cubicBezTo>
                  <a:cubicBezTo>
                    <a:pt x="0" y="4613"/>
                    <a:pt x="152" y="4826"/>
                    <a:pt x="335" y="4856"/>
                  </a:cubicBezTo>
                  <a:lnTo>
                    <a:pt x="1581" y="5039"/>
                  </a:lnTo>
                  <a:lnTo>
                    <a:pt x="1064" y="5434"/>
                  </a:lnTo>
                  <a:cubicBezTo>
                    <a:pt x="912" y="5525"/>
                    <a:pt x="882" y="5768"/>
                    <a:pt x="973" y="5920"/>
                  </a:cubicBezTo>
                  <a:cubicBezTo>
                    <a:pt x="1059" y="5985"/>
                    <a:pt x="1160" y="6049"/>
                    <a:pt x="1266" y="6049"/>
                  </a:cubicBezTo>
                  <a:cubicBezTo>
                    <a:pt x="1310" y="6049"/>
                    <a:pt x="1354" y="6038"/>
                    <a:pt x="1399" y="6011"/>
                  </a:cubicBezTo>
                  <a:cubicBezTo>
                    <a:pt x="1429" y="6011"/>
                    <a:pt x="1429" y="5981"/>
                    <a:pt x="1490" y="5981"/>
                  </a:cubicBezTo>
                  <a:lnTo>
                    <a:pt x="2584" y="5160"/>
                  </a:lnTo>
                  <a:lnTo>
                    <a:pt x="3709" y="5312"/>
                  </a:lnTo>
                  <a:lnTo>
                    <a:pt x="2766" y="6042"/>
                  </a:lnTo>
                  <a:cubicBezTo>
                    <a:pt x="2645" y="6103"/>
                    <a:pt x="2584" y="6285"/>
                    <a:pt x="2645" y="6407"/>
                  </a:cubicBezTo>
                  <a:cubicBezTo>
                    <a:pt x="2706" y="6559"/>
                    <a:pt x="2858" y="6650"/>
                    <a:pt x="3010" y="6650"/>
                  </a:cubicBezTo>
                  <a:lnTo>
                    <a:pt x="4104" y="6650"/>
                  </a:lnTo>
                  <a:lnTo>
                    <a:pt x="3526" y="7349"/>
                  </a:lnTo>
                  <a:lnTo>
                    <a:pt x="2158" y="7501"/>
                  </a:lnTo>
                  <a:cubicBezTo>
                    <a:pt x="1976" y="7562"/>
                    <a:pt x="1824" y="7714"/>
                    <a:pt x="1854" y="7896"/>
                  </a:cubicBezTo>
                  <a:cubicBezTo>
                    <a:pt x="1882" y="8063"/>
                    <a:pt x="2011" y="8204"/>
                    <a:pt x="2196" y="8204"/>
                  </a:cubicBezTo>
                  <a:cubicBezTo>
                    <a:pt x="2213" y="8204"/>
                    <a:pt x="2231" y="8203"/>
                    <a:pt x="2250" y="8200"/>
                  </a:cubicBezTo>
                  <a:lnTo>
                    <a:pt x="2888" y="8109"/>
                  </a:lnTo>
                  <a:lnTo>
                    <a:pt x="2098" y="9142"/>
                  </a:lnTo>
                  <a:cubicBezTo>
                    <a:pt x="1976" y="9294"/>
                    <a:pt x="2006" y="9537"/>
                    <a:pt x="2158" y="9629"/>
                  </a:cubicBezTo>
                  <a:cubicBezTo>
                    <a:pt x="2237" y="9687"/>
                    <a:pt x="2315" y="9721"/>
                    <a:pt x="2386" y="9721"/>
                  </a:cubicBezTo>
                  <a:cubicBezTo>
                    <a:pt x="2424" y="9721"/>
                    <a:pt x="2460" y="9711"/>
                    <a:pt x="2493" y="9689"/>
                  </a:cubicBezTo>
                  <a:cubicBezTo>
                    <a:pt x="2554" y="9629"/>
                    <a:pt x="2614" y="9598"/>
                    <a:pt x="2645" y="9568"/>
                  </a:cubicBezTo>
                  <a:lnTo>
                    <a:pt x="3465" y="8534"/>
                  </a:lnTo>
                  <a:lnTo>
                    <a:pt x="3526" y="9173"/>
                  </a:lnTo>
                  <a:cubicBezTo>
                    <a:pt x="3552" y="9353"/>
                    <a:pt x="3666" y="9490"/>
                    <a:pt x="3829" y="9490"/>
                  </a:cubicBezTo>
                  <a:cubicBezTo>
                    <a:pt x="3859" y="9490"/>
                    <a:pt x="3889" y="9486"/>
                    <a:pt x="3921" y="9477"/>
                  </a:cubicBezTo>
                  <a:cubicBezTo>
                    <a:pt x="3952" y="9477"/>
                    <a:pt x="3982" y="9477"/>
                    <a:pt x="3982" y="9446"/>
                  </a:cubicBezTo>
                  <a:cubicBezTo>
                    <a:pt x="4134" y="9385"/>
                    <a:pt x="4225" y="9233"/>
                    <a:pt x="4225" y="9081"/>
                  </a:cubicBezTo>
                  <a:lnTo>
                    <a:pt x="4073" y="7714"/>
                  </a:lnTo>
                  <a:lnTo>
                    <a:pt x="4651" y="6984"/>
                  </a:lnTo>
                  <a:lnTo>
                    <a:pt x="4924" y="8048"/>
                  </a:lnTo>
                  <a:cubicBezTo>
                    <a:pt x="4985" y="8200"/>
                    <a:pt x="5076" y="8261"/>
                    <a:pt x="5228" y="8322"/>
                  </a:cubicBezTo>
                  <a:cubicBezTo>
                    <a:pt x="5249" y="8326"/>
                    <a:pt x="5269" y="8327"/>
                    <a:pt x="5288" y="8327"/>
                  </a:cubicBezTo>
                  <a:cubicBezTo>
                    <a:pt x="5412" y="8327"/>
                    <a:pt x="5514" y="8248"/>
                    <a:pt x="5593" y="8170"/>
                  </a:cubicBezTo>
                  <a:lnTo>
                    <a:pt x="6140" y="7197"/>
                  </a:lnTo>
                  <a:lnTo>
                    <a:pt x="6505" y="8048"/>
                  </a:lnTo>
                  <a:lnTo>
                    <a:pt x="5958" y="9294"/>
                  </a:lnTo>
                  <a:cubicBezTo>
                    <a:pt x="5897" y="9477"/>
                    <a:pt x="5958" y="9689"/>
                    <a:pt x="6140" y="9750"/>
                  </a:cubicBezTo>
                  <a:cubicBezTo>
                    <a:pt x="6197" y="9775"/>
                    <a:pt x="6252" y="9786"/>
                    <a:pt x="6303" y="9786"/>
                  </a:cubicBezTo>
                  <a:cubicBezTo>
                    <a:pt x="6442" y="9786"/>
                    <a:pt x="6552" y="9701"/>
                    <a:pt x="6596" y="9568"/>
                  </a:cubicBezTo>
                  <a:lnTo>
                    <a:pt x="6870" y="8960"/>
                  </a:lnTo>
                  <a:lnTo>
                    <a:pt x="7356" y="10145"/>
                  </a:lnTo>
                  <a:cubicBezTo>
                    <a:pt x="7425" y="10282"/>
                    <a:pt x="7544" y="10350"/>
                    <a:pt x="7690" y="10350"/>
                  </a:cubicBezTo>
                  <a:cubicBezTo>
                    <a:pt x="7738" y="10350"/>
                    <a:pt x="7789" y="10343"/>
                    <a:pt x="7842" y="10328"/>
                  </a:cubicBezTo>
                  <a:cubicBezTo>
                    <a:pt x="8025" y="10236"/>
                    <a:pt x="8086" y="10054"/>
                    <a:pt x="8025" y="9872"/>
                  </a:cubicBezTo>
                  <a:lnTo>
                    <a:pt x="7538" y="8686"/>
                  </a:lnTo>
                  <a:lnTo>
                    <a:pt x="8146" y="8960"/>
                  </a:lnTo>
                  <a:cubicBezTo>
                    <a:pt x="8177" y="8975"/>
                    <a:pt x="8222" y="8983"/>
                    <a:pt x="8268" y="8983"/>
                  </a:cubicBezTo>
                  <a:cubicBezTo>
                    <a:pt x="8314" y="8983"/>
                    <a:pt x="8359" y="8975"/>
                    <a:pt x="8390" y="8960"/>
                  </a:cubicBezTo>
                  <a:cubicBezTo>
                    <a:pt x="8481" y="8929"/>
                    <a:pt x="8542" y="8838"/>
                    <a:pt x="8602" y="8777"/>
                  </a:cubicBezTo>
                  <a:cubicBezTo>
                    <a:pt x="8663" y="8565"/>
                    <a:pt x="8602" y="8382"/>
                    <a:pt x="8390" y="8322"/>
                  </a:cubicBezTo>
                  <a:lnTo>
                    <a:pt x="7143" y="7774"/>
                  </a:lnTo>
                  <a:lnTo>
                    <a:pt x="6809" y="6954"/>
                  </a:lnTo>
                  <a:lnTo>
                    <a:pt x="7873" y="7227"/>
                  </a:lnTo>
                  <a:cubicBezTo>
                    <a:pt x="7893" y="7248"/>
                    <a:pt x="7917" y="7254"/>
                    <a:pt x="7942" y="7254"/>
                  </a:cubicBezTo>
                  <a:cubicBezTo>
                    <a:pt x="7991" y="7254"/>
                    <a:pt x="8045" y="7227"/>
                    <a:pt x="8086" y="7227"/>
                  </a:cubicBezTo>
                  <a:cubicBezTo>
                    <a:pt x="8177" y="7197"/>
                    <a:pt x="8207" y="7166"/>
                    <a:pt x="8238" y="7136"/>
                  </a:cubicBezTo>
                  <a:cubicBezTo>
                    <a:pt x="8329" y="7014"/>
                    <a:pt x="8329" y="6832"/>
                    <a:pt x="8238" y="6711"/>
                  </a:cubicBezTo>
                  <a:lnTo>
                    <a:pt x="7538" y="5768"/>
                  </a:lnTo>
                  <a:lnTo>
                    <a:pt x="8663" y="5920"/>
                  </a:lnTo>
                  <a:lnTo>
                    <a:pt x="9514" y="7014"/>
                  </a:lnTo>
                  <a:cubicBezTo>
                    <a:pt x="9581" y="7104"/>
                    <a:pt x="9680" y="7160"/>
                    <a:pt x="9788" y="7160"/>
                  </a:cubicBezTo>
                  <a:cubicBezTo>
                    <a:pt x="9828" y="7160"/>
                    <a:pt x="9869" y="7152"/>
                    <a:pt x="9909" y="7136"/>
                  </a:cubicBezTo>
                  <a:cubicBezTo>
                    <a:pt x="9970" y="7136"/>
                    <a:pt x="9970" y="7106"/>
                    <a:pt x="10001" y="7106"/>
                  </a:cubicBezTo>
                  <a:cubicBezTo>
                    <a:pt x="10153" y="6984"/>
                    <a:pt x="10183" y="6741"/>
                    <a:pt x="10061" y="6589"/>
                  </a:cubicBezTo>
                  <a:lnTo>
                    <a:pt x="9697" y="6072"/>
                  </a:lnTo>
                  <a:lnTo>
                    <a:pt x="9697" y="6072"/>
                  </a:lnTo>
                  <a:lnTo>
                    <a:pt x="10943" y="6255"/>
                  </a:lnTo>
                  <a:cubicBezTo>
                    <a:pt x="11034" y="6255"/>
                    <a:pt x="11064" y="6255"/>
                    <a:pt x="11125" y="6224"/>
                  </a:cubicBezTo>
                  <a:cubicBezTo>
                    <a:pt x="11247" y="6194"/>
                    <a:pt x="11338" y="6072"/>
                    <a:pt x="11368" y="5951"/>
                  </a:cubicBezTo>
                  <a:cubicBezTo>
                    <a:pt x="11399" y="5799"/>
                    <a:pt x="11277" y="5616"/>
                    <a:pt x="11095" y="5586"/>
                  </a:cubicBezTo>
                  <a:lnTo>
                    <a:pt x="9849" y="5373"/>
                  </a:lnTo>
                  <a:lnTo>
                    <a:pt x="10365" y="5008"/>
                  </a:lnTo>
                  <a:cubicBezTo>
                    <a:pt x="10517" y="4887"/>
                    <a:pt x="10578" y="4674"/>
                    <a:pt x="10456" y="4522"/>
                  </a:cubicBezTo>
                  <a:cubicBezTo>
                    <a:pt x="10380" y="4426"/>
                    <a:pt x="10266" y="4366"/>
                    <a:pt x="10155" y="4366"/>
                  </a:cubicBezTo>
                  <a:cubicBezTo>
                    <a:pt x="10090" y="4366"/>
                    <a:pt x="10026" y="4386"/>
                    <a:pt x="9970" y="4431"/>
                  </a:cubicBezTo>
                  <a:lnTo>
                    <a:pt x="8815" y="5282"/>
                  </a:lnTo>
                  <a:lnTo>
                    <a:pt x="7690" y="5130"/>
                  </a:lnTo>
                  <a:lnTo>
                    <a:pt x="8633" y="4400"/>
                  </a:lnTo>
                  <a:cubicBezTo>
                    <a:pt x="8724" y="4309"/>
                    <a:pt x="8815" y="4127"/>
                    <a:pt x="8724" y="4005"/>
                  </a:cubicBezTo>
                  <a:cubicBezTo>
                    <a:pt x="8663" y="3914"/>
                    <a:pt x="8542" y="3793"/>
                    <a:pt x="8390" y="3793"/>
                  </a:cubicBezTo>
                  <a:lnTo>
                    <a:pt x="7295" y="3793"/>
                  </a:lnTo>
                  <a:lnTo>
                    <a:pt x="7873" y="3063"/>
                  </a:lnTo>
                  <a:lnTo>
                    <a:pt x="9241" y="2911"/>
                  </a:lnTo>
                  <a:cubicBezTo>
                    <a:pt x="9271" y="2911"/>
                    <a:pt x="9301" y="2911"/>
                    <a:pt x="9301" y="2881"/>
                  </a:cubicBezTo>
                  <a:cubicBezTo>
                    <a:pt x="9453" y="2790"/>
                    <a:pt x="9545" y="2638"/>
                    <a:pt x="9545" y="2486"/>
                  </a:cubicBezTo>
                  <a:cubicBezTo>
                    <a:pt x="9517" y="2319"/>
                    <a:pt x="9388" y="2178"/>
                    <a:pt x="9203" y="2178"/>
                  </a:cubicBezTo>
                  <a:cubicBezTo>
                    <a:pt x="9186" y="2178"/>
                    <a:pt x="9168" y="2179"/>
                    <a:pt x="9149" y="2182"/>
                  </a:cubicBezTo>
                  <a:lnTo>
                    <a:pt x="8511" y="2273"/>
                  </a:lnTo>
                  <a:lnTo>
                    <a:pt x="8511" y="2273"/>
                  </a:lnTo>
                  <a:lnTo>
                    <a:pt x="9301" y="1239"/>
                  </a:lnTo>
                  <a:cubicBezTo>
                    <a:pt x="9423" y="1087"/>
                    <a:pt x="9393" y="875"/>
                    <a:pt x="9241" y="753"/>
                  </a:cubicBezTo>
                  <a:cubicBezTo>
                    <a:pt x="9177" y="702"/>
                    <a:pt x="9098" y="678"/>
                    <a:pt x="9020" y="678"/>
                  </a:cubicBezTo>
                  <a:cubicBezTo>
                    <a:pt x="8912" y="678"/>
                    <a:pt x="8807" y="725"/>
                    <a:pt x="8754" y="814"/>
                  </a:cubicBezTo>
                  <a:lnTo>
                    <a:pt x="7934" y="1847"/>
                  </a:lnTo>
                  <a:lnTo>
                    <a:pt x="7873" y="1209"/>
                  </a:lnTo>
                  <a:cubicBezTo>
                    <a:pt x="7845" y="1042"/>
                    <a:pt x="7716" y="901"/>
                    <a:pt x="7531" y="901"/>
                  </a:cubicBezTo>
                  <a:cubicBezTo>
                    <a:pt x="7514" y="901"/>
                    <a:pt x="7496" y="902"/>
                    <a:pt x="7478" y="905"/>
                  </a:cubicBezTo>
                  <a:cubicBezTo>
                    <a:pt x="7295" y="935"/>
                    <a:pt x="7143" y="1087"/>
                    <a:pt x="7174" y="1270"/>
                  </a:cubicBezTo>
                  <a:lnTo>
                    <a:pt x="7326" y="2638"/>
                  </a:lnTo>
                  <a:lnTo>
                    <a:pt x="6779" y="3367"/>
                  </a:lnTo>
                  <a:lnTo>
                    <a:pt x="6475" y="2303"/>
                  </a:lnTo>
                  <a:cubicBezTo>
                    <a:pt x="6414" y="2151"/>
                    <a:pt x="6323" y="2090"/>
                    <a:pt x="6171" y="2030"/>
                  </a:cubicBezTo>
                  <a:cubicBezTo>
                    <a:pt x="6150" y="2026"/>
                    <a:pt x="6131" y="2024"/>
                    <a:pt x="6111" y="2024"/>
                  </a:cubicBezTo>
                  <a:cubicBezTo>
                    <a:pt x="5987" y="2024"/>
                    <a:pt x="5885" y="2103"/>
                    <a:pt x="5806" y="2182"/>
                  </a:cubicBezTo>
                  <a:lnTo>
                    <a:pt x="5259" y="3154"/>
                  </a:lnTo>
                  <a:lnTo>
                    <a:pt x="4894" y="2303"/>
                  </a:lnTo>
                  <a:lnTo>
                    <a:pt x="5441" y="1057"/>
                  </a:lnTo>
                  <a:cubicBezTo>
                    <a:pt x="5502" y="875"/>
                    <a:pt x="5441" y="662"/>
                    <a:pt x="5259" y="601"/>
                  </a:cubicBezTo>
                  <a:cubicBezTo>
                    <a:pt x="5202" y="577"/>
                    <a:pt x="5147" y="565"/>
                    <a:pt x="5096" y="565"/>
                  </a:cubicBezTo>
                  <a:cubicBezTo>
                    <a:pt x="4957" y="565"/>
                    <a:pt x="4847" y="650"/>
                    <a:pt x="4803" y="783"/>
                  </a:cubicBezTo>
                  <a:lnTo>
                    <a:pt x="4529" y="1391"/>
                  </a:lnTo>
                  <a:lnTo>
                    <a:pt x="4043" y="206"/>
                  </a:lnTo>
                  <a:cubicBezTo>
                    <a:pt x="3975" y="69"/>
                    <a:pt x="3855" y="1"/>
                    <a:pt x="37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4884593" y="3991981"/>
              <a:ext cx="365446" cy="331363"/>
            </a:xfrm>
            <a:custGeom>
              <a:avLst/>
              <a:gdLst/>
              <a:ahLst/>
              <a:cxnLst/>
              <a:rect l="l" t="t" r="r" b="b"/>
              <a:pathLst>
                <a:path w="11430" h="10364" extrusionOk="0">
                  <a:moveTo>
                    <a:pt x="6019" y="3228"/>
                  </a:moveTo>
                  <a:lnTo>
                    <a:pt x="6262" y="4018"/>
                  </a:lnTo>
                  <a:lnTo>
                    <a:pt x="5867" y="4535"/>
                  </a:lnTo>
                  <a:lnTo>
                    <a:pt x="5654" y="3958"/>
                  </a:lnTo>
                  <a:lnTo>
                    <a:pt x="6019" y="3228"/>
                  </a:lnTo>
                  <a:close/>
                  <a:moveTo>
                    <a:pt x="4347" y="4018"/>
                  </a:moveTo>
                  <a:lnTo>
                    <a:pt x="4955" y="4170"/>
                  </a:lnTo>
                  <a:lnTo>
                    <a:pt x="5199" y="4748"/>
                  </a:lnTo>
                  <a:lnTo>
                    <a:pt x="4895" y="4717"/>
                  </a:lnTo>
                  <a:lnTo>
                    <a:pt x="4347" y="4018"/>
                  </a:lnTo>
                  <a:close/>
                  <a:moveTo>
                    <a:pt x="7387" y="4444"/>
                  </a:moveTo>
                  <a:lnTo>
                    <a:pt x="6658" y="4991"/>
                  </a:lnTo>
                  <a:lnTo>
                    <a:pt x="6354" y="4930"/>
                  </a:lnTo>
                  <a:lnTo>
                    <a:pt x="6749" y="4444"/>
                  </a:lnTo>
                  <a:close/>
                  <a:moveTo>
                    <a:pt x="4803" y="5447"/>
                  </a:moveTo>
                  <a:lnTo>
                    <a:pt x="5107" y="5477"/>
                  </a:lnTo>
                  <a:lnTo>
                    <a:pt x="4743" y="5964"/>
                  </a:lnTo>
                  <a:lnTo>
                    <a:pt x="4074" y="5964"/>
                  </a:lnTo>
                  <a:lnTo>
                    <a:pt x="4803" y="5447"/>
                  </a:lnTo>
                  <a:close/>
                  <a:moveTo>
                    <a:pt x="6293" y="5660"/>
                  </a:moveTo>
                  <a:lnTo>
                    <a:pt x="6597" y="5690"/>
                  </a:lnTo>
                  <a:lnTo>
                    <a:pt x="7113" y="6389"/>
                  </a:lnTo>
                  <a:lnTo>
                    <a:pt x="6506" y="6237"/>
                  </a:lnTo>
                  <a:lnTo>
                    <a:pt x="6293" y="5660"/>
                  </a:lnTo>
                  <a:close/>
                  <a:moveTo>
                    <a:pt x="5594" y="5903"/>
                  </a:moveTo>
                  <a:lnTo>
                    <a:pt x="5837" y="6450"/>
                  </a:lnTo>
                  <a:lnTo>
                    <a:pt x="5442" y="7179"/>
                  </a:lnTo>
                  <a:lnTo>
                    <a:pt x="5229" y="6389"/>
                  </a:lnTo>
                  <a:lnTo>
                    <a:pt x="5594" y="5903"/>
                  </a:lnTo>
                  <a:close/>
                  <a:moveTo>
                    <a:pt x="3737" y="1"/>
                  </a:moveTo>
                  <a:cubicBezTo>
                    <a:pt x="3687" y="1"/>
                    <a:pt x="3636" y="12"/>
                    <a:pt x="3588" y="36"/>
                  </a:cubicBezTo>
                  <a:cubicBezTo>
                    <a:pt x="3405" y="97"/>
                    <a:pt x="3314" y="310"/>
                    <a:pt x="3405" y="492"/>
                  </a:cubicBezTo>
                  <a:lnTo>
                    <a:pt x="3892" y="1678"/>
                  </a:lnTo>
                  <a:lnTo>
                    <a:pt x="3284" y="1404"/>
                  </a:lnTo>
                  <a:cubicBezTo>
                    <a:pt x="3235" y="1380"/>
                    <a:pt x="3186" y="1369"/>
                    <a:pt x="3139" y="1369"/>
                  </a:cubicBezTo>
                  <a:cubicBezTo>
                    <a:pt x="3010" y="1369"/>
                    <a:pt x="2894" y="1453"/>
                    <a:pt x="2828" y="1587"/>
                  </a:cubicBezTo>
                  <a:cubicBezTo>
                    <a:pt x="2767" y="1769"/>
                    <a:pt x="2828" y="1982"/>
                    <a:pt x="3010" y="2043"/>
                  </a:cubicBezTo>
                  <a:lnTo>
                    <a:pt x="4287" y="2590"/>
                  </a:lnTo>
                  <a:lnTo>
                    <a:pt x="4621" y="3410"/>
                  </a:lnTo>
                  <a:lnTo>
                    <a:pt x="4621" y="3410"/>
                  </a:lnTo>
                  <a:lnTo>
                    <a:pt x="3557" y="3106"/>
                  </a:lnTo>
                  <a:cubicBezTo>
                    <a:pt x="3523" y="3100"/>
                    <a:pt x="3489" y="3096"/>
                    <a:pt x="3455" y="3096"/>
                  </a:cubicBezTo>
                  <a:cubicBezTo>
                    <a:pt x="3340" y="3096"/>
                    <a:pt x="3233" y="3141"/>
                    <a:pt x="3162" y="3258"/>
                  </a:cubicBezTo>
                  <a:cubicBezTo>
                    <a:pt x="3101" y="3380"/>
                    <a:pt x="3101" y="3562"/>
                    <a:pt x="3162" y="3684"/>
                  </a:cubicBezTo>
                  <a:lnTo>
                    <a:pt x="3892" y="4626"/>
                  </a:lnTo>
                  <a:lnTo>
                    <a:pt x="3892" y="4626"/>
                  </a:lnTo>
                  <a:lnTo>
                    <a:pt x="2767" y="4474"/>
                  </a:lnTo>
                  <a:lnTo>
                    <a:pt x="1916" y="3380"/>
                  </a:lnTo>
                  <a:cubicBezTo>
                    <a:pt x="1840" y="3285"/>
                    <a:pt x="1728" y="3238"/>
                    <a:pt x="1618" y="3238"/>
                  </a:cubicBezTo>
                  <a:cubicBezTo>
                    <a:pt x="1552" y="3238"/>
                    <a:pt x="1486" y="3255"/>
                    <a:pt x="1429" y="3289"/>
                  </a:cubicBezTo>
                  <a:cubicBezTo>
                    <a:pt x="1277" y="3410"/>
                    <a:pt x="1247" y="3654"/>
                    <a:pt x="1338" y="3806"/>
                  </a:cubicBezTo>
                  <a:lnTo>
                    <a:pt x="1733" y="4322"/>
                  </a:lnTo>
                  <a:lnTo>
                    <a:pt x="487" y="4140"/>
                  </a:lnTo>
                  <a:cubicBezTo>
                    <a:pt x="469" y="4137"/>
                    <a:pt x="451" y="4136"/>
                    <a:pt x="433" y="4136"/>
                  </a:cubicBezTo>
                  <a:cubicBezTo>
                    <a:pt x="244" y="4136"/>
                    <a:pt x="89" y="4277"/>
                    <a:pt x="62" y="4444"/>
                  </a:cubicBezTo>
                  <a:cubicBezTo>
                    <a:pt x="1" y="4626"/>
                    <a:pt x="183" y="4809"/>
                    <a:pt x="366" y="4869"/>
                  </a:cubicBezTo>
                  <a:lnTo>
                    <a:pt x="1612" y="5052"/>
                  </a:lnTo>
                  <a:lnTo>
                    <a:pt x="1095" y="5416"/>
                  </a:lnTo>
                  <a:cubicBezTo>
                    <a:pt x="943" y="5538"/>
                    <a:pt x="882" y="5781"/>
                    <a:pt x="1004" y="5933"/>
                  </a:cubicBezTo>
                  <a:cubicBezTo>
                    <a:pt x="1090" y="5998"/>
                    <a:pt x="1191" y="6062"/>
                    <a:pt x="1297" y="6062"/>
                  </a:cubicBezTo>
                  <a:cubicBezTo>
                    <a:pt x="1340" y="6062"/>
                    <a:pt x="1385" y="6051"/>
                    <a:pt x="1429" y="6024"/>
                  </a:cubicBezTo>
                  <a:cubicBezTo>
                    <a:pt x="1460" y="6024"/>
                    <a:pt x="1460" y="5994"/>
                    <a:pt x="1490" y="5994"/>
                  </a:cubicBezTo>
                  <a:lnTo>
                    <a:pt x="2615" y="5173"/>
                  </a:lnTo>
                  <a:lnTo>
                    <a:pt x="3740" y="5325"/>
                  </a:lnTo>
                  <a:lnTo>
                    <a:pt x="2797" y="6055"/>
                  </a:lnTo>
                  <a:cubicBezTo>
                    <a:pt x="2676" y="6116"/>
                    <a:pt x="2615" y="6298"/>
                    <a:pt x="2676" y="6420"/>
                  </a:cubicBezTo>
                  <a:cubicBezTo>
                    <a:pt x="2706" y="6572"/>
                    <a:pt x="2858" y="6663"/>
                    <a:pt x="3010" y="6663"/>
                  </a:cubicBezTo>
                  <a:lnTo>
                    <a:pt x="4135" y="6663"/>
                  </a:lnTo>
                  <a:lnTo>
                    <a:pt x="3557" y="7362"/>
                  </a:lnTo>
                  <a:lnTo>
                    <a:pt x="2189" y="7514"/>
                  </a:lnTo>
                  <a:cubicBezTo>
                    <a:pt x="1977" y="7575"/>
                    <a:pt x="1855" y="7727"/>
                    <a:pt x="1885" y="7909"/>
                  </a:cubicBezTo>
                  <a:cubicBezTo>
                    <a:pt x="1913" y="8076"/>
                    <a:pt x="2042" y="8217"/>
                    <a:pt x="2204" y="8217"/>
                  </a:cubicBezTo>
                  <a:cubicBezTo>
                    <a:pt x="2219" y="8217"/>
                    <a:pt x="2234" y="8216"/>
                    <a:pt x="2250" y="8213"/>
                  </a:cubicBezTo>
                  <a:lnTo>
                    <a:pt x="2888" y="8122"/>
                  </a:lnTo>
                  <a:lnTo>
                    <a:pt x="2098" y="9155"/>
                  </a:lnTo>
                  <a:cubicBezTo>
                    <a:pt x="1977" y="9307"/>
                    <a:pt x="2037" y="9550"/>
                    <a:pt x="2189" y="9641"/>
                  </a:cubicBezTo>
                  <a:cubicBezTo>
                    <a:pt x="2248" y="9700"/>
                    <a:pt x="2320" y="9734"/>
                    <a:pt x="2396" y="9734"/>
                  </a:cubicBezTo>
                  <a:cubicBezTo>
                    <a:pt x="2438" y="9734"/>
                    <a:pt x="2481" y="9724"/>
                    <a:pt x="2524" y="9702"/>
                  </a:cubicBezTo>
                  <a:cubicBezTo>
                    <a:pt x="2554" y="9641"/>
                    <a:pt x="2645" y="9611"/>
                    <a:pt x="2676" y="9581"/>
                  </a:cubicBezTo>
                  <a:lnTo>
                    <a:pt x="3466" y="8547"/>
                  </a:lnTo>
                  <a:lnTo>
                    <a:pt x="3557" y="9186"/>
                  </a:lnTo>
                  <a:cubicBezTo>
                    <a:pt x="3583" y="9366"/>
                    <a:pt x="3696" y="9503"/>
                    <a:pt x="3842" y="9503"/>
                  </a:cubicBezTo>
                  <a:cubicBezTo>
                    <a:pt x="3868" y="9503"/>
                    <a:pt x="3894" y="9499"/>
                    <a:pt x="3922" y="9489"/>
                  </a:cubicBezTo>
                  <a:cubicBezTo>
                    <a:pt x="3952" y="9489"/>
                    <a:pt x="4013" y="9489"/>
                    <a:pt x="4013" y="9459"/>
                  </a:cubicBezTo>
                  <a:cubicBezTo>
                    <a:pt x="4165" y="9398"/>
                    <a:pt x="4226" y="9246"/>
                    <a:pt x="4226" y="9094"/>
                  </a:cubicBezTo>
                  <a:lnTo>
                    <a:pt x="4074" y="7727"/>
                  </a:lnTo>
                  <a:lnTo>
                    <a:pt x="4651" y="6997"/>
                  </a:lnTo>
                  <a:lnTo>
                    <a:pt x="4955" y="8061"/>
                  </a:lnTo>
                  <a:cubicBezTo>
                    <a:pt x="4986" y="8213"/>
                    <a:pt x="5107" y="8274"/>
                    <a:pt x="5259" y="8334"/>
                  </a:cubicBezTo>
                  <a:cubicBezTo>
                    <a:pt x="5280" y="8339"/>
                    <a:pt x="5300" y="8340"/>
                    <a:pt x="5319" y="8340"/>
                  </a:cubicBezTo>
                  <a:cubicBezTo>
                    <a:pt x="5443" y="8340"/>
                    <a:pt x="5541" y="8261"/>
                    <a:pt x="5594" y="8182"/>
                  </a:cubicBezTo>
                  <a:lnTo>
                    <a:pt x="6171" y="7210"/>
                  </a:lnTo>
                  <a:lnTo>
                    <a:pt x="6506" y="8061"/>
                  </a:lnTo>
                  <a:lnTo>
                    <a:pt x="5989" y="9307"/>
                  </a:lnTo>
                  <a:cubicBezTo>
                    <a:pt x="5898" y="9489"/>
                    <a:pt x="5989" y="9702"/>
                    <a:pt x="6171" y="9763"/>
                  </a:cubicBezTo>
                  <a:cubicBezTo>
                    <a:pt x="6220" y="9787"/>
                    <a:pt x="6269" y="9799"/>
                    <a:pt x="6316" y="9799"/>
                  </a:cubicBezTo>
                  <a:cubicBezTo>
                    <a:pt x="6445" y="9799"/>
                    <a:pt x="6560" y="9714"/>
                    <a:pt x="6627" y="9581"/>
                  </a:cubicBezTo>
                  <a:lnTo>
                    <a:pt x="6901" y="8973"/>
                  </a:lnTo>
                  <a:lnTo>
                    <a:pt x="7387" y="10158"/>
                  </a:lnTo>
                  <a:cubicBezTo>
                    <a:pt x="7433" y="10295"/>
                    <a:pt x="7564" y="10363"/>
                    <a:pt x="7703" y="10363"/>
                  </a:cubicBezTo>
                  <a:cubicBezTo>
                    <a:pt x="7750" y="10363"/>
                    <a:pt x="7797" y="10356"/>
                    <a:pt x="7843" y="10341"/>
                  </a:cubicBezTo>
                  <a:cubicBezTo>
                    <a:pt x="8025" y="10249"/>
                    <a:pt x="8117" y="10067"/>
                    <a:pt x="8025" y="9885"/>
                  </a:cubicBezTo>
                  <a:lnTo>
                    <a:pt x="7539" y="8699"/>
                  </a:lnTo>
                  <a:lnTo>
                    <a:pt x="8147" y="8973"/>
                  </a:lnTo>
                  <a:cubicBezTo>
                    <a:pt x="8177" y="8988"/>
                    <a:pt x="8223" y="8996"/>
                    <a:pt x="8272" y="8996"/>
                  </a:cubicBezTo>
                  <a:cubicBezTo>
                    <a:pt x="8322" y="8996"/>
                    <a:pt x="8375" y="8988"/>
                    <a:pt x="8420" y="8973"/>
                  </a:cubicBezTo>
                  <a:cubicBezTo>
                    <a:pt x="8481" y="8942"/>
                    <a:pt x="8572" y="8851"/>
                    <a:pt x="8603" y="8790"/>
                  </a:cubicBezTo>
                  <a:cubicBezTo>
                    <a:pt x="8664" y="8578"/>
                    <a:pt x="8603" y="8395"/>
                    <a:pt x="8420" y="8334"/>
                  </a:cubicBezTo>
                  <a:lnTo>
                    <a:pt x="7144" y="7787"/>
                  </a:lnTo>
                  <a:lnTo>
                    <a:pt x="6810" y="6967"/>
                  </a:lnTo>
                  <a:lnTo>
                    <a:pt x="7873" y="7271"/>
                  </a:lnTo>
                  <a:cubicBezTo>
                    <a:pt x="7904" y="7281"/>
                    <a:pt x="7931" y="7284"/>
                    <a:pt x="7957" y="7284"/>
                  </a:cubicBezTo>
                  <a:cubicBezTo>
                    <a:pt x="8008" y="7284"/>
                    <a:pt x="8056" y="7271"/>
                    <a:pt x="8117" y="7271"/>
                  </a:cubicBezTo>
                  <a:cubicBezTo>
                    <a:pt x="8177" y="7210"/>
                    <a:pt x="8208" y="7179"/>
                    <a:pt x="8269" y="7149"/>
                  </a:cubicBezTo>
                  <a:cubicBezTo>
                    <a:pt x="8329" y="7027"/>
                    <a:pt x="8329" y="6845"/>
                    <a:pt x="8269" y="6724"/>
                  </a:cubicBezTo>
                  <a:lnTo>
                    <a:pt x="7539" y="5781"/>
                  </a:lnTo>
                  <a:lnTo>
                    <a:pt x="7539" y="5781"/>
                  </a:lnTo>
                  <a:lnTo>
                    <a:pt x="8664" y="5933"/>
                  </a:lnTo>
                  <a:lnTo>
                    <a:pt x="9515" y="7027"/>
                  </a:lnTo>
                  <a:cubicBezTo>
                    <a:pt x="9604" y="7116"/>
                    <a:pt x="9709" y="7173"/>
                    <a:pt x="9819" y="7173"/>
                  </a:cubicBezTo>
                  <a:cubicBezTo>
                    <a:pt x="9859" y="7173"/>
                    <a:pt x="9900" y="7165"/>
                    <a:pt x="9940" y="7149"/>
                  </a:cubicBezTo>
                  <a:cubicBezTo>
                    <a:pt x="9971" y="7149"/>
                    <a:pt x="9971" y="7119"/>
                    <a:pt x="10001" y="7119"/>
                  </a:cubicBezTo>
                  <a:cubicBezTo>
                    <a:pt x="10153" y="6997"/>
                    <a:pt x="10183" y="6754"/>
                    <a:pt x="10092" y="6602"/>
                  </a:cubicBezTo>
                  <a:lnTo>
                    <a:pt x="9697" y="6085"/>
                  </a:lnTo>
                  <a:lnTo>
                    <a:pt x="10943" y="6268"/>
                  </a:lnTo>
                  <a:cubicBezTo>
                    <a:pt x="11035" y="6268"/>
                    <a:pt x="11065" y="6268"/>
                    <a:pt x="11156" y="6237"/>
                  </a:cubicBezTo>
                  <a:cubicBezTo>
                    <a:pt x="11247" y="6207"/>
                    <a:pt x="11338" y="6085"/>
                    <a:pt x="11369" y="5964"/>
                  </a:cubicBezTo>
                  <a:cubicBezTo>
                    <a:pt x="11430" y="5812"/>
                    <a:pt x="11278" y="5629"/>
                    <a:pt x="11065" y="5599"/>
                  </a:cubicBezTo>
                  <a:lnTo>
                    <a:pt x="9819" y="5386"/>
                  </a:lnTo>
                  <a:lnTo>
                    <a:pt x="10335" y="5021"/>
                  </a:lnTo>
                  <a:cubicBezTo>
                    <a:pt x="10487" y="4900"/>
                    <a:pt x="10548" y="4687"/>
                    <a:pt x="10427" y="4535"/>
                  </a:cubicBezTo>
                  <a:cubicBezTo>
                    <a:pt x="10350" y="4439"/>
                    <a:pt x="10236" y="4379"/>
                    <a:pt x="10125" y="4379"/>
                  </a:cubicBezTo>
                  <a:cubicBezTo>
                    <a:pt x="10060" y="4379"/>
                    <a:pt x="9996" y="4399"/>
                    <a:pt x="9940" y="4444"/>
                  </a:cubicBezTo>
                  <a:lnTo>
                    <a:pt x="8816" y="5295"/>
                  </a:lnTo>
                  <a:lnTo>
                    <a:pt x="7691" y="5143"/>
                  </a:lnTo>
                  <a:lnTo>
                    <a:pt x="8633" y="4413"/>
                  </a:lnTo>
                  <a:cubicBezTo>
                    <a:pt x="8755" y="4322"/>
                    <a:pt x="8816" y="4140"/>
                    <a:pt x="8755" y="4018"/>
                  </a:cubicBezTo>
                  <a:cubicBezTo>
                    <a:pt x="8724" y="3866"/>
                    <a:pt x="8572" y="3806"/>
                    <a:pt x="8420" y="3806"/>
                  </a:cubicBezTo>
                  <a:lnTo>
                    <a:pt x="7326" y="3806"/>
                  </a:lnTo>
                  <a:lnTo>
                    <a:pt x="7873" y="3076"/>
                  </a:lnTo>
                  <a:lnTo>
                    <a:pt x="9241" y="2924"/>
                  </a:lnTo>
                  <a:cubicBezTo>
                    <a:pt x="9302" y="2924"/>
                    <a:pt x="9332" y="2924"/>
                    <a:pt x="9332" y="2894"/>
                  </a:cubicBezTo>
                  <a:cubicBezTo>
                    <a:pt x="9484" y="2802"/>
                    <a:pt x="9545" y="2650"/>
                    <a:pt x="9545" y="2499"/>
                  </a:cubicBezTo>
                  <a:cubicBezTo>
                    <a:pt x="9517" y="2332"/>
                    <a:pt x="9388" y="2191"/>
                    <a:pt x="9227" y="2191"/>
                  </a:cubicBezTo>
                  <a:cubicBezTo>
                    <a:pt x="9212" y="2191"/>
                    <a:pt x="9196" y="2192"/>
                    <a:pt x="9180" y="2195"/>
                  </a:cubicBezTo>
                  <a:lnTo>
                    <a:pt x="8542" y="2286"/>
                  </a:lnTo>
                  <a:lnTo>
                    <a:pt x="8542" y="2286"/>
                  </a:lnTo>
                  <a:lnTo>
                    <a:pt x="9332" y="1252"/>
                  </a:lnTo>
                  <a:cubicBezTo>
                    <a:pt x="9454" y="1100"/>
                    <a:pt x="9393" y="857"/>
                    <a:pt x="9241" y="766"/>
                  </a:cubicBezTo>
                  <a:cubicBezTo>
                    <a:pt x="9178" y="715"/>
                    <a:pt x="9104" y="691"/>
                    <a:pt x="9030" y="691"/>
                  </a:cubicBezTo>
                  <a:cubicBezTo>
                    <a:pt x="8927" y="691"/>
                    <a:pt x="8826" y="738"/>
                    <a:pt x="8755" y="827"/>
                  </a:cubicBezTo>
                  <a:lnTo>
                    <a:pt x="7965" y="1860"/>
                  </a:lnTo>
                  <a:lnTo>
                    <a:pt x="7873" y="1222"/>
                  </a:lnTo>
                  <a:cubicBezTo>
                    <a:pt x="7848" y="1041"/>
                    <a:pt x="7734" y="904"/>
                    <a:pt x="7589" y="904"/>
                  </a:cubicBezTo>
                  <a:cubicBezTo>
                    <a:pt x="7563" y="904"/>
                    <a:pt x="7536" y="909"/>
                    <a:pt x="7509" y="918"/>
                  </a:cubicBezTo>
                  <a:cubicBezTo>
                    <a:pt x="7326" y="948"/>
                    <a:pt x="7174" y="1100"/>
                    <a:pt x="7205" y="1283"/>
                  </a:cubicBezTo>
                  <a:lnTo>
                    <a:pt x="7357" y="2650"/>
                  </a:lnTo>
                  <a:lnTo>
                    <a:pt x="6779" y="3380"/>
                  </a:lnTo>
                  <a:lnTo>
                    <a:pt x="6475" y="2316"/>
                  </a:lnTo>
                  <a:cubicBezTo>
                    <a:pt x="6445" y="2164"/>
                    <a:pt x="6323" y="2073"/>
                    <a:pt x="6171" y="2043"/>
                  </a:cubicBezTo>
                  <a:cubicBezTo>
                    <a:pt x="6145" y="2037"/>
                    <a:pt x="6120" y="2035"/>
                    <a:pt x="6096" y="2035"/>
                  </a:cubicBezTo>
                  <a:cubicBezTo>
                    <a:pt x="5979" y="2035"/>
                    <a:pt x="5887" y="2094"/>
                    <a:pt x="5837" y="2195"/>
                  </a:cubicBezTo>
                  <a:lnTo>
                    <a:pt x="5259" y="3137"/>
                  </a:lnTo>
                  <a:lnTo>
                    <a:pt x="4925" y="2316"/>
                  </a:lnTo>
                  <a:lnTo>
                    <a:pt x="5442" y="1070"/>
                  </a:lnTo>
                  <a:cubicBezTo>
                    <a:pt x="5533" y="857"/>
                    <a:pt x="5442" y="675"/>
                    <a:pt x="5259" y="614"/>
                  </a:cubicBezTo>
                  <a:cubicBezTo>
                    <a:pt x="5210" y="590"/>
                    <a:pt x="5162" y="578"/>
                    <a:pt x="5114" y="578"/>
                  </a:cubicBezTo>
                  <a:cubicBezTo>
                    <a:pt x="4986" y="578"/>
                    <a:pt x="4870" y="663"/>
                    <a:pt x="4803" y="796"/>
                  </a:cubicBezTo>
                  <a:lnTo>
                    <a:pt x="4530" y="1404"/>
                  </a:lnTo>
                  <a:lnTo>
                    <a:pt x="4043" y="219"/>
                  </a:lnTo>
                  <a:cubicBezTo>
                    <a:pt x="3999" y="85"/>
                    <a:pt x="3873" y="1"/>
                    <a:pt x="37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295424" y="2916625"/>
              <a:ext cx="369314" cy="337150"/>
            </a:xfrm>
            <a:custGeom>
              <a:avLst/>
              <a:gdLst/>
              <a:ahLst/>
              <a:cxnLst/>
              <a:rect l="l" t="t" r="r" b="b"/>
              <a:pathLst>
                <a:path w="11551" h="10545" extrusionOk="0">
                  <a:moveTo>
                    <a:pt x="6079" y="3319"/>
                  </a:moveTo>
                  <a:lnTo>
                    <a:pt x="6323" y="4139"/>
                  </a:lnTo>
                  <a:lnTo>
                    <a:pt x="5928" y="4626"/>
                  </a:lnTo>
                  <a:lnTo>
                    <a:pt x="5715" y="4018"/>
                  </a:lnTo>
                  <a:lnTo>
                    <a:pt x="6079" y="3319"/>
                  </a:lnTo>
                  <a:close/>
                  <a:moveTo>
                    <a:pt x="4408" y="4139"/>
                  </a:moveTo>
                  <a:lnTo>
                    <a:pt x="5016" y="4291"/>
                  </a:lnTo>
                  <a:lnTo>
                    <a:pt x="5259" y="4899"/>
                  </a:lnTo>
                  <a:lnTo>
                    <a:pt x="4955" y="4839"/>
                  </a:lnTo>
                  <a:lnTo>
                    <a:pt x="4408" y="4139"/>
                  </a:lnTo>
                  <a:close/>
                  <a:moveTo>
                    <a:pt x="7478" y="4535"/>
                  </a:moveTo>
                  <a:lnTo>
                    <a:pt x="6779" y="5082"/>
                  </a:lnTo>
                  <a:lnTo>
                    <a:pt x="6475" y="5051"/>
                  </a:lnTo>
                  <a:lnTo>
                    <a:pt x="6839" y="4535"/>
                  </a:lnTo>
                  <a:close/>
                  <a:moveTo>
                    <a:pt x="4864" y="5568"/>
                  </a:moveTo>
                  <a:lnTo>
                    <a:pt x="5168" y="5598"/>
                  </a:lnTo>
                  <a:lnTo>
                    <a:pt x="4803" y="6115"/>
                  </a:lnTo>
                  <a:lnTo>
                    <a:pt x="4134" y="6115"/>
                  </a:lnTo>
                  <a:lnTo>
                    <a:pt x="4864" y="5568"/>
                  </a:lnTo>
                  <a:close/>
                  <a:moveTo>
                    <a:pt x="6383" y="5750"/>
                  </a:moveTo>
                  <a:lnTo>
                    <a:pt x="6687" y="5811"/>
                  </a:lnTo>
                  <a:lnTo>
                    <a:pt x="7235" y="6510"/>
                  </a:lnTo>
                  <a:lnTo>
                    <a:pt x="6627" y="6358"/>
                  </a:lnTo>
                  <a:lnTo>
                    <a:pt x="6383" y="5750"/>
                  </a:lnTo>
                  <a:close/>
                  <a:moveTo>
                    <a:pt x="5654" y="6024"/>
                  </a:moveTo>
                  <a:lnTo>
                    <a:pt x="5897" y="6632"/>
                  </a:lnTo>
                  <a:lnTo>
                    <a:pt x="5502" y="7331"/>
                  </a:lnTo>
                  <a:lnTo>
                    <a:pt x="5289" y="6510"/>
                  </a:lnTo>
                  <a:lnTo>
                    <a:pt x="5654" y="6024"/>
                  </a:lnTo>
                  <a:close/>
                  <a:moveTo>
                    <a:pt x="3797" y="0"/>
                  </a:moveTo>
                  <a:cubicBezTo>
                    <a:pt x="3748" y="0"/>
                    <a:pt x="3697" y="12"/>
                    <a:pt x="3648" y="36"/>
                  </a:cubicBezTo>
                  <a:cubicBezTo>
                    <a:pt x="3465" y="97"/>
                    <a:pt x="3374" y="279"/>
                    <a:pt x="3465" y="462"/>
                  </a:cubicBezTo>
                  <a:lnTo>
                    <a:pt x="3952" y="1647"/>
                  </a:lnTo>
                  <a:lnTo>
                    <a:pt x="3344" y="1404"/>
                  </a:lnTo>
                  <a:cubicBezTo>
                    <a:pt x="3295" y="1379"/>
                    <a:pt x="3244" y="1368"/>
                    <a:pt x="3194" y="1368"/>
                  </a:cubicBezTo>
                  <a:cubicBezTo>
                    <a:pt x="3058" y="1368"/>
                    <a:pt x="2932" y="1453"/>
                    <a:pt x="2888" y="1586"/>
                  </a:cubicBezTo>
                  <a:cubicBezTo>
                    <a:pt x="2797" y="1769"/>
                    <a:pt x="2888" y="1951"/>
                    <a:pt x="3070" y="2042"/>
                  </a:cubicBezTo>
                  <a:lnTo>
                    <a:pt x="4317" y="2559"/>
                  </a:lnTo>
                  <a:lnTo>
                    <a:pt x="4681" y="3440"/>
                  </a:lnTo>
                  <a:lnTo>
                    <a:pt x="3557" y="3136"/>
                  </a:lnTo>
                  <a:cubicBezTo>
                    <a:pt x="3522" y="3130"/>
                    <a:pt x="3488" y="3126"/>
                    <a:pt x="3455" y="3126"/>
                  </a:cubicBezTo>
                  <a:cubicBezTo>
                    <a:pt x="3341" y="3126"/>
                    <a:pt x="3239" y="3171"/>
                    <a:pt x="3192" y="3288"/>
                  </a:cubicBezTo>
                  <a:cubicBezTo>
                    <a:pt x="3101" y="3410"/>
                    <a:pt x="3101" y="3592"/>
                    <a:pt x="3192" y="3714"/>
                  </a:cubicBezTo>
                  <a:lnTo>
                    <a:pt x="3921" y="4687"/>
                  </a:lnTo>
                  <a:lnTo>
                    <a:pt x="2766" y="4535"/>
                  </a:lnTo>
                  <a:lnTo>
                    <a:pt x="1946" y="3440"/>
                  </a:lnTo>
                  <a:cubicBezTo>
                    <a:pt x="1870" y="3345"/>
                    <a:pt x="1746" y="3298"/>
                    <a:pt x="1627" y="3298"/>
                  </a:cubicBezTo>
                  <a:cubicBezTo>
                    <a:pt x="1556" y="3298"/>
                    <a:pt x="1486" y="3315"/>
                    <a:pt x="1429" y="3349"/>
                  </a:cubicBezTo>
                  <a:cubicBezTo>
                    <a:pt x="1277" y="3471"/>
                    <a:pt x="1247" y="3714"/>
                    <a:pt x="1368" y="3866"/>
                  </a:cubicBezTo>
                  <a:lnTo>
                    <a:pt x="1733" y="4383"/>
                  </a:lnTo>
                  <a:lnTo>
                    <a:pt x="1733" y="4383"/>
                  </a:lnTo>
                  <a:lnTo>
                    <a:pt x="456" y="4200"/>
                  </a:lnTo>
                  <a:cubicBezTo>
                    <a:pt x="441" y="4198"/>
                    <a:pt x="425" y="4196"/>
                    <a:pt x="408" y="4196"/>
                  </a:cubicBezTo>
                  <a:cubicBezTo>
                    <a:pt x="238" y="4196"/>
                    <a:pt x="59" y="4338"/>
                    <a:pt x="31" y="4504"/>
                  </a:cubicBezTo>
                  <a:cubicBezTo>
                    <a:pt x="0" y="4687"/>
                    <a:pt x="152" y="4899"/>
                    <a:pt x="335" y="4930"/>
                  </a:cubicBezTo>
                  <a:lnTo>
                    <a:pt x="1642" y="5112"/>
                  </a:lnTo>
                  <a:lnTo>
                    <a:pt x="1095" y="5507"/>
                  </a:lnTo>
                  <a:cubicBezTo>
                    <a:pt x="943" y="5598"/>
                    <a:pt x="912" y="5842"/>
                    <a:pt x="1034" y="5994"/>
                  </a:cubicBezTo>
                  <a:cubicBezTo>
                    <a:pt x="1096" y="6097"/>
                    <a:pt x="1187" y="6144"/>
                    <a:pt x="1287" y="6144"/>
                  </a:cubicBezTo>
                  <a:cubicBezTo>
                    <a:pt x="1333" y="6144"/>
                    <a:pt x="1381" y="6134"/>
                    <a:pt x="1429" y="6115"/>
                  </a:cubicBezTo>
                  <a:cubicBezTo>
                    <a:pt x="1490" y="6115"/>
                    <a:pt x="1490" y="6054"/>
                    <a:pt x="1520" y="6054"/>
                  </a:cubicBezTo>
                  <a:lnTo>
                    <a:pt x="2614" y="5234"/>
                  </a:lnTo>
                  <a:lnTo>
                    <a:pt x="3769" y="5386"/>
                  </a:lnTo>
                  <a:lnTo>
                    <a:pt x="2766" y="6115"/>
                  </a:lnTo>
                  <a:cubicBezTo>
                    <a:pt x="2645" y="6176"/>
                    <a:pt x="2584" y="6358"/>
                    <a:pt x="2645" y="6480"/>
                  </a:cubicBezTo>
                  <a:cubicBezTo>
                    <a:pt x="2706" y="6632"/>
                    <a:pt x="2858" y="6723"/>
                    <a:pt x="3010" y="6753"/>
                  </a:cubicBezTo>
                  <a:lnTo>
                    <a:pt x="4134" y="6753"/>
                  </a:lnTo>
                  <a:lnTo>
                    <a:pt x="3557" y="7483"/>
                  </a:lnTo>
                  <a:lnTo>
                    <a:pt x="2189" y="7635"/>
                  </a:lnTo>
                  <a:cubicBezTo>
                    <a:pt x="2006" y="7665"/>
                    <a:pt x="1854" y="7817"/>
                    <a:pt x="1885" y="8030"/>
                  </a:cubicBezTo>
                  <a:cubicBezTo>
                    <a:pt x="1936" y="8211"/>
                    <a:pt x="2054" y="8348"/>
                    <a:pt x="2218" y="8348"/>
                  </a:cubicBezTo>
                  <a:cubicBezTo>
                    <a:pt x="2248" y="8348"/>
                    <a:pt x="2278" y="8343"/>
                    <a:pt x="2310" y="8334"/>
                  </a:cubicBezTo>
                  <a:lnTo>
                    <a:pt x="2949" y="8273"/>
                  </a:lnTo>
                  <a:lnTo>
                    <a:pt x="2158" y="9307"/>
                  </a:lnTo>
                  <a:cubicBezTo>
                    <a:pt x="2037" y="9459"/>
                    <a:pt x="2098" y="9671"/>
                    <a:pt x="2250" y="9793"/>
                  </a:cubicBezTo>
                  <a:cubicBezTo>
                    <a:pt x="2307" y="9831"/>
                    <a:pt x="2377" y="9870"/>
                    <a:pt x="2451" y="9870"/>
                  </a:cubicBezTo>
                  <a:cubicBezTo>
                    <a:pt x="2495" y="9870"/>
                    <a:pt x="2539" y="9857"/>
                    <a:pt x="2584" y="9823"/>
                  </a:cubicBezTo>
                  <a:cubicBezTo>
                    <a:pt x="2614" y="9793"/>
                    <a:pt x="2706" y="9763"/>
                    <a:pt x="2736" y="9702"/>
                  </a:cubicBezTo>
                  <a:lnTo>
                    <a:pt x="3526" y="8699"/>
                  </a:lnTo>
                  <a:lnTo>
                    <a:pt x="3617" y="9337"/>
                  </a:lnTo>
                  <a:cubicBezTo>
                    <a:pt x="3645" y="9504"/>
                    <a:pt x="3774" y="9645"/>
                    <a:pt x="3982" y="9645"/>
                  </a:cubicBezTo>
                  <a:cubicBezTo>
                    <a:pt x="4002" y="9645"/>
                    <a:pt x="4022" y="9644"/>
                    <a:pt x="4043" y="9641"/>
                  </a:cubicBezTo>
                  <a:cubicBezTo>
                    <a:pt x="4073" y="9641"/>
                    <a:pt x="4104" y="9641"/>
                    <a:pt x="4104" y="9611"/>
                  </a:cubicBezTo>
                  <a:cubicBezTo>
                    <a:pt x="4256" y="9519"/>
                    <a:pt x="4347" y="9367"/>
                    <a:pt x="4347" y="9215"/>
                  </a:cubicBezTo>
                  <a:lnTo>
                    <a:pt x="4195" y="7848"/>
                  </a:lnTo>
                  <a:lnTo>
                    <a:pt x="4742" y="7118"/>
                  </a:lnTo>
                  <a:lnTo>
                    <a:pt x="5046" y="8243"/>
                  </a:lnTo>
                  <a:cubicBezTo>
                    <a:pt x="5107" y="8395"/>
                    <a:pt x="5198" y="8456"/>
                    <a:pt x="5350" y="8486"/>
                  </a:cubicBezTo>
                  <a:cubicBezTo>
                    <a:pt x="5382" y="8499"/>
                    <a:pt x="5414" y="8505"/>
                    <a:pt x="5443" y="8505"/>
                  </a:cubicBezTo>
                  <a:cubicBezTo>
                    <a:pt x="5553" y="8505"/>
                    <a:pt x="5643" y="8423"/>
                    <a:pt x="5715" y="8304"/>
                  </a:cubicBezTo>
                  <a:lnTo>
                    <a:pt x="6262" y="7361"/>
                  </a:lnTo>
                  <a:lnTo>
                    <a:pt x="6627" y="8243"/>
                  </a:lnTo>
                  <a:lnTo>
                    <a:pt x="6079" y="9489"/>
                  </a:lnTo>
                  <a:cubicBezTo>
                    <a:pt x="5988" y="9671"/>
                    <a:pt x="6079" y="9854"/>
                    <a:pt x="6262" y="9945"/>
                  </a:cubicBezTo>
                  <a:cubicBezTo>
                    <a:pt x="6315" y="9960"/>
                    <a:pt x="6366" y="9968"/>
                    <a:pt x="6414" y="9968"/>
                  </a:cubicBezTo>
                  <a:cubicBezTo>
                    <a:pt x="6558" y="9968"/>
                    <a:pt x="6672" y="9899"/>
                    <a:pt x="6718" y="9763"/>
                  </a:cubicBezTo>
                  <a:lnTo>
                    <a:pt x="6991" y="9155"/>
                  </a:lnTo>
                  <a:lnTo>
                    <a:pt x="7478" y="10310"/>
                  </a:lnTo>
                  <a:cubicBezTo>
                    <a:pt x="7547" y="10471"/>
                    <a:pt x="7668" y="10545"/>
                    <a:pt x="7802" y="10545"/>
                  </a:cubicBezTo>
                  <a:cubicBezTo>
                    <a:pt x="7845" y="10545"/>
                    <a:pt x="7889" y="10537"/>
                    <a:pt x="7934" y="10522"/>
                  </a:cubicBezTo>
                  <a:cubicBezTo>
                    <a:pt x="8146" y="10431"/>
                    <a:pt x="8207" y="10249"/>
                    <a:pt x="8146" y="10067"/>
                  </a:cubicBezTo>
                  <a:lnTo>
                    <a:pt x="7630" y="8881"/>
                  </a:lnTo>
                  <a:lnTo>
                    <a:pt x="8238" y="9155"/>
                  </a:lnTo>
                  <a:cubicBezTo>
                    <a:pt x="8283" y="9170"/>
                    <a:pt x="8336" y="9177"/>
                    <a:pt x="8386" y="9177"/>
                  </a:cubicBezTo>
                  <a:cubicBezTo>
                    <a:pt x="8435" y="9177"/>
                    <a:pt x="8481" y="9170"/>
                    <a:pt x="8511" y="9155"/>
                  </a:cubicBezTo>
                  <a:cubicBezTo>
                    <a:pt x="8602" y="9094"/>
                    <a:pt x="8663" y="9033"/>
                    <a:pt x="8694" y="8942"/>
                  </a:cubicBezTo>
                  <a:cubicBezTo>
                    <a:pt x="8785" y="8760"/>
                    <a:pt x="8694" y="8577"/>
                    <a:pt x="8511" y="8486"/>
                  </a:cubicBezTo>
                  <a:lnTo>
                    <a:pt x="7265" y="7969"/>
                  </a:lnTo>
                  <a:lnTo>
                    <a:pt x="6931" y="7088"/>
                  </a:lnTo>
                  <a:lnTo>
                    <a:pt x="6931" y="7088"/>
                  </a:lnTo>
                  <a:lnTo>
                    <a:pt x="8025" y="7392"/>
                  </a:lnTo>
                  <a:cubicBezTo>
                    <a:pt x="8045" y="7402"/>
                    <a:pt x="8069" y="7405"/>
                    <a:pt x="8093" y="7405"/>
                  </a:cubicBezTo>
                  <a:cubicBezTo>
                    <a:pt x="8143" y="7405"/>
                    <a:pt x="8197" y="7392"/>
                    <a:pt x="8238" y="7392"/>
                  </a:cubicBezTo>
                  <a:cubicBezTo>
                    <a:pt x="8329" y="7361"/>
                    <a:pt x="8359" y="7331"/>
                    <a:pt x="8390" y="7270"/>
                  </a:cubicBezTo>
                  <a:cubicBezTo>
                    <a:pt x="8481" y="7179"/>
                    <a:pt x="8481" y="6966"/>
                    <a:pt x="8390" y="6875"/>
                  </a:cubicBezTo>
                  <a:lnTo>
                    <a:pt x="7690" y="5872"/>
                  </a:lnTo>
                  <a:lnTo>
                    <a:pt x="8815" y="6024"/>
                  </a:lnTo>
                  <a:lnTo>
                    <a:pt x="9666" y="7118"/>
                  </a:lnTo>
                  <a:cubicBezTo>
                    <a:pt x="9728" y="7221"/>
                    <a:pt x="9818" y="7283"/>
                    <a:pt x="9917" y="7283"/>
                  </a:cubicBezTo>
                  <a:cubicBezTo>
                    <a:pt x="9964" y="7283"/>
                    <a:pt x="10013" y="7269"/>
                    <a:pt x="10061" y="7240"/>
                  </a:cubicBezTo>
                  <a:cubicBezTo>
                    <a:pt x="10122" y="7240"/>
                    <a:pt x="10122" y="7209"/>
                    <a:pt x="10153" y="7209"/>
                  </a:cubicBezTo>
                  <a:cubicBezTo>
                    <a:pt x="10304" y="7088"/>
                    <a:pt x="10335" y="6875"/>
                    <a:pt x="10213" y="6723"/>
                  </a:cubicBezTo>
                  <a:lnTo>
                    <a:pt x="9849" y="6176"/>
                  </a:lnTo>
                  <a:lnTo>
                    <a:pt x="11095" y="6419"/>
                  </a:lnTo>
                  <a:cubicBezTo>
                    <a:pt x="11186" y="6419"/>
                    <a:pt x="11216" y="6419"/>
                    <a:pt x="11277" y="6358"/>
                  </a:cubicBezTo>
                  <a:cubicBezTo>
                    <a:pt x="11399" y="6328"/>
                    <a:pt x="11490" y="6206"/>
                    <a:pt x="11520" y="6115"/>
                  </a:cubicBezTo>
                  <a:cubicBezTo>
                    <a:pt x="11551" y="5902"/>
                    <a:pt x="11399" y="5720"/>
                    <a:pt x="11216" y="5720"/>
                  </a:cubicBezTo>
                  <a:lnTo>
                    <a:pt x="9909" y="5538"/>
                  </a:lnTo>
                  <a:lnTo>
                    <a:pt x="10456" y="5142"/>
                  </a:lnTo>
                  <a:cubicBezTo>
                    <a:pt x="10608" y="5021"/>
                    <a:pt x="10639" y="4808"/>
                    <a:pt x="10517" y="4656"/>
                  </a:cubicBezTo>
                  <a:cubicBezTo>
                    <a:pt x="10464" y="4568"/>
                    <a:pt x="10359" y="4520"/>
                    <a:pt x="10251" y="4520"/>
                  </a:cubicBezTo>
                  <a:cubicBezTo>
                    <a:pt x="10174" y="4520"/>
                    <a:pt x="10094" y="4545"/>
                    <a:pt x="10031" y="4595"/>
                  </a:cubicBezTo>
                  <a:lnTo>
                    <a:pt x="8937" y="5416"/>
                  </a:lnTo>
                  <a:lnTo>
                    <a:pt x="7782" y="5264"/>
                  </a:lnTo>
                  <a:lnTo>
                    <a:pt x="8785" y="4535"/>
                  </a:lnTo>
                  <a:cubicBezTo>
                    <a:pt x="8906" y="4474"/>
                    <a:pt x="8967" y="4261"/>
                    <a:pt x="8906" y="4109"/>
                  </a:cubicBezTo>
                  <a:cubicBezTo>
                    <a:pt x="8845" y="3957"/>
                    <a:pt x="8694" y="3896"/>
                    <a:pt x="8542" y="3866"/>
                  </a:cubicBezTo>
                  <a:lnTo>
                    <a:pt x="7417" y="3866"/>
                  </a:lnTo>
                  <a:lnTo>
                    <a:pt x="7994" y="3136"/>
                  </a:lnTo>
                  <a:lnTo>
                    <a:pt x="9362" y="2984"/>
                  </a:lnTo>
                  <a:cubicBezTo>
                    <a:pt x="9393" y="2984"/>
                    <a:pt x="9423" y="2984"/>
                    <a:pt x="9423" y="2954"/>
                  </a:cubicBezTo>
                  <a:cubicBezTo>
                    <a:pt x="9575" y="2863"/>
                    <a:pt x="9666" y="2711"/>
                    <a:pt x="9666" y="2559"/>
                  </a:cubicBezTo>
                  <a:cubicBezTo>
                    <a:pt x="9611" y="2392"/>
                    <a:pt x="9479" y="2251"/>
                    <a:pt x="9294" y="2251"/>
                  </a:cubicBezTo>
                  <a:cubicBezTo>
                    <a:pt x="9277" y="2251"/>
                    <a:pt x="9259" y="2252"/>
                    <a:pt x="9241" y="2255"/>
                  </a:cubicBezTo>
                  <a:lnTo>
                    <a:pt x="8602" y="2346"/>
                  </a:lnTo>
                  <a:lnTo>
                    <a:pt x="8602" y="2346"/>
                  </a:lnTo>
                  <a:lnTo>
                    <a:pt x="9393" y="1313"/>
                  </a:lnTo>
                  <a:cubicBezTo>
                    <a:pt x="9514" y="1161"/>
                    <a:pt x="9453" y="917"/>
                    <a:pt x="9301" y="826"/>
                  </a:cubicBezTo>
                  <a:cubicBezTo>
                    <a:pt x="9238" y="776"/>
                    <a:pt x="9164" y="751"/>
                    <a:pt x="9090" y="751"/>
                  </a:cubicBezTo>
                  <a:cubicBezTo>
                    <a:pt x="8988" y="751"/>
                    <a:pt x="8886" y="799"/>
                    <a:pt x="8815" y="887"/>
                  </a:cubicBezTo>
                  <a:lnTo>
                    <a:pt x="8055" y="1860"/>
                  </a:lnTo>
                  <a:lnTo>
                    <a:pt x="7994" y="1191"/>
                  </a:lnTo>
                  <a:cubicBezTo>
                    <a:pt x="7939" y="1024"/>
                    <a:pt x="7807" y="883"/>
                    <a:pt x="7623" y="883"/>
                  </a:cubicBezTo>
                  <a:cubicBezTo>
                    <a:pt x="7605" y="883"/>
                    <a:pt x="7587" y="884"/>
                    <a:pt x="7569" y="887"/>
                  </a:cubicBezTo>
                  <a:cubicBezTo>
                    <a:pt x="7387" y="948"/>
                    <a:pt x="7235" y="1100"/>
                    <a:pt x="7265" y="1313"/>
                  </a:cubicBezTo>
                  <a:lnTo>
                    <a:pt x="7417" y="2680"/>
                  </a:lnTo>
                  <a:lnTo>
                    <a:pt x="6839" y="3410"/>
                  </a:lnTo>
                  <a:lnTo>
                    <a:pt x="6535" y="2316"/>
                  </a:lnTo>
                  <a:cubicBezTo>
                    <a:pt x="6505" y="2164"/>
                    <a:pt x="6383" y="2073"/>
                    <a:pt x="6231" y="2042"/>
                  </a:cubicBezTo>
                  <a:cubicBezTo>
                    <a:pt x="6206" y="2037"/>
                    <a:pt x="6182" y="2035"/>
                    <a:pt x="6158" y="2035"/>
                  </a:cubicBezTo>
                  <a:cubicBezTo>
                    <a:pt x="6041" y="2035"/>
                    <a:pt x="5948" y="2098"/>
                    <a:pt x="5897" y="2225"/>
                  </a:cubicBezTo>
                  <a:lnTo>
                    <a:pt x="5320" y="3167"/>
                  </a:lnTo>
                  <a:lnTo>
                    <a:pt x="4985" y="2316"/>
                  </a:lnTo>
                  <a:lnTo>
                    <a:pt x="5502" y="1039"/>
                  </a:lnTo>
                  <a:cubicBezTo>
                    <a:pt x="5593" y="857"/>
                    <a:pt x="5502" y="674"/>
                    <a:pt x="5320" y="583"/>
                  </a:cubicBezTo>
                  <a:cubicBezTo>
                    <a:pt x="5275" y="568"/>
                    <a:pt x="5231" y="561"/>
                    <a:pt x="5188" y="561"/>
                  </a:cubicBezTo>
                  <a:cubicBezTo>
                    <a:pt x="5054" y="561"/>
                    <a:pt x="4933" y="635"/>
                    <a:pt x="4864" y="796"/>
                  </a:cubicBezTo>
                  <a:lnTo>
                    <a:pt x="4590" y="1404"/>
                  </a:lnTo>
                  <a:lnTo>
                    <a:pt x="4104" y="218"/>
                  </a:lnTo>
                  <a:cubicBezTo>
                    <a:pt x="4059" y="85"/>
                    <a:pt x="3933" y="0"/>
                    <a:pt x="37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781342" y="551619"/>
              <a:ext cx="787195" cy="736199"/>
            </a:xfrm>
            <a:custGeom>
              <a:avLst/>
              <a:gdLst/>
              <a:ahLst/>
              <a:cxnLst/>
              <a:rect l="l" t="t" r="r" b="b"/>
              <a:pathLst>
                <a:path w="24621" h="23026" extrusionOk="0">
                  <a:moveTo>
                    <a:pt x="12918" y="7166"/>
                  </a:moveTo>
                  <a:lnTo>
                    <a:pt x="13374" y="8868"/>
                  </a:lnTo>
                  <a:lnTo>
                    <a:pt x="12554" y="9932"/>
                  </a:lnTo>
                  <a:lnTo>
                    <a:pt x="12007" y="8686"/>
                  </a:lnTo>
                  <a:lnTo>
                    <a:pt x="12918" y="7166"/>
                  </a:lnTo>
                  <a:close/>
                  <a:moveTo>
                    <a:pt x="9271" y="8899"/>
                  </a:moveTo>
                  <a:lnTo>
                    <a:pt x="10578" y="9263"/>
                  </a:lnTo>
                  <a:lnTo>
                    <a:pt x="11095" y="10510"/>
                  </a:lnTo>
                  <a:lnTo>
                    <a:pt x="10456" y="10418"/>
                  </a:lnTo>
                  <a:lnTo>
                    <a:pt x="9271" y="8899"/>
                  </a:lnTo>
                  <a:close/>
                  <a:moveTo>
                    <a:pt x="15928" y="9811"/>
                  </a:moveTo>
                  <a:lnTo>
                    <a:pt x="14408" y="10966"/>
                  </a:lnTo>
                  <a:lnTo>
                    <a:pt x="13769" y="10874"/>
                  </a:lnTo>
                  <a:lnTo>
                    <a:pt x="14590" y="9811"/>
                  </a:lnTo>
                  <a:close/>
                  <a:moveTo>
                    <a:pt x="10213" y="11999"/>
                  </a:moveTo>
                  <a:lnTo>
                    <a:pt x="10882" y="12060"/>
                  </a:lnTo>
                  <a:lnTo>
                    <a:pt x="10031" y="13124"/>
                  </a:lnTo>
                  <a:lnTo>
                    <a:pt x="8693" y="13124"/>
                  </a:lnTo>
                  <a:lnTo>
                    <a:pt x="10213" y="11999"/>
                  </a:lnTo>
                  <a:close/>
                  <a:moveTo>
                    <a:pt x="13496" y="12455"/>
                  </a:moveTo>
                  <a:lnTo>
                    <a:pt x="14134" y="12516"/>
                  </a:lnTo>
                  <a:lnTo>
                    <a:pt x="15320" y="14036"/>
                  </a:lnTo>
                  <a:lnTo>
                    <a:pt x="14013" y="13701"/>
                  </a:lnTo>
                  <a:lnTo>
                    <a:pt x="13496" y="12455"/>
                  </a:lnTo>
                  <a:close/>
                  <a:moveTo>
                    <a:pt x="12098" y="13002"/>
                  </a:moveTo>
                  <a:lnTo>
                    <a:pt x="12614" y="14279"/>
                  </a:lnTo>
                  <a:lnTo>
                    <a:pt x="11703" y="15798"/>
                  </a:lnTo>
                  <a:lnTo>
                    <a:pt x="11247" y="14066"/>
                  </a:lnTo>
                  <a:lnTo>
                    <a:pt x="12098" y="13002"/>
                  </a:lnTo>
                  <a:close/>
                  <a:moveTo>
                    <a:pt x="7916" y="0"/>
                  </a:moveTo>
                  <a:cubicBezTo>
                    <a:pt x="7821" y="0"/>
                    <a:pt x="7723" y="17"/>
                    <a:pt x="7630" y="54"/>
                  </a:cubicBezTo>
                  <a:cubicBezTo>
                    <a:pt x="7265" y="206"/>
                    <a:pt x="7082" y="661"/>
                    <a:pt x="7234" y="1057"/>
                  </a:cubicBezTo>
                  <a:lnTo>
                    <a:pt x="8237" y="3640"/>
                  </a:lnTo>
                  <a:lnTo>
                    <a:pt x="6961" y="3063"/>
                  </a:lnTo>
                  <a:cubicBezTo>
                    <a:pt x="6861" y="3024"/>
                    <a:pt x="6757" y="3005"/>
                    <a:pt x="6654" y="3005"/>
                  </a:cubicBezTo>
                  <a:cubicBezTo>
                    <a:pt x="6352" y="3005"/>
                    <a:pt x="6064" y="3170"/>
                    <a:pt x="5927" y="3488"/>
                  </a:cubicBezTo>
                  <a:cubicBezTo>
                    <a:pt x="5775" y="3853"/>
                    <a:pt x="5927" y="4309"/>
                    <a:pt x="6353" y="4491"/>
                  </a:cubicBezTo>
                  <a:lnTo>
                    <a:pt x="9089" y="5646"/>
                  </a:lnTo>
                  <a:lnTo>
                    <a:pt x="9848" y="7501"/>
                  </a:lnTo>
                  <a:lnTo>
                    <a:pt x="7538" y="6862"/>
                  </a:lnTo>
                  <a:cubicBezTo>
                    <a:pt x="7471" y="6842"/>
                    <a:pt x="7401" y="6832"/>
                    <a:pt x="7330" y="6832"/>
                  </a:cubicBezTo>
                  <a:cubicBezTo>
                    <a:pt x="7082" y="6832"/>
                    <a:pt x="6829" y="6953"/>
                    <a:pt x="6687" y="7166"/>
                  </a:cubicBezTo>
                  <a:cubicBezTo>
                    <a:pt x="6505" y="7440"/>
                    <a:pt x="6505" y="7804"/>
                    <a:pt x="6718" y="8078"/>
                  </a:cubicBezTo>
                  <a:lnTo>
                    <a:pt x="8268" y="10175"/>
                  </a:lnTo>
                  <a:lnTo>
                    <a:pt x="5836" y="9811"/>
                  </a:lnTo>
                  <a:lnTo>
                    <a:pt x="4073" y="7440"/>
                  </a:lnTo>
                  <a:cubicBezTo>
                    <a:pt x="3914" y="7227"/>
                    <a:pt x="3682" y="7118"/>
                    <a:pt x="3456" y="7118"/>
                  </a:cubicBezTo>
                  <a:cubicBezTo>
                    <a:pt x="3295" y="7118"/>
                    <a:pt x="3136" y="7174"/>
                    <a:pt x="3009" y="7288"/>
                  </a:cubicBezTo>
                  <a:cubicBezTo>
                    <a:pt x="2675" y="7531"/>
                    <a:pt x="2584" y="8048"/>
                    <a:pt x="2857" y="8352"/>
                  </a:cubicBezTo>
                  <a:lnTo>
                    <a:pt x="3678" y="9476"/>
                  </a:lnTo>
                  <a:lnTo>
                    <a:pt x="942" y="9111"/>
                  </a:lnTo>
                  <a:cubicBezTo>
                    <a:pt x="895" y="9100"/>
                    <a:pt x="847" y="9095"/>
                    <a:pt x="800" y="9095"/>
                  </a:cubicBezTo>
                  <a:cubicBezTo>
                    <a:pt x="457" y="9095"/>
                    <a:pt x="145" y="9375"/>
                    <a:pt x="91" y="9750"/>
                  </a:cubicBezTo>
                  <a:cubicBezTo>
                    <a:pt x="0" y="10175"/>
                    <a:pt x="304" y="10540"/>
                    <a:pt x="730" y="10631"/>
                  </a:cubicBezTo>
                  <a:lnTo>
                    <a:pt x="3465" y="10996"/>
                  </a:lnTo>
                  <a:lnTo>
                    <a:pt x="2310" y="11847"/>
                  </a:lnTo>
                  <a:cubicBezTo>
                    <a:pt x="1976" y="12090"/>
                    <a:pt x="1915" y="12607"/>
                    <a:pt x="2158" y="12911"/>
                  </a:cubicBezTo>
                  <a:cubicBezTo>
                    <a:pt x="2324" y="13119"/>
                    <a:pt x="2547" y="13213"/>
                    <a:pt x="2769" y="13213"/>
                  </a:cubicBezTo>
                  <a:cubicBezTo>
                    <a:pt x="2872" y="13213"/>
                    <a:pt x="2974" y="13193"/>
                    <a:pt x="3070" y="13154"/>
                  </a:cubicBezTo>
                  <a:cubicBezTo>
                    <a:pt x="3161" y="13124"/>
                    <a:pt x="3192" y="13093"/>
                    <a:pt x="3283" y="13063"/>
                  </a:cubicBezTo>
                  <a:lnTo>
                    <a:pt x="5623" y="11270"/>
                  </a:lnTo>
                  <a:lnTo>
                    <a:pt x="8055" y="11604"/>
                  </a:lnTo>
                  <a:lnTo>
                    <a:pt x="5958" y="13154"/>
                  </a:lnTo>
                  <a:cubicBezTo>
                    <a:pt x="5715" y="13367"/>
                    <a:pt x="5593" y="13701"/>
                    <a:pt x="5715" y="14036"/>
                  </a:cubicBezTo>
                  <a:cubicBezTo>
                    <a:pt x="5806" y="14340"/>
                    <a:pt x="6079" y="14583"/>
                    <a:pt x="6414" y="14583"/>
                  </a:cubicBezTo>
                  <a:lnTo>
                    <a:pt x="8845" y="14613"/>
                  </a:lnTo>
                  <a:lnTo>
                    <a:pt x="7630" y="16163"/>
                  </a:lnTo>
                  <a:lnTo>
                    <a:pt x="4712" y="16558"/>
                  </a:lnTo>
                  <a:cubicBezTo>
                    <a:pt x="4286" y="16589"/>
                    <a:pt x="3982" y="17014"/>
                    <a:pt x="4043" y="17409"/>
                  </a:cubicBezTo>
                  <a:cubicBezTo>
                    <a:pt x="4072" y="17815"/>
                    <a:pt x="4460" y="18111"/>
                    <a:pt x="4839" y="18111"/>
                  </a:cubicBezTo>
                  <a:cubicBezTo>
                    <a:pt x="4857" y="18111"/>
                    <a:pt x="4876" y="18110"/>
                    <a:pt x="4894" y="18109"/>
                  </a:cubicBezTo>
                  <a:lnTo>
                    <a:pt x="6323" y="17896"/>
                  </a:lnTo>
                  <a:lnTo>
                    <a:pt x="6323" y="17896"/>
                  </a:lnTo>
                  <a:lnTo>
                    <a:pt x="4590" y="20084"/>
                  </a:lnTo>
                  <a:cubicBezTo>
                    <a:pt x="4347" y="20419"/>
                    <a:pt x="4408" y="20905"/>
                    <a:pt x="4742" y="21179"/>
                  </a:cubicBezTo>
                  <a:cubicBezTo>
                    <a:pt x="4896" y="21294"/>
                    <a:pt x="5075" y="21336"/>
                    <a:pt x="5239" y="21336"/>
                  </a:cubicBezTo>
                  <a:cubicBezTo>
                    <a:pt x="5334" y="21336"/>
                    <a:pt x="5424" y="21322"/>
                    <a:pt x="5502" y="21300"/>
                  </a:cubicBezTo>
                  <a:cubicBezTo>
                    <a:pt x="5623" y="21270"/>
                    <a:pt x="5745" y="21179"/>
                    <a:pt x="5806" y="21057"/>
                  </a:cubicBezTo>
                  <a:lnTo>
                    <a:pt x="7538" y="18868"/>
                  </a:lnTo>
                  <a:lnTo>
                    <a:pt x="7721" y="20267"/>
                  </a:lnTo>
                  <a:cubicBezTo>
                    <a:pt x="7750" y="20673"/>
                    <a:pt x="8138" y="20968"/>
                    <a:pt x="8543" y="20968"/>
                  </a:cubicBezTo>
                  <a:cubicBezTo>
                    <a:pt x="8563" y="20968"/>
                    <a:pt x="8583" y="20967"/>
                    <a:pt x="8602" y="20966"/>
                  </a:cubicBezTo>
                  <a:cubicBezTo>
                    <a:pt x="8663" y="20966"/>
                    <a:pt x="8754" y="20905"/>
                    <a:pt x="8785" y="20905"/>
                  </a:cubicBezTo>
                  <a:cubicBezTo>
                    <a:pt x="9089" y="20814"/>
                    <a:pt x="9301" y="20449"/>
                    <a:pt x="9271" y="20115"/>
                  </a:cubicBezTo>
                  <a:lnTo>
                    <a:pt x="8906" y="17197"/>
                  </a:lnTo>
                  <a:lnTo>
                    <a:pt x="10122" y="15647"/>
                  </a:lnTo>
                  <a:lnTo>
                    <a:pt x="10730" y="17957"/>
                  </a:lnTo>
                  <a:cubicBezTo>
                    <a:pt x="10791" y="18261"/>
                    <a:pt x="11064" y="18473"/>
                    <a:pt x="11368" y="18534"/>
                  </a:cubicBezTo>
                  <a:cubicBezTo>
                    <a:pt x="11394" y="18537"/>
                    <a:pt x="11420" y="18538"/>
                    <a:pt x="11445" y="18538"/>
                  </a:cubicBezTo>
                  <a:cubicBezTo>
                    <a:pt x="11722" y="18538"/>
                    <a:pt x="11989" y="18389"/>
                    <a:pt x="12128" y="18139"/>
                  </a:cubicBezTo>
                  <a:lnTo>
                    <a:pt x="13374" y="16042"/>
                  </a:lnTo>
                  <a:lnTo>
                    <a:pt x="14134" y="17926"/>
                  </a:lnTo>
                  <a:lnTo>
                    <a:pt x="13010" y="20662"/>
                  </a:lnTo>
                  <a:cubicBezTo>
                    <a:pt x="12858" y="21027"/>
                    <a:pt x="13010" y="21482"/>
                    <a:pt x="13405" y="21665"/>
                  </a:cubicBezTo>
                  <a:cubicBezTo>
                    <a:pt x="13506" y="21704"/>
                    <a:pt x="13611" y="21723"/>
                    <a:pt x="13715" y="21723"/>
                  </a:cubicBezTo>
                  <a:cubicBezTo>
                    <a:pt x="14016" y="21723"/>
                    <a:pt x="14303" y="21563"/>
                    <a:pt x="14438" y="21270"/>
                  </a:cubicBezTo>
                  <a:lnTo>
                    <a:pt x="14985" y="19963"/>
                  </a:lnTo>
                  <a:lnTo>
                    <a:pt x="15988" y="22546"/>
                  </a:lnTo>
                  <a:cubicBezTo>
                    <a:pt x="16104" y="22848"/>
                    <a:pt x="16397" y="23025"/>
                    <a:pt x="16704" y="23025"/>
                  </a:cubicBezTo>
                  <a:cubicBezTo>
                    <a:pt x="16800" y="23025"/>
                    <a:pt x="16898" y="23008"/>
                    <a:pt x="16991" y="22972"/>
                  </a:cubicBezTo>
                  <a:cubicBezTo>
                    <a:pt x="17356" y="22820"/>
                    <a:pt x="17569" y="22364"/>
                    <a:pt x="17417" y="21969"/>
                  </a:cubicBezTo>
                  <a:lnTo>
                    <a:pt x="16383" y="19385"/>
                  </a:lnTo>
                  <a:lnTo>
                    <a:pt x="17660" y="19932"/>
                  </a:lnTo>
                  <a:cubicBezTo>
                    <a:pt x="17766" y="19963"/>
                    <a:pt x="17873" y="19978"/>
                    <a:pt x="17975" y="19978"/>
                  </a:cubicBezTo>
                  <a:cubicBezTo>
                    <a:pt x="18078" y="19978"/>
                    <a:pt x="18177" y="19963"/>
                    <a:pt x="18268" y="19932"/>
                  </a:cubicBezTo>
                  <a:cubicBezTo>
                    <a:pt x="18481" y="19841"/>
                    <a:pt x="18633" y="19689"/>
                    <a:pt x="18694" y="19507"/>
                  </a:cubicBezTo>
                  <a:cubicBezTo>
                    <a:pt x="18846" y="19142"/>
                    <a:pt x="18694" y="18686"/>
                    <a:pt x="18268" y="18473"/>
                  </a:cubicBezTo>
                  <a:lnTo>
                    <a:pt x="15532" y="17349"/>
                  </a:lnTo>
                  <a:lnTo>
                    <a:pt x="14773" y="15495"/>
                  </a:lnTo>
                  <a:lnTo>
                    <a:pt x="17113" y="16133"/>
                  </a:lnTo>
                  <a:cubicBezTo>
                    <a:pt x="17176" y="16145"/>
                    <a:pt x="17244" y="16153"/>
                    <a:pt x="17313" y="16153"/>
                  </a:cubicBezTo>
                  <a:cubicBezTo>
                    <a:pt x="17411" y="16153"/>
                    <a:pt x="17510" y="16138"/>
                    <a:pt x="17599" y="16102"/>
                  </a:cubicBezTo>
                  <a:cubicBezTo>
                    <a:pt x="17751" y="16042"/>
                    <a:pt x="17873" y="15950"/>
                    <a:pt x="17934" y="15829"/>
                  </a:cubicBezTo>
                  <a:cubicBezTo>
                    <a:pt x="18116" y="15555"/>
                    <a:pt x="18116" y="15191"/>
                    <a:pt x="17903" y="14917"/>
                  </a:cubicBezTo>
                  <a:lnTo>
                    <a:pt x="16353" y="12820"/>
                  </a:lnTo>
                  <a:lnTo>
                    <a:pt x="18785" y="13154"/>
                  </a:lnTo>
                  <a:lnTo>
                    <a:pt x="20548" y="15525"/>
                  </a:lnTo>
                  <a:cubicBezTo>
                    <a:pt x="20724" y="15745"/>
                    <a:pt x="20963" y="15837"/>
                    <a:pt x="21197" y="15837"/>
                  </a:cubicBezTo>
                  <a:cubicBezTo>
                    <a:pt x="21287" y="15837"/>
                    <a:pt x="21375" y="15824"/>
                    <a:pt x="21460" y="15798"/>
                  </a:cubicBezTo>
                  <a:cubicBezTo>
                    <a:pt x="21551" y="15738"/>
                    <a:pt x="21581" y="15707"/>
                    <a:pt x="21672" y="15677"/>
                  </a:cubicBezTo>
                  <a:cubicBezTo>
                    <a:pt x="22007" y="15403"/>
                    <a:pt x="22067" y="14917"/>
                    <a:pt x="21824" y="14613"/>
                  </a:cubicBezTo>
                  <a:lnTo>
                    <a:pt x="20973" y="13458"/>
                  </a:lnTo>
                  <a:lnTo>
                    <a:pt x="23709" y="13853"/>
                  </a:lnTo>
                  <a:cubicBezTo>
                    <a:pt x="23753" y="13862"/>
                    <a:pt x="23795" y="13866"/>
                    <a:pt x="23835" y="13866"/>
                  </a:cubicBezTo>
                  <a:cubicBezTo>
                    <a:pt x="23932" y="13866"/>
                    <a:pt x="24018" y="13844"/>
                    <a:pt x="24104" y="13823"/>
                  </a:cubicBezTo>
                  <a:cubicBezTo>
                    <a:pt x="24347" y="13701"/>
                    <a:pt x="24499" y="13458"/>
                    <a:pt x="24590" y="13215"/>
                  </a:cubicBezTo>
                  <a:cubicBezTo>
                    <a:pt x="24621" y="12759"/>
                    <a:pt x="24317" y="12364"/>
                    <a:pt x="23891" y="12333"/>
                  </a:cubicBezTo>
                  <a:lnTo>
                    <a:pt x="21156" y="11938"/>
                  </a:lnTo>
                  <a:lnTo>
                    <a:pt x="22311" y="11118"/>
                  </a:lnTo>
                  <a:cubicBezTo>
                    <a:pt x="22645" y="10844"/>
                    <a:pt x="22736" y="10358"/>
                    <a:pt x="22463" y="10054"/>
                  </a:cubicBezTo>
                  <a:cubicBezTo>
                    <a:pt x="22299" y="9854"/>
                    <a:pt x="22059" y="9741"/>
                    <a:pt x="21828" y="9741"/>
                  </a:cubicBezTo>
                  <a:cubicBezTo>
                    <a:pt x="21673" y="9741"/>
                    <a:pt x="21521" y="9792"/>
                    <a:pt x="21399" y="9902"/>
                  </a:cubicBezTo>
                  <a:lnTo>
                    <a:pt x="19028" y="11695"/>
                  </a:lnTo>
                  <a:lnTo>
                    <a:pt x="16596" y="11330"/>
                  </a:lnTo>
                  <a:lnTo>
                    <a:pt x="18694" y="9780"/>
                  </a:lnTo>
                  <a:cubicBezTo>
                    <a:pt x="18967" y="9598"/>
                    <a:pt x="19089" y="9263"/>
                    <a:pt x="18967" y="8899"/>
                  </a:cubicBezTo>
                  <a:cubicBezTo>
                    <a:pt x="18846" y="8595"/>
                    <a:pt x="18572" y="8382"/>
                    <a:pt x="18238" y="8382"/>
                  </a:cubicBezTo>
                  <a:lnTo>
                    <a:pt x="15806" y="8352"/>
                  </a:lnTo>
                  <a:lnTo>
                    <a:pt x="17022" y="6771"/>
                  </a:lnTo>
                  <a:lnTo>
                    <a:pt x="19940" y="6406"/>
                  </a:lnTo>
                  <a:cubicBezTo>
                    <a:pt x="20031" y="6406"/>
                    <a:pt x="20092" y="6376"/>
                    <a:pt x="20153" y="6376"/>
                  </a:cubicBezTo>
                  <a:cubicBezTo>
                    <a:pt x="20457" y="6254"/>
                    <a:pt x="20669" y="5920"/>
                    <a:pt x="20639" y="5555"/>
                  </a:cubicBezTo>
                  <a:cubicBezTo>
                    <a:pt x="20610" y="5178"/>
                    <a:pt x="20221" y="4884"/>
                    <a:pt x="19816" y="4884"/>
                  </a:cubicBezTo>
                  <a:cubicBezTo>
                    <a:pt x="19797" y="4884"/>
                    <a:pt x="19777" y="4885"/>
                    <a:pt x="19757" y="4886"/>
                  </a:cubicBezTo>
                  <a:lnTo>
                    <a:pt x="18359" y="5069"/>
                  </a:lnTo>
                  <a:lnTo>
                    <a:pt x="20061" y="2880"/>
                  </a:lnTo>
                  <a:cubicBezTo>
                    <a:pt x="20335" y="2516"/>
                    <a:pt x="20244" y="2029"/>
                    <a:pt x="19909" y="1756"/>
                  </a:cubicBezTo>
                  <a:cubicBezTo>
                    <a:pt x="19773" y="1656"/>
                    <a:pt x="19606" y="1608"/>
                    <a:pt x="19440" y="1608"/>
                  </a:cubicBezTo>
                  <a:cubicBezTo>
                    <a:pt x="19199" y="1608"/>
                    <a:pt x="18959" y="1710"/>
                    <a:pt x="18815" y="1908"/>
                  </a:cubicBezTo>
                  <a:lnTo>
                    <a:pt x="17083" y="4127"/>
                  </a:lnTo>
                  <a:lnTo>
                    <a:pt x="16900" y="2728"/>
                  </a:lnTo>
                  <a:cubicBezTo>
                    <a:pt x="16871" y="2322"/>
                    <a:pt x="16483" y="2027"/>
                    <a:pt x="16078" y="2027"/>
                  </a:cubicBezTo>
                  <a:cubicBezTo>
                    <a:pt x="16058" y="2027"/>
                    <a:pt x="16038" y="2028"/>
                    <a:pt x="16019" y="2029"/>
                  </a:cubicBezTo>
                  <a:cubicBezTo>
                    <a:pt x="15624" y="2060"/>
                    <a:pt x="15320" y="2485"/>
                    <a:pt x="15350" y="2911"/>
                  </a:cubicBezTo>
                  <a:lnTo>
                    <a:pt x="15715" y="5829"/>
                  </a:lnTo>
                  <a:lnTo>
                    <a:pt x="14499" y="7379"/>
                  </a:lnTo>
                  <a:lnTo>
                    <a:pt x="13921" y="5069"/>
                  </a:lnTo>
                  <a:cubicBezTo>
                    <a:pt x="13830" y="4765"/>
                    <a:pt x="13557" y="4552"/>
                    <a:pt x="13253" y="4491"/>
                  </a:cubicBezTo>
                  <a:cubicBezTo>
                    <a:pt x="13227" y="4489"/>
                    <a:pt x="13201" y="4488"/>
                    <a:pt x="13176" y="4488"/>
                  </a:cubicBezTo>
                  <a:cubicBezTo>
                    <a:pt x="12898" y="4488"/>
                    <a:pt x="12632" y="4636"/>
                    <a:pt x="12493" y="4886"/>
                  </a:cubicBezTo>
                  <a:lnTo>
                    <a:pt x="11247" y="6984"/>
                  </a:lnTo>
                  <a:lnTo>
                    <a:pt x="10487" y="5099"/>
                  </a:lnTo>
                  <a:lnTo>
                    <a:pt x="11642" y="2364"/>
                  </a:lnTo>
                  <a:cubicBezTo>
                    <a:pt x="11794" y="1999"/>
                    <a:pt x="11642" y="1543"/>
                    <a:pt x="11216" y="1361"/>
                  </a:cubicBezTo>
                  <a:cubicBezTo>
                    <a:pt x="11115" y="1322"/>
                    <a:pt x="11009" y="1303"/>
                    <a:pt x="10906" y="1303"/>
                  </a:cubicBezTo>
                  <a:cubicBezTo>
                    <a:pt x="10605" y="1303"/>
                    <a:pt x="10318" y="1462"/>
                    <a:pt x="10183" y="1756"/>
                  </a:cubicBezTo>
                  <a:lnTo>
                    <a:pt x="9636" y="3063"/>
                  </a:lnTo>
                  <a:lnTo>
                    <a:pt x="8633" y="479"/>
                  </a:lnTo>
                  <a:cubicBezTo>
                    <a:pt x="8517" y="178"/>
                    <a:pt x="8224" y="0"/>
                    <a:pt x="79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1" name="Google Shape;131;p2"/>
          <p:cNvSpPr/>
          <p:nvPr/>
        </p:nvSpPr>
        <p:spPr>
          <a:xfrm>
            <a:off x="1068553" y="141760"/>
            <a:ext cx="267288" cy="276629"/>
          </a:xfrm>
          <a:custGeom>
            <a:avLst/>
            <a:gdLst/>
            <a:ahLst/>
            <a:cxnLst/>
            <a:rect l="l" t="t" r="r" b="b"/>
            <a:pathLst>
              <a:path w="1631" h="1688" extrusionOk="0">
                <a:moveTo>
                  <a:pt x="394" y="0"/>
                </a:moveTo>
                <a:cubicBezTo>
                  <a:pt x="256" y="0"/>
                  <a:pt x="137" y="58"/>
                  <a:pt x="73" y="185"/>
                </a:cubicBezTo>
                <a:cubicBezTo>
                  <a:pt x="1" y="366"/>
                  <a:pt x="146" y="547"/>
                  <a:pt x="291" y="655"/>
                </a:cubicBezTo>
                <a:cubicBezTo>
                  <a:pt x="653" y="945"/>
                  <a:pt x="1142" y="1126"/>
                  <a:pt x="1413" y="1525"/>
                </a:cubicBezTo>
                <a:cubicBezTo>
                  <a:pt x="1450" y="1579"/>
                  <a:pt x="1504" y="1670"/>
                  <a:pt x="1594" y="1688"/>
                </a:cubicBezTo>
                <a:cubicBezTo>
                  <a:pt x="1631" y="1452"/>
                  <a:pt x="1504" y="1108"/>
                  <a:pt x="1413" y="891"/>
                </a:cubicBezTo>
                <a:cubicBezTo>
                  <a:pt x="1268" y="655"/>
                  <a:pt x="1105" y="456"/>
                  <a:pt x="906" y="257"/>
                </a:cubicBezTo>
                <a:cubicBezTo>
                  <a:pt x="798" y="130"/>
                  <a:pt x="616" y="22"/>
                  <a:pt x="454" y="4"/>
                </a:cubicBezTo>
                <a:cubicBezTo>
                  <a:pt x="433" y="1"/>
                  <a:pt x="414" y="0"/>
                  <a:pt x="39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
          <p:cNvSpPr/>
          <p:nvPr/>
        </p:nvSpPr>
        <p:spPr>
          <a:xfrm rot="-1051434">
            <a:off x="7372009" y="4670328"/>
            <a:ext cx="200262" cy="308423"/>
          </a:xfrm>
          <a:custGeom>
            <a:avLst/>
            <a:gdLst/>
            <a:ahLst/>
            <a:cxnLst/>
            <a:rect l="l" t="t" r="r" b="b"/>
            <a:pathLst>
              <a:path w="1222" h="1882" extrusionOk="0">
                <a:moveTo>
                  <a:pt x="332" y="1"/>
                </a:moveTo>
                <a:cubicBezTo>
                  <a:pt x="1" y="1"/>
                  <a:pt x="95" y="684"/>
                  <a:pt x="189" y="904"/>
                </a:cubicBezTo>
                <a:cubicBezTo>
                  <a:pt x="316" y="1175"/>
                  <a:pt x="497" y="1411"/>
                  <a:pt x="696" y="1610"/>
                </a:cubicBezTo>
                <a:cubicBezTo>
                  <a:pt x="823" y="1737"/>
                  <a:pt x="1059" y="1845"/>
                  <a:pt x="1222" y="1882"/>
                </a:cubicBezTo>
                <a:cubicBezTo>
                  <a:pt x="1131" y="1664"/>
                  <a:pt x="1059" y="1447"/>
                  <a:pt x="1004" y="1248"/>
                </a:cubicBezTo>
                <a:cubicBezTo>
                  <a:pt x="950" y="958"/>
                  <a:pt x="896" y="650"/>
                  <a:pt x="787" y="379"/>
                </a:cubicBezTo>
                <a:cubicBezTo>
                  <a:pt x="715" y="252"/>
                  <a:pt x="642" y="107"/>
                  <a:pt x="515" y="53"/>
                </a:cubicBezTo>
                <a:cubicBezTo>
                  <a:pt x="443" y="17"/>
                  <a:pt x="383" y="1"/>
                  <a:pt x="3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
          <p:cNvSpPr/>
          <p:nvPr/>
        </p:nvSpPr>
        <p:spPr>
          <a:xfrm>
            <a:off x="80085" y="1790945"/>
            <a:ext cx="304817" cy="199770"/>
          </a:xfrm>
          <a:custGeom>
            <a:avLst/>
            <a:gdLst/>
            <a:ahLst/>
            <a:cxnLst/>
            <a:rect l="l" t="t" r="r" b="b"/>
            <a:pathLst>
              <a:path w="1860" h="1219" extrusionOk="0">
                <a:moveTo>
                  <a:pt x="1456" y="1"/>
                </a:moveTo>
                <a:cubicBezTo>
                  <a:pt x="1240" y="1"/>
                  <a:pt x="976" y="79"/>
                  <a:pt x="870" y="132"/>
                </a:cubicBezTo>
                <a:cubicBezTo>
                  <a:pt x="616" y="259"/>
                  <a:pt x="381" y="476"/>
                  <a:pt x="236" y="675"/>
                </a:cubicBezTo>
                <a:cubicBezTo>
                  <a:pt x="91" y="838"/>
                  <a:pt x="19" y="1056"/>
                  <a:pt x="1" y="1219"/>
                </a:cubicBezTo>
                <a:cubicBezTo>
                  <a:pt x="200" y="1110"/>
                  <a:pt x="417" y="1038"/>
                  <a:pt x="616" y="965"/>
                </a:cubicBezTo>
                <a:cubicBezTo>
                  <a:pt x="906" y="875"/>
                  <a:pt x="1196" y="802"/>
                  <a:pt x="1449" y="675"/>
                </a:cubicBezTo>
                <a:cubicBezTo>
                  <a:pt x="1594" y="603"/>
                  <a:pt x="1703" y="513"/>
                  <a:pt x="1739" y="386"/>
                </a:cubicBezTo>
                <a:cubicBezTo>
                  <a:pt x="1860" y="88"/>
                  <a:pt x="1685" y="1"/>
                  <a:pt x="14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
          <p:cNvSpPr txBox="1">
            <a:spLocks noGrp="1"/>
          </p:cNvSpPr>
          <p:nvPr>
            <p:ph type="ctrTitle"/>
          </p:nvPr>
        </p:nvSpPr>
        <p:spPr>
          <a:xfrm>
            <a:off x="713225" y="1414225"/>
            <a:ext cx="4497000" cy="1961100"/>
          </a:xfrm>
          <a:prstGeom prst="rect">
            <a:avLst/>
          </a:prstGeom>
        </p:spPr>
        <p:txBody>
          <a:bodyPr spcFirstLastPara="1" wrap="square" lIns="91425" tIns="91425" rIns="91425" bIns="91425" anchor="ctr" anchorCtr="0">
            <a:noAutofit/>
          </a:bodyPr>
          <a:lstStyle>
            <a:lvl1pPr lvl="0">
              <a:lnSpc>
                <a:spcPct val="90000"/>
              </a:lnSpc>
              <a:spcBef>
                <a:spcPts val="0"/>
              </a:spcBef>
              <a:spcAft>
                <a:spcPts val="0"/>
              </a:spcAft>
              <a:buClr>
                <a:srgbClr val="191919"/>
              </a:buClr>
              <a:buSzPts val="5200"/>
              <a:buNone/>
              <a:defRPr sz="70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44" name="Google Shape;144;p2"/>
          <p:cNvSpPr txBox="1">
            <a:spLocks noGrp="1"/>
          </p:cNvSpPr>
          <p:nvPr>
            <p:ph type="subTitle" idx="1"/>
          </p:nvPr>
        </p:nvSpPr>
        <p:spPr>
          <a:xfrm>
            <a:off x="713225" y="3374975"/>
            <a:ext cx="4344600" cy="354300"/>
          </a:xfrm>
          <a:prstGeom prst="rect">
            <a:avLst/>
          </a:prstGeom>
          <a:ln>
            <a:noFill/>
          </a:ln>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1600">
                <a:latin typeface="Montserrat Medium"/>
                <a:ea typeface="Montserrat Medium"/>
                <a:cs typeface="Montserrat Medium"/>
                <a:sym typeface="Montserrat Medium"/>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BLANK_1_1_1_1_2">
    <p:spTree>
      <p:nvGrpSpPr>
        <p:cNvPr id="1" name="Shape 700"/>
        <p:cNvGrpSpPr/>
        <p:nvPr/>
      </p:nvGrpSpPr>
      <p:grpSpPr>
        <a:xfrm>
          <a:off x="0" y="0"/>
          <a:ext cx="0" cy="0"/>
          <a:chOff x="0" y="0"/>
          <a:chExt cx="0" cy="0"/>
        </a:xfrm>
      </p:grpSpPr>
      <p:grpSp>
        <p:nvGrpSpPr>
          <p:cNvPr id="701" name="Google Shape;701;p13"/>
          <p:cNvGrpSpPr/>
          <p:nvPr/>
        </p:nvGrpSpPr>
        <p:grpSpPr>
          <a:xfrm rot="8949721">
            <a:off x="8381227" y="320489"/>
            <a:ext cx="547343" cy="706080"/>
            <a:chOff x="8495548" y="1440711"/>
            <a:chExt cx="547356" cy="706096"/>
          </a:xfrm>
        </p:grpSpPr>
        <p:sp>
          <p:nvSpPr>
            <p:cNvPr id="702" name="Google Shape;702;p13"/>
            <p:cNvSpPr/>
            <p:nvPr/>
          </p:nvSpPr>
          <p:spPr>
            <a:xfrm rot="2851161">
              <a:off x="8622832" y="1874937"/>
              <a:ext cx="216813" cy="102097"/>
            </a:xfrm>
            <a:custGeom>
              <a:avLst/>
              <a:gdLst/>
              <a:ahLst/>
              <a:cxnLst/>
              <a:rect l="l" t="t" r="r" b="b"/>
              <a:pathLst>
                <a:path w="1323" h="623" extrusionOk="0">
                  <a:moveTo>
                    <a:pt x="1009" y="1"/>
                  </a:moveTo>
                  <a:cubicBezTo>
                    <a:pt x="848" y="1"/>
                    <a:pt x="653" y="19"/>
                    <a:pt x="598" y="30"/>
                  </a:cubicBezTo>
                  <a:cubicBezTo>
                    <a:pt x="399" y="66"/>
                    <a:pt x="199" y="156"/>
                    <a:pt x="73" y="301"/>
                  </a:cubicBezTo>
                  <a:cubicBezTo>
                    <a:pt x="36" y="356"/>
                    <a:pt x="0" y="428"/>
                    <a:pt x="0" y="482"/>
                  </a:cubicBezTo>
                  <a:cubicBezTo>
                    <a:pt x="36" y="555"/>
                    <a:pt x="91" y="573"/>
                    <a:pt x="163" y="609"/>
                  </a:cubicBezTo>
                  <a:cubicBezTo>
                    <a:pt x="217" y="618"/>
                    <a:pt x="267" y="623"/>
                    <a:pt x="319" y="623"/>
                  </a:cubicBezTo>
                  <a:cubicBezTo>
                    <a:pt x="371" y="623"/>
                    <a:pt x="426" y="618"/>
                    <a:pt x="489" y="609"/>
                  </a:cubicBezTo>
                  <a:cubicBezTo>
                    <a:pt x="634" y="573"/>
                    <a:pt x="797" y="482"/>
                    <a:pt x="942" y="392"/>
                  </a:cubicBezTo>
                  <a:cubicBezTo>
                    <a:pt x="996" y="356"/>
                    <a:pt x="1322" y="156"/>
                    <a:pt x="1232" y="30"/>
                  </a:cubicBezTo>
                  <a:cubicBezTo>
                    <a:pt x="1203" y="8"/>
                    <a:pt x="1113" y="1"/>
                    <a:pt x="10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13"/>
            <p:cNvSpPr/>
            <p:nvPr/>
          </p:nvSpPr>
          <p:spPr>
            <a:xfrm rot="2851161">
              <a:off x="8873416" y="1833227"/>
              <a:ext cx="89151" cy="177482"/>
            </a:xfrm>
            <a:custGeom>
              <a:avLst/>
              <a:gdLst/>
              <a:ahLst/>
              <a:cxnLst/>
              <a:rect l="l" t="t" r="r" b="b"/>
              <a:pathLst>
                <a:path w="544" h="1083" extrusionOk="0">
                  <a:moveTo>
                    <a:pt x="343" y="0"/>
                  </a:moveTo>
                  <a:cubicBezTo>
                    <a:pt x="258" y="0"/>
                    <a:pt x="160" y="56"/>
                    <a:pt x="109" y="121"/>
                  </a:cubicBezTo>
                  <a:cubicBezTo>
                    <a:pt x="54" y="211"/>
                    <a:pt x="18" y="356"/>
                    <a:pt x="18" y="465"/>
                  </a:cubicBezTo>
                  <a:cubicBezTo>
                    <a:pt x="18" y="573"/>
                    <a:pt x="0" y="1062"/>
                    <a:pt x="145" y="1080"/>
                  </a:cubicBezTo>
                  <a:cubicBezTo>
                    <a:pt x="151" y="1082"/>
                    <a:pt x="158" y="1083"/>
                    <a:pt x="165" y="1083"/>
                  </a:cubicBezTo>
                  <a:cubicBezTo>
                    <a:pt x="304" y="1083"/>
                    <a:pt x="455" y="732"/>
                    <a:pt x="507" y="646"/>
                  </a:cubicBezTo>
                  <a:cubicBezTo>
                    <a:pt x="525" y="555"/>
                    <a:pt x="543" y="465"/>
                    <a:pt x="543" y="356"/>
                  </a:cubicBezTo>
                  <a:cubicBezTo>
                    <a:pt x="543" y="247"/>
                    <a:pt x="525" y="102"/>
                    <a:pt x="435" y="30"/>
                  </a:cubicBezTo>
                  <a:cubicBezTo>
                    <a:pt x="409" y="9"/>
                    <a:pt x="377" y="0"/>
                    <a:pt x="3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13"/>
            <p:cNvSpPr/>
            <p:nvPr/>
          </p:nvSpPr>
          <p:spPr>
            <a:xfrm rot="2851161">
              <a:off x="8671546" y="1799587"/>
              <a:ext cx="219763" cy="317764"/>
            </a:xfrm>
            <a:custGeom>
              <a:avLst/>
              <a:gdLst/>
              <a:ahLst/>
              <a:cxnLst/>
              <a:rect l="l" t="t" r="r" b="b"/>
              <a:pathLst>
                <a:path w="1341" h="1939" fill="none" extrusionOk="0">
                  <a:moveTo>
                    <a:pt x="1340" y="1939"/>
                  </a:moveTo>
                  <a:cubicBezTo>
                    <a:pt x="1232" y="1124"/>
                    <a:pt x="706" y="381"/>
                    <a:pt x="0"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13"/>
            <p:cNvSpPr/>
            <p:nvPr/>
          </p:nvSpPr>
          <p:spPr>
            <a:xfrm rot="2851161">
              <a:off x="8569613" y="1658042"/>
              <a:ext cx="270238" cy="77351"/>
            </a:xfrm>
            <a:custGeom>
              <a:avLst/>
              <a:gdLst/>
              <a:ahLst/>
              <a:cxnLst/>
              <a:rect l="l" t="t" r="r" b="b"/>
              <a:pathLst>
                <a:path w="1649" h="472" fill="none" extrusionOk="0">
                  <a:moveTo>
                    <a:pt x="0" y="327"/>
                  </a:moveTo>
                  <a:cubicBezTo>
                    <a:pt x="181" y="454"/>
                    <a:pt x="381" y="472"/>
                    <a:pt x="598" y="472"/>
                  </a:cubicBezTo>
                  <a:cubicBezTo>
                    <a:pt x="996" y="472"/>
                    <a:pt x="1431" y="327"/>
                    <a:pt x="1648"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13"/>
            <p:cNvSpPr/>
            <p:nvPr/>
          </p:nvSpPr>
          <p:spPr>
            <a:xfrm rot="2851161">
              <a:off x="8670708" y="1661084"/>
              <a:ext cx="199114" cy="47689"/>
            </a:xfrm>
            <a:custGeom>
              <a:avLst/>
              <a:gdLst/>
              <a:ahLst/>
              <a:cxnLst/>
              <a:rect l="l" t="t" r="r" b="b"/>
              <a:pathLst>
                <a:path w="1215" h="291" fill="none" extrusionOk="0">
                  <a:moveTo>
                    <a:pt x="1" y="0"/>
                  </a:moveTo>
                  <a:cubicBezTo>
                    <a:pt x="363" y="200"/>
                    <a:pt x="798" y="290"/>
                    <a:pt x="1214" y="254"/>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13"/>
            <p:cNvSpPr/>
            <p:nvPr/>
          </p:nvSpPr>
          <p:spPr>
            <a:xfrm rot="2851161">
              <a:off x="8881873" y="1602579"/>
              <a:ext cx="41789" cy="207800"/>
            </a:xfrm>
            <a:custGeom>
              <a:avLst/>
              <a:gdLst/>
              <a:ahLst/>
              <a:cxnLst/>
              <a:rect l="l" t="t" r="r" b="b"/>
              <a:pathLst>
                <a:path w="255" h="1268" fill="none" extrusionOk="0">
                  <a:moveTo>
                    <a:pt x="55" y="1268"/>
                  </a:moveTo>
                  <a:cubicBezTo>
                    <a:pt x="91" y="1214"/>
                    <a:pt x="127" y="1177"/>
                    <a:pt x="146" y="1105"/>
                  </a:cubicBezTo>
                  <a:cubicBezTo>
                    <a:pt x="254" y="743"/>
                    <a:pt x="218" y="308"/>
                    <a:pt x="1" y="0"/>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13"/>
            <p:cNvSpPr/>
            <p:nvPr/>
          </p:nvSpPr>
          <p:spPr>
            <a:xfrm rot="2851161">
              <a:off x="8764335" y="1603002"/>
              <a:ext cx="130776" cy="139626"/>
            </a:xfrm>
            <a:custGeom>
              <a:avLst/>
              <a:gdLst/>
              <a:ahLst/>
              <a:cxnLst/>
              <a:rect l="l" t="t" r="r" b="b"/>
              <a:pathLst>
                <a:path w="798" h="852" fill="none" extrusionOk="0">
                  <a:moveTo>
                    <a:pt x="797" y="852"/>
                  </a:moveTo>
                  <a:cubicBezTo>
                    <a:pt x="634" y="490"/>
                    <a:pt x="362" y="182"/>
                    <a:pt x="0"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13"/>
            <p:cNvSpPr/>
            <p:nvPr/>
          </p:nvSpPr>
          <p:spPr>
            <a:xfrm rot="2851161">
              <a:off x="8757392" y="1471752"/>
              <a:ext cx="129629" cy="103244"/>
            </a:xfrm>
            <a:custGeom>
              <a:avLst/>
              <a:gdLst/>
              <a:ahLst/>
              <a:cxnLst/>
              <a:rect l="l" t="t" r="r" b="b"/>
              <a:pathLst>
                <a:path w="791" h="630" extrusionOk="0">
                  <a:moveTo>
                    <a:pt x="465" y="1"/>
                  </a:moveTo>
                  <a:cubicBezTo>
                    <a:pt x="374" y="1"/>
                    <a:pt x="284" y="19"/>
                    <a:pt x="229" y="73"/>
                  </a:cubicBezTo>
                  <a:cubicBezTo>
                    <a:pt x="0" y="270"/>
                    <a:pt x="186" y="629"/>
                    <a:pt x="464" y="629"/>
                  </a:cubicBezTo>
                  <a:cubicBezTo>
                    <a:pt x="494" y="629"/>
                    <a:pt x="524" y="625"/>
                    <a:pt x="555" y="617"/>
                  </a:cubicBezTo>
                  <a:cubicBezTo>
                    <a:pt x="682" y="562"/>
                    <a:pt x="791" y="417"/>
                    <a:pt x="773" y="273"/>
                  </a:cubicBezTo>
                  <a:cubicBezTo>
                    <a:pt x="755" y="110"/>
                    <a:pt x="610" y="1"/>
                    <a:pt x="4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13"/>
            <p:cNvSpPr/>
            <p:nvPr/>
          </p:nvSpPr>
          <p:spPr>
            <a:xfrm rot="2851161">
              <a:off x="8904120" y="1517172"/>
              <a:ext cx="121599" cy="100131"/>
            </a:xfrm>
            <a:custGeom>
              <a:avLst/>
              <a:gdLst/>
              <a:ahLst/>
              <a:cxnLst/>
              <a:rect l="l" t="t" r="r" b="b"/>
              <a:pathLst>
                <a:path w="742" h="611" extrusionOk="0">
                  <a:moveTo>
                    <a:pt x="415" y="0"/>
                  </a:moveTo>
                  <a:cubicBezTo>
                    <a:pt x="343" y="0"/>
                    <a:pt x="252" y="18"/>
                    <a:pt x="180" y="73"/>
                  </a:cubicBezTo>
                  <a:cubicBezTo>
                    <a:pt x="1" y="268"/>
                    <a:pt x="174" y="611"/>
                    <a:pt x="422" y="611"/>
                  </a:cubicBezTo>
                  <a:cubicBezTo>
                    <a:pt x="449" y="611"/>
                    <a:pt x="477" y="607"/>
                    <a:pt x="506" y="598"/>
                  </a:cubicBezTo>
                  <a:cubicBezTo>
                    <a:pt x="651" y="543"/>
                    <a:pt x="741" y="417"/>
                    <a:pt x="705" y="272"/>
                  </a:cubicBezTo>
                  <a:cubicBezTo>
                    <a:pt x="687" y="145"/>
                    <a:pt x="560" y="18"/>
                    <a:pt x="4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13"/>
            <p:cNvSpPr/>
            <p:nvPr/>
          </p:nvSpPr>
          <p:spPr>
            <a:xfrm rot="2851161">
              <a:off x="8650060" y="1498039"/>
              <a:ext cx="121271" cy="97345"/>
            </a:xfrm>
            <a:custGeom>
              <a:avLst/>
              <a:gdLst/>
              <a:ahLst/>
              <a:cxnLst/>
              <a:rect l="l" t="t" r="r" b="b"/>
              <a:pathLst>
                <a:path w="740" h="594" extrusionOk="0">
                  <a:moveTo>
                    <a:pt x="414" y="1"/>
                  </a:moveTo>
                  <a:cubicBezTo>
                    <a:pt x="359" y="1"/>
                    <a:pt x="269" y="19"/>
                    <a:pt x="196" y="73"/>
                  </a:cubicBezTo>
                  <a:cubicBezTo>
                    <a:pt x="1" y="252"/>
                    <a:pt x="172" y="593"/>
                    <a:pt x="433" y="593"/>
                  </a:cubicBezTo>
                  <a:cubicBezTo>
                    <a:pt x="462" y="593"/>
                    <a:pt x="492" y="589"/>
                    <a:pt x="522" y="580"/>
                  </a:cubicBezTo>
                  <a:cubicBezTo>
                    <a:pt x="649" y="544"/>
                    <a:pt x="740" y="399"/>
                    <a:pt x="721" y="272"/>
                  </a:cubicBezTo>
                  <a:cubicBezTo>
                    <a:pt x="685" y="127"/>
                    <a:pt x="558" y="19"/>
                    <a:pt x="4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13"/>
            <p:cNvSpPr/>
            <p:nvPr/>
          </p:nvSpPr>
          <p:spPr>
            <a:xfrm rot="2851161">
              <a:off x="8513263" y="1492826"/>
              <a:ext cx="138806" cy="109144"/>
            </a:xfrm>
            <a:custGeom>
              <a:avLst/>
              <a:gdLst/>
              <a:ahLst/>
              <a:cxnLst/>
              <a:rect l="l" t="t" r="r" b="b"/>
              <a:pathLst>
                <a:path w="847" h="666" extrusionOk="0">
                  <a:moveTo>
                    <a:pt x="484" y="1"/>
                  </a:moveTo>
                  <a:cubicBezTo>
                    <a:pt x="394" y="1"/>
                    <a:pt x="303" y="19"/>
                    <a:pt x="231" y="73"/>
                  </a:cubicBezTo>
                  <a:cubicBezTo>
                    <a:pt x="1" y="287"/>
                    <a:pt x="203" y="665"/>
                    <a:pt x="500" y="665"/>
                  </a:cubicBezTo>
                  <a:cubicBezTo>
                    <a:pt x="530" y="665"/>
                    <a:pt x="561" y="661"/>
                    <a:pt x="593" y="653"/>
                  </a:cubicBezTo>
                  <a:cubicBezTo>
                    <a:pt x="756" y="617"/>
                    <a:pt x="847" y="454"/>
                    <a:pt x="829" y="291"/>
                  </a:cubicBezTo>
                  <a:cubicBezTo>
                    <a:pt x="792" y="128"/>
                    <a:pt x="647" y="19"/>
                    <a:pt x="4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3" name="Google Shape;713;p13"/>
          <p:cNvGrpSpPr/>
          <p:nvPr/>
        </p:nvGrpSpPr>
        <p:grpSpPr>
          <a:xfrm rot="-295551">
            <a:off x="8273692" y="1375600"/>
            <a:ext cx="762411" cy="1102263"/>
            <a:chOff x="8499282" y="3580082"/>
            <a:chExt cx="510652" cy="738280"/>
          </a:xfrm>
        </p:grpSpPr>
        <p:sp>
          <p:nvSpPr>
            <p:cNvPr id="714" name="Google Shape;714;p13"/>
            <p:cNvSpPr/>
            <p:nvPr/>
          </p:nvSpPr>
          <p:spPr>
            <a:xfrm>
              <a:off x="8831634" y="3580082"/>
              <a:ext cx="89315" cy="213208"/>
            </a:xfrm>
            <a:custGeom>
              <a:avLst/>
              <a:gdLst/>
              <a:ahLst/>
              <a:cxnLst/>
              <a:rect l="l" t="t" r="r" b="b"/>
              <a:pathLst>
                <a:path w="545" h="1301" extrusionOk="0">
                  <a:moveTo>
                    <a:pt x="327" y="0"/>
                  </a:moveTo>
                  <a:cubicBezTo>
                    <a:pt x="295" y="0"/>
                    <a:pt x="263" y="5"/>
                    <a:pt x="236" y="14"/>
                  </a:cubicBezTo>
                  <a:cubicBezTo>
                    <a:pt x="109" y="68"/>
                    <a:pt x="55" y="177"/>
                    <a:pt x="19" y="285"/>
                  </a:cubicBezTo>
                  <a:cubicBezTo>
                    <a:pt x="1" y="394"/>
                    <a:pt x="1" y="539"/>
                    <a:pt x="19" y="647"/>
                  </a:cubicBezTo>
                  <a:cubicBezTo>
                    <a:pt x="55" y="865"/>
                    <a:pt x="73" y="1082"/>
                    <a:pt x="91" y="1299"/>
                  </a:cubicBezTo>
                  <a:cubicBezTo>
                    <a:pt x="91" y="1300"/>
                    <a:pt x="92" y="1301"/>
                    <a:pt x="93" y="1301"/>
                  </a:cubicBezTo>
                  <a:cubicBezTo>
                    <a:pt x="108" y="1301"/>
                    <a:pt x="236" y="1172"/>
                    <a:pt x="236" y="1155"/>
                  </a:cubicBezTo>
                  <a:cubicBezTo>
                    <a:pt x="272" y="1082"/>
                    <a:pt x="327" y="992"/>
                    <a:pt x="363" y="919"/>
                  </a:cubicBezTo>
                  <a:cubicBezTo>
                    <a:pt x="417" y="792"/>
                    <a:pt x="453" y="611"/>
                    <a:pt x="508" y="448"/>
                  </a:cubicBezTo>
                  <a:cubicBezTo>
                    <a:pt x="526" y="340"/>
                    <a:pt x="544" y="213"/>
                    <a:pt x="508" y="122"/>
                  </a:cubicBezTo>
                  <a:cubicBezTo>
                    <a:pt x="472" y="86"/>
                    <a:pt x="453" y="32"/>
                    <a:pt x="417" y="14"/>
                  </a:cubicBezTo>
                  <a:cubicBezTo>
                    <a:pt x="390" y="5"/>
                    <a:pt x="358" y="0"/>
                    <a:pt x="3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13"/>
            <p:cNvSpPr/>
            <p:nvPr/>
          </p:nvSpPr>
          <p:spPr>
            <a:xfrm>
              <a:off x="8784108" y="3838194"/>
              <a:ext cx="225827" cy="119469"/>
            </a:xfrm>
            <a:custGeom>
              <a:avLst/>
              <a:gdLst/>
              <a:ahLst/>
              <a:cxnLst/>
              <a:rect l="l" t="t" r="r" b="b"/>
              <a:pathLst>
                <a:path w="1378" h="729" extrusionOk="0">
                  <a:moveTo>
                    <a:pt x="1212" y="1"/>
                  </a:moveTo>
                  <a:cubicBezTo>
                    <a:pt x="1165" y="1"/>
                    <a:pt x="1115" y="14"/>
                    <a:pt x="1069" y="32"/>
                  </a:cubicBezTo>
                  <a:cubicBezTo>
                    <a:pt x="852" y="87"/>
                    <a:pt x="653" y="177"/>
                    <a:pt x="454" y="340"/>
                  </a:cubicBezTo>
                  <a:cubicBezTo>
                    <a:pt x="399" y="376"/>
                    <a:pt x="1" y="666"/>
                    <a:pt x="92" y="720"/>
                  </a:cubicBezTo>
                  <a:cubicBezTo>
                    <a:pt x="98" y="726"/>
                    <a:pt x="108" y="728"/>
                    <a:pt x="120" y="728"/>
                  </a:cubicBezTo>
                  <a:cubicBezTo>
                    <a:pt x="144" y="728"/>
                    <a:pt x="176" y="720"/>
                    <a:pt x="200" y="720"/>
                  </a:cubicBezTo>
                  <a:cubicBezTo>
                    <a:pt x="399" y="684"/>
                    <a:pt x="580" y="612"/>
                    <a:pt x="798" y="557"/>
                  </a:cubicBezTo>
                  <a:cubicBezTo>
                    <a:pt x="925" y="521"/>
                    <a:pt x="1069" y="503"/>
                    <a:pt x="1178" y="431"/>
                  </a:cubicBezTo>
                  <a:cubicBezTo>
                    <a:pt x="1251" y="376"/>
                    <a:pt x="1305" y="340"/>
                    <a:pt x="1359" y="268"/>
                  </a:cubicBezTo>
                  <a:cubicBezTo>
                    <a:pt x="1377" y="195"/>
                    <a:pt x="1377" y="87"/>
                    <a:pt x="1341" y="50"/>
                  </a:cubicBezTo>
                  <a:cubicBezTo>
                    <a:pt x="1305" y="14"/>
                    <a:pt x="1260" y="1"/>
                    <a:pt x="12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13"/>
            <p:cNvSpPr/>
            <p:nvPr/>
          </p:nvSpPr>
          <p:spPr>
            <a:xfrm>
              <a:off x="8707084" y="4065988"/>
              <a:ext cx="225663" cy="81448"/>
            </a:xfrm>
            <a:custGeom>
              <a:avLst/>
              <a:gdLst/>
              <a:ahLst/>
              <a:cxnLst/>
              <a:rect l="l" t="t" r="r" b="b"/>
              <a:pathLst>
                <a:path w="1377" h="497" extrusionOk="0">
                  <a:moveTo>
                    <a:pt x="942" y="0"/>
                  </a:moveTo>
                  <a:cubicBezTo>
                    <a:pt x="688" y="0"/>
                    <a:pt x="453" y="55"/>
                    <a:pt x="236" y="127"/>
                  </a:cubicBezTo>
                  <a:cubicBezTo>
                    <a:pt x="181" y="145"/>
                    <a:pt x="0" y="218"/>
                    <a:pt x="18" y="308"/>
                  </a:cubicBezTo>
                  <a:cubicBezTo>
                    <a:pt x="18" y="399"/>
                    <a:pt x="217" y="417"/>
                    <a:pt x="290" y="417"/>
                  </a:cubicBezTo>
                  <a:cubicBezTo>
                    <a:pt x="399" y="453"/>
                    <a:pt x="507" y="453"/>
                    <a:pt x="634" y="471"/>
                  </a:cubicBezTo>
                  <a:cubicBezTo>
                    <a:pt x="711" y="484"/>
                    <a:pt x="797" y="497"/>
                    <a:pt x="885" y="497"/>
                  </a:cubicBezTo>
                  <a:cubicBezTo>
                    <a:pt x="922" y="497"/>
                    <a:pt x="959" y="495"/>
                    <a:pt x="996" y="489"/>
                  </a:cubicBezTo>
                  <a:cubicBezTo>
                    <a:pt x="1105" y="489"/>
                    <a:pt x="1232" y="417"/>
                    <a:pt x="1304" y="326"/>
                  </a:cubicBezTo>
                  <a:cubicBezTo>
                    <a:pt x="1322" y="308"/>
                    <a:pt x="1358" y="254"/>
                    <a:pt x="1358" y="236"/>
                  </a:cubicBezTo>
                  <a:cubicBezTo>
                    <a:pt x="1376" y="200"/>
                    <a:pt x="1358" y="145"/>
                    <a:pt x="1322" y="127"/>
                  </a:cubicBezTo>
                  <a:cubicBezTo>
                    <a:pt x="1232" y="19"/>
                    <a:pt x="1087" y="0"/>
                    <a:pt x="9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13"/>
            <p:cNvSpPr/>
            <p:nvPr/>
          </p:nvSpPr>
          <p:spPr>
            <a:xfrm>
              <a:off x="8677422" y="3790997"/>
              <a:ext cx="105047" cy="167485"/>
            </a:xfrm>
            <a:custGeom>
              <a:avLst/>
              <a:gdLst/>
              <a:ahLst/>
              <a:cxnLst/>
              <a:rect l="l" t="t" r="r" b="b"/>
              <a:pathLst>
                <a:path w="641" h="1022" extrusionOk="0">
                  <a:moveTo>
                    <a:pt x="169" y="0"/>
                  </a:moveTo>
                  <a:cubicBezTo>
                    <a:pt x="130" y="0"/>
                    <a:pt x="86" y="9"/>
                    <a:pt x="54" y="31"/>
                  </a:cubicBezTo>
                  <a:cubicBezTo>
                    <a:pt x="36" y="67"/>
                    <a:pt x="18" y="103"/>
                    <a:pt x="18" y="157"/>
                  </a:cubicBezTo>
                  <a:cubicBezTo>
                    <a:pt x="0" y="284"/>
                    <a:pt x="54" y="429"/>
                    <a:pt x="145" y="538"/>
                  </a:cubicBezTo>
                  <a:lnTo>
                    <a:pt x="417" y="882"/>
                  </a:lnTo>
                  <a:cubicBezTo>
                    <a:pt x="452" y="929"/>
                    <a:pt x="540" y="1021"/>
                    <a:pt x="593" y="1021"/>
                  </a:cubicBezTo>
                  <a:cubicBezTo>
                    <a:pt x="622" y="1021"/>
                    <a:pt x="640" y="994"/>
                    <a:pt x="634" y="918"/>
                  </a:cubicBezTo>
                  <a:cubicBezTo>
                    <a:pt x="580" y="646"/>
                    <a:pt x="543" y="375"/>
                    <a:pt x="380" y="157"/>
                  </a:cubicBezTo>
                  <a:cubicBezTo>
                    <a:pt x="362" y="85"/>
                    <a:pt x="308" y="31"/>
                    <a:pt x="235" y="12"/>
                  </a:cubicBezTo>
                  <a:cubicBezTo>
                    <a:pt x="220" y="5"/>
                    <a:pt x="196" y="0"/>
                    <a:pt x="1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13"/>
            <p:cNvSpPr/>
            <p:nvPr/>
          </p:nvSpPr>
          <p:spPr>
            <a:xfrm>
              <a:off x="8591220" y="3951764"/>
              <a:ext cx="116027" cy="163552"/>
            </a:xfrm>
            <a:custGeom>
              <a:avLst/>
              <a:gdLst/>
              <a:ahLst/>
              <a:cxnLst/>
              <a:rect l="l" t="t" r="r" b="b"/>
              <a:pathLst>
                <a:path w="708" h="998" extrusionOk="0">
                  <a:moveTo>
                    <a:pt x="166" y="0"/>
                  </a:moveTo>
                  <a:cubicBezTo>
                    <a:pt x="132" y="0"/>
                    <a:pt x="100" y="9"/>
                    <a:pt x="73" y="27"/>
                  </a:cubicBezTo>
                  <a:cubicBezTo>
                    <a:pt x="19" y="46"/>
                    <a:pt x="1" y="154"/>
                    <a:pt x="1" y="209"/>
                  </a:cubicBezTo>
                  <a:cubicBezTo>
                    <a:pt x="1" y="281"/>
                    <a:pt x="19" y="353"/>
                    <a:pt x="73" y="426"/>
                  </a:cubicBezTo>
                  <a:cubicBezTo>
                    <a:pt x="107" y="526"/>
                    <a:pt x="418" y="997"/>
                    <a:pt x="594" y="997"/>
                  </a:cubicBezTo>
                  <a:cubicBezTo>
                    <a:pt x="609" y="997"/>
                    <a:pt x="622" y="994"/>
                    <a:pt x="635" y="987"/>
                  </a:cubicBezTo>
                  <a:cubicBezTo>
                    <a:pt x="707" y="933"/>
                    <a:pt x="635" y="625"/>
                    <a:pt x="617" y="553"/>
                  </a:cubicBezTo>
                  <a:cubicBezTo>
                    <a:pt x="562" y="408"/>
                    <a:pt x="526" y="281"/>
                    <a:pt x="435" y="172"/>
                  </a:cubicBezTo>
                  <a:cubicBezTo>
                    <a:pt x="381" y="118"/>
                    <a:pt x="345" y="46"/>
                    <a:pt x="273" y="27"/>
                  </a:cubicBezTo>
                  <a:cubicBezTo>
                    <a:pt x="236" y="9"/>
                    <a:pt x="200" y="0"/>
                    <a:pt x="1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13"/>
            <p:cNvSpPr/>
            <p:nvPr/>
          </p:nvSpPr>
          <p:spPr>
            <a:xfrm>
              <a:off x="8499282" y="4078443"/>
              <a:ext cx="95050" cy="168469"/>
            </a:xfrm>
            <a:custGeom>
              <a:avLst/>
              <a:gdLst/>
              <a:ahLst/>
              <a:cxnLst/>
              <a:rect l="l" t="t" r="r" b="b"/>
              <a:pathLst>
                <a:path w="580" h="1028" extrusionOk="0">
                  <a:moveTo>
                    <a:pt x="237" y="0"/>
                  </a:moveTo>
                  <a:cubicBezTo>
                    <a:pt x="217" y="0"/>
                    <a:pt x="197" y="4"/>
                    <a:pt x="182" y="15"/>
                  </a:cubicBezTo>
                  <a:cubicBezTo>
                    <a:pt x="55" y="51"/>
                    <a:pt x="0" y="196"/>
                    <a:pt x="19" y="305"/>
                  </a:cubicBezTo>
                  <a:cubicBezTo>
                    <a:pt x="37" y="413"/>
                    <a:pt x="109" y="522"/>
                    <a:pt x="182" y="613"/>
                  </a:cubicBezTo>
                  <a:cubicBezTo>
                    <a:pt x="272" y="739"/>
                    <a:pt x="326" y="884"/>
                    <a:pt x="453" y="975"/>
                  </a:cubicBezTo>
                  <a:cubicBezTo>
                    <a:pt x="485" y="1012"/>
                    <a:pt x="509" y="1027"/>
                    <a:pt x="527" y="1027"/>
                  </a:cubicBezTo>
                  <a:cubicBezTo>
                    <a:pt x="571" y="1027"/>
                    <a:pt x="580" y="938"/>
                    <a:pt x="580" y="848"/>
                  </a:cubicBezTo>
                  <a:cubicBezTo>
                    <a:pt x="580" y="649"/>
                    <a:pt x="580" y="432"/>
                    <a:pt x="508" y="250"/>
                  </a:cubicBezTo>
                  <a:cubicBezTo>
                    <a:pt x="489" y="160"/>
                    <a:pt x="471" y="106"/>
                    <a:pt x="399" y="51"/>
                  </a:cubicBezTo>
                  <a:cubicBezTo>
                    <a:pt x="348" y="26"/>
                    <a:pt x="287" y="0"/>
                    <a:pt x="2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13"/>
            <p:cNvSpPr/>
            <p:nvPr/>
          </p:nvSpPr>
          <p:spPr>
            <a:xfrm>
              <a:off x="8579420" y="4232000"/>
              <a:ext cx="193051" cy="82759"/>
            </a:xfrm>
            <a:custGeom>
              <a:avLst/>
              <a:gdLst/>
              <a:ahLst/>
              <a:cxnLst/>
              <a:rect l="l" t="t" r="r" b="b"/>
              <a:pathLst>
                <a:path w="1178" h="505" extrusionOk="0">
                  <a:moveTo>
                    <a:pt x="561" y="0"/>
                  </a:moveTo>
                  <a:cubicBezTo>
                    <a:pt x="411" y="0"/>
                    <a:pt x="241" y="9"/>
                    <a:pt x="163" y="74"/>
                  </a:cubicBezTo>
                  <a:cubicBezTo>
                    <a:pt x="0" y="183"/>
                    <a:pt x="363" y="309"/>
                    <a:pt x="453" y="364"/>
                  </a:cubicBezTo>
                  <a:cubicBezTo>
                    <a:pt x="562" y="400"/>
                    <a:pt x="689" y="472"/>
                    <a:pt x="797" y="491"/>
                  </a:cubicBezTo>
                  <a:cubicBezTo>
                    <a:pt x="825" y="500"/>
                    <a:pt x="856" y="504"/>
                    <a:pt x="887" y="504"/>
                  </a:cubicBezTo>
                  <a:cubicBezTo>
                    <a:pt x="977" y="504"/>
                    <a:pt x="1074" y="467"/>
                    <a:pt x="1141" y="400"/>
                  </a:cubicBezTo>
                  <a:cubicBezTo>
                    <a:pt x="1159" y="382"/>
                    <a:pt x="1178" y="309"/>
                    <a:pt x="1178" y="273"/>
                  </a:cubicBezTo>
                  <a:cubicBezTo>
                    <a:pt x="1178" y="219"/>
                    <a:pt x="1178" y="201"/>
                    <a:pt x="1159" y="183"/>
                  </a:cubicBezTo>
                  <a:cubicBezTo>
                    <a:pt x="1069" y="38"/>
                    <a:pt x="888" y="2"/>
                    <a:pt x="725" y="2"/>
                  </a:cubicBezTo>
                  <a:cubicBezTo>
                    <a:pt x="678" y="2"/>
                    <a:pt x="621" y="0"/>
                    <a:pt x="5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13"/>
            <p:cNvSpPr/>
            <p:nvPr/>
          </p:nvSpPr>
          <p:spPr>
            <a:xfrm>
              <a:off x="8505182" y="3778050"/>
              <a:ext cx="341526" cy="540312"/>
            </a:xfrm>
            <a:custGeom>
              <a:avLst/>
              <a:gdLst/>
              <a:ahLst/>
              <a:cxnLst/>
              <a:rect l="l" t="t" r="r" b="b"/>
              <a:pathLst>
                <a:path w="2084" h="3297" fill="none" extrusionOk="0">
                  <a:moveTo>
                    <a:pt x="1" y="3297"/>
                  </a:moveTo>
                  <a:cubicBezTo>
                    <a:pt x="1069" y="2500"/>
                    <a:pt x="1812" y="1305"/>
                    <a:pt x="2083" y="1"/>
                  </a:cubicBezTo>
                </a:path>
              </a:pathLst>
            </a:custGeom>
            <a:noFill/>
            <a:ln w="27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2" name="Google Shape;722;p13"/>
          <p:cNvGrpSpPr/>
          <p:nvPr/>
        </p:nvGrpSpPr>
        <p:grpSpPr>
          <a:xfrm rot="-2071351" flipH="1">
            <a:off x="-7779" y="2083886"/>
            <a:ext cx="889227" cy="935060"/>
            <a:chOff x="782176" y="-1158311"/>
            <a:chExt cx="629467" cy="661912"/>
          </a:xfrm>
        </p:grpSpPr>
        <p:sp>
          <p:nvSpPr>
            <p:cNvPr id="723" name="Google Shape;723;p13"/>
            <p:cNvSpPr/>
            <p:nvPr/>
          </p:nvSpPr>
          <p:spPr>
            <a:xfrm>
              <a:off x="782176" y="-1158311"/>
              <a:ext cx="196164" cy="145525"/>
            </a:xfrm>
            <a:custGeom>
              <a:avLst/>
              <a:gdLst/>
              <a:ahLst/>
              <a:cxnLst/>
              <a:rect l="l" t="t" r="r" b="b"/>
              <a:pathLst>
                <a:path w="1197" h="888" extrusionOk="0">
                  <a:moveTo>
                    <a:pt x="218" y="0"/>
                  </a:moveTo>
                  <a:cubicBezTo>
                    <a:pt x="164" y="0"/>
                    <a:pt x="128" y="18"/>
                    <a:pt x="73" y="55"/>
                  </a:cubicBezTo>
                  <a:cubicBezTo>
                    <a:pt x="37" y="91"/>
                    <a:pt x="1" y="145"/>
                    <a:pt x="1" y="218"/>
                  </a:cubicBezTo>
                  <a:cubicBezTo>
                    <a:pt x="1" y="326"/>
                    <a:pt x="73" y="435"/>
                    <a:pt x="200" y="525"/>
                  </a:cubicBezTo>
                  <a:cubicBezTo>
                    <a:pt x="291" y="598"/>
                    <a:pt x="417" y="634"/>
                    <a:pt x="526" y="688"/>
                  </a:cubicBezTo>
                  <a:cubicBezTo>
                    <a:pt x="743" y="761"/>
                    <a:pt x="961" y="815"/>
                    <a:pt x="1160" y="888"/>
                  </a:cubicBezTo>
                  <a:cubicBezTo>
                    <a:pt x="1196" y="888"/>
                    <a:pt x="1106" y="707"/>
                    <a:pt x="1069" y="688"/>
                  </a:cubicBezTo>
                  <a:cubicBezTo>
                    <a:pt x="1033" y="616"/>
                    <a:pt x="979" y="544"/>
                    <a:pt x="924" y="489"/>
                  </a:cubicBezTo>
                  <a:cubicBezTo>
                    <a:pt x="780" y="344"/>
                    <a:pt x="671" y="236"/>
                    <a:pt x="508" y="127"/>
                  </a:cubicBezTo>
                  <a:cubicBezTo>
                    <a:pt x="417" y="55"/>
                    <a:pt x="327" y="0"/>
                    <a:pt x="2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13"/>
            <p:cNvSpPr/>
            <p:nvPr/>
          </p:nvSpPr>
          <p:spPr>
            <a:xfrm>
              <a:off x="1055202" y="-1147331"/>
              <a:ext cx="71452" cy="227793"/>
            </a:xfrm>
            <a:custGeom>
              <a:avLst/>
              <a:gdLst/>
              <a:ahLst/>
              <a:cxnLst/>
              <a:rect l="l" t="t" r="r" b="b"/>
              <a:pathLst>
                <a:path w="436" h="1390" extrusionOk="0">
                  <a:moveTo>
                    <a:pt x="196" y="1"/>
                  </a:moveTo>
                  <a:cubicBezTo>
                    <a:pt x="184" y="1"/>
                    <a:pt x="174" y="2"/>
                    <a:pt x="164" y="6"/>
                  </a:cubicBezTo>
                  <a:cubicBezTo>
                    <a:pt x="73" y="60"/>
                    <a:pt x="19" y="169"/>
                    <a:pt x="19" y="259"/>
                  </a:cubicBezTo>
                  <a:cubicBezTo>
                    <a:pt x="1" y="477"/>
                    <a:pt x="19" y="712"/>
                    <a:pt x="73" y="911"/>
                  </a:cubicBezTo>
                  <a:cubicBezTo>
                    <a:pt x="90" y="962"/>
                    <a:pt x="170" y="1389"/>
                    <a:pt x="254" y="1389"/>
                  </a:cubicBezTo>
                  <a:cubicBezTo>
                    <a:pt x="260" y="1389"/>
                    <a:pt x="266" y="1387"/>
                    <a:pt x="273" y="1382"/>
                  </a:cubicBezTo>
                  <a:cubicBezTo>
                    <a:pt x="291" y="1382"/>
                    <a:pt x="309" y="1346"/>
                    <a:pt x="309" y="1291"/>
                  </a:cubicBezTo>
                  <a:cubicBezTo>
                    <a:pt x="363" y="1110"/>
                    <a:pt x="381" y="911"/>
                    <a:pt x="399" y="712"/>
                  </a:cubicBezTo>
                  <a:cubicBezTo>
                    <a:pt x="436" y="567"/>
                    <a:pt x="436" y="440"/>
                    <a:pt x="436" y="295"/>
                  </a:cubicBezTo>
                  <a:cubicBezTo>
                    <a:pt x="436" y="205"/>
                    <a:pt x="399" y="151"/>
                    <a:pt x="363" y="78"/>
                  </a:cubicBezTo>
                  <a:cubicBezTo>
                    <a:pt x="318" y="33"/>
                    <a:pt x="249" y="1"/>
                    <a:pt x="1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13"/>
            <p:cNvSpPr/>
            <p:nvPr/>
          </p:nvSpPr>
          <p:spPr>
            <a:xfrm>
              <a:off x="1203679" y="-974273"/>
              <a:ext cx="107014" cy="211077"/>
            </a:xfrm>
            <a:custGeom>
              <a:avLst/>
              <a:gdLst/>
              <a:ahLst/>
              <a:cxnLst/>
              <a:rect l="l" t="t" r="r" b="b"/>
              <a:pathLst>
                <a:path w="653" h="1288" extrusionOk="0">
                  <a:moveTo>
                    <a:pt x="399" y="0"/>
                  </a:moveTo>
                  <a:cubicBezTo>
                    <a:pt x="272" y="18"/>
                    <a:pt x="182" y="145"/>
                    <a:pt x="127" y="290"/>
                  </a:cubicBezTo>
                  <a:cubicBezTo>
                    <a:pt x="37" y="507"/>
                    <a:pt x="0" y="761"/>
                    <a:pt x="0" y="1014"/>
                  </a:cubicBezTo>
                  <a:cubicBezTo>
                    <a:pt x="0" y="1069"/>
                    <a:pt x="0" y="1268"/>
                    <a:pt x="91" y="1286"/>
                  </a:cubicBezTo>
                  <a:cubicBezTo>
                    <a:pt x="96" y="1287"/>
                    <a:pt x="100" y="1287"/>
                    <a:pt x="105" y="1287"/>
                  </a:cubicBezTo>
                  <a:cubicBezTo>
                    <a:pt x="189" y="1287"/>
                    <a:pt x="256" y="1137"/>
                    <a:pt x="290" y="1069"/>
                  </a:cubicBezTo>
                  <a:cubicBezTo>
                    <a:pt x="345" y="960"/>
                    <a:pt x="399" y="869"/>
                    <a:pt x="453" y="779"/>
                  </a:cubicBezTo>
                  <a:cubicBezTo>
                    <a:pt x="526" y="670"/>
                    <a:pt x="580" y="561"/>
                    <a:pt x="616" y="435"/>
                  </a:cubicBezTo>
                  <a:cubicBezTo>
                    <a:pt x="652" y="326"/>
                    <a:pt x="652" y="199"/>
                    <a:pt x="580" y="91"/>
                  </a:cubicBezTo>
                  <a:lnTo>
                    <a:pt x="526" y="18"/>
                  </a:lnTo>
                  <a:cubicBezTo>
                    <a:pt x="489" y="0"/>
                    <a:pt x="453" y="0"/>
                    <a:pt x="3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13"/>
            <p:cNvSpPr/>
            <p:nvPr/>
          </p:nvSpPr>
          <p:spPr>
            <a:xfrm>
              <a:off x="906890" y="-920029"/>
              <a:ext cx="205014" cy="70468"/>
            </a:xfrm>
            <a:custGeom>
              <a:avLst/>
              <a:gdLst/>
              <a:ahLst/>
              <a:cxnLst/>
              <a:rect l="l" t="t" r="r" b="b"/>
              <a:pathLst>
                <a:path w="1251" h="430" extrusionOk="0">
                  <a:moveTo>
                    <a:pt x="490" y="1"/>
                  </a:moveTo>
                  <a:cubicBezTo>
                    <a:pt x="410" y="1"/>
                    <a:pt x="330" y="9"/>
                    <a:pt x="254" y="31"/>
                  </a:cubicBezTo>
                  <a:cubicBezTo>
                    <a:pt x="182" y="49"/>
                    <a:pt x="109" y="67"/>
                    <a:pt x="55" y="122"/>
                  </a:cubicBezTo>
                  <a:cubicBezTo>
                    <a:pt x="19" y="158"/>
                    <a:pt x="0" y="230"/>
                    <a:pt x="19" y="303"/>
                  </a:cubicBezTo>
                  <a:cubicBezTo>
                    <a:pt x="37" y="339"/>
                    <a:pt x="73" y="357"/>
                    <a:pt x="109" y="393"/>
                  </a:cubicBezTo>
                  <a:cubicBezTo>
                    <a:pt x="163" y="421"/>
                    <a:pt x="231" y="430"/>
                    <a:pt x="304" y="430"/>
                  </a:cubicBezTo>
                  <a:cubicBezTo>
                    <a:pt x="376" y="430"/>
                    <a:pt x="453" y="421"/>
                    <a:pt x="526" y="412"/>
                  </a:cubicBezTo>
                  <a:cubicBezTo>
                    <a:pt x="652" y="357"/>
                    <a:pt x="815" y="321"/>
                    <a:pt x="924" y="249"/>
                  </a:cubicBezTo>
                  <a:cubicBezTo>
                    <a:pt x="997" y="230"/>
                    <a:pt x="1250" y="140"/>
                    <a:pt x="1033" y="86"/>
                  </a:cubicBezTo>
                  <a:cubicBezTo>
                    <a:pt x="868" y="48"/>
                    <a:pt x="677" y="1"/>
                    <a:pt x="4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13"/>
            <p:cNvSpPr/>
            <p:nvPr/>
          </p:nvSpPr>
          <p:spPr>
            <a:xfrm>
              <a:off x="1022590" y="-779747"/>
              <a:ext cx="184201" cy="75713"/>
            </a:xfrm>
            <a:custGeom>
              <a:avLst/>
              <a:gdLst/>
              <a:ahLst/>
              <a:cxnLst/>
              <a:rect l="l" t="t" r="r" b="b"/>
              <a:pathLst>
                <a:path w="1124" h="462" extrusionOk="0">
                  <a:moveTo>
                    <a:pt x="595" y="1"/>
                  </a:moveTo>
                  <a:cubicBezTo>
                    <a:pt x="488" y="1"/>
                    <a:pt x="380" y="14"/>
                    <a:pt x="291" y="26"/>
                  </a:cubicBezTo>
                  <a:cubicBezTo>
                    <a:pt x="218" y="44"/>
                    <a:pt x="128" y="81"/>
                    <a:pt x="91" y="117"/>
                  </a:cubicBezTo>
                  <a:cubicBezTo>
                    <a:pt x="37" y="171"/>
                    <a:pt x="1" y="226"/>
                    <a:pt x="19" y="298"/>
                  </a:cubicBezTo>
                  <a:cubicBezTo>
                    <a:pt x="19" y="370"/>
                    <a:pt x="91" y="407"/>
                    <a:pt x="146" y="443"/>
                  </a:cubicBezTo>
                  <a:cubicBezTo>
                    <a:pt x="218" y="461"/>
                    <a:pt x="291" y="461"/>
                    <a:pt x="363" y="461"/>
                  </a:cubicBezTo>
                  <a:cubicBezTo>
                    <a:pt x="490" y="443"/>
                    <a:pt x="1124" y="316"/>
                    <a:pt x="1105" y="135"/>
                  </a:cubicBezTo>
                  <a:cubicBezTo>
                    <a:pt x="1105" y="81"/>
                    <a:pt x="779" y="8"/>
                    <a:pt x="725" y="8"/>
                  </a:cubicBezTo>
                  <a:cubicBezTo>
                    <a:pt x="683" y="3"/>
                    <a:pt x="639" y="1"/>
                    <a:pt x="5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13"/>
            <p:cNvSpPr/>
            <p:nvPr/>
          </p:nvSpPr>
          <p:spPr>
            <a:xfrm>
              <a:off x="1105678" y="-647823"/>
              <a:ext cx="193051" cy="78499"/>
            </a:xfrm>
            <a:custGeom>
              <a:avLst/>
              <a:gdLst/>
              <a:ahLst/>
              <a:cxnLst/>
              <a:rect l="l" t="t" r="r" b="b"/>
              <a:pathLst>
                <a:path w="1178" h="479" extrusionOk="0">
                  <a:moveTo>
                    <a:pt x="399" y="0"/>
                  </a:moveTo>
                  <a:cubicBezTo>
                    <a:pt x="327" y="0"/>
                    <a:pt x="236" y="18"/>
                    <a:pt x="164" y="36"/>
                  </a:cubicBezTo>
                  <a:cubicBezTo>
                    <a:pt x="91" y="91"/>
                    <a:pt x="37" y="145"/>
                    <a:pt x="37" y="217"/>
                  </a:cubicBezTo>
                  <a:cubicBezTo>
                    <a:pt x="1" y="326"/>
                    <a:pt x="128" y="453"/>
                    <a:pt x="236" y="471"/>
                  </a:cubicBezTo>
                  <a:cubicBezTo>
                    <a:pt x="268" y="476"/>
                    <a:pt x="300" y="478"/>
                    <a:pt x="332" y="478"/>
                  </a:cubicBezTo>
                  <a:cubicBezTo>
                    <a:pt x="410" y="478"/>
                    <a:pt x="491" y="466"/>
                    <a:pt x="580" y="453"/>
                  </a:cubicBezTo>
                  <a:cubicBezTo>
                    <a:pt x="707" y="399"/>
                    <a:pt x="888" y="399"/>
                    <a:pt x="1033" y="362"/>
                  </a:cubicBezTo>
                  <a:cubicBezTo>
                    <a:pt x="1178" y="308"/>
                    <a:pt x="1069" y="217"/>
                    <a:pt x="961" y="181"/>
                  </a:cubicBezTo>
                  <a:cubicBezTo>
                    <a:pt x="780" y="91"/>
                    <a:pt x="598" y="18"/>
                    <a:pt x="3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13"/>
            <p:cNvSpPr/>
            <p:nvPr/>
          </p:nvSpPr>
          <p:spPr>
            <a:xfrm>
              <a:off x="1280867" y="-760737"/>
              <a:ext cx="130776" cy="153228"/>
            </a:xfrm>
            <a:custGeom>
              <a:avLst/>
              <a:gdLst/>
              <a:ahLst/>
              <a:cxnLst/>
              <a:rect l="l" t="t" r="r" b="b"/>
              <a:pathLst>
                <a:path w="798" h="935" extrusionOk="0">
                  <a:moveTo>
                    <a:pt x="544" y="1"/>
                  </a:moveTo>
                  <a:cubicBezTo>
                    <a:pt x="381" y="19"/>
                    <a:pt x="272" y="182"/>
                    <a:pt x="199" y="327"/>
                  </a:cubicBezTo>
                  <a:cubicBezTo>
                    <a:pt x="127" y="436"/>
                    <a:pt x="0" y="707"/>
                    <a:pt x="55" y="852"/>
                  </a:cubicBezTo>
                  <a:cubicBezTo>
                    <a:pt x="65" y="912"/>
                    <a:pt x="91" y="935"/>
                    <a:pt x="126" y="935"/>
                  </a:cubicBezTo>
                  <a:cubicBezTo>
                    <a:pt x="218" y="935"/>
                    <a:pt x="369" y="778"/>
                    <a:pt x="435" y="725"/>
                  </a:cubicBezTo>
                  <a:cubicBezTo>
                    <a:pt x="544" y="653"/>
                    <a:pt x="634" y="599"/>
                    <a:pt x="707" y="472"/>
                  </a:cubicBezTo>
                  <a:cubicBezTo>
                    <a:pt x="779" y="363"/>
                    <a:pt x="797" y="236"/>
                    <a:pt x="743" y="110"/>
                  </a:cubicBezTo>
                  <a:cubicBezTo>
                    <a:pt x="725" y="73"/>
                    <a:pt x="670" y="19"/>
                    <a:pt x="6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13"/>
            <p:cNvSpPr/>
            <p:nvPr/>
          </p:nvSpPr>
          <p:spPr>
            <a:xfrm>
              <a:off x="954415" y="-1024748"/>
              <a:ext cx="359225" cy="528349"/>
            </a:xfrm>
            <a:custGeom>
              <a:avLst/>
              <a:gdLst/>
              <a:ahLst/>
              <a:cxnLst/>
              <a:rect l="l" t="t" r="r" b="b"/>
              <a:pathLst>
                <a:path w="2192" h="3224" fill="none" extrusionOk="0">
                  <a:moveTo>
                    <a:pt x="2191" y="3224"/>
                  </a:moveTo>
                  <a:cubicBezTo>
                    <a:pt x="1884" y="1938"/>
                    <a:pt x="1087" y="779"/>
                    <a:pt x="0" y="0"/>
                  </a:cubicBezTo>
                </a:path>
              </a:pathLst>
            </a:custGeom>
            <a:noFill/>
            <a:ln w="27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1" name="Google Shape;731;p13"/>
          <p:cNvGrpSpPr/>
          <p:nvPr/>
        </p:nvGrpSpPr>
        <p:grpSpPr>
          <a:xfrm>
            <a:off x="8216813" y="4085124"/>
            <a:ext cx="688788" cy="880200"/>
            <a:chOff x="586338" y="-2278763"/>
            <a:chExt cx="688788" cy="880200"/>
          </a:xfrm>
        </p:grpSpPr>
        <p:sp>
          <p:nvSpPr>
            <p:cNvPr id="732" name="Google Shape;732;p13"/>
            <p:cNvSpPr/>
            <p:nvPr/>
          </p:nvSpPr>
          <p:spPr>
            <a:xfrm>
              <a:off x="586338" y="-2278763"/>
              <a:ext cx="688788" cy="844310"/>
            </a:xfrm>
            <a:custGeom>
              <a:avLst/>
              <a:gdLst/>
              <a:ahLst/>
              <a:cxnLst/>
              <a:rect l="l" t="t" r="r" b="b"/>
              <a:pathLst>
                <a:path w="4203" h="5152" extrusionOk="0">
                  <a:moveTo>
                    <a:pt x="3321" y="0"/>
                  </a:moveTo>
                  <a:cubicBezTo>
                    <a:pt x="3227" y="0"/>
                    <a:pt x="3153" y="60"/>
                    <a:pt x="3079" y="119"/>
                  </a:cubicBezTo>
                  <a:cubicBezTo>
                    <a:pt x="2953" y="227"/>
                    <a:pt x="2844" y="390"/>
                    <a:pt x="2771" y="553"/>
                  </a:cubicBezTo>
                  <a:cubicBezTo>
                    <a:pt x="2717" y="644"/>
                    <a:pt x="2699" y="771"/>
                    <a:pt x="2590" y="789"/>
                  </a:cubicBezTo>
                  <a:cubicBezTo>
                    <a:pt x="2570" y="799"/>
                    <a:pt x="2549" y="803"/>
                    <a:pt x="2528" y="803"/>
                  </a:cubicBezTo>
                  <a:cubicBezTo>
                    <a:pt x="2437" y="803"/>
                    <a:pt x="2345" y="718"/>
                    <a:pt x="2301" y="644"/>
                  </a:cubicBezTo>
                  <a:cubicBezTo>
                    <a:pt x="2221" y="564"/>
                    <a:pt x="2127" y="456"/>
                    <a:pt x="2032" y="456"/>
                  </a:cubicBezTo>
                  <a:cubicBezTo>
                    <a:pt x="2019" y="456"/>
                    <a:pt x="2006" y="458"/>
                    <a:pt x="1993" y="463"/>
                  </a:cubicBezTo>
                  <a:cubicBezTo>
                    <a:pt x="1938" y="481"/>
                    <a:pt x="1866" y="553"/>
                    <a:pt x="1848" y="608"/>
                  </a:cubicBezTo>
                  <a:cubicBezTo>
                    <a:pt x="1812" y="680"/>
                    <a:pt x="1812" y="771"/>
                    <a:pt x="1812" y="843"/>
                  </a:cubicBezTo>
                  <a:cubicBezTo>
                    <a:pt x="1848" y="1060"/>
                    <a:pt x="1848" y="1296"/>
                    <a:pt x="1866" y="1513"/>
                  </a:cubicBezTo>
                  <a:cubicBezTo>
                    <a:pt x="1866" y="1658"/>
                    <a:pt x="1866" y="1839"/>
                    <a:pt x="1721" y="1875"/>
                  </a:cubicBezTo>
                  <a:cubicBezTo>
                    <a:pt x="1702" y="1883"/>
                    <a:pt x="1684" y="1887"/>
                    <a:pt x="1665" y="1887"/>
                  </a:cubicBezTo>
                  <a:cubicBezTo>
                    <a:pt x="1562" y="1887"/>
                    <a:pt x="1472" y="1768"/>
                    <a:pt x="1395" y="1676"/>
                  </a:cubicBezTo>
                  <a:cubicBezTo>
                    <a:pt x="1317" y="1582"/>
                    <a:pt x="1211" y="1488"/>
                    <a:pt x="1102" y="1488"/>
                  </a:cubicBezTo>
                  <a:cubicBezTo>
                    <a:pt x="1085" y="1488"/>
                    <a:pt x="1068" y="1490"/>
                    <a:pt x="1051" y="1495"/>
                  </a:cubicBezTo>
                  <a:cubicBezTo>
                    <a:pt x="997" y="1513"/>
                    <a:pt x="979" y="1549"/>
                    <a:pt x="960" y="1586"/>
                  </a:cubicBezTo>
                  <a:cubicBezTo>
                    <a:pt x="870" y="1730"/>
                    <a:pt x="870" y="1911"/>
                    <a:pt x="906" y="2056"/>
                  </a:cubicBezTo>
                  <a:cubicBezTo>
                    <a:pt x="979" y="2364"/>
                    <a:pt x="1069" y="2654"/>
                    <a:pt x="1069" y="2944"/>
                  </a:cubicBezTo>
                  <a:cubicBezTo>
                    <a:pt x="1087" y="3089"/>
                    <a:pt x="1051" y="3270"/>
                    <a:pt x="906" y="3288"/>
                  </a:cubicBezTo>
                  <a:cubicBezTo>
                    <a:pt x="898" y="3289"/>
                    <a:pt x="890" y="3290"/>
                    <a:pt x="882" y="3290"/>
                  </a:cubicBezTo>
                  <a:cubicBezTo>
                    <a:pt x="766" y="3290"/>
                    <a:pt x="666" y="3170"/>
                    <a:pt x="598" y="3034"/>
                  </a:cubicBezTo>
                  <a:cubicBezTo>
                    <a:pt x="526" y="2908"/>
                    <a:pt x="435" y="2763"/>
                    <a:pt x="290" y="2745"/>
                  </a:cubicBezTo>
                  <a:cubicBezTo>
                    <a:pt x="182" y="2745"/>
                    <a:pt x="91" y="2835"/>
                    <a:pt x="55" y="2926"/>
                  </a:cubicBezTo>
                  <a:cubicBezTo>
                    <a:pt x="1" y="3016"/>
                    <a:pt x="1" y="3125"/>
                    <a:pt x="37" y="3252"/>
                  </a:cubicBezTo>
                  <a:cubicBezTo>
                    <a:pt x="127" y="3813"/>
                    <a:pt x="417" y="4356"/>
                    <a:pt x="689" y="4845"/>
                  </a:cubicBezTo>
                  <a:cubicBezTo>
                    <a:pt x="797" y="5087"/>
                    <a:pt x="1196" y="5151"/>
                    <a:pt x="1546" y="5151"/>
                  </a:cubicBezTo>
                  <a:cubicBezTo>
                    <a:pt x="1721" y="5151"/>
                    <a:pt x="1884" y="5135"/>
                    <a:pt x="1993" y="5117"/>
                  </a:cubicBezTo>
                  <a:cubicBezTo>
                    <a:pt x="2119" y="5117"/>
                    <a:pt x="2246" y="5099"/>
                    <a:pt x="2337" y="5008"/>
                  </a:cubicBezTo>
                  <a:cubicBezTo>
                    <a:pt x="2427" y="4918"/>
                    <a:pt x="2482" y="4755"/>
                    <a:pt x="2391" y="4664"/>
                  </a:cubicBezTo>
                  <a:cubicBezTo>
                    <a:pt x="2319" y="4592"/>
                    <a:pt x="2210" y="4574"/>
                    <a:pt x="2119" y="4555"/>
                  </a:cubicBezTo>
                  <a:cubicBezTo>
                    <a:pt x="2029" y="4501"/>
                    <a:pt x="1902" y="4411"/>
                    <a:pt x="1956" y="4320"/>
                  </a:cubicBezTo>
                  <a:cubicBezTo>
                    <a:pt x="1975" y="4284"/>
                    <a:pt x="2047" y="4266"/>
                    <a:pt x="2119" y="4230"/>
                  </a:cubicBezTo>
                  <a:cubicBezTo>
                    <a:pt x="2219" y="4211"/>
                    <a:pt x="2314" y="4207"/>
                    <a:pt x="2409" y="4207"/>
                  </a:cubicBezTo>
                  <a:cubicBezTo>
                    <a:pt x="2504" y="4207"/>
                    <a:pt x="2599" y="4211"/>
                    <a:pt x="2699" y="4211"/>
                  </a:cubicBezTo>
                  <a:cubicBezTo>
                    <a:pt x="2898" y="4211"/>
                    <a:pt x="3115" y="4175"/>
                    <a:pt x="3242" y="4030"/>
                  </a:cubicBezTo>
                  <a:cubicBezTo>
                    <a:pt x="3315" y="3940"/>
                    <a:pt x="3387" y="3813"/>
                    <a:pt x="3315" y="3722"/>
                  </a:cubicBezTo>
                  <a:cubicBezTo>
                    <a:pt x="3242" y="3578"/>
                    <a:pt x="3043" y="3632"/>
                    <a:pt x="2898" y="3596"/>
                  </a:cubicBezTo>
                  <a:cubicBezTo>
                    <a:pt x="2808" y="3578"/>
                    <a:pt x="2717" y="3559"/>
                    <a:pt x="2663" y="3487"/>
                  </a:cubicBezTo>
                  <a:cubicBezTo>
                    <a:pt x="2590" y="3415"/>
                    <a:pt x="2572" y="3324"/>
                    <a:pt x="2608" y="3233"/>
                  </a:cubicBezTo>
                  <a:cubicBezTo>
                    <a:pt x="2681" y="3125"/>
                    <a:pt x="2808" y="3125"/>
                    <a:pt x="2953" y="3107"/>
                  </a:cubicBezTo>
                  <a:cubicBezTo>
                    <a:pt x="3152" y="3089"/>
                    <a:pt x="3333" y="3052"/>
                    <a:pt x="3514" y="3016"/>
                  </a:cubicBezTo>
                  <a:cubicBezTo>
                    <a:pt x="3677" y="2962"/>
                    <a:pt x="3840" y="2926"/>
                    <a:pt x="3930" y="2817"/>
                  </a:cubicBezTo>
                  <a:cubicBezTo>
                    <a:pt x="4039" y="2690"/>
                    <a:pt x="4039" y="2473"/>
                    <a:pt x="3894" y="2400"/>
                  </a:cubicBezTo>
                  <a:cubicBezTo>
                    <a:pt x="3848" y="2385"/>
                    <a:pt x="3802" y="2380"/>
                    <a:pt x="3756" y="2380"/>
                  </a:cubicBezTo>
                  <a:cubicBezTo>
                    <a:pt x="3694" y="2380"/>
                    <a:pt x="3631" y="2390"/>
                    <a:pt x="3568" y="2400"/>
                  </a:cubicBezTo>
                  <a:cubicBezTo>
                    <a:pt x="3531" y="2406"/>
                    <a:pt x="3495" y="2409"/>
                    <a:pt x="3460" y="2409"/>
                  </a:cubicBezTo>
                  <a:cubicBezTo>
                    <a:pt x="3374" y="2409"/>
                    <a:pt x="3299" y="2387"/>
                    <a:pt x="3260" y="2310"/>
                  </a:cubicBezTo>
                  <a:cubicBezTo>
                    <a:pt x="3242" y="2237"/>
                    <a:pt x="3260" y="2147"/>
                    <a:pt x="3315" y="2093"/>
                  </a:cubicBezTo>
                  <a:cubicBezTo>
                    <a:pt x="3423" y="1948"/>
                    <a:pt x="3568" y="1875"/>
                    <a:pt x="3713" y="1839"/>
                  </a:cubicBezTo>
                  <a:cubicBezTo>
                    <a:pt x="3858" y="1803"/>
                    <a:pt x="4021" y="1730"/>
                    <a:pt x="4112" y="1586"/>
                  </a:cubicBezTo>
                  <a:cubicBezTo>
                    <a:pt x="4202" y="1459"/>
                    <a:pt x="4166" y="1223"/>
                    <a:pt x="4021" y="1187"/>
                  </a:cubicBezTo>
                  <a:cubicBezTo>
                    <a:pt x="3999" y="1180"/>
                    <a:pt x="3976" y="1177"/>
                    <a:pt x="3953" y="1177"/>
                  </a:cubicBezTo>
                  <a:cubicBezTo>
                    <a:pt x="3840" y="1177"/>
                    <a:pt x="3716" y="1249"/>
                    <a:pt x="3601" y="1249"/>
                  </a:cubicBezTo>
                  <a:cubicBezTo>
                    <a:pt x="3565" y="1249"/>
                    <a:pt x="3529" y="1242"/>
                    <a:pt x="3496" y="1223"/>
                  </a:cubicBezTo>
                  <a:cubicBezTo>
                    <a:pt x="3478" y="1205"/>
                    <a:pt x="3441" y="1187"/>
                    <a:pt x="3423" y="1133"/>
                  </a:cubicBezTo>
                  <a:cubicBezTo>
                    <a:pt x="3351" y="1006"/>
                    <a:pt x="3405" y="861"/>
                    <a:pt x="3441" y="734"/>
                  </a:cubicBezTo>
                  <a:cubicBezTo>
                    <a:pt x="3496" y="608"/>
                    <a:pt x="3568" y="481"/>
                    <a:pt x="3586" y="336"/>
                  </a:cubicBezTo>
                  <a:cubicBezTo>
                    <a:pt x="3586" y="209"/>
                    <a:pt x="3514" y="28"/>
                    <a:pt x="3387" y="10"/>
                  </a:cubicBezTo>
                  <a:cubicBezTo>
                    <a:pt x="3364" y="3"/>
                    <a:pt x="3342" y="0"/>
                    <a:pt x="332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13"/>
            <p:cNvSpPr/>
            <p:nvPr/>
          </p:nvSpPr>
          <p:spPr>
            <a:xfrm>
              <a:off x="625014" y="-2066538"/>
              <a:ext cx="430349" cy="667975"/>
            </a:xfrm>
            <a:custGeom>
              <a:avLst/>
              <a:gdLst/>
              <a:ahLst/>
              <a:cxnLst/>
              <a:rect l="l" t="t" r="r" b="b"/>
              <a:pathLst>
                <a:path w="2626" h="4076" fill="none" extrusionOk="0">
                  <a:moveTo>
                    <a:pt x="0" y="4075"/>
                  </a:moveTo>
                  <a:cubicBezTo>
                    <a:pt x="1105" y="2898"/>
                    <a:pt x="2010" y="1486"/>
                    <a:pt x="2626" y="1"/>
                  </a:cubicBezTo>
                </a:path>
              </a:pathLst>
            </a:custGeom>
            <a:noFill/>
            <a:ln w="27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34" name="Google Shape;734;p13"/>
          <p:cNvSpPr/>
          <p:nvPr/>
        </p:nvSpPr>
        <p:spPr>
          <a:xfrm>
            <a:off x="7547685" y="158070"/>
            <a:ext cx="304817" cy="199770"/>
          </a:xfrm>
          <a:custGeom>
            <a:avLst/>
            <a:gdLst/>
            <a:ahLst/>
            <a:cxnLst/>
            <a:rect l="l" t="t" r="r" b="b"/>
            <a:pathLst>
              <a:path w="1860" h="1219" extrusionOk="0">
                <a:moveTo>
                  <a:pt x="1456" y="1"/>
                </a:moveTo>
                <a:cubicBezTo>
                  <a:pt x="1240" y="1"/>
                  <a:pt x="976" y="79"/>
                  <a:pt x="870" y="132"/>
                </a:cubicBezTo>
                <a:cubicBezTo>
                  <a:pt x="616" y="259"/>
                  <a:pt x="381" y="476"/>
                  <a:pt x="236" y="675"/>
                </a:cubicBezTo>
                <a:cubicBezTo>
                  <a:pt x="91" y="838"/>
                  <a:pt x="19" y="1056"/>
                  <a:pt x="1" y="1219"/>
                </a:cubicBezTo>
                <a:cubicBezTo>
                  <a:pt x="200" y="1110"/>
                  <a:pt x="417" y="1038"/>
                  <a:pt x="616" y="965"/>
                </a:cubicBezTo>
                <a:cubicBezTo>
                  <a:pt x="906" y="875"/>
                  <a:pt x="1196" y="802"/>
                  <a:pt x="1449" y="675"/>
                </a:cubicBezTo>
                <a:cubicBezTo>
                  <a:pt x="1594" y="603"/>
                  <a:pt x="1703" y="513"/>
                  <a:pt x="1739" y="386"/>
                </a:cubicBezTo>
                <a:cubicBezTo>
                  <a:pt x="1860" y="88"/>
                  <a:pt x="1685" y="1"/>
                  <a:pt x="14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5" name="Google Shape;735;p13"/>
          <p:cNvGrpSpPr/>
          <p:nvPr/>
        </p:nvGrpSpPr>
        <p:grpSpPr>
          <a:xfrm rot="-1521948">
            <a:off x="510066" y="4099254"/>
            <a:ext cx="291056" cy="1000335"/>
            <a:chOff x="3815292" y="-2054574"/>
            <a:chExt cx="291053" cy="1000325"/>
          </a:xfrm>
        </p:grpSpPr>
        <p:sp>
          <p:nvSpPr>
            <p:cNvPr id="736" name="Google Shape;736;p13"/>
            <p:cNvSpPr/>
            <p:nvPr/>
          </p:nvSpPr>
          <p:spPr>
            <a:xfrm>
              <a:off x="3815292" y="-1725174"/>
              <a:ext cx="136676" cy="670925"/>
            </a:xfrm>
            <a:custGeom>
              <a:avLst/>
              <a:gdLst/>
              <a:ahLst/>
              <a:cxnLst/>
              <a:rect l="l" t="t" r="r" b="b"/>
              <a:pathLst>
                <a:path w="834" h="4094" fill="none" extrusionOk="0">
                  <a:moveTo>
                    <a:pt x="834" y="0"/>
                  </a:moveTo>
                  <a:cubicBezTo>
                    <a:pt x="218" y="1268"/>
                    <a:pt x="1" y="2717"/>
                    <a:pt x="218" y="4093"/>
                  </a:cubicBezTo>
                </a:path>
              </a:pathLst>
            </a:custGeom>
            <a:solidFill>
              <a:schemeClr val="lt2"/>
            </a:solidFill>
            <a:ln w="27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13"/>
            <p:cNvSpPr/>
            <p:nvPr/>
          </p:nvSpPr>
          <p:spPr>
            <a:xfrm>
              <a:off x="4038007" y="-2054574"/>
              <a:ext cx="68338" cy="62438"/>
            </a:xfrm>
            <a:custGeom>
              <a:avLst/>
              <a:gdLst/>
              <a:ahLst/>
              <a:cxnLst/>
              <a:rect l="l" t="t" r="r" b="b"/>
              <a:pathLst>
                <a:path w="417" h="381" extrusionOk="0">
                  <a:moveTo>
                    <a:pt x="254" y="0"/>
                  </a:moveTo>
                  <a:cubicBezTo>
                    <a:pt x="217" y="0"/>
                    <a:pt x="181" y="0"/>
                    <a:pt x="163" y="18"/>
                  </a:cubicBezTo>
                  <a:cubicBezTo>
                    <a:pt x="109" y="73"/>
                    <a:pt x="0" y="199"/>
                    <a:pt x="18" y="254"/>
                  </a:cubicBezTo>
                  <a:cubicBezTo>
                    <a:pt x="54" y="308"/>
                    <a:pt x="235" y="381"/>
                    <a:pt x="308" y="381"/>
                  </a:cubicBezTo>
                  <a:lnTo>
                    <a:pt x="362" y="381"/>
                  </a:lnTo>
                  <a:cubicBezTo>
                    <a:pt x="380" y="381"/>
                    <a:pt x="380" y="362"/>
                    <a:pt x="380" y="362"/>
                  </a:cubicBezTo>
                  <a:cubicBezTo>
                    <a:pt x="398" y="308"/>
                    <a:pt x="417" y="254"/>
                    <a:pt x="417" y="181"/>
                  </a:cubicBezTo>
                  <a:cubicBezTo>
                    <a:pt x="417" y="109"/>
                    <a:pt x="398" y="36"/>
                    <a:pt x="344" y="18"/>
                  </a:cubicBezTo>
                  <a:cubicBezTo>
                    <a:pt x="290" y="0"/>
                    <a:pt x="272" y="0"/>
                    <a:pt x="2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13"/>
            <p:cNvSpPr/>
            <p:nvPr/>
          </p:nvSpPr>
          <p:spPr>
            <a:xfrm>
              <a:off x="3880681" y="-2014915"/>
              <a:ext cx="222713" cy="307767"/>
            </a:xfrm>
            <a:custGeom>
              <a:avLst/>
              <a:gdLst/>
              <a:ahLst/>
              <a:cxnLst/>
              <a:rect l="l" t="t" r="r" b="b"/>
              <a:pathLst>
                <a:path w="1359" h="1878" extrusionOk="0">
                  <a:moveTo>
                    <a:pt x="1044" y="1"/>
                  </a:moveTo>
                  <a:cubicBezTo>
                    <a:pt x="911" y="1"/>
                    <a:pt x="759" y="135"/>
                    <a:pt x="634" y="229"/>
                  </a:cubicBezTo>
                  <a:cubicBezTo>
                    <a:pt x="344" y="501"/>
                    <a:pt x="73" y="845"/>
                    <a:pt x="36" y="1243"/>
                  </a:cubicBezTo>
                  <a:cubicBezTo>
                    <a:pt x="0" y="1406"/>
                    <a:pt x="55" y="1587"/>
                    <a:pt x="145" y="1696"/>
                  </a:cubicBezTo>
                  <a:cubicBezTo>
                    <a:pt x="272" y="1841"/>
                    <a:pt x="489" y="1877"/>
                    <a:pt x="670" y="1877"/>
                  </a:cubicBezTo>
                  <a:cubicBezTo>
                    <a:pt x="851" y="1877"/>
                    <a:pt x="1032" y="1823"/>
                    <a:pt x="1159" y="1678"/>
                  </a:cubicBezTo>
                  <a:cubicBezTo>
                    <a:pt x="1340" y="1497"/>
                    <a:pt x="1358" y="1207"/>
                    <a:pt x="1358" y="935"/>
                  </a:cubicBezTo>
                  <a:lnTo>
                    <a:pt x="1358" y="519"/>
                  </a:lnTo>
                  <a:cubicBezTo>
                    <a:pt x="1358" y="338"/>
                    <a:pt x="1304" y="84"/>
                    <a:pt x="1105" y="12"/>
                  </a:cubicBezTo>
                  <a:cubicBezTo>
                    <a:pt x="1085" y="4"/>
                    <a:pt x="1065" y="1"/>
                    <a:pt x="10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9" name="Google Shape;739;p13"/>
          <p:cNvGrpSpPr/>
          <p:nvPr/>
        </p:nvGrpSpPr>
        <p:grpSpPr>
          <a:xfrm rot="-10092010">
            <a:off x="296582" y="291259"/>
            <a:ext cx="688810" cy="880229"/>
            <a:chOff x="586338" y="-2278763"/>
            <a:chExt cx="688788" cy="880200"/>
          </a:xfrm>
        </p:grpSpPr>
        <p:sp>
          <p:nvSpPr>
            <p:cNvPr id="740" name="Google Shape;740;p13"/>
            <p:cNvSpPr/>
            <p:nvPr/>
          </p:nvSpPr>
          <p:spPr>
            <a:xfrm>
              <a:off x="586338" y="-2278763"/>
              <a:ext cx="688788" cy="844310"/>
            </a:xfrm>
            <a:custGeom>
              <a:avLst/>
              <a:gdLst/>
              <a:ahLst/>
              <a:cxnLst/>
              <a:rect l="l" t="t" r="r" b="b"/>
              <a:pathLst>
                <a:path w="4203" h="5152" extrusionOk="0">
                  <a:moveTo>
                    <a:pt x="3321" y="0"/>
                  </a:moveTo>
                  <a:cubicBezTo>
                    <a:pt x="3227" y="0"/>
                    <a:pt x="3153" y="60"/>
                    <a:pt x="3079" y="119"/>
                  </a:cubicBezTo>
                  <a:cubicBezTo>
                    <a:pt x="2953" y="227"/>
                    <a:pt x="2844" y="390"/>
                    <a:pt x="2771" y="553"/>
                  </a:cubicBezTo>
                  <a:cubicBezTo>
                    <a:pt x="2717" y="644"/>
                    <a:pt x="2699" y="771"/>
                    <a:pt x="2590" y="789"/>
                  </a:cubicBezTo>
                  <a:cubicBezTo>
                    <a:pt x="2570" y="799"/>
                    <a:pt x="2549" y="803"/>
                    <a:pt x="2528" y="803"/>
                  </a:cubicBezTo>
                  <a:cubicBezTo>
                    <a:pt x="2437" y="803"/>
                    <a:pt x="2345" y="718"/>
                    <a:pt x="2301" y="644"/>
                  </a:cubicBezTo>
                  <a:cubicBezTo>
                    <a:pt x="2221" y="564"/>
                    <a:pt x="2127" y="456"/>
                    <a:pt x="2032" y="456"/>
                  </a:cubicBezTo>
                  <a:cubicBezTo>
                    <a:pt x="2019" y="456"/>
                    <a:pt x="2006" y="458"/>
                    <a:pt x="1993" y="463"/>
                  </a:cubicBezTo>
                  <a:cubicBezTo>
                    <a:pt x="1938" y="481"/>
                    <a:pt x="1866" y="553"/>
                    <a:pt x="1848" y="608"/>
                  </a:cubicBezTo>
                  <a:cubicBezTo>
                    <a:pt x="1812" y="680"/>
                    <a:pt x="1812" y="771"/>
                    <a:pt x="1812" y="843"/>
                  </a:cubicBezTo>
                  <a:cubicBezTo>
                    <a:pt x="1848" y="1060"/>
                    <a:pt x="1848" y="1296"/>
                    <a:pt x="1866" y="1513"/>
                  </a:cubicBezTo>
                  <a:cubicBezTo>
                    <a:pt x="1866" y="1658"/>
                    <a:pt x="1866" y="1839"/>
                    <a:pt x="1721" y="1875"/>
                  </a:cubicBezTo>
                  <a:cubicBezTo>
                    <a:pt x="1702" y="1883"/>
                    <a:pt x="1684" y="1887"/>
                    <a:pt x="1665" y="1887"/>
                  </a:cubicBezTo>
                  <a:cubicBezTo>
                    <a:pt x="1562" y="1887"/>
                    <a:pt x="1472" y="1768"/>
                    <a:pt x="1395" y="1676"/>
                  </a:cubicBezTo>
                  <a:cubicBezTo>
                    <a:pt x="1317" y="1582"/>
                    <a:pt x="1211" y="1488"/>
                    <a:pt x="1102" y="1488"/>
                  </a:cubicBezTo>
                  <a:cubicBezTo>
                    <a:pt x="1085" y="1488"/>
                    <a:pt x="1068" y="1490"/>
                    <a:pt x="1051" y="1495"/>
                  </a:cubicBezTo>
                  <a:cubicBezTo>
                    <a:pt x="997" y="1513"/>
                    <a:pt x="979" y="1549"/>
                    <a:pt x="960" y="1586"/>
                  </a:cubicBezTo>
                  <a:cubicBezTo>
                    <a:pt x="870" y="1730"/>
                    <a:pt x="870" y="1911"/>
                    <a:pt x="906" y="2056"/>
                  </a:cubicBezTo>
                  <a:cubicBezTo>
                    <a:pt x="979" y="2364"/>
                    <a:pt x="1069" y="2654"/>
                    <a:pt x="1069" y="2944"/>
                  </a:cubicBezTo>
                  <a:cubicBezTo>
                    <a:pt x="1087" y="3089"/>
                    <a:pt x="1051" y="3270"/>
                    <a:pt x="906" y="3288"/>
                  </a:cubicBezTo>
                  <a:cubicBezTo>
                    <a:pt x="898" y="3289"/>
                    <a:pt x="890" y="3290"/>
                    <a:pt x="882" y="3290"/>
                  </a:cubicBezTo>
                  <a:cubicBezTo>
                    <a:pt x="766" y="3290"/>
                    <a:pt x="666" y="3170"/>
                    <a:pt x="598" y="3034"/>
                  </a:cubicBezTo>
                  <a:cubicBezTo>
                    <a:pt x="526" y="2908"/>
                    <a:pt x="435" y="2763"/>
                    <a:pt x="290" y="2745"/>
                  </a:cubicBezTo>
                  <a:cubicBezTo>
                    <a:pt x="182" y="2745"/>
                    <a:pt x="91" y="2835"/>
                    <a:pt x="55" y="2926"/>
                  </a:cubicBezTo>
                  <a:cubicBezTo>
                    <a:pt x="1" y="3016"/>
                    <a:pt x="1" y="3125"/>
                    <a:pt x="37" y="3252"/>
                  </a:cubicBezTo>
                  <a:cubicBezTo>
                    <a:pt x="127" y="3813"/>
                    <a:pt x="417" y="4356"/>
                    <a:pt x="689" y="4845"/>
                  </a:cubicBezTo>
                  <a:cubicBezTo>
                    <a:pt x="797" y="5087"/>
                    <a:pt x="1196" y="5151"/>
                    <a:pt x="1546" y="5151"/>
                  </a:cubicBezTo>
                  <a:cubicBezTo>
                    <a:pt x="1721" y="5151"/>
                    <a:pt x="1884" y="5135"/>
                    <a:pt x="1993" y="5117"/>
                  </a:cubicBezTo>
                  <a:cubicBezTo>
                    <a:pt x="2119" y="5117"/>
                    <a:pt x="2246" y="5099"/>
                    <a:pt x="2337" y="5008"/>
                  </a:cubicBezTo>
                  <a:cubicBezTo>
                    <a:pt x="2427" y="4918"/>
                    <a:pt x="2482" y="4755"/>
                    <a:pt x="2391" y="4664"/>
                  </a:cubicBezTo>
                  <a:cubicBezTo>
                    <a:pt x="2319" y="4592"/>
                    <a:pt x="2210" y="4574"/>
                    <a:pt x="2119" y="4555"/>
                  </a:cubicBezTo>
                  <a:cubicBezTo>
                    <a:pt x="2029" y="4501"/>
                    <a:pt x="1902" y="4411"/>
                    <a:pt x="1956" y="4320"/>
                  </a:cubicBezTo>
                  <a:cubicBezTo>
                    <a:pt x="1975" y="4284"/>
                    <a:pt x="2047" y="4266"/>
                    <a:pt x="2119" y="4230"/>
                  </a:cubicBezTo>
                  <a:cubicBezTo>
                    <a:pt x="2219" y="4211"/>
                    <a:pt x="2314" y="4207"/>
                    <a:pt x="2409" y="4207"/>
                  </a:cubicBezTo>
                  <a:cubicBezTo>
                    <a:pt x="2504" y="4207"/>
                    <a:pt x="2599" y="4211"/>
                    <a:pt x="2699" y="4211"/>
                  </a:cubicBezTo>
                  <a:cubicBezTo>
                    <a:pt x="2898" y="4211"/>
                    <a:pt x="3115" y="4175"/>
                    <a:pt x="3242" y="4030"/>
                  </a:cubicBezTo>
                  <a:cubicBezTo>
                    <a:pt x="3315" y="3940"/>
                    <a:pt x="3387" y="3813"/>
                    <a:pt x="3315" y="3722"/>
                  </a:cubicBezTo>
                  <a:cubicBezTo>
                    <a:pt x="3242" y="3578"/>
                    <a:pt x="3043" y="3632"/>
                    <a:pt x="2898" y="3596"/>
                  </a:cubicBezTo>
                  <a:cubicBezTo>
                    <a:pt x="2808" y="3578"/>
                    <a:pt x="2717" y="3559"/>
                    <a:pt x="2663" y="3487"/>
                  </a:cubicBezTo>
                  <a:cubicBezTo>
                    <a:pt x="2590" y="3415"/>
                    <a:pt x="2572" y="3324"/>
                    <a:pt x="2608" y="3233"/>
                  </a:cubicBezTo>
                  <a:cubicBezTo>
                    <a:pt x="2681" y="3125"/>
                    <a:pt x="2808" y="3125"/>
                    <a:pt x="2953" y="3107"/>
                  </a:cubicBezTo>
                  <a:cubicBezTo>
                    <a:pt x="3152" y="3089"/>
                    <a:pt x="3333" y="3052"/>
                    <a:pt x="3514" y="3016"/>
                  </a:cubicBezTo>
                  <a:cubicBezTo>
                    <a:pt x="3677" y="2962"/>
                    <a:pt x="3840" y="2926"/>
                    <a:pt x="3930" y="2817"/>
                  </a:cubicBezTo>
                  <a:cubicBezTo>
                    <a:pt x="4039" y="2690"/>
                    <a:pt x="4039" y="2473"/>
                    <a:pt x="3894" y="2400"/>
                  </a:cubicBezTo>
                  <a:cubicBezTo>
                    <a:pt x="3848" y="2385"/>
                    <a:pt x="3802" y="2380"/>
                    <a:pt x="3756" y="2380"/>
                  </a:cubicBezTo>
                  <a:cubicBezTo>
                    <a:pt x="3694" y="2380"/>
                    <a:pt x="3631" y="2390"/>
                    <a:pt x="3568" y="2400"/>
                  </a:cubicBezTo>
                  <a:cubicBezTo>
                    <a:pt x="3531" y="2406"/>
                    <a:pt x="3495" y="2409"/>
                    <a:pt x="3460" y="2409"/>
                  </a:cubicBezTo>
                  <a:cubicBezTo>
                    <a:pt x="3374" y="2409"/>
                    <a:pt x="3299" y="2387"/>
                    <a:pt x="3260" y="2310"/>
                  </a:cubicBezTo>
                  <a:cubicBezTo>
                    <a:pt x="3242" y="2237"/>
                    <a:pt x="3260" y="2147"/>
                    <a:pt x="3315" y="2093"/>
                  </a:cubicBezTo>
                  <a:cubicBezTo>
                    <a:pt x="3423" y="1948"/>
                    <a:pt x="3568" y="1875"/>
                    <a:pt x="3713" y="1839"/>
                  </a:cubicBezTo>
                  <a:cubicBezTo>
                    <a:pt x="3858" y="1803"/>
                    <a:pt x="4021" y="1730"/>
                    <a:pt x="4112" y="1586"/>
                  </a:cubicBezTo>
                  <a:cubicBezTo>
                    <a:pt x="4202" y="1459"/>
                    <a:pt x="4166" y="1223"/>
                    <a:pt x="4021" y="1187"/>
                  </a:cubicBezTo>
                  <a:cubicBezTo>
                    <a:pt x="3999" y="1180"/>
                    <a:pt x="3976" y="1177"/>
                    <a:pt x="3953" y="1177"/>
                  </a:cubicBezTo>
                  <a:cubicBezTo>
                    <a:pt x="3840" y="1177"/>
                    <a:pt x="3716" y="1249"/>
                    <a:pt x="3601" y="1249"/>
                  </a:cubicBezTo>
                  <a:cubicBezTo>
                    <a:pt x="3565" y="1249"/>
                    <a:pt x="3529" y="1242"/>
                    <a:pt x="3496" y="1223"/>
                  </a:cubicBezTo>
                  <a:cubicBezTo>
                    <a:pt x="3478" y="1205"/>
                    <a:pt x="3441" y="1187"/>
                    <a:pt x="3423" y="1133"/>
                  </a:cubicBezTo>
                  <a:cubicBezTo>
                    <a:pt x="3351" y="1006"/>
                    <a:pt x="3405" y="861"/>
                    <a:pt x="3441" y="734"/>
                  </a:cubicBezTo>
                  <a:cubicBezTo>
                    <a:pt x="3496" y="608"/>
                    <a:pt x="3568" y="481"/>
                    <a:pt x="3586" y="336"/>
                  </a:cubicBezTo>
                  <a:cubicBezTo>
                    <a:pt x="3586" y="209"/>
                    <a:pt x="3514" y="28"/>
                    <a:pt x="3387" y="10"/>
                  </a:cubicBezTo>
                  <a:cubicBezTo>
                    <a:pt x="3364" y="3"/>
                    <a:pt x="3342" y="0"/>
                    <a:pt x="332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13"/>
            <p:cNvSpPr/>
            <p:nvPr/>
          </p:nvSpPr>
          <p:spPr>
            <a:xfrm>
              <a:off x="625014" y="-2066538"/>
              <a:ext cx="430349" cy="667975"/>
            </a:xfrm>
            <a:custGeom>
              <a:avLst/>
              <a:gdLst/>
              <a:ahLst/>
              <a:cxnLst/>
              <a:rect l="l" t="t" r="r" b="b"/>
              <a:pathLst>
                <a:path w="2626" h="4076" fill="none" extrusionOk="0">
                  <a:moveTo>
                    <a:pt x="0" y="4075"/>
                  </a:moveTo>
                  <a:cubicBezTo>
                    <a:pt x="1105" y="2898"/>
                    <a:pt x="2010" y="1486"/>
                    <a:pt x="2626" y="1"/>
                  </a:cubicBezTo>
                </a:path>
              </a:pathLst>
            </a:custGeom>
            <a:noFill/>
            <a:ln w="27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2" name="Google Shape;742;p13"/>
          <p:cNvSpPr/>
          <p:nvPr/>
        </p:nvSpPr>
        <p:spPr>
          <a:xfrm rot="-1142516">
            <a:off x="213860" y="3663269"/>
            <a:ext cx="304817" cy="199770"/>
          </a:xfrm>
          <a:custGeom>
            <a:avLst/>
            <a:gdLst/>
            <a:ahLst/>
            <a:cxnLst/>
            <a:rect l="l" t="t" r="r" b="b"/>
            <a:pathLst>
              <a:path w="1860" h="1219" extrusionOk="0">
                <a:moveTo>
                  <a:pt x="1456" y="1"/>
                </a:moveTo>
                <a:cubicBezTo>
                  <a:pt x="1240" y="1"/>
                  <a:pt x="976" y="79"/>
                  <a:pt x="870" y="132"/>
                </a:cubicBezTo>
                <a:cubicBezTo>
                  <a:pt x="616" y="259"/>
                  <a:pt x="381" y="476"/>
                  <a:pt x="236" y="675"/>
                </a:cubicBezTo>
                <a:cubicBezTo>
                  <a:pt x="91" y="838"/>
                  <a:pt x="19" y="1056"/>
                  <a:pt x="1" y="1219"/>
                </a:cubicBezTo>
                <a:cubicBezTo>
                  <a:pt x="200" y="1110"/>
                  <a:pt x="417" y="1038"/>
                  <a:pt x="616" y="965"/>
                </a:cubicBezTo>
                <a:cubicBezTo>
                  <a:pt x="906" y="875"/>
                  <a:pt x="1196" y="802"/>
                  <a:pt x="1449" y="675"/>
                </a:cubicBezTo>
                <a:cubicBezTo>
                  <a:pt x="1594" y="603"/>
                  <a:pt x="1703" y="513"/>
                  <a:pt x="1739" y="386"/>
                </a:cubicBezTo>
                <a:cubicBezTo>
                  <a:pt x="1860" y="88"/>
                  <a:pt x="1685" y="1"/>
                  <a:pt x="14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43" name="Google Shape;743;p13"/>
          <p:cNvGrpSpPr/>
          <p:nvPr/>
        </p:nvGrpSpPr>
        <p:grpSpPr>
          <a:xfrm>
            <a:off x="8450016" y="2912874"/>
            <a:ext cx="472090" cy="1022583"/>
            <a:chOff x="8450016" y="2912874"/>
            <a:chExt cx="472090" cy="1022583"/>
          </a:xfrm>
        </p:grpSpPr>
        <p:sp>
          <p:nvSpPr>
            <p:cNvPr id="744" name="Google Shape;744;p13"/>
            <p:cNvSpPr/>
            <p:nvPr/>
          </p:nvSpPr>
          <p:spPr>
            <a:xfrm rot="1416540">
              <a:off x="8577655" y="3237893"/>
              <a:ext cx="216812" cy="682721"/>
            </a:xfrm>
            <a:custGeom>
              <a:avLst/>
              <a:gdLst/>
              <a:ahLst/>
              <a:cxnLst/>
              <a:rect l="l" t="t" r="r" b="b"/>
              <a:pathLst>
                <a:path w="1323" h="4166" fill="none" extrusionOk="0">
                  <a:moveTo>
                    <a:pt x="1" y="0"/>
                  </a:moveTo>
                  <a:cubicBezTo>
                    <a:pt x="942" y="1159"/>
                    <a:pt x="1323" y="2717"/>
                    <a:pt x="1033" y="4166"/>
                  </a:cubicBezTo>
                </a:path>
              </a:pathLst>
            </a:custGeom>
            <a:solidFill>
              <a:schemeClr val="lt2"/>
            </a:solidFill>
            <a:ln w="27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13"/>
            <p:cNvSpPr/>
            <p:nvPr/>
          </p:nvSpPr>
          <p:spPr>
            <a:xfrm rot="1416540">
              <a:off x="8635597" y="2923821"/>
              <a:ext cx="68502" cy="66207"/>
            </a:xfrm>
            <a:custGeom>
              <a:avLst/>
              <a:gdLst/>
              <a:ahLst/>
              <a:cxnLst/>
              <a:rect l="l" t="t" r="r" b="b"/>
              <a:pathLst>
                <a:path w="418" h="404" extrusionOk="0">
                  <a:moveTo>
                    <a:pt x="222" y="0"/>
                  </a:moveTo>
                  <a:cubicBezTo>
                    <a:pt x="175" y="0"/>
                    <a:pt x="132" y="16"/>
                    <a:pt x="109" y="38"/>
                  </a:cubicBezTo>
                  <a:cubicBezTo>
                    <a:pt x="37" y="111"/>
                    <a:pt x="1" y="201"/>
                    <a:pt x="37" y="292"/>
                  </a:cubicBezTo>
                  <a:cubicBezTo>
                    <a:pt x="67" y="374"/>
                    <a:pt x="116" y="404"/>
                    <a:pt x="169" y="404"/>
                  </a:cubicBezTo>
                  <a:cubicBezTo>
                    <a:pt x="244" y="404"/>
                    <a:pt x="328" y="345"/>
                    <a:pt x="381" y="292"/>
                  </a:cubicBezTo>
                  <a:cubicBezTo>
                    <a:pt x="399" y="274"/>
                    <a:pt x="417" y="274"/>
                    <a:pt x="417" y="255"/>
                  </a:cubicBezTo>
                  <a:cubicBezTo>
                    <a:pt x="417" y="201"/>
                    <a:pt x="417" y="183"/>
                    <a:pt x="399" y="165"/>
                  </a:cubicBezTo>
                  <a:cubicBezTo>
                    <a:pt x="399" y="111"/>
                    <a:pt x="381" y="92"/>
                    <a:pt x="345" y="74"/>
                  </a:cubicBezTo>
                  <a:cubicBezTo>
                    <a:pt x="345" y="38"/>
                    <a:pt x="327" y="38"/>
                    <a:pt x="309" y="20"/>
                  </a:cubicBezTo>
                  <a:cubicBezTo>
                    <a:pt x="281" y="6"/>
                    <a:pt x="251" y="0"/>
                    <a:pt x="2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13"/>
            <p:cNvSpPr/>
            <p:nvPr/>
          </p:nvSpPr>
          <p:spPr>
            <a:xfrm rot="1416540">
              <a:off x="8586587" y="2980053"/>
              <a:ext cx="216812" cy="254013"/>
            </a:xfrm>
            <a:custGeom>
              <a:avLst/>
              <a:gdLst/>
              <a:ahLst/>
              <a:cxnLst/>
              <a:rect l="l" t="t" r="r" b="b"/>
              <a:pathLst>
                <a:path w="1323" h="1550" extrusionOk="0">
                  <a:moveTo>
                    <a:pt x="417" y="0"/>
                  </a:moveTo>
                  <a:cubicBezTo>
                    <a:pt x="274" y="0"/>
                    <a:pt x="139" y="53"/>
                    <a:pt x="72" y="195"/>
                  </a:cubicBezTo>
                  <a:cubicBezTo>
                    <a:pt x="0" y="467"/>
                    <a:pt x="72" y="902"/>
                    <a:pt x="181" y="1137"/>
                  </a:cubicBezTo>
                  <a:cubicBezTo>
                    <a:pt x="272" y="1336"/>
                    <a:pt x="453" y="1481"/>
                    <a:pt x="688" y="1535"/>
                  </a:cubicBezTo>
                  <a:cubicBezTo>
                    <a:pt x="726" y="1545"/>
                    <a:pt x="765" y="1549"/>
                    <a:pt x="803" y="1549"/>
                  </a:cubicBezTo>
                  <a:cubicBezTo>
                    <a:pt x="988" y="1549"/>
                    <a:pt x="1175" y="1447"/>
                    <a:pt x="1250" y="1282"/>
                  </a:cubicBezTo>
                  <a:cubicBezTo>
                    <a:pt x="1322" y="1173"/>
                    <a:pt x="1322" y="1046"/>
                    <a:pt x="1304" y="902"/>
                  </a:cubicBezTo>
                  <a:cubicBezTo>
                    <a:pt x="1250" y="576"/>
                    <a:pt x="1050" y="286"/>
                    <a:pt x="779" y="105"/>
                  </a:cubicBezTo>
                  <a:cubicBezTo>
                    <a:pt x="684" y="44"/>
                    <a:pt x="548" y="0"/>
                    <a:pt x="4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7" name="Google Shape;747;p13"/>
          <p:cNvSpPr txBox="1">
            <a:spLocks noGrp="1"/>
          </p:cNvSpPr>
          <p:nvPr>
            <p:ph type="title"/>
          </p:nvPr>
        </p:nvSpPr>
        <p:spPr>
          <a:xfrm>
            <a:off x="2785800" y="1634725"/>
            <a:ext cx="2118900" cy="5277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500"/>
              <a:buNone/>
              <a:defRPr sz="24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748" name="Google Shape;748;p13"/>
          <p:cNvSpPr txBox="1">
            <a:spLocks noGrp="1"/>
          </p:cNvSpPr>
          <p:nvPr>
            <p:ph type="subTitle" idx="1"/>
          </p:nvPr>
        </p:nvSpPr>
        <p:spPr>
          <a:xfrm>
            <a:off x="5145788" y="1656176"/>
            <a:ext cx="25449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49" name="Google Shape;749;p13"/>
          <p:cNvSpPr txBox="1">
            <a:spLocks noGrp="1"/>
          </p:cNvSpPr>
          <p:nvPr>
            <p:ph type="title" idx="2"/>
          </p:nvPr>
        </p:nvSpPr>
        <p:spPr>
          <a:xfrm>
            <a:off x="720000" y="445025"/>
            <a:ext cx="7704000" cy="5727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3000"/>
              <a:buNone/>
              <a:defRPr sz="36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50" name="Google Shape;750;p13"/>
          <p:cNvSpPr txBox="1">
            <a:spLocks noGrp="1"/>
          </p:cNvSpPr>
          <p:nvPr>
            <p:ph type="title" idx="3" hasCustomPrompt="1"/>
          </p:nvPr>
        </p:nvSpPr>
        <p:spPr>
          <a:xfrm>
            <a:off x="1453291" y="1674775"/>
            <a:ext cx="1091400" cy="44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600" b="1">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51" name="Google Shape;751;p13"/>
          <p:cNvSpPr txBox="1">
            <a:spLocks noGrp="1"/>
          </p:cNvSpPr>
          <p:nvPr>
            <p:ph type="title" idx="4"/>
          </p:nvPr>
        </p:nvSpPr>
        <p:spPr>
          <a:xfrm>
            <a:off x="2785800" y="2469825"/>
            <a:ext cx="2118900" cy="5277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500"/>
              <a:buNone/>
              <a:defRPr sz="24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752" name="Google Shape;752;p13"/>
          <p:cNvSpPr txBox="1">
            <a:spLocks noGrp="1"/>
          </p:cNvSpPr>
          <p:nvPr>
            <p:ph type="subTitle" idx="5"/>
          </p:nvPr>
        </p:nvSpPr>
        <p:spPr>
          <a:xfrm>
            <a:off x="5145788" y="2491276"/>
            <a:ext cx="25449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53" name="Google Shape;753;p13"/>
          <p:cNvSpPr txBox="1">
            <a:spLocks noGrp="1"/>
          </p:cNvSpPr>
          <p:nvPr>
            <p:ph type="title" idx="6" hasCustomPrompt="1"/>
          </p:nvPr>
        </p:nvSpPr>
        <p:spPr>
          <a:xfrm>
            <a:off x="1453291" y="2509875"/>
            <a:ext cx="1091400" cy="44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600" b="1">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54" name="Google Shape;754;p13"/>
          <p:cNvSpPr txBox="1">
            <a:spLocks noGrp="1"/>
          </p:cNvSpPr>
          <p:nvPr>
            <p:ph type="title" idx="7"/>
          </p:nvPr>
        </p:nvSpPr>
        <p:spPr>
          <a:xfrm>
            <a:off x="2785800" y="3304925"/>
            <a:ext cx="2118900" cy="5277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500"/>
              <a:buNone/>
              <a:defRPr sz="24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755" name="Google Shape;755;p13"/>
          <p:cNvSpPr txBox="1">
            <a:spLocks noGrp="1"/>
          </p:cNvSpPr>
          <p:nvPr>
            <p:ph type="subTitle" idx="8"/>
          </p:nvPr>
        </p:nvSpPr>
        <p:spPr>
          <a:xfrm>
            <a:off x="5145788" y="3326375"/>
            <a:ext cx="25449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56" name="Google Shape;756;p13"/>
          <p:cNvSpPr txBox="1">
            <a:spLocks noGrp="1"/>
          </p:cNvSpPr>
          <p:nvPr>
            <p:ph type="title" idx="9" hasCustomPrompt="1"/>
          </p:nvPr>
        </p:nvSpPr>
        <p:spPr>
          <a:xfrm>
            <a:off x="1453291" y="3344975"/>
            <a:ext cx="1091400" cy="44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600" b="1">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pic>
        <p:nvPicPr>
          <p:cNvPr id="58" name="图片 7">
            <a:extLst>
              <a:ext uri="{FF2B5EF4-FFF2-40B4-BE49-F238E27FC236}">
                <a16:creationId xmlns:a16="http://schemas.microsoft.com/office/drawing/2014/main" xmlns="" id="{F5B4572F-3DDD-446B-A70A-C83B909B9E2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flipV="1">
            <a:off x="2000250" y="-2000250"/>
            <a:ext cx="5143500" cy="914400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4">
  <p:cSld name="CUSTOM_9">
    <p:spTree>
      <p:nvGrpSpPr>
        <p:cNvPr id="1" name="Shape 1261"/>
        <p:cNvGrpSpPr/>
        <p:nvPr/>
      </p:nvGrpSpPr>
      <p:grpSpPr>
        <a:xfrm>
          <a:off x="0" y="0"/>
          <a:ext cx="0" cy="0"/>
          <a:chOff x="0" y="0"/>
          <a:chExt cx="0" cy="0"/>
        </a:xfrm>
      </p:grpSpPr>
      <p:grpSp>
        <p:nvGrpSpPr>
          <p:cNvPr id="1262" name="Google Shape;1262;p21"/>
          <p:cNvGrpSpPr/>
          <p:nvPr/>
        </p:nvGrpSpPr>
        <p:grpSpPr>
          <a:xfrm flipH="1">
            <a:off x="-2" y="-2"/>
            <a:ext cx="9143943" cy="5008709"/>
            <a:chOff x="-2" y="-2"/>
            <a:chExt cx="9143943" cy="5008709"/>
          </a:xfrm>
        </p:grpSpPr>
        <p:sp>
          <p:nvSpPr>
            <p:cNvPr id="1263" name="Google Shape;1263;p21"/>
            <p:cNvSpPr/>
            <p:nvPr/>
          </p:nvSpPr>
          <p:spPr>
            <a:xfrm>
              <a:off x="2990510" y="4827774"/>
              <a:ext cx="32100" cy="30438"/>
            </a:xfrm>
            <a:custGeom>
              <a:avLst/>
              <a:gdLst/>
              <a:ahLst/>
              <a:cxnLst/>
              <a:rect l="l" t="t" r="r" b="b"/>
              <a:pathLst>
                <a:path w="1004" h="952" extrusionOk="0">
                  <a:moveTo>
                    <a:pt x="478" y="1"/>
                  </a:moveTo>
                  <a:cubicBezTo>
                    <a:pt x="450" y="1"/>
                    <a:pt x="423" y="2"/>
                    <a:pt x="396" y="5"/>
                  </a:cubicBezTo>
                  <a:cubicBezTo>
                    <a:pt x="153" y="36"/>
                    <a:pt x="1" y="309"/>
                    <a:pt x="31" y="583"/>
                  </a:cubicBezTo>
                  <a:cubicBezTo>
                    <a:pt x="59" y="805"/>
                    <a:pt x="290" y="951"/>
                    <a:pt x="539" y="951"/>
                  </a:cubicBezTo>
                  <a:cubicBezTo>
                    <a:pt x="562" y="951"/>
                    <a:pt x="585" y="950"/>
                    <a:pt x="609" y="948"/>
                  </a:cubicBezTo>
                  <a:cubicBezTo>
                    <a:pt x="852" y="917"/>
                    <a:pt x="1004" y="644"/>
                    <a:pt x="973" y="370"/>
                  </a:cubicBezTo>
                  <a:cubicBezTo>
                    <a:pt x="946" y="124"/>
                    <a:pt x="722" y="1"/>
                    <a:pt x="4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21"/>
            <p:cNvSpPr/>
            <p:nvPr/>
          </p:nvSpPr>
          <p:spPr>
            <a:xfrm>
              <a:off x="3449220" y="4862848"/>
              <a:ext cx="48630" cy="46808"/>
            </a:xfrm>
            <a:custGeom>
              <a:avLst/>
              <a:gdLst/>
              <a:ahLst/>
              <a:cxnLst/>
              <a:rect l="l" t="t" r="r" b="b"/>
              <a:pathLst>
                <a:path w="1521" h="1464" extrusionOk="0">
                  <a:moveTo>
                    <a:pt x="793" y="0"/>
                  </a:moveTo>
                  <a:cubicBezTo>
                    <a:pt x="396" y="0"/>
                    <a:pt x="89" y="293"/>
                    <a:pt x="31" y="641"/>
                  </a:cubicBezTo>
                  <a:cubicBezTo>
                    <a:pt x="0" y="1066"/>
                    <a:pt x="274" y="1401"/>
                    <a:pt x="669" y="1462"/>
                  </a:cubicBezTo>
                  <a:cubicBezTo>
                    <a:pt x="689" y="1463"/>
                    <a:pt x="708" y="1464"/>
                    <a:pt x="728" y="1464"/>
                  </a:cubicBezTo>
                  <a:cubicBezTo>
                    <a:pt x="1125" y="1464"/>
                    <a:pt x="1432" y="1170"/>
                    <a:pt x="1490" y="793"/>
                  </a:cubicBezTo>
                  <a:cubicBezTo>
                    <a:pt x="1520" y="398"/>
                    <a:pt x="1216" y="33"/>
                    <a:pt x="851" y="3"/>
                  </a:cubicBezTo>
                  <a:cubicBezTo>
                    <a:pt x="832" y="1"/>
                    <a:pt x="812" y="0"/>
                    <a:pt x="7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21"/>
            <p:cNvSpPr/>
            <p:nvPr/>
          </p:nvSpPr>
          <p:spPr>
            <a:xfrm>
              <a:off x="2825308" y="4860642"/>
              <a:ext cx="35010" cy="30853"/>
            </a:xfrm>
            <a:custGeom>
              <a:avLst/>
              <a:gdLst/>
              <a:ahLst/>
              <a:cxnLst/>
              <a:rect l="l" t="t" r="r" b="b"/>
              <a:pathLst>
                <a:path w="1095" h="965" extrusionOk="0">
                  <a:moveTo>
                    <a:pt x="543" y="0"/>
                  </a:moveTo>
                  <a:cubicBezTo>
                    <a:pt x="514" y="0"/>
                    <a:pt x="485" y="4"/>
                    <a:pt x="456" y="11"/>
                  </a:cubicBezTo>
                  <a:cubicBezTo>
                    <a:pt x="183" y="41"/>
                    <a:pt x="0" y="315"/>
                    <a:pt x="61" y="558"/>
                  </a:cubicBezTo>
                  <a:cubicBezTo>
                    <a:pt x="88" y="796"/>
                    <a:pt x="298" y="965"/>
                    <a:pt x="532" y="965"/>
                  </a:cubicBezTo>
                  <a:cubicBezTo>
                    <a:pt x="567" y="965"/>
                    <a:pt x="603" y="961"/>
                    <a:pt x="639" y="953"/>
                  </a:cubicBezTo>
                  <a:cubicBezTo>
                    <a:pt x="912" y="923"/>
                    <a:pt x="1095" y="649"/>
                    <a:pt x="1003" y="375"/>
                  </a:cubicBezTo>
                  <a:cubicBezTo>
                    <a:pt x="977" y="188"/>
                    <a:pt x="761" y="0"/>
                    <a:pt x="5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21"/>
            <p:cNvSpPr/>
            <p:nvPr/>
          </p:nvSpPr>
          <p:spPr>
            <a:xfrm>
              <a:off x="3285936" y="4896867"/>
              <a:ext cx="49621" cy="46808"/>
            </a:xfrm>
            <a:custGeom>
              <a:avLst/>
              <a:gdLst/>
              <a:ahLst/>
              <a:cxnLst/>
              <a:rect l="l" t="t" r="r" b="b"/>
              <a:pathLst>
                <a:path w="1552" h="1464" extrusionOk="0">
                  <a:moveTo>
                    <a:pt x="792" y="0"/>
                  </a:moveTo>
                  <a:cubicBezTo>
                    <a:pt x="421" y="0"/>
                    <a:pt x="91" y="266"/>
                    <a:pt x="62" y="641"/>
                  </a:cubicBezTo>
                  <a:cubicBezTo>
                    <a:pt x="1" y="1036"/>
                    <a:pt x="274" y="1401"/>
                    <a:pt x="700" y="1461"/>
                  </a:cubicBezTo>
                  <a:cubicBezTo>
                    <a:pt x="719" y="1463"/>
                    <a:pt x="737" y="1464"/>
                    <a:pt x="756" y="1464"/>
                  </a:cubicBezTo>
                  <a:cubicBezTo>
                    <a:pt x="1104" y="1464"/>
                    <a:pt x="1461" y="1197"/>
                    <a:pt x="1490" y="793"/>
                  </a:cubicBezTo>
                  <a:cubicBezTo>
                    <a:pt x="1551" y="428"/>
                    <a:pt x="1217" y="33"/>
                    <a:pt x="852" y="2"/>
                  </a:cubicBezTo>
                  <a:cubicBezTo>
                    <a:pt x="832" y="1"/>
                    <a:pt x="812" y="0"/>
                    <a:pt x="79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21"/>
            <p:cNvSpPr/>
            <p:nvPr/>
          </p:nvSpPr>
          <p:spPr>
            <a:xfrm>
              <a:off x="7229602" y="3415478"/>
              <a:ext cx="94287" cy="82713"/>
            </a:xfrm>
            <a:custGeom>
              <a:avLst/>
              <a:gdLst/>
              <a:ahLst/>
              <a:cxnLst/>
              <a:rect l="l" t="t" r="r" b="b"/>
              <a:pathLst>
                <a:path w="2949" h="2587" extrusionOk="0">
                  <a:moveTo>
                    <a:pt x="1501" y="1"/>
                  </a:moveTo>
                  <a:cubicBezTo>
                    <a:pt x="1225" y="1"/>
                    <a:pt x="943" y="98"/>
                    <a:pt x="699" y="303"/>
                  </a:cubicBezTo>
                  <a:cubicBezTo>
                    <a:pt x="122" y="698"/>
                    <a:pt x="0" y="1549"/>
                    <a:pt x="456" y="2066"/>
                  </a:cubicBezTo>
                  <a:cubicBezTo>
                    <a:pt x="706" y="2405"/>
                    <a:pt x="1103" y="2587"/>
                    <a:pt x="1493" y="2587"/>
                  </a:cubicBezTo>
                  <a:cubicBezTo>
                    <a:pt x="1766" y="2587"/>
                    <a:pt x="2036" y="2497"/>
                    <a:pt x="2250" y="2309"/>
                  </a:cubicBezTo>
                  <a:cubicBezTo>
                    <a:pt x="2827" y="1884"/>
                    <a:pt x="2949" y="1032"/>
                    <a:pt x="2493" y="516"/>
                  </a:cubicBezTo>
                  <a:cubicBezTo>
                    <a:pt x="2247" y="182"/>
                    <a:pt x="1879" y="1"/>
                    <a:pt x="150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21"/>
            <p:cNvSpPr/>
            <p:nvPr/>
          </p:nvSpPr>
          <p:spPr>
            <a:xfrm>
              <a:off x="7972858" y="4323359"/>
              <a:ext cx="51540" cy="45049"/>
            </a:xfrm>
            <a:custGeom>
              <a:avLst/>
              <a:gdLst/>
              <a:ahLst/>
              <a:cxnLst/>
              <a:rect l="l" t="t" r="r" b="b"/>
              <a:pathLst>
                <a:path w="1612" h="1409" extrusionOk="0">
                  <a:moveTo>
                    <a:pt x="825" y="1"/>
                  </a:moveTo>
                  <a:cubicBezTo>
                    <a:pt x="675" y="1"/>
                    <a:pt x="522" y="47"/>
                    <a:pt x="396" y="136"/>
                  </a:cubicBezTo>
                  <a:cubicBezTo>
                    <a:pt x="92" y="349"/>
                    <a:pt x="1" y="835"/>
                    <a:pt x="244" y="1109"/>
                  </a:cubicBezTo>
                  <a:cubicBezTo>
                    <a:pt x="370" y="1306"/>
                    <a:pt x="581" y="1408"/>
                    <a:pt x="795" y="1408"/>
                  </a:cubicBezTo>
                  <a:cubicBezTo>
                    <a:pt x="943" y="1408"/>
                    <a:pt x="1092" y="1360"/>
                    <a:pt x="1216" y="1260"/>
                  </a:cubicBezTo>
                  <a:cubicBezTo>
                    <a:pt x="1520" y="1048"/>
                    <a:pt x="1612" y="592"/>
                    <a:pt x="1368" y="288"/>
                  </a:cubicBezTo>
                  <a:cubicBezTo>
                    <a:pt x="1244" y="93"/>
                    <a:pt x="1037" y="1"/>
                    <a:pt x="8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21"/>
            <p:cNvSpPr/>
            <p:nvPr/>
          </p:nvSpPr>
          <p:spPr>
            <a:xfrm>
              <a:off x="7236412" y="3595387"/>
              <a:ext cx="35969" cy="31301"/>
            </a:xfrm>
            <a:custGeom>
              <a:avLst/>
              <a:gdLst/>
              <a:ahLst/>
              <a:cxnLst/>
              <a:rect l="l" t="t" r="r" b="b"/>
              <a:pathLst>
                <a:path w="1125" h="979" extrusionOk="0">
                  <a:moveTo>
                    <a:pt x="528" y="0"/>
                  </a:moveTo>
                  <a:cubicBezTo>
                    <a:pt x="434" y="0"/>
                    <a:pt x="345" y="27"/>
                    <a:pt x="274" y="86"/>
                  </a:cubicBezTo>
                  <a:cubicBezTo>
                    <a:pt x="31" y="238"/>
                    <a:pt x="0" y="542"/>
                    <a:pt x="183" y="785"/>
                  </a:cubicBezTo>
                  <a:cubicBezTo>
                    <a:pt x="269" y="907"/>
                    <a:pt x="405" y="979"/>
                    <a:pt x="546" y="979"/>
                  </a:cubicBezTo>
                  <a:cubicBezTo>
                    <a:pt x="651" y="979"/>
                    <a:pt x="760" y="938"/>
                    <a:pt x="851" y="846"/>
                  </a:cubicBezTo>
                  <a:cubicBezTo>
                    <a:pt x="1094" y="694"/>
                    <a:pt x="1125" y="390"/>
                    <a:pt x="942" y="178"/>
                  </a:cubicBezTo>
                  <a:cubicBezTo>
                    <a:pt x="831" y="66"/>
                    <a:pt x="674" y="0"/>
                    <a:pt x="5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21"/>
            <p:cNvSpPr/>
            <p:nvPr/>
          </p:nvSpPr>
          <p:spPr>
            <a:xfrm>
              <a:off x="6808811" y="3549923"/>
              <a:ext cx="92337" cy="82457"/>
            </a:xfrm>
            <a:custGeom>
              <a:avLst/>
              <a:gdLst/>
              <a:ahLst/>
              <a:cxnLst/>
              <a:rect l="l" t="t" r="r" b="b"/>
              <a:pathLst>
                <a:path w="2888" h="2579" extrusionOk="0">
                  <a:moveTo>
                    <a:pt x="1422" y="1"/>
                  </a:moveTo>
                  <a:cubicBezTo>
                    <a:pt x="1272" y="1"/>
                    <a:pt x="1120" y="26"/>
                    <a:pt x="973" y="80"/>
                  </a:cubicBezTo>
                  <a:cubicBezTo>
                    <a:pt x="304" y="353"/>
                    <a:pt x="0" y="1052"/>
                    <a:pt x="213" y="1752"/>
                  </a:cubicBezTo>
                  <a:cubicBezTo>
                    <a:pt x="428" y="2278"/>
                    <a:pt x="926" y="2579"/>
                    <a:pt x="1455" y="2579"/>
                  </a:cubicBezTo>
                  <a:cubicBezTo>
                    <a:pt x="1598" y="2579"/>
                    <a:pt x="1742" y="2557"/>
                    <a:pt x="1885" y="2511"/>
                  </a:cubicBezTo>
                  <a:cubicBezTo>
                    <a:pt x="2584" y="2238"/>
                    <a:pt x="2888" y="1508"/>
                    <a:pt x="2644" y="840"/>
                  </a:cubicBezTo>
                  <a:cubicBezTo>
                    <a:pt x="2455" y="319"/>
                    <a:pt x="1952" y="1"/>
                    <a:pt x="14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21"/>
            <p:cNvSpPr/>
            <p:nvPr/>
          </p:nvSpPr>
          <p:spPr>
            <a:xfrm>
              <a:off x="3269218" y="717461"/>
              <a:ext cx="92337" cy="82457"/>
            </a:xfrm>
            <a:custGeom>
              <a:avLst/>
              <a:gdLst/>
              <a:ahLst/>
              <a:cxnLst/>
              <a:rect l="l" t="t" r="r" b="b"/>
              <a:pathLst>
                <a:path w="2888" h="2579" extrusionOk="0">
                  <a:moveTo>
                    <a:pt x="1415" y="0"/>
                  </a:moveTo>
                  <a:cubicBezTo>
                    <a:pt x="1278" y="0"/>
                    <a:pt x="1139" y="21"/>
                    <a:pt x="1003" y="64"/>
                  </a:cubicBezTo>
                  <a:cubicBezTo>
                    <a:pt x="304" y="338"/>
                    <a:pt x="0" y="1067"/>
                    <a:pt x="243" y="1736"/>
                  </a:cubicBezTo>
                  <a:cubicBezTo>
                    <a:pt x="431" y="2275"/>
                    <a:pt x="907" y="2579"/>
                    <a:pt x="1421" y="2579"/>
                  </a:cubicBezTo>
                  <a:cubicBezTo>
                    <a:pt x="1575" y="2579"/>
                    <a:pt x="1731" y="2552"/>
                    <a:pt x="1885" y="2496"/>
                  </a:cubicBezTo>
                  <a:cubicBezTo>
                    <a:pt x="2584" y="2222"/>
                    <a:pt x="2888" y="1523"/>
                    <a:pt x="2645" y="824"/>
                  </a:cubicBezTo>
                  <a:cubicBezTo>
                    <a:pt x="2451" y="316"/>
                    <a:pt x="1949" y="0"/>
                    <a:pt x="14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21"/>
            <p:cNvSpPr/>
            <p:nvPr/>
          </p:nvSpPr>
          <p:spPr>
            <a:xfrm>
              <a:off x="3813597" y="3472433"/>
              <a:ext cx="92369" cy="82457"/>
            </a:xfrm>
            <a:custGeom>
              <a:avLst/>
              <a:gdLst/>
              <a:ahLst/>
              <a:cxnLst/>
              <a:rect l="l" t="t" r="r" b="b"/>
              <a:pathLst>
                <a:path w="2889" h="2579" extrusionOk="0">
                  <a:moveTo>
                    <a:pt x="1415" y="0"/>
                  </a:moveTo>
                  <a:cubicBezTo>
                    <a:pt x="1278" y="0"/>
                    <a:pt x="1140" y="21"/>
                    <a:pt x="1004" y="64"/>
                  </a:cubicBezTo>
                  <a:cubicBezTo>
                    <a:pt x="304" y="338"/>
                    <a:pt x="1" y="1067"/>
                    <a:pt x="244" y="1736"/>
                  </a:cubicBezTo>
                  <a:cubicBezTo>
                    <a:pt x="431" y="2274"/>
                    <a:pt x="907" y="2579"/>
                    <a:pt x="1435" y="2579"/>
                  </a:cubicBezTo>
                  <a:cubicBezTo>
                    <a:pt x="1593" y="2579"/>
                    <a:pt x="1755" y="2552"/>
                    <a:pt x="1915" y="2496"/>
                  </a:cubicBezTo>
                  <a:cubicBezTo>
                    <a:pt x="2584" y="2222"/>
                    <a:pt x="2888" y="1523"/>
                    <a:pt x="2675" y="824"/>
                  </a:cubicBezTo>
                  <a:cubicBezTo>
                    <a:pt x="2457" y="316"/>
                    <a:pt x="1951" y="0"/>
                    <a:pt x="14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21"/>
            <p:cNvSpPr/>
            <p:nvPr/>
          </p:nvSpPr>
          <p:spPr>
            <a:xfrm>
              <a:off x="5133182" y="715606"/>
              <a:ext cx="92337" cy="83352"/>
            </a:xfrm>
            <a:custGeom>
              <a:avLst/>
              <a:gdLst/>
              <a:ahLst/>
              <a:cxnLst/>
              <a:rect l="l" t="t" r="r" b="b"/>
              <a:pathLst>
                <a:path w="2888" h="2607" extrusionOk="0">
                  <a:moveTo>
                    <a:pt x="1446" y="0"/>
                  </a:moveTo>
                  <a:cubicBezTo>
                    <a:pt x="1291" y="0"/>
                    <a:pt x="1132" y="29"/>
                    <a:pt x="973" y="92"/>
                  </a:cubicBezTo>
                  <a:cubicBezTo>
                    <a:pt x="304" y="365"/>
                    <a:pt x="0" y="1095"/>
                    <a:pt x="213" y="1764"/>
                  </a:cubicBezTo>
                  <a:cubicBezTo>
                    <a:pt x="424" y="2302"/>
                    <a:pt x="905" y="2606"/>
                    <a:pt x="1421" y="2606"/>
                  </a:cubicBezTo>
                  <a:cubicBezTo>
                    <a:pt x="1575" y="2606"/>
                    <a:pt x="1731" y="2579"/>
                    <a:pt x="1885" y="2523"/>
                  </a:cubicBezTo>
                  <a:cubicBezTo>
                    <a:pt x="2584" y="2250"/>
                    <a:pt x="2888" y="1551"/>
                    <a:pt x="2645" y="852"/>
                  </a:cubicBezTo>
                  <a:cubicBezTo>
                    <a:pt x="2433" y="335"/>
                    <a:pt x="1968" y="0"/>
                    <a:pt x="14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21"/>
            <p:cNvSpPr/>
            <p:nvPr/>
          </p:nvSpPr>
          <p:spPr>
            <a:xfrm>
              <a:off x="6789372" y="3757744"/>
              <a:ext cx="51540" cy="45241"/>
            </a:xfrm>
            <a:custGeom>
              <a:avLst/>
              <a:gdLst/>
              <a:ahLst/>
              <a:cxnLst/>
              <a:rect l="l" t="t" r="r" b="b"/>
              <a:pathLst>
                <a:path w="1612" h="1415" extrusionOk="0">
                  <a:moveTo>
                    <a:pt x="758" y="0"/>
                  </a:moveTo>
                  <a:cubicBezTo>
                    <a:pt x="696" y="0"/>
                    <a:pt x="636" y="8"/>
                    <a:pt x="578" y="24"/>
                  </a:cubicBezTo>
                  <a:cubicBezTo>
                    <a:pt x="182" y="176"/>
                    <a:pt x="0" y="571"/>
                    <a:pt x="152" y="935"/>
                  </a:cubicBezTo>
                  <a:cubicBezTo>
                    <a:pt x="268" y="1237"/>
                    <a:pt x="508" y="1414"/>
                    <a:pt x="790" y="1414"/>
                  </a:cubicBezTo>
                  <a:cubicBezTo>
                    <a:pt x="878" y="1414"/>
                    <a:pt x="970" y="1397"/>
                    <a:pt x="1064" y="1361"/>
                  </a:cubicBezTo>
                  <a:cubicBezTo>
                    <a:pt x="1429" y="1209"/>
                    <a:pt x="1611" y="844"/>
                    <a:pt x="1489" y="449"/>
                  </a:cubicBezTo>
                  <a:cubicBezTo>
                    <a:pt x="1364" y="173"/>
                    <a:pt x="1051" y="0"/>
                    <a:pt x="7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21"/>
            <p:cNvSpPr/>
            <p:nvPr/>
          </p:nvSpPr>
          <p:spPr>
            <a:xfrm>
              <a:off x="7431542" y="4715911"/>
              <a:ext cx="35010" cy="32068"/>
            </a:xfrm>
            <a:custGeom>
              <a:avLst/>
              <a:gdLst/>
              <a:ahLst/>
              <a:cxnLst/>
              <a:rect l="l" t="t" r="r" b="b"/>
              <a:pathLst>
                <a:path w="1095" h="1003" extrusionOk="0">
                  <a:moveTo>
                    <a:pt x="532" y="0"/>
                  </a:moveTo>
                  <a:cubicBezTo>
                    <a:pt x="476" y="0"/>
                    <a:pt x="419" y="10"/>
                    <a:pt x="365" y="30"/>
                  </a:cubicBezTo>
                  <a:cubicBezTo>
                    <a:pt x="91" y="91"/>
                    <a:pt x="0" y="395"/>
                    <a:pt x="61" y="669"/>
                  </a:cubicBezTo>
                  <a:cubicBezTo>
                    <a:pt x="132" y="882"/>
                    <a:pt x="332" y="1002"/>
                    <a:pt x="532" y="1002"/>
                  </a:cubicBezTo>
                  <a:cubicBezTo>
                    <a:pt x="589" y="1002"/>
                    <a:pt x="645" y="993"/>
                    <a:pt x="699" y="973"/>
                  </a:cubicBezTo>
                  <a:cubicBezTo>
                    <a:pt x="973" y="912"/>
                    <a:pt x="1094" y="608"/>
                    <a:pt x="1003" y="334"/>
                  </a:cubicBezTo>
                  <a:cubicBezTo>
                    <a:pt x="932" y="121"/>
                    <a:pt x="732" y="0"/>
                    <a:pt x="5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21"/>
            <p:cNvSpPr/>
            <p:nvPr/>
          </p:nvSpPr>
          <p:spPr>
            <a:xfrm>
              <a:off x="8699779" y="3104208"/>
              <a:ext cx="93328" cy="82937"/>
            </a:xfrm>
            <a:custGeom>
              <a:avLst/>
              <a:gdLst/>
              <a:ahLst/>
              <a:cxnLst/>
              <a:rect l="l" t="t" r="r" b="b"/>
              <a:pathLst>
                <a:path w="2919" h="2594" extrusionOk="0">
                  <a:moveTo>
                    <a:pt x="1461" y="1"/>
                  </a:moveTo>
                  <a:cubicBezTo>
                    <a:pt x="1008" y="1"/>
                    <a:pt x="564" y="245"/>
                    <a:pt x="335" y="704"/>
                  </a:cubicBezTo>
                  <a:cubicBezTo>
                    <a:pt x="0" y="1312"/>
                    <a:pt x="213" y="2102"/>
                    <a:pt x="851" y="2437"/>
                  </a:cubicBezTo>
                  <a:cubicBezTo>
                    <a:pt x="1044" y="2543"/>
                    <a:pt x="1258" y="2594"/>
                    <a:pt x="1471" y="2594"/>
                  </a:cubicBezTo>
                  <a:cubicBezTo>
                    <a:pt x="1930" y="2594"/>
                    <a:pt x="2386" y="2356"/>
                    <a:pt x="2614" y="1920"/>
                  </a:cubicBezTo>
                  <a:cubicBezTo>
                    <a:pt x="2918" y="1251"/>
                    <a:pt x="2675" y="461"/>
                    <a:pt x="2067" y="157"/>
                  </a:cubicBezTo>
                  <a:cubicBezTo>
                    <a:pt x="1877" y="52"/>
                    <a:pt x="1668" y="1"/>
                    <a:pt x="14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21"/>
            <p:cNvSpPr/>
            <p:nvPr/>
          </p:nvSpPr>
          <p:spPr>
            <a:xfrm>
              <a:off x="8688109" y="2956079"/>
              <a:ext cx="53490" cy="46808"/>
            </a:xfrm>
            <a:custGeom>
              <a:avLst/>
              <a:gdLst/>
              <a:ahLst/>
              <a:cxnLst/>
              <a:rect l="l" t="t" r="r" b="b"/>
              <a:pathLst>
                <a:path w="1673" h="1464" extrusionOk="0">
                  <a:moveTo>
                    <a:pt x="872" y="1"/>
                  </a:moveTo>
                  <a:cubicBezTo>
                    <a:pt x="609" y="1"/>
                    <a:pt x="343" y="146"/>
                    <a:pt x="213" y="383"/>
                  </a:cubicBezTo>
                  <a:cubicBezTo>
                    <a:pt x="1" y="717"/>
                    <a:pt x="153" y="1173"/>
                    <a:pt x="487" y="1386"/>
                  </a:cubicBezTo>
                  <a:cubicBezTo>
                    <a:pt x="594" y="1439"/>
                    <a:pt x="708" y="1464"/>
                    <a:pt x="821" y="1464"/>
                  </a:cubicBezTo>
                  <a:cubicBezTo>
                    <a:pt x="1095" y="1464"/>
                    <a:pt x="1361" y="1318"/>
                    <a:pt x="1490" y="1082"/>
                  </a:cubicBezTo>
                  <a:cubicBezTo>
                    <a:pt x="1672" y="717"/>
                    <a:pt x="1581" y="261"/>
                    <a:pt x="1186" y="79"/>
                  </a:cubicBezTo>
                  <a:cubicBezTo>
                    <a:pt x="1088" y="25"/>
                    <a:pt x="980" y="1"/>
                    <a:pt x="8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21"/>
            <p:cNvSpPr/>
            <p:nvPr/>
          </p:nvSpPr>
          <p:spPr>
            <a:xfrm>
              <a:off x="8579274" y="3172053"/>
              <a:ext cx="35010" cy="30278"/>
            </a:xfrm>
            <a:custGeom>
              <a:avLst/>
              <a:gdLst/>
              <a:ahLst/>
              <a:cxnLst/>
              <a:rect l="l" t="t" r="r" b="b"/>
              <a:pathLst>
                <a:path w="1095" h="947" extrusionOk="0">
                  <a:moveTo>
                    <a:pt x="539" y="1"/>
                  </a:moveTo>
                  <a:cubicBezTo>
                    <a:pt x="358" y="1"/>
                    <a:pt x="187" y="82"/>
                    <a:pt x="122" y="254"/>
                  </a:cubicBezTo>
                  <a:cubicBezTo>
                    <a:pt x="0" y="467"/>
                    <a:pt x="61" y="771"/>
                    <a:pt x="304" y="892"/>
                  </a:cubicBezTo>
                  <a:cubicBezTo>
                    <a:pt x="369" y="929"/>
                    <a:pt x="443" y="947"/>
                    <a:pt x="517" y="947"/>
                  </a:cubicBezTo>
                  <a:cubicBezTo>
                    <a:pt x="686" y="947"/>
                    <a:pt x="858" y="857"/>
                    <a:pt x="943" y="710"/>
                  </a:cubicBezTo>
                  <a:cubicBezTo>
                    <a:pt x="1095" y="467"/>
                    <a:pt x="1034" y="163"/>
                    <a:pt x="760" y="41"/>
                  </a:cubicBezTo>
                  <a:cubicBezTo>
                    <a:pt x="689" y="14"/>
                    <a:pt x="613" y="1"/>
                    <a:pt x="5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21"/>
            <p:cNvSpPr/>
            <p:nvPr/>
          </p:nvSpPr>
          <p:spPr>
            <a:xfrm>
              <a:off x="8404353" y="2775882"/>
              <a:ext cx="89427" cy="81658"/>
            </a:xfrm>
            <a:custGeom>
              <a:avLst/>
              <a:gdLst/>
              <a:ahLst/>
              <a:cxnLst/>
              <a:rect l="l" t="t" r="r" b="b"/>
              <a:pathLst>
                <a:path w="2797" h="2554" extrusionOk="0">
                  <a:moveTo>
                    <a:pt x="1398" y="0"/>
                  </a:moveTo>
                  <a:cubicBezTo>
                    <a:pt x="1064" y="0"/>
                    <a:pt x="730" y="122"/>
                    <a:pt x="486" y="365"/>
                  </a:cubicBezTo>
                  <a:cubicBezTo>
                    <a:pt x="0" y="851"/>
                    <a:pt x="0" y="1702"/>
                    <a:pt x="486" y="2189"/>
                  </a:cubicBezTo>
                  <a:cubicBezTo>
                    <a:pt x="730" y="2432"/>
                    <a:pt x="1064" y="2553"/>
                    <a:pt x="1398" y="2553"/>
                  </a:cubicBezTo>
                  <a:cubicBezTo>
                    <a:pt x="1733" y="2553"/>
                    <a:pt x="2067" y="2432"/>
                    <a:pt x="2310" y="2189"/>
                  </a:cubicBezTo>
                  <a:cubicBezTo>
                    <a:pt x="2797" y="1642"/>
                    <a:pt x="2797" y="851"/>
                    <a:pt x="2310" y="365"/>
                  </a:cubicBezTo>
                  <a:cubicBezTo>
                    <a:pt x="2067" y="122"/>
                    <a:pt x="1733" y="0"/>
                    <a:pt x="13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21"/>
            <p:cNvSpPr/>
            <p:nvPr/>
          </p:nvSpPr>
          <p:spPr>
            <a:xfrm>
              <a:off x="8235250" y="2835383"/>
              <a:ext cx="51540" cy="45465"/>
            </a:xfrm>
            <a:custGeom>
              <a:avLst/>
              <a:gdLst/>
              <a:ahLst/>
              <a:cxnLst/>
              <a:rect l="l" t="t" r="r" b="b"/>
              <a:pathLst>
                <a:path w="1612" h="1422" extrusionOk="0">
                  <a:moveTo>
                    <a:pt x="802" y="1"/>
                  </a:moveTo>
                  <a:cubicBezTo>
                    <a:pt x="616" y="1"/>
                    <a:pt x="426" y="69"/>
                    <a:pt x="274" y="206"/>
                  </a:cubicBezTo>
                  <a:cubicBezTo>
                    <a:pt x="0" y="480"/>
                    <a:pt x="0" y="936"/>
                    <a:pt x="274" y="1240"/>
                  </a:cubicBezTo>
                  <a:cubicBezTo>
                    <a:pt x="411" y="1361"/>
                    <a:pt x="585" y="1422"/>
                    <a:pt x="768" y="1422"/>
                  </a:cubicBezTo>
                  <a:cubicBezTo>
                    <a:pt x="950" y="1422"/>
                    <a:pt x="1140" y="1361"/>
                    <a:pt x="1307" y="1240"/>
                  </a:cubicBezTo>
                  <a:cubicBezTo>
                    <a:pt x="1550" y="936"/>
                    <a:pt x="1611" y="480"/>
                    <a:pt x="1307" y="206"/>
                  </a:cubicBezTo>
                  <a:cubicBezTo>
                    <a:pt x="1170" y="69"/>
                    <a:pt x="988" y="1"/>
                    <a:pt x="8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21"/>
            <p:cNvSpPr/>
            <p:nvPr/>
          </p:nvSpPr>
          <p:spPr>
            <a:xfrm>
              <a:off x="8588003" y="2803570"/>
              <a:ext cx="34051" cy="31141"/>
            </a:xfrm>
            <a:custGeom>
              <a:avLst/>
              <a:gdLst/>
              <a:ahLst/>
              <a:cxnLst/>
              <a:rect l="l" t="t" r="r" b="b"/>
              <a:pathLst>
                <a:path w="1065" h="974" extrusionOk="0">
                  <a:moveTo>
                    <a:pt x="518" y="1"/>
                  </a:moveTo>
                  <a:cubicBezTo>
                    <a:pt x="396" y="1"/>
                    <a:pt x="274" y="46"/>
                    <a:pt x="183" y="137"/>
                  </a:cubicBezTo>
                  <a:cubicBezTo>
                    <a:pt x="1" y="320"/>
                    <a:pt x="1" y="624"/>
                    <a:pt x="183" y="836"/>
                  </a:cubicBezTo>
                  <a:cubicBezTo>
                    <a:pt x="274" y="928"/>
                    <a:pt x="396" y="973"/>
                    <a:pt x="518" y="973"/>
                  </a:cubicBezTo>
                  <a:cubicBezTo>
                    <a:pt x="639" y="973"/>
                    <a:pt x="761" y="928"/>
                    <a:pt x="852" y="836"/>
                  </a:cubicBezTo>
                  <a:cubicBezTo>
                    <a:pt x="1065" y="624"/>
                    <a:pt x="1065" y="320"/>
                    <a:pt x="852" y="137"/>
                  </a:cubicBezTo>
                  <a:cubicBezTo>
                    <a:pt x="761" y="46"/>
                    <a:pt x="639" y="1"/>
                    <a:pt x="5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21"/>
            <p:cNvSpPr/>
            <p:nvPr/>
          </p:nvSpPr>
          <p:spPr>
            <a:xfrm>
              <a:off x="6342333" y="3481501"/>
              <a:ext cx="60268" cy="61259"/>
            </a:xfrm>
            <a:custGeom>
              <a:avLst/>
              <a:gdLst/>
              <a:ahLst/>
              <a:cxnLst/>
              <a:rect l="l" t="t" r="r" b="b"/>
              <a:pathLst>
                <a:path w="1885" h="1916" extrusionOk="0">
                  <a:moveTo>
                    <a:pt x="942" y="1"/>
                  </a:moveTo>
                  <a:cubicBezTo>
                    <a:pt x="426" y="1"/>
                    <a:pt x="0" y="426"/>
                    <a:pt x="0" y="974"/>
                  </a:cubicBezTo>
                  <a:cubicBezTo>
                    <a:pt x="0" y="1490"/>
                    <a:pt x="426" y="1916"/>
                    <a:pt x="942" y="1916"/>
                  </a:cubicBezTo>
                  <a:cubicBezTo>
                    <a:pt x="1459" y="1916"/>
                    <a:pt x="1885" y="1490"/>
                    <a:pt x="1885" y="974"/>
                  </a:cubicBezTo>
                  <a:cubicBezTo>
                    <a:pt x="1885" y="426"/>
                    <a:pt x="1489" y="1"/>
                    <a:pt x="9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21"/>
            <p:cNvSpPr/>
            <p:nvPr/>
          </p:nvSpPr>
          <p:spPr>
            <a:xfrm>
              <a:off x="2602527" y="418230"/>
              <a:ext cx="58350" cy="58350"/>
            </a:xfrm>
            <a:custGeom>
              <a:avLst/>
              <a:gdLst/>
              <a:ahLst/>
              <a:cxnLst/>
              <a:rect l="l" t="t" r="r" b="b"/>
              <a:pathLst>
                <a:path w="1825" h="1825" extrusionOk="0">
                  <a:moveTo>
                    <a:pt x="913" y="1"/>
                  </a:moveTo>
                  <a:cubicBezTo>
                    <a:pt x="426" y="1"/>
                    <a:pt x="1" y="426"/>
                    <a:pt x="1" y="912"/>
                  </a:cubicBezTo>
                  <a:cubicBezTo>
                    <a:pt x="1" y="1429"/>
                    <a:pt x="426" y="1824"/>
                    <a:pt x="913" y="1824"/>
                  </a:cubicBezTo>
                  <a:cubicBezTo>
                    <a:pt x="1399" y="1824"/>
                    <a:pt x="1824" y="1429"/>
                    <a:pt x="1824" y="912"/>
                  </a:cubicBezTo>
                  <a:cubicBezTo>
                    <a:pt x="1824" y="426"/>
                    <a:pt x="1399" y="1"/>
                    <a:pt x="9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21"/>
            <p:cNvSpPr/>
            <p:nvPr/>
          </p:nvSpPr>
          <p:spPr>
            <a:xfrm>
              <a:off x="2754141" y="481408"/>
              <a:ext cx="27241" cy="27241"/>
            </a:xfrm>
            <a:custGeom>
              <a:avLst/>
              <a:gdLst/>
              <a:ahLst/>
              <a:cxnLst/>
              <a:rect l="l" t="t" r="r" b="b"/>
              <a:pathLst>
                <a:path w="852" h="852" extrusionOk="0">
                  <a:moveTo>
                    <a:pt x="426" y="0"/>
                  </a:moveTo>
                  <a:cubicBezTo>
                    <a:pt x="183" y="0"/>
                    <a:pt x="0" y="213"/>
                    <a:pt x="0" y="426"/>
                  </a:cubicBezTo>
                  <a:cubicBezTo>
                    <a:pt x="0" y="669"/>
                    <a:pt x="183" y="851"/>
                    <a:pt x="426" y="851"/>
                  </a:cubicBezTo>
                  <a:cubicBezTo>
                    <a:pt x="639" y="851"/>
                    <a:pt x="852" y="669"/>
                    <a:pt x="852" y="426"/>
                  </a:cubicBezTo>
                  <a:cubicBezTo>
                    <a:pt x="852" y="213"/>
                    <a:pt x="639" y="0"/>
                    <a:pt x="42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21"/>
            <p:cNvSpPr/>
            <p:nvPr/>
          </p:nvSpPr>
          <p:spPr>
            <a:xfrm>
              <a:off x="2709443" y="619401"/>
              <a:ext cx="94287" cy="94287"/>
            </a:xfrm>
            <a:custGeom>
              <a:avLst/>
              <a:gdLst/>
              <a:ahLst/>
              <a:cxnLst/>
              <a:rect l="l" t="t" r="r" b="b"/>
              <a:pathLst>
                <a:path w="2949" h="2949" extrusionOk="0">
                  <a:moveTo>
                    <a:pt x="1490" y="0"/>
                  </a:moveTo>
                  <a:cubicBezTo>
                    <a:pt x="639" y="0"/>
                    <a:pt x="0" y="639"/>
                    <a:pt x="0" y="1459"/>
                  </a:cubicBezTo>
                  <a:cubicBezTo>
                    <a:pt x="0" y="2280"/>
                    <a:pt x="639" y="2949"/>
                    <a:pt x="1490" y="2949"/>
                  </a:cubicBezTo>
                  <a:cubicBezTo>
                    <a:pt x="2310" y="2949"/>
                    <a:pt x="2949" y="2280"/>
                    <a:pt x="2949" y="1459"/>
                  </a:cubicBezTo>
                  <a:cubicBezTo>
                    <a:pt x="2949" y="669"/>
                    <a:pt x="2310" y="0"/>
                    <a:pt x="14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21"/>
            <p:cNvSpPr/>
            <p:nvPr/>
          </p:nvSpPr>
          <p:spPr>
            <a:xfrm>
              <a:off x="1978616" y="1312309"/>
              <a:ext cx="95278" cy="95278"/>
            </a:xfrm>
            <a:custGeom>
              <a:avLst/>
              <a:gdLst/>
              <a:ahLst/>
              <a:cxnLst/>
              <a:rect l="l" t="t" r="r" b="b"/>
              <a:pathLst>
                <a:path w="2980" h="2980" extrusionOk="0">
                  <a:moveTo>
                    <a:pt x="1490" y="1"/>
                  </a:moveTo>
                  <a:cubicBezTo>
                    <a:pt x="700" y="1"/>
                    <a:pt x="1" y="669"/>
                    <a:pt x="1" y="1490"/>
                  </a:cubicBezTo>
                  <a:cubicBezTo>
                    <a:pt x="1" y="2280"/>
                    <a:pt x="669" y="2979"/>
                    <a:pt x="1490" y="2979"/>
                  </a:cubicBezTo>
                  <a:cubicBezTo>
                    <a:pt x="2341" y="2979"/>
                    <a:pt x="2979" y="2280"/>
                    <a:pt x="2979" y="1490"/>
                  </a:cubicBezTo>
                  <a:cubicBezTo>
                    <a:pt x="2979" y="700"/>
                    <a:pt x="2341" y="1"/>
                    <a:pt x="14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21"/>
            <p:cNvSpPr/>
            <p:nvPr/>
          </p:nvSpPr>
          <p:spPr>
            <a:xfrm>
              <a:off x="1400393" y="1890532"/>
              <a:ext cx="95278" cy="95278"/>
            </a:xfrm>
            <a:custGeom>
              <a:avLst/>
              <a:gdLst/>
              <a:ahLst/>
              <a:cxnLst/>
              <a:rect l="l" t="t" r="r" b="b"/>
              <a:pathLst>
                <a:path w="2980" h="2980" extrusionOk="0">
                  <a:moveTo>
                    <a:pt x="1490" y="1"/>
                  </a:moveTo>
                  <a:cubicBezTo>
                    <a:pt x="699" y="1"/>
                    <a:pt x="0" y="639"/>
                    <a:pt x="0" y="1490"/>
                  </a:cubicBezTo>
                  <a:cubicBezTo>
                    <a:pt x="0" y="2281"/>
                    <a:pt x="669" y="2980"/>
                    <a:pt x="1490" y="2980"/>
                  </a:cubicBezTo>
                  <a:cubicBezTo>
                    <a:pt x="2310" y="2980"/>
                    <a:pt x="2979" y="2341"/>
                    <a:pt x="2979" y="1490"/>
                  </a:cubicBezTo>
                  <a:cubicBezTo>
                    <a:pt x="2979" y="700"/>
                    <a:pt x="2341" y="1"/>
                    <a:pt x="14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21"/>
            <p:cNvSpPr/>
            <p:nvPr/>
          </p:nvSpPr>
          <p:spPr>
            <a:xfrm>
              <a:off x="1978634" y="1976951"/>
              <a:ext cx="95278" cy="94319"/>
            </a:xfrm>
            <a:custGeom>
              <a:avLst/>
              <a:gdLst/>
              <a:ahLst/>
              <a:cxnLst/>
              <a:rect l="l" t="t" r="r" b="b"/>
              <a:pathLst>
                <a:path w="2980" h="2950" extrusionOk="0">
                  <a:moveTo>
                    <a:pt x="1490" y="1"/>
                  </a:moveTo>
                  <a:cubicBezTo>
                    <a:pt x="700" y="1"/>
                    <a:pt x="1" y="639"/>
                    <a:pt x="1" y="1490"/>
                  </a:cubicBezTo>
                  <a:cubicBezTo>
                    <a:pt x="1" y="2280"/>
                    <a:pt x="670" y="2949"/>
                    <a:pt x="1490" y="2949"/>
                  </a:cubicBezTo>
                  <a:cubicBezTo>
                    <a:pt x="2311" y="2949"/>
                    <a:pt x="2980" y="2280"/>
                    <a:pt x="2980" y="1490"/>
                  </a:cubicBezTo>
                  <a:cubicBezTo>
                    <a:pt x="2980" y="669"/>
                    <a:pt x="2341" y="1"/>
                    <a:pt x="14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21"/>
            <p:cNvSpPr/>
            <p:nvPr/>
          </p:nvSpPr>
          <p:spPr>
            <a:xfrm>
              <a:off x="464526" y="484317"/>
              <a:ext cx="94287" cy="94287"/>
            </a:xfrm>
            <a:custGeom>
              <a:avLst/>
              <a:gdLst/>
              <a:ahLst/>
              <a:cxnLst/>
              <a:rect l="l" t="t" r="r" b="b"/>
              <a:pathLst>
                <a:path w="2949" h="2949" extrusionOk="0">
                  <a:moveTo>
                    <a:pt x="1490" y="0"/>
                  </a:moveTo>
                  <a:cubicBezTo>
                    <a:pt x="669" y="0"/>
                    <a:pt x="0" y="639"/>
                    <a:pt x="0" y="1490"/>
                  </a:cubicBezTo>
                  <a:cubicBezTo>
                    <a:pt x="0" y="2280"/>
                    <a:pt x="639" y="2949"/>
                    <a:pt x="1490" y="2949"/>
                  </a:cubicBezTo>
                  <a:cubicBezTo>
                    <a:pt x="2310" y="2949"/>
                    <a:pt x="2949" y="2311"/>
                    <a:pt x="2949" y="1490"/>
                  </a:cubicBezTo>
                  <a:cubicBezTo>
                    <a:pt x="2949" y="669"/>
                    <a:pt x="2310" y="0"/>
                    <a:pt x="14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21"/>
            <p:cNvSpPr/>
            <p:nvPr/>
          </p:nvSpPr>
          <p:spPr>
            <a:xfrm>
              <a:off x="6475260" y="932316"/>
              <a:ext cx="170094" cy="170126"/>
            </a:xfrm>
            <a:custGeom>
              <a:avLst/>
              <a:gdLst/>
              <a:ahLst/>
              <a:cxnLst/>
              <a:rect l="l" t="t" r="r" b="b"/>
              <a:pathLst>
                <a:path w="5320" h="5321" extrusionOk="0">
                  <a:moveTo>
                    <a:pt x="2645" y="1"/>
                  </a:moveTo>
                  <a:cubicBezTo>
                    <a:pt x="1186" y="1"/>
                    <a:pt x="1" y="1186"/>
                    <a:pt x="1" y="2676"/>
                  </a:cubicBezTo>
                  <a:cubicBezTo>
                    <a:pt x="1" y="4135"/>
                    <a:pt x="1186" y="5320"/>
                    <a:pt x="2645" y="5320"/>
                  </a:cubicBezTo>
                  <a:cubicBezTo>
                    <a:pt x="4134" y="5320"/>
                    <a:pt x="5320" y="4135"/>
                    <a:pt x="5320" y="2676"/>
                  </a:cubicBezTo>
                  <a:cubicBezTo>
                    <a:pt x="5320" y="1186"/>
                    <a:pt x="4134" y="1"/>
                    <a:pt x="26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21"/>
            <p:cNvSpPr/>
            <p:nvPr/>
          </p:nvSpPr>
          <p:spPr>
            <a:xfrm>
              <a:off x="2164498" y="4008896"/>
              <a:ext cx="170094" cy="170094"/>
            </a:xfrm>
            <a:custGeom>
              <a:avLst/>
              <a:gdLst/>
              <a:ahLst/>
              <a:cxnLst/>
              <a:rect l="l" t="t" r="r" b="b"/>
              <a:pathLst>
                <a:path w="5320" h="5320" extrusionOk="0">
                  <a:moveTo>
                    <a:pt x="2675" y="1"/>
                  </a:moveTo>
                  <a:cubicBezTo>
                    <a:pt x="1216" y="1"/>
                    <a:pt x="0" y="1186"/>
                    <a:pt x="0" y="2676"/>
                  </a:cubicBezTo>
                  <a:cubicBezTo>
                    <a:pt x="0" y="4135"/>
                    <a:pt x="1216" y="5320"/>
                    <a:pt x="2675" y="5320"/>
                  </a:cubicBezTo>
                  <a:cubicBezTo>
                    <a:pt x="4134" y="5320"/>
                    <a:pt x="5320" y="4135"/>
                    <a:pt x="5320" y="2676"/>
                  </a:cubicBezTo>
                  <a:cubicBezTo>
                    <a:pt x="5320" y="1186"/>
                    <a:pt x="4134" y="1"/>
                    <a:pt x="26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21"/>
            <p:cNvSpPr/>
            <p:nvPr/>
          </p:nvSpPr>
          <p:spPr>
            <a:xfrm>
              <a:off x="5708716" y="4468339"/>
              <a:ext cx="53490" cy="53490"/>
            </a:xfrm>
            <a:custGeom>
              <a:avLst/>
              <a:gdLst/>
              <a:ahLst/>
              <a:cxnLst/>
              <a:rect l="l" t="t" r="r" b="b"/>
              <a:pathLst>
                <a:path w="1673" h="1673" extrusionOk="0">
                  <a:moveTo>
                    <a:pt x="852" y="1"/>
                  </a:moveTo>
                  <a:cubicBezTo>
                    <a:pt x="396" y="1"/>
                    <a:pt x="0" y="366"/>
                    <a:pt x="0" y="822"/>
                  </a:cubicBezTo>
                  <a:cubicBezTo>
                    <a:pt x="0" y="1278"/>
                    <a:pt x="396" y="1673"/>
                    <a:pt x="852" y="1673"/>
                  </a:cubicBezTo>
                  <a:cubicBezTo>
                    <a:pt x="1307" y="1673"/>
                    <a:pt x="1672" y="1278"/>
                    <a:pt x="1672" y="822"/>
                  </a:cubicBezTo>
                  <a:cubicBezTo>
                    <a:pt x="1672" y="366"/>
                    <a:pt x="1307" y="1"/>
                    <a:pt x="8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21"/>
            <p:cNvSpPr/>
            <p:nvPr/>
          </p:nvSpPr>
          <p:spPr>
            <a:xfrm>
              <a:off x="-2" y="2570811"/>
              <a:ext cx="170094" cy="170126"/>
            </a:xfrm>
            <a:custGeom>
              <a:avLst/>
              <a:gdLst/>
              <a:ahLst/>
              <a:cxnLst/>
              <a:rect l="l" t="t" r="r" b="b"/>
              <a:pathLst>
                <a:path w="5320" h="5321" extrusionOk="0">
                  <a:moveTo>
                    <a:pt x="2675" y="1"/>
                  </a:moveTo>
                  <a:cubicBezTo>
                    <a:pt x="1185" y="1"/>
                    <a:pt x="0" y="1186"/>
                    <a:pt x="0" y="2676"/>
                  </a:cubicBezTo>
                  <a:cubicBezTo>
                    <a:pt x="0" y="4165"/>
                    <a:pt x="1185" y="5320"/>
                    <a:pt x="2675" y="5320"/>
                  </a:cubicBezTo>
                  <a:cubicBezTo>
                    <a:pt x="4134" y="5320"/>
                    <a:pt x="5319" y="4165"/>
                    <a:pt x="5319" y="2676"/>
                  </a:cubicBezTo>
                  <a:cubicBezTo>
                    <a:pt x="5319" y="1186"/>
                    <a:pt x="4103" y="1"/>
                    <a:pt x="26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21"/>
            <p:cNvSpPr/>
            <p:nvPr/>
          </p:nvSpPr>
          <p:spPr>
            <a:xfrm>
              <a:off x="107841" y="1200565"/>
              <a:ext cx="171085" cy="170094"/>
            </a:xfrm>
            <a:custGeom>
              <a:avLst/>
              <a:gdLst/>
              <a:ahLst/>
              <a:cxnLst/>
              <a:rect l="l" t="t" r="r" b="b"/>
              <a:pathLst>
                <a:path w="5351" h="5320" extrusionOk="0">
                  <a:moveTo>
                    <a:pt x="2676" y="0"/>
                  </a:moveTo>
                  <a:cubicBezTo>
                    <a:pt x="1186" y="0"/>
                    <a:pt x="1" y="1185"/>
                    <a:pt x="1" y="2675"/>
                  </a:cubicBezTo>
                  <a:cubicBezTo>
                    <a:pt x="1" y="4164"/>
                    <a:pt x="1186" y="5319"/>
                    <a:pt x="2676" y="5319"/>
                  </a:cubicBezTo>
                  <a:cubicBezTo>
                    <a:pt x="4165" y="5319"/>
                    <a:pt x="5351" y="4164"/>
                    <a:pt x="5351" y="2675"/>
                  </a:cubicBezTo>
                  <a:cubicBezTo>
                    <a:pt x="5351" y="1185"/>
                    <a:pt x="4165" y="0"/>
                    <a:pt x="26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21"/>
            <p:cNvSpPr/>
            <p:nvPr/>
          </p:nvSpPr>
          <p:spPr>
            <a:xfrm>
              <a:off x="7972852" y="203471"/>
              <a:ext cx="170094" cy="170094"/>
            </a:xfrm>
            <a:custGeom>
              <a:avLst/>
              <a:gdLst/>
              <a:ahLst/>
              <a:cxnLst/>
              <a:rect l="l" t="t" r="r" b="b"/>
              <a:pathLst>
                <a:path w="5320" h="5320" extrusionOk="0">
                  <a:moveTo>
                    <a:pt x="2645" y="0"/>
                  </a:moveTo>
                  <a:cubicBezTo>
                    <a:pt x="1186" y="0"/>
                    <a:pt x="0" y="1186"/>
                    <a:pt x="0" y="2645"/>
                  </a:cubicBezTo>
                  <a:cubicBezTo>
                    <a:pt x="0" y="4134"/>
                    <a:pt x="1186" y="5319"/>
                    <a:pt x="2645" y="5319"/>
                  </a:cubicBezTo>
                  <a:cubicBezTo>
                    <a:pt x="4134" y="5319"/>
                    <a:pt x="5320" y="4134"/>
                    <a:pt x="5320" y="2645"/>
                  </a:cubicBezTo>
                  <a:cubicBezTo>
                    <a:pt x="5320" y="1186"/>
                    <a:pt x="4134" y="0"/>
                    <a:pt x="26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21"/>
            <p:cNvSpPr/>
            <p:nvPr/>
          </p:nvSpPr>
          <p:spPr>
            <a:xfrm>
              <a:off x="6082858" y="4168053"/>
              <a:ext cx="170126" cy="170094"/>
            </a:xfrm>
            <a:custGeom>
              <a:avLst/>
              <a:gdLst/>
              <a:ahLst/>
              <a:cxnLst/>
              <a:rect l="l" t="t" r="r" b="b"/>
              <a:pathLst>
                <a:path w="5321" h="5320" extrusionOk="0">
                  <a:moveTo>
                    <a:pt x="2645" y="1"/>
                  </a:moveTo>
                  <a:cubicBezTo>
                    <a:pt x="1186" y="1"/>
                    <a:pt x="1" y="1186"/>
                    <a:pt x="1" y="2675"/>
                  </a:cubicBezTo>
                  <a:cubicBezTo>
                    <a:pt x="1" y="4134"/>
                    <a:pt x="1186" y="5320"/>
                    <a:pt x="2645" y="5320"/>
                  </a:cubicBezTo>
                  <a:cubicBezTo>
                    <a:pt x="4135" y="5320"/>
                    <a:pt x="5320" y="4134"/>
                    <a:pt x="5320" y="2675"/>
                  </a:cubicBezTo>
                  <a:cubicBezTo>
                    <a:pt x="5320" y="1186"/>
                    <a:pt x="4135" y="1"/>
                    <a:pt x="26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21"/>
            <p:cNvSpPr/>
            <p:nvPr/>
          </p:nvSpPr>
          <p:spPr>
            <a:xfrm>
              <a:off x="2757746" y="3472436"/>
              <a:ext cx="170126" cy="170094"/>
            </a:xfrm>
            <a:custGeom>
              <a:avLst/>
              <a:gdLst/>
              <a:ahLst/>
              <a:cxnLst/>
              <a:rect l="l" t="t" r="r" b="b"/>
              <a:pathLst>
                <a:path w="5321" h="5320" extrusionOk="0">
                  <a:moveTo>
                    <a:pt x="2645" y="0"/>
                  </a:moveTo>
                  <a:cubicBezTo>
                    <a:pt x="1156" y="0"/>
                    <a:pt x="1" y="1186"/>
                    <a:pt x="1" y="2675"/>
                  </a:cubicBezTo>
                  <a:cubicBezTo>
                    <a:pt x="1" y="4134"/>
                    <a:pt x="1156" y="5320"/>
                    <a:pt x="2645" y="5320"/>
                  </a:cubicBezTo>
                  <a:cubicBezTo>
                    <a:pt x="4135" y="5320"/>
                    <a:pt x="5320" y="4134"/>
                    <a:pt x="5320" y="2675"/>
                  </a:cubicBezTo>
                  <a:cubicBezTo>
                    <a:pt x="5320" y="1186"/>
                    <a:pt x="4135" y="0"/>
                    <a:pt x="26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21"/>
            <p:cNvSpPr/>
            <p:nvPr/>
          </p:nvSpPr>
          <p:spPr>
            <a:xfrm>
              <a:off x="2575319" y="1299680"/>
              <a:ext cx="170094" cy="170094"/>
            </a:xfrm>
            <a:custGeom>
              <a:avLst/>
              <a:gdLst/>
              <a:ahLst/>
              <a:cxnLst/>
              <a:rect l="l" t="t" r="r" b="b"/>
              <a:pathLst>
                <a:path w="5320" h="5320" extrusionOk="0">
                  <a:moveTo>
                    <a:pt x="2675" y="0"/>
                  </a:moveTo>
                  <a:cubicBezTo>
                    <a:pt x="1186" y="0"/>
                    <a:pt x="1" y="1186"/>
                    <a:pt x="1" y="2645"/>
                  </a:cubicBezTo>
                  <a:cubicBezTo>
                    <a:pt x="1" y="4104"/>
                    <a:pt x="1186" y="5320"/>
                    <a:pt x="2675" y="5320"/>
                  </a:cubicBezTo>
                  <a:cubicBezTo>
                    <a:pt x="4134" y="5320"/>
                    <a:pt x="5320" y="4104"/>
                    <a:pt x="5320" y="2645"/>
                  </a:cubicBezTo>
                  <a:cubicBezTo>
                    <a:pt x="5320" y="1186"/>
                    <a:pt x="4134" y="0"/>
                    <a:pt x="26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21"/>
            <p:cNvSpPr/>
            <p:nvPr/>
          </p:nvSpPr>
          <p:spPr>
            <a:xfrm>
              <a:off x="1612243" y="3260118"/>
              <a:ext cx="170094" cy="170094"/>
            </a:xfrm>
            <a:custGeom>
              <a:avLst/>
              <a:gdLst/>
              <a:ahLst/>
              <a:cxnLst/>
              <a:rect l="l" t="t" r="r" b="b"/>
              <a:pathLst>
                <a:path w="5320" h="5320" extrusionOk="0">
                  <a:moveTo>
                    <a:pt x="2645" y="0"/>
                  </a:moveTo>
                  <a:cubicBezTo>
                    <a:pt x="1186" y="0"/>
                    <a:pt x="1" y="1155"/>
                    <a:pt x="1" y="2645"/>
                  </a:cubicBezTo>
                  <a:cubicBezTo>
                    <a:pt x="1" y="4134"/>
                    <a:pt x="1186" y="5319"/>
                    <a:pt x="2645" y="5319"/>
                  </a:cubicBezTo>
                  <a:cubicBezTo>
                    <a:pt x="4134" y="5319"/>
                    <a:pt x="5320" y="4134"/>
                    <a:pt x="5320" y="2645"/>
                  </a:cubicBezTo>
                  <a:cubicBezTo>
                    <a:pt x="5320" y="1155"/>
                    <a:pt x="4134" y="0"/>
                    <a:pt x="26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21"/>
            <p:cNvSpPr/>
            <p:nvPr/>
          </p:nvSpPr>
          <p:spPr>
            <a:xfrm>
              <a:off x="5701892" y="3502891"/>
              <a:ext cx="170094" cy="170094"/>
            </a:xfrm>
            <a:custGeom>
              <a:avLst/>
              <a:gdLst/>
              <a:ahLst/>
              <a:cxnLst/>
              <a:rect l="l" t="t" r="r" b="b"/>
              <a:pathLst>
                <a:path w="5320" h="5320" extrusionOk="0">
                  <a:moveTo>
                    <a:pt x="2675" y="1"/>
                  </a:moveTo>
                  <a:cubicBezTo>
                    <a:pt x="1186" y="1"/>
                    <a:pt x="0" y="1156"/>
                    <a:pt x="0" y="2645"/>
                  </a:cubicBezTo>
                  <a:cubicBezTo>
                    <a:pt x="0" y="4134"/>
                    <a:pt x="1186" y="5320"/>
                    <a:pt x="2675" y="5320"/>
                  </a:cubicBezTo>
                  <a:cubicBezTo>
                    <a:pt x="4134" y="5320"/>
                    <a:pt x="5320" y="4134"/>
                    <a:pt x="5320" y="2645"/>
                  </a:cubicBezTo>
                  <a:cubicBezTo>
                    <a:pt x="5320" y="1156"/>
                    <a:pt x="4104" y="1"/>
                    <a:pt x="26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21"/>
            <p:cNvSpPr/>
            <p:nvPr/>
          </p:nvSpPr>
          <p:spPr>
            <a:xfrm>
              <a:off x="7862241" y="3546629"/>
              <a:ext cx="170126" cy="170094"/>
            </a:xfrm>
            <a:custGeom>
              <a:avLst/>
              <a:gdLst/>
              <a:ahLst/>
              <a:cxnLst/>
              <a:rect l="l" t="t" r="r" b="b"/>
              <a:pathLst>
                <a:path w="5321" h="5320" extrusionOk="0">
                  <a:moveTo>
                    <a:pt x="2645" y="0"/>
                  </a:moveTo>
                  <a:cubicBezTo>
                    <a:pt x="1156" y="0"/>
                    <a:pt x="1" y="1155"/>
                    <a:pt x="1" y="2645"/>
                  </a:cubicBezTo>
                  <a:cubicBezTo>
                    <a:pt x="1" y="4134"/>
                    <a:pt x="1156" y="5320"/>
                    <a:pt x="2645" y="5320"/>
                  </a:cubicBezTo>
                  <a:cubicBezTo>
                    <a:pt x="4135" y="5320"/>
                    <a:pt x="5320" y="4134"/>
                    <a:pt x="5320" y="2645"/>
                  </a:cubicBezTo>
                  <a:cubicBezTo>
                    <a:pt x="5320" y="1216"/>
                    <a:pt x="4135" y="0"/>
                    <a:pt x="26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21"/>
            <p:cNvSpPr/>
            <p:nvPr/>
          </p:nvSpPr>
          <p:spPr>
            <a:xfrm>
              <a:off x="4339398" y="4546384"/>
              <a:ext cx="187615" cy="169518"/>
            </a:xfrm>
            <a:custGeom>
              <a:avLst/>
              <a:gdLst/>
              <a:ahLst/>
              <a:cxnLst/>
              <a:rect l="l" t="t" r="r" b="b"/>
              <a:pathLst>
                <a:path w="5868" h="5302" extrusionOk="0">
                  <a:moveTo>
                    <a:pt x="2935" y="0"/>
                  </a:moveTo>
                  <a:cubicBezTo>
                    <a:pt x="2719" y="0"/>
                    <a:pt x="2499" y="27"/>
                    <a:pt x="2281" y="83"/>
                  </a:cubicBezTo>
                  <a:cubicBezTo>
                    <a:pt x="852" y="417"/>
                    <a:pt x="1" y="1876"/>
                    <a:pt x="335" y="3274"/>
                  </a:cubicBezTo>
                  <a:cubicBezTo>
                    <a:pt x="644" y="4484"/>
                    <a:pt x="1717" y="5302"/>
                    <a:pt x="2906" y="5302"/>
                  </a:cubicBezTo>
                  <a:cubicBezTo>
                    <a:pt x="3120" y="5302"/>
                    <a:pt x="3339" y="5275"/>
                    <a:pt x="3557" y="5220"/>
                  </a:cubicBezTo>
                  <a:cubicBezTo>
                    <a:pt x="4986" y="4885"/>
                    <a:pt x="5867" y="3426"/>
                    <a:pt x="5503" y="1998"/>
                  </a:cubicBezTo>
                  <a:cubicBezTo>
                    <a:pt x="5219" y="814"/>
                    <a:pt x="4130" y="0"/>
                    <a:pt x="29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21"/>
            <p:cNvSpPr/>
            <p:nvPr/>
          </p:nvSpPr>
          <p:spPr>
            <a:xfrm>
              <a:off x="7261464" y="636890"/>
              <a:ext cx="170094" cy="170094"/>
            </a:xfrm>
            <a:custGeom>
              <a:avLst/>
              <a:gdLst/>
              <a:ahLst/>
              <a:cxnLst/>
              <a:rect l="l" t="t" r="r" b="b"/>
              <a:pathLst>
                <a:path w="5320" h="5320" extrusionOk="0">
                  <a:moveTo>
                    <a:pt x="2645" y="1"/>
                  </a:moveTo>
                  <a:cubicBezTo>
                    <a:pt x="1156" y="1"/>
                    <a:pt x="1" y="1186"/>
                    <a:pt x="1" y="2675"/>
                  </a:cubicBezTo>
                  <a:cubicBezTo>
                    <a:pt x="1" y="4165"/>
                    <a:pt x="1156" y="5320"/>
                    <a:pt x="2645" y="5320"/>
                  </a:cubicBezTo>
                  <a:cubicBezTo>
                    <a:pt x="4135" y="5320"/>
                    <a:pt x="5320" y="4165"/>
                    <a:pt x="5320" y="2675"/>
                  </a:cubicBezTo>
                  <a:cubicBezTo>
                    <a:pt x="5320" y="1216"/>
                    <a:pt x="4135" y="1"/>
                    <a:pt x="26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21"/>
            <p:cNvSpPr/>
            <p:nvPr/>
          </p:nvSpPr>
          <p:spPr>
            <a:xfrm>
              <a:off x="3251949" y="4411972"/>
              <a:ext cx="170094" cy="170126"/>
            </a:xfrm>
            <a:custGeom>
              <a:avLst/>
              <a:gdLst/>
              <a:ahLst/>
              <a:cxnLst/>
              <a:rect l="l" t="t" r="r" b="b"/>
              <a:pathLst>
                <a:path w="5320" h="5321" extrusionOk="0">
                  <a:moveTo>
                    <a:pt x="2675" y="1"/>
                  </a:moveTo>
                  <a:cubicBezTo>
                    <a:pt x="1186" y="1"/>
                    <a:pt x="0" y="1186"/>
                    <a:pt x="0" y="2676"/>
                  </a:cubicBezTo>
                  <a:cubicBezTo>
                    <a:pt x="0" y="4165"/>
                    <a:pt x="1186" y="5320"/>
                    <a:pt x="2675" y="5320"/>
                  </a:cubicBezTo>
                  <a:cubicBezTo>
                    <a:pt x="4164" y="5320"/>
                    <a:pt x="5319" y="4165"/>
                    <a:pt x="5319" y="2676"/>
                  </a:cubicBezTo>
                  <a:cubicBezTo>
                    <a:pt x="5319" y="1217"/>
                    <a:pt x="4164" y="1"/>
                    <a:pt x="26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21"/>
            <p:cNvSpPr/>
            <p:nvPr/>
          </p:nvSpPr>
          <p:spPr>
            <a:xfrm>
              <a:off x="5225522" y="1183396"/>
              <a:ext cx="87477" cy="87509"/>
            </a:xfrm>
            <a:custGeom>
              <a:avLst/>
              <a:gdLst/>
              <a:ahLst/>
              <a:cxnLst/>
              <a:rect l="l" t="t" r="r" b="b"/>
              <a:pathLst>
                <a:path w="2736" h="2737" extrusionOk="0">
                  <a:moveTo>
                    <a:pt x="1368" y="0"/>
                  </a:moveTo>
                  <a:cubicBezTo>
                    <a:pt x="608" y="0"/>
                    <a:pt x="0" y="608"/>
                    <a:pt x="0" y="1368"/>
                  </a:cubicBezTo>
                  <a:cubicBezTo>
                    <a:pt x="0" y="2128"/>
                    <a:pt x="608" y="2736"/>
                    <a:pt x="1368" y="2736"/>
                  </a:cubicBezTo>
                  <a:cubicBezTo>
                    <a:pt x="1386" y="2736"/>
                    <a:pt x="1403" y="2737"/>
                    <a:pt x="1420" y="2737"/>
                  </a:cubicBezTo>
                  <a:cubicBezTo>
                    <a:pt x="2156" y="2737"/>
                    <a:pt x="2736" y="2110"/>
                    <a:pt x="2736" y="1368"/>
                  </a:cubicBezTo>
                  <a:cubicBezTo>
                    <a:pt x="2736" y="608"/>
                    <a:pt x="2128" y="0"/>
                    <a:pt x="13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21"/>
            <p:cNvSpPr/>
            <p:nvPr/>
          </p:nvSpPr>
          <p:spPr>
            <a:xfrm>
              <a:off x="2170067" y="826391"/>
              <a:ext cx="87509" cy="87509"/>
            </a:xfrm>
            <a:custGeom>
              <a:avLst/>
              <a:gdLst/>
              <a:ahLst/>
              <a:cxnLst/>
              <a:rect l="l" t="t" r="r" b="b"/>
              <a:pathLst>
                <a:path w="2737" h="2737" extrusionOk="0">
                  <a:moveTo>
                    <a:pt x="1368" y="1"/>
                  </a:moveTo>
                  <a:cubicBezTo>
                    <a:pt x="609" y="1"/>
                    <a:pt x="1" y="609"/>
                    <a:pt x="1" y="1369"/>
                  </a:cubicBezTo>
                  <a:cubicBezTo>
                    <a:pt x="1" y="2128"/>
                    <a:pt x="609" y="2736"/>
                    <a:pt x="1368" y="2736"/>
                  </a:cubicBezTo>
                  <a:cubicBezTo>
                    <a:pt x="2128" y="2736"/>
                    <a:pt x="2736" y="2128"/>
                    <a:pt x="2736" y="1369"/>
                  </a:cubicBezTo>
                  <a:cubicBezTo>
                    <a:pt x="2736" y="669"/>
                    <a:pt x="2128" y="1"/>
                    <a:pt x="13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21"/>
            <p:cNvSpPr/>
            <p:nvPr/>
          </p:nvSpPr>
          <p:spPr>
            <a:xfrm>
              <a:off x="5249001" y="3855676"/>
              <a:ext cx="87509" cy="87477"/>
            </a:xfrm>
            <a:custGeom>
              <a:avLst/>
              <a:gdLst/>
              <a:ahLst/>
              <a:cxnLst/>
              <a:rect l="l" t="t" r="r" b="b"/>
              <a:pathLst>
                <a:path w="2737" h="2736" extrusionOk="0">
                  <a:moveTo>
                    <a:pt x="1369" y="0"/>
                  </a:moveTo>
                  <a:cubicBezTo>
                    <a:pt x="609" y="0"/>
                    <a:pt x="1" y="608"/>
                    <a:pt x="1" y="1368"/>
                  </a:cubicBezTo>
                  <a:cubicBezTo>
                    <a:pt x="1" y="2128"/>
                    <a:pt x="609" y="2736"/>
                    <a:pt x="1369" y="2736"/>
                  </a:cubicBezTo>
                  <a:cubicBezTo>
                    <a:pt x="2129" y="2736"/>
                    <a:pt x="2737" y="2128"/>
                    <a:pt x="2737" y="1368"/>
                  </a:cubicBezTo>
                  <a:cubicBezTo>
                    <a:pt x="2737" y="608"/>
                    <a:pt x="2129" y="0"/>
                    <a:pt x="1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21"/>
            <p:cNvSpPr/>
            <p:nvPr/>
          </p:nvSpPr>
          <p:spPr>
            <a:xfrm>
              <a:off x="8588003" y="631071"/>
              <a:ext cx="87509" cy="87477"/>
            </a:xfrm>
            <a:custGeom>
              <a:avLst/>
              <a:gdLst/>
              <a:ahLst/>
              <a:cxnLst/>
              <a:rect l="l" t="t" r="r" b="b"/>
              <a:pathLst>
                <a:path w="2737" h="2736" extrusionOk="0">
                  <a:moveTo>
                    <a:pt x="1369" y="0"/>
                  </a:moveTo>
                  <a:cubicBezTo>
                    <a:pt x="609" y="0"/>
                    <a:pt x="1" y="608"/>
                    <a:pt x="1" y="1368"/>
                  </a:cubicBezTo>
                  <a:cubicBezTo>
                    <a:pt x="1" y="2128"/>
                    <a:pt x="609" y="2736"/>
                    <a:pt x="1369" y="2736"/>
                  </a:cubicBezTo>
                  <a:cubicBezTo>
                    <a:pt x="2129" y="2736"/>
                    <a:pt x="2737" y="2128"/>
                    <a:pt x="2737" y="1368"/>
                  </a:cubicBezTo>
                  <a:cubicBezTo>
                    <a:pt x="2737" y="608"/>
                    <a:pt x="2129" y="0"/>
                    <a:pt x="1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21"/>
            <p:cNvSpPr/>
            <p:nvPr/>
          </p:nvSpPr>
          <p:spPr>
            <a:xfrm>
              <a:off x="5332624" y="4921230"/>
              <a:ext cx="87477" cy="87477"/>
            </a:xfrm>
            <a:custGeom>
              <a:avLst/>
              <a:gdLst/>
              <a:ahLst/>
              <a:cxnLst/>
              <a:rect l="l" t="t" r="r" b="b"/>
              <a:pathLst>
                <a:path w="2736" h="2736" extrusionOk="0">
                  <a:moveTo>
                    <a:pt x="1368" y="0"/>
                  </a:moveTo>
                  <a:cubicBezTo>
                    <a:pt x="608" y="0"/>
                    <a:pt x="0" y="608"/>
                    <a:pt x="0" y="1368"/>
                  </a:cubicBezTo>
                  <a:cubicBezTo>
                    <a:pt x="0" y="2128"/>
                    <a:pt x="608" y="2736"/>
                    <a:pt x="1368" y="2736"/>
                  </a:cubicBezTo>
                  <a:cubicBezTo>
                    <a:pt x="2128" y="2736"/>
                    <a:pt x="2736" y="2128"/>
                    <a:pt x="2736" y="1368"/>
                  </a:cubicBezTo>
                  <a:cubicBezTo>
                    <a:pt x="2736" y="639"/>
                    <a:pt x="2128" y="0"/>
                    <a:pt x="13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21"/>
            <p:cNvSpPr/>
            <p:nvPr/>
          </p:nvSpPr>
          <p:spPr>
            <a:xfrm>
              <a:off x="4657158" y="3864404"/>
              <a:ext cx="87509" cy="87509"/>
            </a:xfrm>
            <a:custGeom>
              <a:avLst/>
              <a:gdLst/>
              <a:ahLst/>
              <a:cxnLst/>
              <a:rect l="l" t="t" r="r" b="b"/>
              <a:pathLst>
                <a:path w="2737" h="2737" extrusionOk="0">
                  <a:moveTo>
                    <a:pt x="1369" y="1"/>
                  </a:moveTo>
                  <a:cubicBezTo>
                    <a:pt x="609" y="1"/>
                    <a:pt x="1" y="609"/>
                    <a:pt x="1" y="1369"/>
                  </a:cubicBezTo>
                  <a:cubicBezTo>
                    <a:pt x="1" y="2128"/>
                    <a:pt x="609" y="2736"/>
                    <a:pt x="1369" y="2736"/>
                  </a:cubicBezTo>
                  <a:cubicBezTo>
                    <a:pt x="2129" y="2736"/>
                    <a:pt x="2737" y="2128"/>
                    <a:pt x="2737" y="1369"/>
                  </a:cubicBezTo>
                  <a:cubicBezTo>
                    <a:pt x="2737" y="639"/>
                    <a:pt x="2129" y="1"/>
                    <a:pt x="13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21"/>
            <p:cNvSpPr/>
            <p:nvPr/>
          </p:nvSpPr>
          <p:spPr>
            <a:xfrm>
              <a:off x="528663" y="1798227"/>
              <a:ext cx="87477" cy="87477"/>
            </a:xfrm>
            <a:custGeom>
              <a:avLst/>
              <a:gdLst/>
              <a:ahLst/>
              <a:cxnLst/>
              <a:rect l="l" t="t" r="r" b="b"/>
              <a:pathLst>
                <a:path w="2736" h="2736" extrusionOk="0">
                  <a:moveTo>
                    <a:pt x="1368" y="0"/>
                  </a:moveTo>
                  <a:cubicBezTo>
                    <a:pt x="608" y="0"/>
                    <a:pt x="0" y="608"/>
                    <a:pt x="0" y="1368"/>
                  </a:cubicBezTo>
                  <a:cubicBezTo>
                    <a:pt x="0" y="2128"/>
                    <a:pt x="608" y="2736"/>
                    <a:pt x="1368" y="2736"/>
                  </a:cubicBezTo>
                  <a:cubicBezTo>
                    <a:pt x="2128" y="2736"/>
                    <a:pt x="2736" y="2128"/>
                    <a:pt x="2736" y="1368"/>
                  </a:cubicBezTo>
                  <a:cubicBezTo>
                    <a:pt x="2736" y="608"/>
                    <a:pt x="2128" y="0"/>
                    <a:pt x="13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21"/>
            <p:cNvSpPr/>
            <p:nvPr/>
          </p:nvSpPr>
          <p:spPr>
            <a:xfrm>
              <a:off x="7500554" y="2393939"/>
              <a:ext cx="87477" cy="87509"/>
            </a:xfrm>
            <a:custGeom>
              <a:avLst/>
              <a:gdLst/>
              <a:ahLst/>
              <a:cxnLst/>
              <a:rect l="l" t="t" r="r" b="b"/>
              <a:pathLst>
                <a:path w="2736" h="2737" extrusionOk="0">
                  <a:moveTo>
                    <a:pt x="1368" y="1"/>
                  </a:moveTo>
                  <a:cubicBezTo>
                    <a:pt x="608" y="1"/>
                    <a:pt x="0" y="609"/>
                    <a:pt x="0" y="1369"/>
                  </a:cubicBezTo>
                  <a:cubicBezTo>
                    <a:pt x="0" y="2128"/>
                    <a:pt x="608" y="2736"/>
                    <a:pt x="1368" y="2736"/>
                  </a:cubicBezTo>
                  <a:cubicBezTo>
                    <a:pt x="2128" y="2736"/>
                    <a:pt x="2736" y="2128"/>
                    <a:pt x="2736" y="1369"/>
                  </a:cubicBezTo>
                  <a:cubicBezTo>
                    <a:pt x="2736" y="609"/>
                    <a:pt x="2128" y="1"/>
                    <a:pt x="13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21"/>
            <p:cNvSpPr/>
            <p:nvPr/>
          </p:nvSpPr>
          <p:spPr>
            <a:xfrm>
              <a:off x="3905979" y="4581074"/>
              <a:ext cx="50549" cy="50580"/>
            </a:xfrm>
            <a:custGeom>
              <a:avLst/>
              <a:gdLst/>
              <a:ahLst/>
              <a:cxnLst/>
              <a:rect l="l" t="t" r="r" b="b"/>
              <a:pathLst>
                <a:path w="1581" h="1582" extrusionOk="0">
                  <a:moveTo>
                    <a:pt x="791" y="1"/>
                  </a:moveTo>
                  <a:cubicBezTo>
                    <a:pt x="365" y="1"/>
                    <a:pt x="0" y="366"/>
                    <a:pt x="0" y="791"/>
                  </a:cubicBezTo>
                  <a:cubicBezTo>
                    <a:pt x="0" y="1247"/>
                    <a:pt x="365" y="1581"/>
                    <a:pt x="791" y="1581"/>
                  </a:cubicBezTo>
                  <a:cubicBezTo>
                    <a:pt x="1247" y="1581"/>
                    <a:pt x="1581" y="1247"/>
                    <a:pt x="1581" y="791"/>
                  </a:cubicBezTo>
                  <a:cubicBezTo>
                    <a:pt x="1581" y="366"/>
                    <a:pt x="1247" y="1"/>
                    <a:pt x="7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21"/>
            <p:cNvSpPr/>
            <p:nvPr/>
          </p:nvSpPr>
          <p:spPr>
            <a:xfrm>
              <a:off x="1293727" y="4814539"/>
              <a:ext cx="51540" cy="51540"/>
            </a:xfrm>
            <a:custGeom>
              <a:avLst/>
              <a:gdLst/>
              <a:ahLst/>
              <a:cxnLst/>
              <a:rect l="l" t="t" r="r" b="b"/>
              <a:pathLst>
                <a:path w="1612" h="1612" extrusionOk="0">
                  <a:moveTo>
                    <a:pt x="822" y="1"/>
                  </a:moveTo>
                  <a:cubicBezTo>
                    <a:pt x="396" y="1"/>
                    <a:pt x="1" y="335"/>
                    <a:pt x="1" y="791"/>
                  </a:cubicBezTo>
                  <a:cubicBezTo>
                    <a:pt x="1" y="1216"/>
                    <a:pt x="366" y="1612"/>
                    <a:pt x="822" y="1612"/>
                  </a:cubicBezTo>
                  <a:cubicBezTo>
                    <a:pt x="1217" y="1612"/>
                    <a:pt x="1612" y="1247"/>
                    <a:pt x="1612" y="791"/>
                  </a:cubicBezTo>
                  <a:cubicBezTo>
                    <a:pt x="1581" y="335"/>
                    <a:pt x="1217" y="1"/>
                    <a:pt x="8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21"/>
            <p:cNvSpPr/>
            <p:nvPr/>
          </p:nvSpPr>
          <p:spPr>
            <a:xfrm>
              <a:off x="1366625" y="4156033"/>
              <a:ext cx="95278" cy="88436"/>
            </a:xfrm>
            <a:custGeom>
              <a:avLst/>
              <a:gdLst/>
              <a:ahLst/>
              <a:cxnLst/>
              <a:rect l="l" t="t" r="r" b="b"/>
              <a:pathLst>
                <a:path w="2980" h="2766" extrusionOk="0">
                  <a:moveTo>
                    <a:pt x="1501" y="0"/>
                  </a:moveTo>
                  <a:cubicBezTo>
                    <a:pt x="835" y="0"/>
                    <a:pt x="258" y="462"/>
                    <a:pt x="122" y="1143"/>
                  </a:cubicBezTo>
                  <a:cubicBezTo>
                    <a:pt x="1" y="1903"/>
                    <a:pt x="517" y="2602"/>
                    <a:pt x="1277" y="2754"/>
                  </a:cubicBezTo>
                  <a:cubicBezTo>
                    <a:pt x="1338" y="2762"/>
                    <a:pt x="1399" y="2765"/>
                    <a:pt x="1459" y="2765"/>
                  </a:cubicBezTo>
                  <a:cubicBezTo>
                    <a:pt x="2142" y="2765"/>
                    <a:pt x="2718" y="2298"/>
                    <a:pt x="2858" y="1599"/>
                  </a:cubicBezTo>
                  <a:cubicBezTo>
                    <a:pt x="2979" y="840"/>
                    <a:pt x="2493" y="110"/>
                    <a:pt x="1733" y="19"/>
                  </a:cubicBezTo>
                  <a:cubicBezTo>
                    <a:pt x="1655" y="6"/>
                    <a:pt x="1577" y="0"/>
                    <a:pt x="15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21"/>
            <p:cNvSpPr/>
            <p:nvPr/>
          </p:nvSpPr>
          <p:spPr>
            <a:xfrm>
              <a:off x="5891187" y="955048"/>
              <a:ext cx="94319" cy="88660"/>
            </a:xfrm>
            <a:custGeom>
              <a:avLst/>
              <a:gdLst/>
              <a:ahLst/>
              <a:cxnLst/>
              <a:rect l="l" t="t" r="r" b="b"/>
              <a:pathLst>
                <a:path w="2950" h="2773" extrusionOk="0">
                  <a:moveTo>
                    <a:pt x="1471" y="1"/>
                  </a:moveTo>
                  <a:cubicBezTo>
                    <a:pt x="805" y="1"/>
                    <a:pt x="228" y="462"/>
                    <a:pt x="92" y="1144"/>
                  </a:cubicBezTo>
                  <a:cubicBezTo>
                    <a:pt x="1" y="1904"/>
                    <a:pt x="518" y="2633"/>
                    <a:pt x="1247" y="2755"/>
                  </a:cubicBezTo>
                  <a:cubicBezTo>
                    <a:pt x="1322" y="2767"/>
                    <a:pt x="1395" y="2773"/>
                    <a:pt x="1468" y="2773"/>
                  </a:cubicBezTo>
                  <a:cubicBezTo>
                    <a:pt x="2133" y="2773"/>
                    <a:pt x="2691" y="2285"/>
                    <a:pt x="2828" y="1600"/>
                  </a:cubicBezTo>
                  <a:cubicBezTo>
                    <a:pt x="2949" y="840"/>
                    <a:pt x="2463" y="171"/>
                    <a:pt x="1703" y="19"/>
                  </a:cubicBezTo>
                  <a:cubicBezTo>
                    <a:pt x="1625" y="7"/>
                    <a:pt x="1547" y="1"/>
                    <a:pt x="14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21"/>
            <p:cNvSpPr/>
            <p:nvPr/>
          </p:nvSpPr>
          <p:spPr>
            <a:xfrm>
              <a:off x="7016587" y="1414014"/>
              <a:ext cx="95246" cy="88436"/>
            </a:xfrm>
            <a:custGeom>
              <a:avLst/>
              <a:gdLst/>
              <a:ahLst/>
              <a:cxnLst/>
              <a:rect l="l" t="t" r="r" b="b"/>
              <a:pathLst>
                <a:path w="2979" h="2766" extrusionOk="0">
                  <a:moveTo>
                    <a:pt x="1550" y="0"/>
                  </a:moveTo>
                  <a:cubicBezTo>
                    <a:pt x="863" y="0"/>
                    <a:pt x="261" y="467"/>
                    <a:pt x="122" y="1166"/>
                  </a:cubicBezTo>
                  <a:cubicBezTo>
                    <a:pt x="0" y="1926"/>
                    <a:pt x="517" y="2655"/>
                    <a:pt x="1277" y="2747"/>
                  </a:cubicBezTo>
                  <a:cubicBezTo>
                    <a:pt x="1355" y="2759"/>
                    <a:pt x="1432" y="2765"/>
                    <a:pt x="1508" y="2765"/>
                  </a:cubicBezTo>
                  <a:cubicBezTo>
                    <a:pt x="2169" y="2765"/>
                    <a:pt x="2721" y="2304"/>
                    <a:pt x="2857" y="1622"/>
                  </a:cubicBezTo>
                  <a:cubicBezTo>
                    <a:pt x="2979" y="862"/>
                    <a:pt x="2492" y="163"/>
                    <a:pt x="1733" y="11"/>
                  </a:cubicBezTo>
                  <a:cubicBezTo>
                    <a:pt x="1671" y="4"/>
                    <a:pt x="1610" y="0"/>
                    <a:pt x="15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21"/>
            <p:cNvSpPr/>
            <p:nvPr/>
          </p:nvSpPr>
          <p:spPr>
            <a:xfrm>
              <a:off x="8102117" y="3232993"/>
              <a:ext cx="94287" cy="88468"/>
            </a:xfrm>
            <a:custGeom>
              <a:avLst/>
              <a:gdLst/>
              <a:ahLst/>
              <a:cxnLst/>
              <a:rect l="l" t="t" r="r" b="b"/>
              <a:pathLst>
                <a:path w="2949" h="2767" extrusionOk="0">
                  <a:moveTo>
                    <a:pt x="1470" y="1"/>
                  </a:moveTo>
                  <a:cubicBezTo>
                    <a:pt x="804" y="1"/>
                    <a:pt x="228" y="463"/>
                    <a:pt x="91" y="1144"/>
                  </a:cubicBezTo>
                  <a:cubicBezTo>
                    <a:pt x="0" y="1904"/>
                    <a:pt x="486" y="2603"/>
                    <a:pt x="1246" y="2755"/>
                  </a:cubicBezTo>
                  <a:cubicBezTo>
                    <a:pt x="1308" y="2763"/>
                    <a:pt x="1368" y="2766"/>
                    <a:pt x="1428" y="2766"/>
                  </a:cubicBezTo>
                  <a:cubicBezTo>
                    <a:pt x="2111" y="2766"/>
                    <a:pt x="2687" y="2299"/>
                    <a:pt x="2827" y="1600"/>
                  </a:cubicBezTo>
                  <a:cubicBezTo>
                    <a:pt x="2948" y="840"/>
                    <a:pt x="2462" y="172"/>
                    <a:pt x="1702" y="20"/>
                  </a:cubicBezTo>
                  <a:cubicBezTo>
                    <a:pt x="1624" y="7"/>
                    <a:pt x="1546" y="1"/>
                    <a:pt x="14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21"/>
            <p:cNvSpPr/>
            <p:nvPr/>
          </p:nvSpPr>
          <p:spPr>
            <a:xfrm>
              <a:off x="8736707" y="1601308"/>
              <a:ext cx="95278" cy="88660"/>
            </a:xfrm>
            <a:custGeom>
              <a:avLst/>
              <a:gdLst/>
              <a:ahLst/>
              <a:cxnLst/>
              <a:rect l="l" t="t" r="r" b="b"/>
              <a:pathLst>
                <a:path w="2980" h="2773" extrusionOk="0">
                  <a:moveTo>
                    <a:pt x="1501" y="1"/>
                  </a:moveTo>
                  <a:cubicBezTo>
                    <a:pt x="835" y="1"/>
                    <a:pt x="258" y="462"/>
                    <a:pt x="122" y="1144"/>
                  </a:cubicBezTo>
                  <a:cubicBezTo>
                    <a:pt x="0" y="1904"/>
                    <a:pt x="517" y="2633"/>
                    <a:pt x="1277" y="2755"/>
                  </a:cubicBezTo>
                  <a:cubicBezTo>
                    <a:pt x="1352" y="2767"/>
                    <a:pt x="1425" y="2773"/>
                    <a:pt x="1498" y="2773"/>
                  </a:cubicBezTo>
                  <a:cubicBezTo>
                    <a:pt x="2163" y="2773"/>
                    <a:pt x="2721" y="2285"/>
                    <a:pt x="2858" y="1600"/>
                  </a:cubicBezTo>
                  <a:cubicBezTo>
                    <a:pt x="2979" y="840"/>
                    <a:pt x="2493" y="171"/>
                    <a:pt x="1733" y="19"/>
                  </a:cubicBezTo>
                  <a:cubicBezTo>
                    <a:pt x="1655" y="7"/>
                    <a:pt x="1577" y="1"/>
                    <a:pt x="150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21"/>
            <p:cNvSpPr/>
            <p:nvPr/>
          </p:nvSpPr>
          <p:spPr>
            <a:xfrm>
              <a:off x="6358656" y="485916"/>
              <a:ext cx="94287" cy="88436"/>
            </a:xfrm>
            <a:custGeom>
              <a:avLst/>
              <a:gdLst/>
              <a:ahLst/>
              <a:cxnLst/>
              <a:rect l="l" t="t" r="r" b="b"/>
              <a:pathLst>
                <a:path w="2949" h="2766" extrusionOk="0">
                  <a:moveTo>
                    <a:pt x="1520" y="0"/>
                  </a:moveTo>
                  <a:cubicBezTo>
                    <a:pt x="838" y="0"/>
                    <a:pt x="261" y="468"/>
                    <a:pt x="122" y="1166"/>
                  </a:cubicBezTo>
                  <a:cubicBezTo>
                    <a:pt x="0" y="1926"/>
                    <a:pt x="486" y="2595"/>
                    <a:pt x="1246" y="2747"/>
                  </a:cubicBezTo>
                  <a:cubicBezTo>
                    <a:pt x="1325" y="2759"/>
                    <a:pt x="1402" y="2765"/>
                    <a:pt x="1479" y="2765"/>
                  </a:cubicBezTo>
                  <a:cubicBezTo>
                    <a:pt x="2144" y="2765"/>
                    <a:pt x="2721" y="2304"/>
                    <a:pt x="2857" y="1622"/>
                  </a:cubicBezTo>
                  <a:cubicBezTo>
                    <a:pt x="2949" y="862"/>
                    <a:pt x="2462" y="163"/>
                    <a:pt x="1702" y="11"/>
                  </a:cubicBezTo>
                  <a:cubicBezTo>
                    <a:pt x="1641" y="4"/>
                    <a:pt x="1580" y="0"/>
                    <a:pt x="15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21"/>
            <p:cNvSpPr/>
            <p:nvPr/>
          </p:nvSpPr>
          <p:spPr>
            <a:xfrm>
              <a:off x="3643360" y="1201972"/>
              <a:ext cx="54449" cy="50357"/>
            </a:xfrm>
            <a:custGeom>
              <a:avLst/>
              <a:gdLst/>
              <a:ahLst/>
              <a:cxnLst/>
              <a:rect l="l" t="t" r="r" b="b"/>
              <a:pathLst>
                <a:path w="1703" h="1575" extrusionOk="0">
                  <a:moveTo>
                    <a:pt x="851" y="1"/>
                  </a:moveTo>
                  <a:cubicBezTo>
                    <a:pt x="481" y="1"/>
                    <a:pt x="145" y="281"/>
                    <a:pt x="92" y="655"/>
                  </a:cubicBezTo>
                  <a:cubicBezTo>
                    <a:pt x="1" y="1081"/>
                    <a:pt x="305" y="1476"/>
                    <a:pt x="730" y="1567"/>
                  </a:cubicBezTo>
                  <a:cubicBezTo>
                    <a:pt x="764" y="1572"/>
                    <a:pt x="798" y="1575"/>
                    <a:pt x="833" y="1575"/>
                  </a:cubicBezTo>
                  <a:cubicBezTo>
                    <a:pt x="1196" y="1575"/>
                    <a:pt x="1559" y="1290"/>
                    <a:pt x="1642" y="929"/>
                  </a:cubicBezTo>
                  <a:cubicBezTo>
                    <a:pt x="1703" y="503"/>
                    <a:pt x="1399" y="78"/>
                    <a:pt x="1004" y="17"/>
                  </a:cubicBezTo>
                  <a:cubicBezTo>
                    <a:pt x="952" y="6"/>
                    <a:pt x="901" y="1"/>
                    <a:pt x="8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21"/>
            <p:cNvSpPr/>
            <p:nvPr/>
          </p:nvSpPr>
          <p:spPr>
            <a:xfrm>
              <a:off x="790070" y="2384954"/>
              <a:ext cx="54449" cy="50357"/>
            </a:xfrm>
            <a:custGeom>
              <a:avLst/>
              <a:gdLst/>
              <a:ahLst/>
              <a:cxnLst/>
              <a:rect l="l" t="t" r="r" b="b"/>
              <a:pathLst>
                <a:path w="1703" h="1575" extrusionOk="0">
                  <a:moveTo>
                    <a:pt x="871" y="0"/>
                  </a:moveTo>
                  <a:cubicBezTo>
                    <a:pt x="507" y="0"/>
                    <a:pt x="145" y="285"/>
                    <a:pt x="62" y="647"/>
                  </a:cubicBezTo>
                  <a:cubicBezTo>
                    <a:pt x="1" y="1072"/>
                    <a:pt x="305" y="1498"/>
                    <a:pt x="700" y="1558"/>
                  </a:cubicBezTo>
                  <a:cubicBezTo>
                    <a:pt x="755" y="1569"/>
                    <a:pt x="809" y="1575"/>
                    <a:pt x="861" y="1575"/>
                  </a:cubicBezTo>
                  <a:cubicBezTo>
                    <a:pt x="1247" y="1575"/>
                    <a:pt x="1562" y="1294"/>
                    <a:pt x="1642" y="920"/>
                  </a:cubicBezTo>
                  <a:cubicBezTo>
                    <a:pt x="1703" y="495"/>
                    <a:pt x="1399" y="99"/>
                    <a:pt x="973" y="8"/>
                  </a:cubicBezTo>
                  <a:cubicBezTo>
                    <a:pt x="939" y="3"/>
                    <a:pt x="905" y="0"/>
                    <a:pt x="8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21"/>
            <p:cNvSpPr/>
            <p:nvPr/>
          </p:nvSpPr>
          <p:spPr>
            <a:xfrm>
              <a:off x="4112954" y="4043162"/>
              <a:ext cx="66119" cy="63465"/>
            </a:xfrm>
            <a:custGeom>
              <a:avLst/>
              <a:gdLst/>
              <a:ahLst/>
              <a:cxnLst/>
              <a:rect l="l" t="t" r="r" b="b"/>
              <a:pathLst>
                <a:path w="2068" h="1985" extrusionOk="0">
                  <a:moveTo>
                    <a:pt x="1065" y="1"/>
                  </a:moveTo>
                  <a:cubicBezTo>
                    <a:pt x="571" y="1"/>
                    <a:pt x="118" y="358"/>
                    <a:pt x="31" y="884"/>
                  </a:cubicBezTo>
                  <a:cubicBezTo>
                    <a:pt x="0" y="1401"/>
                    <a:pt x="365" y="1887"/>
                    <a:pt x="912" y="1978"/>
                  </a:cubicBezTo>
                  <a:cubicBezTo>
                    <a:pt x="954" y="1983"/>
                    <a:pt x="996" y="1985"/>
                    <a:pt x="1037" y="1985"/>
                  </a:cubicBezTo>
                  <a:cubicBezTo>
                    <a:pt x="1558" y="1985"/>
                    <a:pt x="1978" y="1632"/>
                    <a:pt x="2006" y="1097"/>
                  </a:cubicBezTo>
                  <a:cubicBezTo>
                    <a:pt x="2067" y="580"/>
                    <a:pt x="1672" y="63"/>
                    <a:pt x="1125" y="3"/>
                  </a:cubicBezTo>
                  <a:cubicBezTo>
                    <a:pt x="1105" y="1"/>
                    <a:pt x="1085"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21"/>
            <p:cNvSpPr/>
            <p:nvPr/>
          </p:nvSpPr>
          <p:spPr>
            <a:xfrm>
              <a:off x="2491004" y="4341952"/>
              <a:ext cx="65128" cy="63306"/>
            </a:xfrm>
            <a:custGeom>
              <a:avLst/>
              <a:gdLst/>
              <a:ahLst/>
              <a:cxnLst/>
              <a:rect l="l" t="t" r="r" b="b"/>
              <a:pathLst>
                <a:path w="2037" h="1980" extrusionOk="0">
                  <a:moveTo>
                    <a:pt x="1065" y="1"/>
                  </a:moveTo>
                  <a:cubicBezTo>
                    <a:pt x="571" y="1"/>
                    <a:pt x="118" y="358"/>
                    <a:pt x="31" y="884"/>
                  </a:cubicBezTo>
                  <a:cubicBezTo>
                    <a:pt x="0" y="1401"/>
                    <a:pt x="365" y="1887"/>
                    <a:pt x="912" y="1978"/>
                  </a:cubicBezTo>
                  <a:cubicBezTo>
                    <a:pt x="932" y="1979"/>
                    <a:pt x="952" y="1980"/>
                    <a:pt x="972" y="1980"/>
                  </a:cubicBezTo>
                  <a:cubicBezTo>
                    <a:pt x="1468" y="1980"/>
                    <a:pt x="1948" y="1623"/>
                    <a:pt x="2006" y="1097"/>
                  </a:cubicBezTo>
                  <a:cubicBezTo>
                    <a:pt x="2037" y="580"/>
                    <a:pt x="1672" y="63"/>
                    <a:pt x="1125" y="2"/>
                  </a:cubicBezTo>
                  <a:cubicBezTo>
                    <a:pt x="1105" y="1"/>
                    <a:pt x="1085"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21"/>
            <p:cNvSpPr/>
            <p:nvPr/>
          </p:nvSpPr>
          <p:spPr>
            <a:xfrm>
              <a:off x="3552235" y="4064942"/>
              <a:ext cx="37919" cy="35202"/>
            </a:xfrm>
            <a:custGeom>
              <a:avLst/>
              <a:gdLst/>
              <a:ahLst/>
              <a:cxnLst/>
              <a:rect l="l" t="t" r="r" b="b"/>
              <a:pathLst>
                <a:path w="1186" h="1101" extrusionOk="0">
                  <a:moveTo>
                    <a:pt x="611" y="1"/>
                  </a:moveTo>
                  <a:cubicBezTo>
                    <a:pt x="331" y="1"/>
                    <a:pt x="90" y="206"/>
                    <a:pt x="61" y="490"/>
                  </a:cubicBezTo>
                  <a:cubicBezTo>
                    <a:pt x="0" y="794"/>
                    <a:pt x="244" y="1068"/>
                    <a:pt x="547" y="1098"/>
                  </a:cubicBezTo>
                  <a:cubicBezTo>
                    <a:pt x="567" y="1100"/>
                    <a:pt x="586" y="1101"/>
                    <a:pt x="605" y="1101"/>
                  </a:cubicBezTo>
                  <a:cubicBezTo>
                    <a:pt x="885" y="1101"/>
                    <a:pt x="1127" y="896"/>
                    <a:pt x="1155" y="612"/>
                  </a:cubicBezTo>
                  <a:cubicBezTo>
                    <a:pt x="1186" y="308"/>
                    <a:pt x="973" y="34"/>
                    <a:pt x="669" y="4"/>
                  </a:cubicBezTo>
                  <a:cubicBezTo>
                    <a:pt x="650" y="2"/>
                    <a:pt x="630" y="1"/>
                    <a:pt x="6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21"/>
            <p:cNvSpPr/>
            <p:nvPr/>
          </p:nvSpPr>
          <p:spPr>
            <a:xfrm>
              <a:off x="8284808" y="2187844"/>
              <a:ext cx="37919" cy="36161"/>
            </a:xfrm>
            <a:custGeom>
              <a:avLst/>
              <a:gdLst/>
              <a:ahLst/>
              <a:cxnLst/>
              <a:rect l="l" t="t" r="r" b="b"/>
              <a:pathLst>
                <a:path w="1186" h="1131" extrusionOk="0">
                  <a:moveTo>
                    <a:pt x="618" y="0"/>
                  </a:moveTo>
                  <a:cubicBezTo>
                    <a:pt x="335" y="0"/>
                    <a:pt x="90" y="233"/>
                    <a:pt x="61" y="520"/>
                  </a:cubicBezTo>
                  <a:cubicBezTo>
                    <a:pt x="0" y="824"/>
                    <a:pt x="244" y="1097"/>
                    <a:pt x="548" y="1128"/>
                  </a:cubicBezTo>
                  <a:cubicBezTo>
                    <a:pt x="567" y="1130"/>
                    <a:pt x="586" y="1130"/>
                    <a:pt x="605" y="1130"/>
                  </a:cubicBezTo>
                  <a:cubicBezTo>
                    <a:pt x="885" y="1130"/>
                    <a:pt x="1127" y="924"/>
                    <a:pt x="1155" y="611"/>
                  </a:cubicBezTo>
                  <a:cubicBezTo>
                    <a:pt x="1186" y="337"/>
                    <a:pt x="973" y="64"/>
                    <a:pt x="669" y="3"/>
                  </a:cubicBezTo>
                  <a:cubicBezTo>
                    <a:pt x="652" y="1"/>
                    <a:pt x="635" y="0"/>
                    <a:pt x="6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21"/>
            <p:cNvSpPr/>
            <p:nvPr/>
          </p:nvSpPr>
          <p:spPr>
            <a:xfrm>
              <a:off x="992381" y="2502349"/>
              <a:ext cx="658953" cy="618956"/>
            </a:xfrm>
            <a:custGeom>
              <a:avLst/>
              <a:gdLst/>
              <a:ahLst/>
              <a:cxnLst/>
              <a:rect l="l" t="t" r="r" b="b"/>
              <a:pathLst>
                <a:path w="20610" h="19359" extrusionOk="0">
                  <a:moveTo>
                    <a:pt x="10791" y="6017"/>
                  </a:moveTo>
                  <a:lnTo>
                    <a:pt x="11187" y="7415"/>
                  </a:lnTo>
                  <a:lnTo>
                    <a:pt x="10457" y="8327"/>
                  </a:lnTo>
                  <a:lnTo>
                    <a:pt x="10032" y="7263"/>
                  </a:lnTo>
                  <a:lnTo>
                    <a:pt x="10791" y="6017"/>
                  </a:lnTo>
                  <a:close/>
                  <a:moveTo>
                    <a:pt x="7752" y="7445"/>
                  </a:moveTo>
                  <a:lnTo>
                    <a:pt x="8816" y="7749"/>
                  </a:lnTo>
                  <a:lnTo>
                    <a:pt x="9241" y="8813"/>
                  </a:lnTo>
                  <a:lnTo>
                    <a:pt x="8694" y="8752"/>
                  </a:lnTo>
                  <a:lnTo>
                    <a:pt x="7752" y="7445"/>
                  </a:lnTo>
                  <a:close/>
                  <a:moveTo>
                    <a:pt x="12250" y="8205"/>
                  </a:moveTo>
                  <a:lnTo>
                    <a:pt x="13345" y="8266"/>
                  </a:lnTo>
                  <a:lnTo>
                    <a:pt x="12038" y="9208"/>
                  </a:lnTo>
                  <a:lnTo>
                    <a:pt x="11521" y="9117"/>
                  </a:lnTo>
                  <a:lnTo>
                    <a:pt x="12250" y="8205"/>
                  </a:lnTo>
                  <a:close/>
                  <a:moveTo>
                    <a:pt x="8542" y="10029"/>
                  </a:moveTo>
                  <a:lnTo>
                    <a:pt x="9089" y="10120"/>
                  </a:lnTo>
                  <a:lnTo>
                    <a:pt x="8360" y="11032"/>
                  </a:lnTo>
                  <a:lnTo>
                    <a:pt x="7266" y="11002"/>
                  </a:lnTo>
                  <a:lnTo>
                    <a:pt x="8542" y="10029"/>
                  </a:lnTo>
                  <a:close/>
                  <a:moveTo>
                    <a:pt x="11369" y="10394"/>
                  </a:moveTo>
                  <a:lnTo>
                    <a:pt x="11886" y="10454"/>
                  </a:lnTo>
                  <a:lnTo>
                    <a:pt x="12858" y="11761"/>
                  </a:lnTo>
                  <a:lnTo>
                    <a:pt x="12858" y="11761"/>
                  </a:lnTo>
                  <a:lnTo>
                    <a:pt x="11794" y="11458"/>
                  </a:lnTo>
                  <a:lnTo>
                    <a:pt x="11369" y="10394"/>
                  </a:lnTo>
                  <a:close/>
                  <a:moveTo>
                    <a:pt x="10153" y="10910"/>
                  </a:moveTo>
                  <a:lnTo>
                    <a:pt x="10579" y="11974"/>
                  </a:lnTo>
                  <a:lnTo>
                    <a:pt x="9819" y="13220"/>
                  </a:lnTo>
                  <a:lnTo>
                    <a:pt x="9424" y="11822"/>
                  </a:lnTo>
                  <a:lnTo>
                    <a:pt x="10153" y="10910"/>
                  </a:lnTo>
                  <a:close/>
                  <a:moveTo>
                    <a:pt x="6651" y="0"/>
                  </a:moveTo>
                  <a:cubicBezTo>
                    <a:pt x="6563" y="0"/>
                    <a:pt x="6472" y="19"/>
                    <a:pt x="6384" y="59"/>
                  </a:cubicBezTo>
                  <a:cubicBezTo>
                    <a:pt x="6050" y="211"/>
                    <a:pt x="5898" y="546"/>
                    <a:pt x="6050" y="880"/>
                  </a:cubicBezTo>
                  <a:lnTo>
                    <a:pt x="6931" y="3038"/>
                  </a:lnTo>
                  <a:lnTo>
                    <a:pt x="5807" y="2582"/>
                  </a:lnTo>
                  <a:cubicBezTo>
                    <a:pt x="5720" y="2542"/>
                    <a:pt x="5630" y="2524"/>
                    <a:pt x="5544" y="2524"/>
                  </a:cubicBezTo>
                  <a:cubicBezTo>
                    <a:pt x="5299" y="2524"/>
                    <a:pt x="5076" y="2677"/>
                    <a:pt x="4986" y="2947"/>
                  </a:cubicBezTo>
                  <a:cubicBezTo>
                    <a:pt x="4834" y="3281"/>
                    <a:pt x="4986" y="3646"/>
                    <a:pt x="5320" y="3767"/>
                  </a:cubicBezTo>
                  <a:lnTo>
                    <a:pt x="7600" y="4710"/>
                  </a:lnTo>
                  <a:lnTo>
                    <a:pt x="8208" y="6290"/>
                  </a:lnTo>
                  <a:lnTo>
                    <a:pt x="8208" y="6290"/>
                  </a:lnTo>
                  <a:lnTo>
                    <a:pt x="6262" y="5743"/>
                  </a:lnTo>
                  <a:cubicBezTo>
                    <a:pt x="6214" y="5731"/>
                    <a:pt x="6164" y="5725"/>
                    <a:pt x="6114" y="5725"/>
                  </a:cubicBezTo>
                  <a:cubicBezTo>
                    <a:pt x="5914" y="5725"/>
                    <a:pt x="5709" y="5822"/>
                    <a:pt x="5563" y="6017"/>
                  </a:cubicBezTo>
                  <a:cubicBezTo>
                    <a:pt x="5411" y="6230"/>
                    <a:pt x="5411" y="6533"/>
                    <a:pt x="5594" y="6777"/>
                  </a:cubicBezTo>
                  <a:lnTo>
                    <a:pt x="6931" y="8509"/>
                  </a:lnTo>
                  <a:lnTo>
                    <a:pt x="6931" y="8509"/>
                  </a:lnTo>
                  <a:lnTo>
                    <a:pt x="4864" y="8266"/>
                  </a:lnTo>
                  <a:lnTo>
                    <a:pt x="3375" y="6290"/>
                  </a:lnTo>
                  <a:cubicBezTo>
                    <a:pt x="3251" y="6113"/>
                    <a:pt x="3065" y="6019"/>
                    <a:pt x="2871" y="6019"/>
                  </a:cubicBezTo>
                  <a:cubicBezTo>
                    <a:pt x="2733" y="6019"/>
                    <a:pt x="2590" y="6067"/>
                    <a:pt x="2463" y="6169"/>
                  </a:cubicBezTo>
                  <a:cubicBezTo>
                    <a:pt x="2159" y="6381"/>
                    <a:pt x="2129" y="6777"/>
                    <a:pt x="2372" y="7081"/>
                  </a:cubicBezTo>
                  <a:lnTo>
                    <a:pt x="3071" y="8023"/>
                  </a:lnTo>
                  <a:lnTo>
                    <a:pt x="761" y="7719"/>
                  </a:lnTo>
                  <a:cubicBezTo>
                    <a:pt x="740" y="7717"/>
                    <a:pt x="719" y="7716"/>
                    <a:pt x="698" y="7716"/>
                  </a:cubicBezTo>
                  <a:cubicBezTo>
                    <a:pt x="385" y="7716"/>
                    <a:pt x="88" y="7926"/>
                    <a:pt x="31" y="8296"/>
                  </a:cubicBezTo>
                  <a:cubicBezTo>
                    <a:pt x="1" y="8631"/>
                    <a:pt x="244" y="8965"/>
                    <a:pt x="609" y="9026"/>
                  </a:cubicBezTo>
                  <a:lnTo>
                    <a:pt x="2889" y="9330"/>
                  </a:lnTo>
                  <a:lnTo>
                    <a:pt x="1946" y="10029"/>
                  </a:lnTo>
                  <a:cubicBezTo>
                    <a:pt x="1642" y="10272"/>
                    <a:pt x="1612" y="10637"/>
                    <a:pt x="1825" y="10941"/>
                  </a:cubicBezTo>
                  <a:cubicBezTo>
                    <a:pt x="1964" y="11127"/>
                    <a:pt x="2174" y="11206"/>
                    <a:pt x="2388" y="11206"/>
                  </a:cubicBezTo>
                  <a:cubicBezTo>
                    <a:pt x="2454" y="11206"/>
                    <a:pt x="2520" y="11198"/>
                    <a:pt x="2585" y="11184"/>
                  </a:cubicBezTo>
                  <a:cubicBezTo>
                    <a:pt x="2615" y="11154"/>
                    <a:pt x="2706" y="11154"/>
                    <a:pt x="2737" y="11093"/>
                  </a:cubicBezTo>
                  <a:lnTo>
                    <a:pt x="4712" y="9634"/>
                  </a:lnTo>
                  <a:lnTo>
                    <a:pt x="6779" y="9877"/>
                  </a:lnTo>
                  <a:lnTo>
                    <a:pt x="5016" y="11214"/>
                  </a:lnTo>
                  <a:cubicBezTo>
                    <a:pt x="4803" y="11366"/>
                    <a:pt x="4712" y="11670"/>
                    <a:pt x="4803" y="11944"/>
                  </a:cubicBezTo>
                  <a:cubicBezTo>
                    <a:pt x="4864" y="12217"/>
                    <a:pt x="5138" y="12400"/>
                    <a:pt x="5411" y="12400"/>
                  </a:cubicBezTo>
                  <a:lnTo>
                    <a:pt x="7417" y="12430"/>
                  </a:lnTo>
                  <a:lnTo>
                    <a:pt x="6384" y="13768"/>
                  </a:lnTo>
                  <a:lnTo>
                    <a:pt x="3922" y="14072"/>
                  </a:lnTo>
                  <a:cubicBezTo>
                    <a:pt x="3588" y="14102"/>
                    <a:pt x="3314" y="14436"/>
                    <a:pt x="3344" y="14801"/>
                  </a:cubicBezTo>
                  <a:cubicBezTo>
                    <a:pt x="3372" y="15104"/>
                    <a:pt x="3674" y="15357"/>
                    <a:pt x="3979" y="15357"/>
                  </a:cubicBezTo>
                  <a:cubicBezTo>
                    <a:pt x="4010" y="15357"/>
                    <a:pt x="4042" y="15354"/>
                    <a:pt x="4074" y="15348"/>
                  </a:cubicBezTo>
                  <a:lnTo>
                    <a:pt x="5259" y="15196"/>
                  </a:lnTo>
                  <a:lnTo>
                    <a:pt x="3800" y="17020"/>
                  </a:lnTo>
                  <a:cubicBezTo>
                    <a:pt x="3588" y="17293"/>
                    <a:pt x="3648" y="17719"/>
                    <a:pt x="3922" y="17932"/>
                  </a:cubicBezTo>
                  <a:cubicBezTo>
                    <a:pt x="4037" y="18028"/>
                    <a:pt x="4177" y="18088"/>
                    <a:pt x="4318" y="18088"/>
                  </a:cubicBezTo>
                  <a:cubicBezTo>
                    <a:pt x="4400" y="18088"/>
                    <a:pt x="4482" y="18068"/>
                    <a:pt x="4560" y="18023"/>
                  </a:cubicBezTo>
                  <a:cubicBezTo>
                    <a:pt x="4682" y="17993"/>
                    <a:pt x="4743" y="17901"/>
                    <a:pt x="4834" y="17841"/>
                  </a:cubicBezTo>
                  <a:lnTo>
                    <a:pt x="6262" y="16017"/>
                  </a:lnTo>
                  <a:lnTo>
                    <a:pt x="6414" y="17172"/>
                  </a:lnTo>
                  <a:cubicBezTo>
                    <a:pt x="6472" y="17516"/>
                    <a:pt x="6773" y="17752"/>
                    <a:pt x="7087" y="17752"/>
                  </a:cubicBezTo>
                  <a:cubicBezTo>
                    <a:pt x="7106" y="17752"/>
                    <a:pt x="7125" y="17751"/>
                    <a:pt x="7144" y="17749"/>
                  </a:cubicBezTo>
                  <a:cubicBezTo>
                    <a:pt x="7235" y="17749"/>
                    <a:pt x="7266" y="17719"/>
                    <a:pt x="7296" y="17719"/>
                  </a:cubicBezTo>
                  <a:cubicBezTo>
                    <a:pt x="7569" y="17597"/>
                    <a:pt x="7721" y="17324"/>
                    <a:pt x="7721" y="17020"/>
                  </a:cubicBezTo>
                  <a:lnTo>
                    <a:pt x="7417" y="14558"/>
                  </a:lnTo>
                  <a:lnTo>
                    <a:pt x="8451" y="13220"/>
                  </a:lnTo>
                  <a:lnTo>
                    <a:pt x="8968" y="15166"/>
                  </a:lnTo>
                  <a:cubicBezTo>
                    <a:pt x="9059" y="15439"/>
                    <a:pt x="9241" y="15622"/>
                    <a:pt x="9515" y="15622"/>
                  </a:cubicBezTo>
                  <a:cubicBezTo>
                    <a:pt x="9545" y="15625"/>
                    <a:pt x="9575" y="15627"/>
                    <a:pt x="9604" y="15627"/>
                  </a:cubicBezTo>
                  <a:cubicBezTo>
                    <a:pt x="9816" y="15627"/>
                    <a:pt x="10020" y="15531"/>
                    <a:pt x="10153" y="15318"/>
                  </a:cubicBezTo>
                  <a:lnTo>
                    <a:pt x="11187" y="13585"/>
                  </a:lnTo>
                  <a:lnTo>
                    <a:pt x="11794" y="15135"/>
                  </a:lnTo>
                  <a:lnTo>
                    <a:pt x="10822" y="17415"/>
                  </a:lnTo>
                  <a:cubicBezTo>
                    <a:pt x="10670" y="17749"/>
                    <a:pt x="10822" y="18145"/>
                    <a:pt x="11187" y="18236"/>
                  </a:cubicBezTo>
                  <a:cubicBezTo>
                    <a:pt x="11275" y="18276"/>
                    <a:pt x="11365" y="18295"/>
                    <a:pt x="11453" y="18295"/>
                  </a:cubicBezTo>
                  <a:cubicBezTo>
                    <a:pt x="11697" y="18295"/>
                    <a:pt x="11918" y="18148"/>
                    <a:pt x="12007" y="17901"/>
                  </a:cubicBezTo>
                  <a:lnTo>
                    <a:pt x="12463" y="16807"/>
                  </a:lnTo>
                  <a:lnTo>
                    <a:pt x="13345" y="18965"/>
                  </a:lnTo>
                  <a:cubicBezTo>
                    <a:pt x="13457" y="19211"/>
                    <a:pt x="13667" y="19359"/>
                    <a:pt x="13904" y="19359"/>
                  </a:cubicBezTo>
                  <a:cubicBezTo>
                    <a:pt x="13989" y="19359"/>
                    <a:pt x="14077" y="19340"/>
                    <a:pt x="14165" y="19300"/>
                  </a:cubicBezTo>
                  <a:cubicBezTo>
                    <a:pt x="14500" y="19148"/>
                    <a:pt x="14652" y="18813"/>
                    <a:pt x="14500" y="18479"/>
                  </a:cubicBezTo>
                  <a:lnTo>
                    <a:pt x="13649" y="16290"/>
                  </a:lnTo>
                  <a:lnTo>
                    <a:pt x="13649" y="16290"/>
                  </a:lnTo>
                  <a:lnTo>
                    <a:pt x="14743" y="16746"/>
                  </a:lnTo>
                  <a:cubicBezTo>
                    <a:pt x="14819" y="16792"/>
                    <a:pt x="14902" y="16815"/>
                    <a:pt x="14986" y="16815"/>
                  </a:cubicBezTo>
                  <a:cubicBezTo>
                    <a:pt x="15070" y="16815"/>
                    <a:pt x="15153" y="16792"/>
                    <a:pt x="15229" y="16746"/>
                  </a:cubicBezTo>
                  <a:cubicBezTo>
                    <a:pt x="15381" y="16686"/>
                    <a:pt x="15503" y="16564"/>
                    <a:pt x="15594" y="16412"/>
                  </a:cubicBezTo>
                  <a:cubicBezTo>
                    <a:pt x="15746" y="16078"/>
                    <a:pt x="15594" y="15683"/>
                    <a:pt x="15229" y="15591"/>
                  </a:cubicBezTo>
                  <a:lnTo>
                    <a:pt x="12950" y="14619"/>
                  </a:lnTo>
                  <a:lnTo>
                    <a:pt x="12342" y="13069"/>
                  </a:lnTo>
                  <a:lnTo>
                    <a:pt x="14317" y="13616"/>
                  </a:lnTo>
                  <a:cubicBezTo>
                    <a:pt x="14380" y="13628"/>
                    <a:pt x="14438" y="13636"/>
                    <a:pt x="14495" y="13636"/>
                  </a:cubicBezTo>
                  <a:cubicBezTo>
                    <a:pt x="14575" y="13636"/>
                    <a:pt x="14654" y="13621"/>
                    <a:pt x="14743" y="13585"/>
                  </a:cubicBezTo>
                  <a:cubicBezTo>
                    <a:pt x="14864" y="13524"/>
                    <a:pt x="14956" y="13464"/>
                    <a:pt x="15047" y="13342"/>
                  </a:cubicBezTo>
                  <a:cubicBezTo>
                    <a:pt x="15199" y="13129"/>
                    <a:pt x="15199" y="12825"/>
                    <a:pt x="15016" y="12582"/>
                  </a:cubicBezTo>
                  <a:lnTo>
                    <a:pt x="13679" y="10850"/>
                  </a:lnTo>
                  <a:lnTo>
                    <a:pt x="15746" y="11093"/>
                  </a:lnTo>
                  <a:lnTo>
                    <a:pt x="17205" y="13069"/>
                  </a:lnTo>
                  <a:cubicBezTo>
                    <a:pt x="17367" y="13254"/>
                    <a:pt x="17583" y="13334"/>
                    <a:pt x="17784" y="13334"/>
                  </a:cubicBezTo>
                  <a:cubicBezTo>
                    <a:pt x="17847" y="13334"/>
                    <a:pt x="17907" y="13326"/>
                    <a:pt x="17965" y="13312"/>
                  </a:cubicBezTo>
                  <a:cubicBezTo>
                    <a:pt x="18026" y="13251"/>
                    <a:pt x="18086" y="13251"/>
                    <a:pt x="18117" y="13220"/>
                  </a:cubicBezTo>
                  <a:cubicBezTo>
                    <a:pt x="18421" y="13008"/>
                    <a:pt x="18482" y="12613"/>
                    <a:pt x="18238" y="12309"/>
                  </a:cubicBezTo>
                  <a:lnTo>
                    <a:pt x="17509" y="11366"/>
                  </a:lnTo>
                  <a:lnTo>
                    <a:pt x="19789" y="11670"/>
                  </a:lnTo>
                  <a:cubicBezTo>
                    <a:pt x="19910" y="11670"/>
                    <a:pt x="20032" y="11670"/>
                    <a:pt x="20153" y="11640"/>
                  </a:cubicBezTo>
                  <a:cubicBezTo>
                    <a:pt x="20336" y="11549"/>
                    <a:pt x="20518" y="11366"/>
                    <a:pt x="20518" y="11154"/>
                  </a:cubicBezTo>
                  <a:cubicBezTo>
                    <a:pt x="20609" y="10698"/>
                    <a:pt x="20366" y="10394"/>
                    <a:pt x="20001" y="10303"/>
                  </a:cubicBezTo>
                  <a:lnTo>
                    <a:pt x="17661" y="9999"/>
                  </a:lnTo>
                  <a:lnTo>
                    <a:pt x="18634" y="9269"/>
                  </a:lnTo>
                  <a:cubicBezTo>
                    <a:pt x="18937" y="9056"/>
                    <a:pt x="18968" y="8661"/>
                    <a:pt x="18725" y="8357"/>
                  </a:cubicBezTo>
                  <a:cubicBezTo>
                    <a:pt x="18603" y="8183"/>
                    <a:pt x="18420" y="8098"/>
                    <a:pt x="18230" y="8098"/>
                  </a:cubicBezTo>
                  <a:cubicBezTo>
                    <a:pt x="18088" y="8098"/>
                    <a:pt x="17942" y="8145"/>
                    <a:pt x="17813" y="8236"/>
                  </a:cubicBezTo>
                  <a:lnTo>
                    <a:pt x="15837" y="9725"/>
                  </a:lnTo>
                  <a:lnTo>
                    <a:pt x="13801" y="9451"/>
                  </a:lnTo>
                  <a:lnTo>
                    <a:pt x="15533" y="8144"/>
                  </a:lnTo>
                  <a:cubicBezTo>
                    <a:pt x="15776" y="7992"/>
                    <a:pt x="15837" y="7688"/>
                    <a:pt x="15776" y="7415"/>
                  </a:cubicBezTo>
                  <a:cubicBezTo>
                    <a:pt x="15685" y="7141"/>
                    <a:pt x="15442" y="6959"/>
                    <a:pt x="15168" y="6959"/>
                  </a:cubicBezTo>
                  <a:lnTo>
                    <a:pt x="13162" y="6929"/>
                  </a:lnTo>
                  <a:lnTo>
                    <a:pt x="14165" y="5591"/>
                  </a:lnTo>
                  <a:lnTo>
                    <a:pt x="16658" y="5287"/>
                  </a:lnTo>
                  <a:cubicBezTo>
                    <a:pt x="16719" y="5287"/>
                    <a:pt x="16749" y="5257"/>
                    <a:pt x="16810" y="5257"/>
                  </a:cubicBezTo>
                  <a:cubicBezTo>
                    <a:pt x="17053" y="5135"/>
                    <a:pt x="17205" y="4862"/>
                    <a:pt x="17205" y="4558"/>
                  </a:cubicBezTo>
                  <a:cubicBezTo>
                    <a:pt x="17176" y="4240"/>
                    <a:pt x="16873" y="3978"/>
                    <a:pt x="16557" y="3978"/>
                  </a:cubicBezTo>
                  <a:cubicBezTo>
                    <a:pt x="16540" y="3978"/>
                    <a:pt x="16523" y="3979"/>
                    <a:pt x="16506" y="3980"/>
                  </a:cubicBezTo>
                  <a:lnTo>
                    <a:pt x="15320" y="4132"/>
                  </a:lnTo>
                  <a:lnTo>
                    <a:pt x="16749" y="2308"/>
                  </a:lnTo>
                  <a:cubicBezTo>
                    <a:pt x="16992" y="2065"/>
                    <a:pt x="16901" y="1640"/>
                    <a:pt x="16658" y="1397"/>
                  </a:cubicBezTo>
                  <a:cubicBezTo>
                    <a:pt x="16546" y="1310"/>
                    <a:pt x="16410" y="1269"/>
                    <a:pt x="16273" y="1269"/>
                  </a:cubicBezTo>
                  <a:cubicBezTo>
                    <a:pt x="16073" y="1269"/>
                    <a:pt x="15872" y="1356"/>
                    <a:pt x="15746" y="1518"/>
                  </a:cubicBezTo>
                  <a:lnTo>
                    <a:pt x="14287" y="3342"/>
                  </a:lnTo>
                  <a:lnTo>
                    <a:pt x="14135" y="2156"/>
                  </a:lnTo>
                  <a:cubicBezTo>
                    <a:pt x="14106" y="1841"/>
                    <a:pt x="13780" y="1607"/>
                    <a:pt x="13462" y="1607"/>
                  </a:cubicBezTo>
                  <a:cubicBezTo>
                    <a:pt x="13443" y="1607"/>
                    <a:pt x="13424" y="1608"/>
                    <a:pt x="13405" y="1609"/>
                  </a:cubicBezTo>
                  <a:cubicBezTo>
                    <a:pt x="13071" y="1640"/>
                    <a:pt x="12798" y="1974"/>
                    <a:pt x="12828" y="2339"/>
                  </a:cubicBezTo>
                  <a:lnTo>
                    <a:pt x="13132" y="4801"/>
                  </a:lnTo>
                  <a:lnTo>
                    <a:pt x="12129" y="6138"/>
                  </a:lnTo>
                  <a:lnTo>
                    <a:pt x="11582" y="4193"/>
                  </a:lnTo>
                  <a:cubicBezTo>
                    <a:pt x="11521" y="3919"/>
                    <a:pt x="11339" y="3737"/>
                    <a:pt x="11065" y="3737"/>
                  </a:cubicBezTo>
                  <a:cubicBezTo>
                    <a:pt x="11031" y="3733"/>
                    <a:pt x="10998" y="3731"/>
                    <a:pt x="10965" y="3731"/>
                  </a:cubicBezTo>
                  <a:cubicBezTo>
                    <a:pt x="10733" y="3731"/>
                    <a:pt x="10533" y="3828"/>
                    <a:pt x="10427" y="4041"/>
                  </a:cubicBezTo>
                  <a:lnTo>
                    <a:pt x="9393" y="5774"/>
                  </a:lnTo>
                  <a:lnTo>
                    <a:pt x="8785" y="4223"/>
                  </a:lnTo>
                  <a:lnTo>
                    <a:pt x="9728" y="1944"/>
                  </a:lnTo>
                  <a:cubicBezTo>
                    <a:pt x="9880" y="1609"/>
                    <a:pt x="9728" y="1214"/>
                    <a:pt x="9393" y="1123"/>
                  </a:cubicBezTo>
                  <a:cubicBezTo>
                    <a:pt x="9305" y="1083"/>
                    <a:pt x="9212" y="1064"/>
                    <a:pt x="9122" y="1064"/>
                  </a:cubicBezTo>
                  <a:cubicBezTo>
                    <a:pt x="8869" y="1064"/>
                    <a:pt x="8632" y="1211"/>
                    <a:pt x="8542" y="1457"/>
                  </a:cubicBezTo>
                  <a:lnTo>
                    <a:pt x="8086" y="2552"/>
                  </a:lnTo>
                  <a:lnTo>
                    <a:pt x="7235" y="394"/>
                  </a:lnTo>
                  <a:cubicBezTo>
                    <a:pt x="7123" y="147"/>
                    <a:pt x="6896" y="0"/>
                    <a:pt x="66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21"/>
            <p:cNvSpPr/>
            <p:nvPr/>
          </p:nvSpPr>
          <p:spPr>
            <a:xfrm>
              <a:off x="8779454" y="3657556"/>
              <a:ext cx="364487" cy="330947"/>
            </a:xfrm>
            <a:custGeom>
              <a:avLst/>
              <a:gdLst/>
              <a:ahLst/>
              <a:cxnLst/>
              <a:rect l="l" t="t" r="r" b="b"/>
              <a:pathLst>
                <a:path w="11400" h="10351" extrusionOk="0">
                  <a:moveTo>
                    <a:pt x="6019" y="3245"/>
                  </a:moveTo>
                  <a:lnTo>
                    <a:pt x="6232" y="4066"/>
                  </a:lnTo>
                  <a:lnTo>
                    <a:pt x="5867" y="4552"/>
                  </a:lnTo>
                  <a:lnTo>
                    <a:pt x="5624" y="3975"/>
                  </a:lnTo>
                  <a:lnTo>
                    <a:pt x="6019" y="3245"/>
                  </a:lnTo>
                  <a:close/>
                  <a:moveTo>
                    <a:pt x="4287" y="4096"/>
                  </a:moveTo>
                  <a:lnTo>
                    <a:pt x="4895" y="4248"/>
                  </a:lnTo>
                  <a:lnTo>
                    <a:pt x="5138" y="4796"/>
                  </a:lnTo>
                  <a:lnTo>
                    <a:pt x="5138" y="4796"/>
                  </a:lnTo>
                  <a:lnTo>
                    <a:pt x="4834" y="4765"/>
                  </a:lnTo>
                  <a:lnTo>
                    <a:pt x="4287" y="4096"/>
                  </a:lnTo>
                  <a:close/>
                  <a:moveTo>
                    <a:pt x="6718" y="4492"/>
                  </a:moveTo>
                  <a:lnTo>
                    <a:pt x="7387" y="4522"/>
                  </a:lnTo>
                  <a:lnTo>
                    <a:pt x="6658" y="5039"/>
                  </a:lnTo>
                  <a:lnTo>
                    <a:pt x="6354" y="5008"/>
                  </a:lnTo>
                  <a:lnTo>
                    <a:pt x="6718" y="4492"/>
                  </a:lnTo>
                  <a:close/>
                  <a:moveTo>
                    <a:pt x="4743" y="5495"/>
                  </a:moveTo>
                  <a:lnTo>
                    <a:pt x="5047" y="5525"/>
                  </a:lnTo>
                  <a:lnTo>
                    <a:pt x="4682" y="6042"/>
                  </a:lnTo>
                  <a:lnTo>
                    <a:pt x="4043" y="6042"/>
                  </a:lnTo>
                  <a:lnTo>
                    <a:pt x="4743" y="5495"/>
                  </a:lnTo>
                  <a:close/>
                  <a:moveTo>
                    <a:pt x="6262" y="5738"/>
                  </a:moveTo>
                  <a:lnTo>
                    <a:pt x="6566" y="5768"/>
                  </a:lnTo>
                  <a:lnTo>
                    <a:pt x="7113" y="6437"/>
                  </a:lnTo>
                  <a:lnTo>
                    <a:pt x="7113" y="6437"/>
                  </a:lnTo>
                  <a:lnTo>
                    <a:pt x="6506" y="6285"/>
                  </a:lnTo>
                  <a:lnTo>
                    <a:pt x="6262" y="5738"/>
                  </a:lnTo>
                  <a:close/>
                  <a:moveTo>
                    <a:pt x="5594" y="5951"/>
                  </a:moveTo>
                  <a:lnTo>
                    <a:pt x="5806" y="6528"/>
                  </a:lnTo>
                  <a:lnTo>
                    <a:pt x="5442" y="7258"/>
                  </a:lnTo>
                  <a:lnTo>
                    <a:pt x="5199" y="6437"/>
                  </a:lnTo>
                  <a:lnTo>
                    <a:pt x="5594" y="5951"/>
                  </a:lnTo>
                  <a:close/>
                  <a:moveTo>
                    <a:pt x="3723" y="1"/>
                  </a:moveTo>
                  <a:cubicBezTo>
                    <a:pt x="3679" y="1"/>
                    <a:pt x="3633" y="8"/>
                    <a:pt x="3588" y="23"/>
                  </a:cubicBezTo>
                  <a:cubicBezTo>
                    <a:pt x="3375" y="84"/>
                    <a:pt x="3314" y="297"/>
                    <a:pt x="3375" y="479"/>
                  </a:cubicBezTo>
                  <a:lnTo>
                    <a:pt x="3891" y="1665"/>
                  </a:lnTo>
                  <a:lnTo>
                    <a:pt x="3284" y="1391"/>
                  </a:lnTo>
                  <a:cubicBezTo>
                    <a:pt x="3230" y="1376"/>
                    <a:pt x="3179" y="1368"/>
                    <a:pt x="3131" y="1368"/>
                  </a:cubicBezTo>
                  <a:cubicBezTo>
                    <a:pt x="2985" y="1368"/>
                    <a:pt x="2866" y="1437"/>
                    <a:pt x="2797" y="1574"/>
                  </a:cubicBezTo>
                  <a:cubicBezTo>
                    <a:pt x="2736" y="1786"/>
                    <a:pt x="2797" y="1969"/>
                    <a:pt x="3010" y="2030"/>
                  </a:cubicBezTo>
                  <a:lnTo>
                    <a:pt x="4256" y="2577"/>
                  </a:lnTo>
                  <a:lnTo>
                    <a:pt x="4591" y="3397"/>
                  </a:lnTo>
                  <a:lnTo>
                    <a:pt x="4591" y="3397"/>
                  </a:lnTo>
                  <a:lnTo>
                    <a:pt x="3527" y="3093"/>
                  </a:lnTo>
                  <a:cubicBezTo>
                    <a:pt x="3493" y="3087"/>
                    <a:pt x="3458" y="3083"/>
                    <a:pt x="3425" y="3083"/>
                  </a:cubicBezTo>
                  <a:cubicBezTo>
                    <a:pt x="3311" y="3083"/>
                    <a:pt x="3209" y="3128"/>
                    <a:pt x="3162" y="3245"/>
                  </a:cubicBezTo>
                  <a:cubicBezTo>
                    <a:pt x="3071" y="3367"/>
                    <a:pt x="3071" y="3549"/>
                    <a:pt x="3162" y="3671"/>
                  </a:cubicBezTo>
                  <a:lnTo>
                    <a:pt x="3861" y="4613"/>
                  </a:lnTo>
                  <a:lnTo>
                    <a:pt x="3861" y="4613"/>
                  </a:lnTo>
                  <a:lnTo>
                    <a:pt x="2736" y="4461"/>
                  </a:lnTo>
                  <a:lnTo>
                    <a:pt x="1885" y="3367"/>
                  </a:lnTo>
                  <a:cubicBezTo>
                    <a:pt x="1832" y="3278"/>
                    <a:pt x="1728" y="3231"/>
                    <a:pt x="1619" y="3231"/>
                  </a:cubicBezTo>
                  <a:cubicBezTo>
                    <a:pt x="1542" y="3231"/>
                    <a:pt x="1462" y="3255"/>
                    <a:pt x="1399" y="3306"/>
                  </a:cubicBezTo>
                  <a:cubicBezTo>
                    <a:pt x="1247" y="3397"/>
                    <a:pt x="1217" y="3641"/>
                    <a:pt x="1338" y="3793"/>
                  </a:cubicBezTo>
                  <a:lnTo>
                    <a:pt x="1703" y="4309"/>
                  </a:lnTo>
                  <a:lnTo>
                    <a:pt x="457" y="4127"/>
                  </a:lnTo>
                  <a:cubicBezTo>
                    <a:pt x="441" y="4124"/>
                    <a:pt x="425" y="4123"/>
                    <a:pt x="409" y="4123"/>
                  </a:cubicBezTo>
                  <a:cubicBezTo>
                    <a:pt x="239" y="4123"/>
                    <a:pt x="59" y="4264"/>
                    <a:pt x="31" y="4431"/>
                  </a:cubicBezTo>
                  <a:cubicBezTo>
                    <a:pt x="1" y="4613"/>
                    <a:pt x="153" y="4826"/>
                    <a:pt x="335" y="4856"/>
                  </a:cubicBezTo>
                  <a:lnTo>
                    <a:pt x="1581" y="5039"/>
                  </a:lnTo>
                  <a:lnTo>
                    <a:pt x="1065" y="5434"/>
                  </a:lnTo>
                  <a:cubicBezTo>
                    <a:pt x="913" y="5525"/>
                    <a:pt x="882" y="5768"/>
                    <a:pt x="974" y="5920"/>
                  </a:cubicBezTo>
                  <a:cubicBezTo>
                    <a:pt x="1063" y="6009"/>
                    <a:pt x="1168" y="6066"/>
                    <a:pt x="1277" y="6066"/>
                  </a:cubicBezTo>
                  <a:cubicBezTo>
                    <a:pt x="1318" y="6066"/>
                    <a:pt x="1358" y="6058"/>
                    <a:pt x="1399" y="6042"/>
                  </a:cubicBezTo>
                  <a:cubicBezTo>
                    <a:pt x="1429" y="6042"/>
                    <a:pt x="1429" y="5981"/>
                    <a:pt x="1490" y="5981"/>
                  </a:cubicBezTo>
                  <a:lnTo>
                    <a:pt x="2584" y="5160"/>
                  </a:lnTo>
                  <a:lnTo>
                    <a:pt x="3709" y="5312"/>
                  </a:lnTo>
                  <a:lnTo>
                    <a:pt x="2767" y="6042"/>
                  </a:lnTo>
                  <a:cubicBezTo>
                    <a:pt x="2645" y="6103"/>
                    <a:pt x="2584" y="6285"/>
                    <a:pt x="2645" y="6407"/>
                  </a:cubicBezTo>
                  <a:cubicBezTo>
                    <a:pt x="2706" y="6559"/>
                    <a:pt x="2858" y="6650"/>
                    <a:pt x="3010" y="6650"/>
                  </a:cubicBezTo>
                  <a:lnTo>
                    <a:pt x="4104" y="6650"/>
                  </a:lnTo>
                  <a:lnTo>
                    <a:pt x="3527" y="7349"/>
                  </a:lnTo>
                  <a:lnTo>
                    <a:pt x="2159" y="7501"/>
                  </a:lnTo>
                  <a:cubicBezTo>
                    <a:pt x="1977" y="7562"/>
                    <a:pt x="1825" y="7683"/>
                    <a:pt x="1855" y="7896"/>
                  </a:cubicBezTo>
                  <a:cubicBezTo>
                    <a:pt x="1883" y="8063"/>
                    <a:pt x="2012" y="8204"/>
                    <a:pt x="2196" y="8204"/>
                  </a:cubicBezTo>
                  <a:cubicBezTo>
                    <a:pt x="2214" y="8204"/>
                    <a:pt x="2232" y="8202"/>
                    <a:pt x="2250" y="8200"/>
                  </a:cubicBezTo>
                  <a:lnTo>
                    <a:pt x="2888" y="8109"/>
                  </a:lnTo>
                  <a:lnTo>
                    <a:pt x="2888" y="8109"/>
                  </a:lnTo>
                  <a:lnTo>
                    <a:pt x="2098" y="9142"/>
                  </a:lnTo>
                  <a:cubicBezTo>
                    <a:pt x="1977" y="9294"/>
                    <a:pt x="2007" y="9537"/>
                    <a:pt x="2159" y="9628"/>
                  </a:cubicBezTo>
                  <a:cubicBezTo>
                    <a:pt x="2237" y="9687"/>
                    <a:pt x="2316" y="9721"/>
                    <a:pt x="2386" y="9721"/>
                  </a:cubicBezTo>
                  <a:cubicBezTo>
                    <a:pt x="2425" y="9721"/>
                    <a:pt x="2461" y="9711"/>
                    <a:pt x="2493" y="9689"/>
                  </a:cubicBezTo>
                  <a:cubicBezTo>
                    <a:pt x="2554" y="9628"/>
                    <a:pt x="2615" y="9598"/>
                    <a:pt x="2645" y="9568"/>
                  </a:cubicBezTo>
                  <a:lnTo>
                    <a:pt x="3466" y="8534"/>
                  </a:lnTo>
                  <a:lnTo>
                    <a:pt x="3527" y="9173"/>
                  </a:lnTo>
                  <a:cubicBezTo>
                    <a:pt x="3553" y="9353"/>
                    <a:pt x="3666" y="9490"/>
                    <a:pt x="3830" y="9490"/>
                  </a:cubicBezTo>
                  <a:cubicBezTo>
                    <a:pt x="3859" y="9490"/>
                    <a:pt x="3890" y="9486"/>
                    <a:pt x="3922" y="9476"/>
                  </a:cubicBezTo>
                  <a:cubicBezTo>
                    <a:pt x="3952" y="9476"/>
                    <a:pt x="3983" y="9476"/>
                    <a:pt x="3983" y="9446"/>
                  </a:cubicBezTo>
                  <a:cubicBezTo>
                    <a:pt x="4135" y="9385"/>
                    <a:pt x="4226" y="9203"/>
                    <a:pt x="4226" y="9081"/>
                  </a:cubicBezTo>
                  <a:lnTo>
                    <a:pt x="4074" y="7683"/>
                  </a:lnTo>
                  <a:lnTo>
                    <a:pt x="4651" y="6984"/>
                  </a:lnTo>
                  <a:lnTo>
                    <a:pt x="4955" y="8048"/>
                  </a:lnTo>
                  <a:cubicBezTo>
                    <a:pt x="4986" y="8200"/>
                    <a:pt x="5077" y="8261"/>
                    <a:pt x="5229" y="8321"/>
                  </a:cubicBezTo>
                  <a:cubicBezTo>
                    <a:pt x="5249" y="8326"/>
                    <a:pt x="5269" y="8327"/>
                    <a:pt x="5288" y="8327"/>
                  </a:cubicBezTo>
                  <a:cubicBezTo>
                    <a:pt x="5413" y="8327"/>
                    <a:pt x="5515" y="8248"/>
                    <a:pt x="5594" y="8169"/>
                  </a:cubicBezTo>
                  <a:lnTo>
                    <a:pt x="6141" y="7197"/>
                  </a:lnTo>
                  <a:lnTo>
                    <a:pt x="6506" y="8048"/>
                  </a:lnTo>
                  <a:lnTo>
                    <a:pt x="5958" y="9294"/>
                  </a:lnTo>
                  <a:cubicBezTo>
                    <a:pt x="5898" y="9476"/>
                    <a:pt x="5958" y="9689"/>
                    <a:pt x="6141" y="9750"/>
                  </a:cubicBezTo>
                  <a:cubicBezTo>
                    <a:pt x="6198" y="9774"/>
                    <a:pt x="6253" y="9786"/>
                    <a:pt x="6304" y="9786"/>
                  </a:cubicBezTo>
                  <a:cubicBezTo>
                    <a:pt x="6443" y="9786"/>
                    <a:pt x="6552" y="9701"/>
                    <a:pt x="6597" y="9568"/>
                  </a:cubicBezTo>
                  <a:lnTo>
                    <a:pt x="6870" y="8960"/>
                  </a:lnTo>
                  <a:lnTo>
                    <a:pt x="7357" y="10145"/>
                  </a:lnTo>
                  <a:cubicBezTo>
                    <a:pt x="7425" y="10282"/>
                    <a:pt x="7545" y="10350"/>
                    <a:pt x="7690" y="10350"/>
                  </a:cubicBezTo>
                  <a:cubicBezTo>
                    <a:pt x="7738" y="10350"/>
                    <a:pt x="7790" y="10343"/>
                    <a:pt x="7843" y="10328"/>
                  </a:cubicBezTo>
                  <a:cubicBezTo>
                    <a:pt x="8025" y="10236"/>
                    <a:pt x="8086" y="10054"/>
                    <a:pt x="8025" y="9872"/>
                  </a:cubicBezTo>
                  <a:lnTo>
                    <a:pt x="7539" y="8686"/>
                  </a:lnTo>
                  <a:lnTo>
                    <a:pt x="8147" y="8960"/>
                  </a:lnTo>
                  <a:cubicBezTo>
                    <a:pt x="8177" y="8975"/>
                    <a:pt x="8223" y="8983"/>
                    <a:pt x="8268" y="8983"/>
                  </a:cubicBezTo>
                  <a:cubicBezTo>
                    <a:pt x="8314" y="8983"/>
                    <a:pt x="8360" y="8975"/>
                    <a:pt x="8390" y="8960"/>
                  </a:cubicBezTo>
                  <a:cubicBezTo>
                    <a:pt x="8481" y="8899"/>
                    <a:pt x="8542" y="8838"/>
                    <a:pt x="8603" y="8777"/>
                  </a:cubicBezTo>
                  <a:cubicBezTo>
                    <a:pt x="8664" y="8565"/>
                    <a:pt x="8603" y="8382"/>
                    <a:pt x="8390" y="8321"/>
                  </a:cubicBezTo>
                  <a:lnTo>
                    <a:pt x="7144" y="7774"/>
                  </a:lnTo>
                  <a:lnTo>
                    <a:pt x="6809" y="6954"/>
                  </a:lnTo>
                  <a:lnTo>
                    <a:pt x="7873" y="7258"/>
                  </a:lnTo>
                  <a:cubicBezTo>
                    <a:pt x="7894" y="7268"/>
                    <a:pt x="7917" y="7271"/>
                    <a:pt x="7942" y="7271"/>
                  </a:cubicBezTo>
                  <a:cubicBezTo>
                    <a:pt x="7992" y="7271"/>
                    <a:pt x="8046" y="7258"/>
                    <a:pt x="8086" y="7258"/>
                  </a:cubicBezTo>
                  <a:cubicBezTo>
                    <a:pt x="8177" y="7197"/>
                    <a:pt x="8208" y="7166"/>
                    <a:pt x="8238" y="7136"/>
                  </a:cubicBezTo>
                  <a:cubicBezTo>
                    <a:pt x="8329" y="7014"/>
                    <a:pt x="8329" y="6832"/>
                    <a:pt x="8238" y="6710"/>
                  </a:cubicBezTo>
                  <a:lnTo>
                    <a:pt x="7539" y="5768"/>
                  </a:lnTo>
                  <a:lnTo>
                    <a:pt x="8664" y="5920"/>
                  </a:lnTo>
                  <a:lnTo>
                    <a:pt x="9515" y="7014"/>
                  </a:lnTo>
                  <a:cubicBezTo>
                    <a:pt x="9581" y="7103"/>
                    <a:pt x="9681" y="7160"/>
                    <a:pt x="9789" y="7160"/>
                  </a:cubicBezTo>
                  <a:cubicBezTo>
                    <a:pt x="9828" y="7160"/>
                    <a:pt x="9869" y="7152"/>
                    <a:pt x="9910" y="7136"/>
                  </a:cubicBezTo>
                  <a:cubicBezTo>
                    <a:pt x="9971" y="7136"/>
                    <a:pt x="9971" y="7075"/>
                    <a:pt x="10001" y="7075"/>
                  </a:cubicBezTo>
                  <a:cubicBezTo>
                    <a:pt x="10153" y="6984"/>
                    <a:pt x="10183" y="6741"/>
                    <a:pt x="10062" y="6589"/>
                  </a:cubicBezTo>
                  <a:lnTo>
                    <a:pt x="9697" y="6072"/>
                  </a:lnTo>
                  <a:lnTo>
                    <a:pt x="9697" y="6072"/>
                  </a:lnTo>
                  <a:lnTo>
                    <a:pt x="10943" y="6255"/>
                  </a:lnTo>
                  <a:cubicBezTo>
                    <a:pt x="11034" y="6255"/>
                    <a:pt x="11065" y="6255"/>
                    <a:pt x="11126" y="6224"/>
                  </a:cubicBezTo>
                  <a:cubicBezTo>
                    <a:pt x="11247" y="6163"/>
                    <a:pt x="11338" y="6072"/>
                    <a:pt x="11369" y="5951"/>
                  </a:cubicBezTo>
                  <a:cubicBezTo>
                    <a:pt x="11399" y="5829"/>
                    <a:pt x="11247" y="5677"/>
                    <a:pt x="11065" y="5647"/>
                  </a:cubicBezTo>
                  <a:lnTo>
                    <a:pt x="9819" y="5464"/>
                  </a:lnTo>
                  <a:lnTo>
                    <a:pt x="10335" y="5069"/>
                  </a:lnTo>
                  <a:cubicBezTo>
                    <a:pt x="10487" y="4978"/>
                    <a:pt x="10518" y="4735"/>
                    <a:pt x="10427" y="4583"/>
                  </a:cubicBezTo>
                  <a:cubicBezTo>
                    <a:pt x="10356" y="4494"/>
                    <a:pt x="10244" y="4447"/>
                    <a:pt x="10132" y="4447"/>
                  </a:cubicBezTo>
                  <a:cubicBezTo>
                    <a:pt x="10053" y="4447"/>
                    <a:pt x="9973" y="4471"/>
                    <a:pt x="9910" y="4522"/>
                  </a:cubicBezTo>
                  <a:lnTo>
                    <a:pt x="8816" y="5343"/>
                  </a:lnTo>
                  <a:lnTo>
                    <a:pt x="7691" y="5191"/>
                  </a:lnTo>
                  <a:lnTo>
                    <a:pt x="8633" y="4461"/>
                  </a:lnTo>
                  <a:cubicBezTo>
                    <a:pt x="8755" y="4400"/>
                    <a:pt x="8816" y="4218"/>
                    <a:pt x="8755" y="4096"/>
                  </a:cubicBezTo>
                  <a:cubicBezTo>
                    <a:pt x="8694" y="3944"/>
                    <a:pt x="8542" y="3853"/>
                    <a:pt x="8390" y="3853"/>
                  </a:cubicBezTo>
                  <a:lnTo>
                    <a:pt x="7296" y="3853"/>
                  </a:lnTo>
                  <a:lnTo>
                    <a:pt x="7873" y="3154"/>
                  </a:lnTo>
                  <a:lnTo>
                    <a:pt x="9241" y="3002"/>
                  </a:lnTo>
                  <a:cubicBezTo>
                    <a:pt x="9272" y="3002"/>
                    <a:pt x="9302" y="3002"/>
                    <a:pt x="9302" y="2941"/>
                  </a:cubicBezTo>
                  <a:cubicBezTo>
                    <a:pt x="9454" y="2881"/>
                    <a:pt x="9545" y="2729"/>
                    <a:pt x="9545" y="2577"/>
                  </a:cubicBezTo>
                  <a:cubicBezTo>
                    <a:pt x="9517" y="2410"/>
                    <a:pt x="9388" y="2269"/>
                    <a:pt x="9204" y="2269"/>
                  </a:cubicBezTo>
                  <a:cubicBezTo>
                    <a:pt x="9186" y="2269"/>
                    <a:pt x="9168" y="2270"/>
                    <a:pt x="9150" y="2273"/>
                  </a:cubicBezTo>
                  <a:lnTo>
                    <a:pt x="8512" y="2334"/>
                  </a:lnTo>
                  <a:lnTo>
                    <a:pt x="9302" y="1330"/>
                  </a:lnTo>
                  <a:cubicBezTo>
                    <a:pt x="9424" y="1178"/>
                    <a:pt x="9393" y="935"/>
                    <a:pt x="9241" y="814"/>
                  </a:cubicBezTo>
                  <a:cubicBezTo>
                    <a:pt x="9184" y="780"/>
                    <a:pt x="9114" y="762"/>
                    <a:pt x="9045" y="762"/>
                  </a:cubicBezTo>
                  <a:cubicBezTo>
                    <a:pt x="8928" y="762"/>
                    <a:pt x="8812" y="810"/>
                    <a:pt x="8755" y="905"/>
                  </a:cubicBezTo>
                  <a:lnTo>
                    <a:pt x="7934" y="1938"/>
                  </a:lnTo>
                  <a:lnTo>
                    <a:pt x="7873" y="1270"/>
                  </a:lnTo>
                  <a:cubicBezTo>
                    <a:pt x="7846" y="1103"/>
                    <a:pt x="7716" y="962"/>
                    <a:pt x="7532" y="962"/>
                  </a:cubicBezTo>
                  <a:cubicBezTo>
                    <a:pt x="7515" y="962"/>
                    <a:pt x="7497" y="963"/>
                    <a:pt x="7478" y="966"/>
                  </a:cubicBezTo>
                  <a:cubicBezTo>
                    <a:pt x="7296" y="1027"/>
                    <a:pt x="7144" y="1178"/>
                    <a:pt x="7174" y="1361"/>
                  </a:cubicBezTo>
                  <a:lnTo>
                    <a:pt x="7326" y="2729"/>
                  </a:lnTo>
                  <a:lnTo>
                    <a:pt x="6779" y="3367"/>
                  </a:lnTo>
                  <a:lnTo>
                    <a:pt x="6475" y="2303"/>
                  </a:lnTo>
                  <a:cubicBezTo>
                    <a:pt x="6414" y="2151"/>
                    <a:pt x="6323" y="2060"/>
                    <a:pt x="6171" y="2030"/>
                  </a:cubicBezTo>
                  <a:cubicBezTo>
                    <a:pt x="6151" y="2025"/>
                    <a:pt x="6131" y="2024"/>
                    <a:pt x="6112" y="2024"/>
                  </a:cubicBezTo>
                  <a:cubicBezTo>
                    <a:pt x="5987" y="2024"/>
                    <a:pt x="5885" y="2103"/>
                    <a:pt x="5806" y="2182"/>
                  </a:cubicBezTo>
                  <a:lnTo>
                    <a:pt x="5259" y="3124"/>
                  </a:lnTo>
                  <a:lnTo>
                    <a:pt x="4895" y="2303"/>
                  </a:lnTo>
                  <a:lnTo>
                    <a:pt x="5442" y="1057"/>
                  </a:lnTo>
                  <a:cubicBezTo>
                    <a:pt x="5502" y="844"/>
                    <a:pt x="5442" y="662"/>
                    <a:pt x="5259" y="601"/>
                  </a:cubicBezTo>
                  <a:cubicBezTo>
                    <a:pt x="5202" y="577"/>
                    <a:pt x="5147" y="565"/>
                    <a:pt x="5097" y="565"/>
                  </a:cubicBezTo>
                  <a:cubicBezTo>
                    <a:pt x="4958" y="565"/>
                    <a:pt x="4848" y="650"/>
                    <a:pt x="4803" y="783"/>
                  </a:cubicBezTo>
                  <a:lnTo>
                    <a:pt x="4530" y="1391"/>
                  </a:lnTo>
                  <a:lnTo>
                    <a:pt x="4043" y="206"/>
                  </a:lnTo>
                  <a:cubicBezTo>
                    <a:pt x="3975" y="69"/>
                    <a:pt x="3855" y="1"/>
                    <a:pt x="37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21"/>
            <p:cNvSpPr/>
            <p:nvPr/>
          </p:nvSpPr>
          <p:spPr>
            <a:xfrm>
              <a:off x="6482291" y="4361295"/>
              <a:ext cx="363495" cy="331331"/>
            </a:xfrm>
            <a:custGeom>
              <a:avLst/>
              <a:gdLst/>
              <a:ahLst/>
              <a:cxnLst/>
              <a:rect l="l" t="t" r="r" b="b"/>
              <a:pathLst>
                <a:path w="11369" h="10363" extrusionOk="0">
                  <a:moveTo>
                    <a:pt x="5988" y="3197"/>
                  </a:moveTo>
                  <a:lnTo>
                    <a:pt x="6201" y="3987"/>
                  </a:lnTo>
                  <a:lnTo>
                    <a:pt x="5836" y="4474"/>
                  </a:lnTo>
                  <a:lnTo>
                    <a:pt x="5593" y="3926"/>
                  </a:lnTo>
                  <a:lnTo>
                    <a:pt x="5988" y="3197"/>
                  </a:lnTo>
                  <a:close/>
                  <a:moveTo>
                    <a:pt x="4317" y="4018"/>
                  </a:moveTo>
                  <a:lnTo>
                    <a:pt x="4925" y="4170"/>
                  </a:lnTo>
                  <a:lnTo>
                    <a:pt x="5137" y="4747"/>
                  </a:lnTo>
                  <a:lnTo>
                    <a:pt x="4833" y="4717"/>
                  </a:lnTo>
                  <a:lnTo>
                    <a:pt x="4317" y="4018"/>
                  </a:lnTo>
                  <a:close/>
                  <a:moveTo>
                    <a:pt x="7387" y="4443"/>
                  </a:moveTo>
                  <a:lnTo>
                    <a:pt x="6657" y="4990"/>
                  </a:lnTo>
                  <a:lnTo>
                    <a:pt x="6353" y="4929"/>
                  </a:lnTo>
                  <a:lnTo>
                    <a:pt x="6748" y="4443"/>
                  </a:lnTo>
                  <a:close/>
                  <a:moveTo>
                    <a:pt x="4742" y="5446"/>
                  </a:moveTo>
                  <a:lnTo>
                    <a:pt x="5046" y="5477"/>
                  </a:lnTo>
                  <a:lnTo>
                    <a:pt x="4681" y="5963"/>
                  </a:lnTo>
                  <a:lnTo>
                    <a:pt x="4043" y="5963"/>
                  </a:lnTo>
                  <a:lnTo>
                    <a:pt x="4742" y="5446"/>
                  </a:lnTo>
                  <a:close/>
                  <a:moveTo>
                    <a:pt x="6262" y="5659"/>
                  </a:moveTo>
                  <a:lnTo>
                    <a:pt x="6566" y="5689"/>
                  </a:lnTo>
                  <a:lnTo>
                    <a:pt x="7113" y="6388"/>
                  </a:lnTo>
                  <a:lnTo>
                    <a:pt x="6505" y="6236"/>
                  </a:lnTo>
                  <a:lnTo>
                    <a:pt x="6262" y="5659"/>
                  </a:lnTo>
                  <a:close/>
                  <a:moveTo>
                    <a:pt x="5593" y="5902"/>
                  </a:moveTo>
                  <a:lnTo>
                    <a:pt x="5836" y="6449"/>
                  </a:lnTo>
                  <a:lnTo>
                    <a:pt x="5441" y="7179"/>
                  </a:lnTo>
                  <a:lnTo>
                    <a:pt x="5228" y="6388"/>
                  </a:lnTo>
                  <a:lnTo>
                    <a:pt x="5593" y="5902"/>
                  </a:lnTo>
                  <a:close/>
                  <a:moveTo>
                    <a:pt x="3732" y="0"/>
                  </a:moveTo>
                  <a:cubicBezTo>
                    <a:pt x="3685" y="0"/>
                    <a:pt x="3636" y="11"/>
                    <a:pt x="3587" y="36"/>
                  </a:cubicBezTo>
                  <a:cubicBezTo>
                    <a:pt x="3405" y="97"/>
                    <a:pt x="3314" y="309"/>
                    <a:pt x="3405" y="492"/>
                  </a:cubicBezTo>
                  <a:lnTo>
                    <a:pt x="3891" y="1677"/>
                  </a:lnTo>
                  <a:lnTo>
                    <a:pt x="3891" y="1677"/>
                  </a:lnTo>
                  <a:lnTo>
                    <a:pt x="3283" y="1404"/>
                  </a:lnTo>
                  <a:cubicBezTo>
                    <a:pt x="3234" y="1379"/>
                    <a:pt x="3183" y="1368"/>
                    <a:pt x="3134" y="1368"/>
                  </a:cubicBezTo>
                  <a:cubicBezTo>
                    <a:pt x="2998" y="1368"/>
                    <a:pt x="2872" y="1452"/>
                    <a:pt x="2827" y="1586"/>
                  </a:cubicBezTo>
                  <a:cubicBezTo>
                    <a:pt x="2736" y="1768"/>
                    <a:pt x="2827" y="1981"/>
                    <a:pt x="3010" y="2042"/>
                  </a:cubicBezTo>
                  <a:lnTo>
                    <a:pt x="4256" y="2589"/>
                  </a:lnTo>
                  <a:lnTo>
                    <a:pt x="4621" y="3410"/>
                  </a:lnTo>
                  <a:lnTo>
                    <a:pt x="3557" y="3106"/>
                  </a:lnTo>
                  <a:cubicBezTo>
                    <a:pt x="3523" y="3099"/>
                    <a:pt x="3488" y="3095"/>
                    <a:pt x="3455" y="3095"/>
                  </a:cubicBezTo>
                  <a:cubicBezTo>
                    <a:pt x="3339" y="3095"/>
                    <a:pt x="3232" y="3140"/>
                    <a:pt x="3162" y="3258"/>
                  </a:cubicBezTo>
                  <a:cubicBezTo>
                    <a:pt x="3101" y="3379"/>
                    <a:pt x="3101" y="3562"/>
                    <a:pt x="3162" y="3683"/>
                  </a:cubicBezTo>
                  <a:lnTo>
                    <a:pt x="3891" y="4626"/>
                  </a:lnTo>
                  <a:lnTo>
                    <a:pt x="3891" y="4626"/>
                  </a:lnTo>
                  <a:lnTo>
                    <a:pt x="2736" y="4474"/>
                  </a:lnTo>
                  <a:lnTo>
                    <a:pt x="1915" y="3379"/>
                  </a:lnTo>
                  <a:cubicBezTo>
                    <a:pt x="1839" y="3284"/>
                    <a:pt x="1728" y="3237"/>
                    <a:pt x="1618" y="3237"/>
                  </a:cubicBezTo>
                  <a:cubicBezTo>
                    <a:pt x="1552" y="3237"/>
                    <a:pt x="1486" y="3254"/>
                    <a:pt x="1429" y="3288"/>
                  </a:cubicBezTo>
                  <a:cubicBezTo>
                    <a:pt x="1277" y="3410"/>
                    <a:pt x="1216" y="3653"/>
                    <a:pt x="1338" y="3805"/>
                  </a:cubicBezTo>
                  <a:lnTo>
                    <a:pt x="1703" y="4322"/>
                  </a:lnTo>
                  <a:lnTo>
                    <a:pt x="456" y="4139"/>
                  </a:lnTo>
                  <a:cubicBezTo>
                    <a:pt x="441" y="4137"/>
                    <a:pt x="425" y="4135"/>
                    <a:pt x="409" y="4135"/>
                  </a:cubicBezTo>
                  <a:cubicBezTo>
                    <a:pt x="244" y="4135"/>
                    <a:pt x="89" y="4277"/>
                    <a:pt x="61" y="4443"/>
                  </a:cubicBezTo>
                  <a:cubicBezTo>
                    <a:pt x="0" y="4626"/>
                    <a:pt x="152" y="4808"/>
                    <a:pt x="335" y="4869"/>
                  </a:cubicBezTo>
                  <a:lnTo>
                    <a:pt x="1611" y="5051"/>
                  </a:lnTo>
                  <a:lnTo>
                    <a:pt x="1064" y="5416"/>
                  </a:lnTo>
                  <a:cubicBezTo>
                    <a:pt x="912" y="5537"/>
                    <a:pt x="882" y="5781"/>
                    <a:pt x="1003" y="5933"/>
                  </a:cubicBezTo>
                  <a:cubicBezTo>
                    <a:pt x="1068" y="5997"/>
                    <a:pt x="1163" y="6061"/>
                    <a:pt x="1267" y="6061"/>
                  </a:cubicBezTo>
                  <a:cubicBezTo>
                    <a:pt x="1310" y="6061"/>
                    <a:pt x="1354" y="6050"/>
                    <a:pt x="1399" y="6024"/>
                  </a:cubicBezTo>
                  <a:cubicBezTo>
                    <a:pt x="1459" y="6024"/>
                    <a:pt x="1459" y="5993"/>
                    <a:pt x="1490" y="5993"/>
                  </a:cubicBezTo>
                  <a:lnTo>
                    <a:pt x="2584" y="5173"/>
                  </a:lnTo>
                  <a:lnTo>
                    <a:pt x="3739" y="5325"/>
                  </a:lnTo>
                  <a:lnTo>
                    <a:pt x="2766" y="6054"/>
                  </a:lnTo>
                  <a:cubicBezTo>
                    <a:pt x="2675" y="6115"/>
                    <a:pt x="2584" y="6297"/>
                    <a:pt x="2675" y="6419"/>
                  </a:cubicBezTo>
                  <a:cubicBezTo>
                    <a:pt x="2706" y="6571"/>
                    <a:pt x="2858" y="6662"/>
                    <a:pt x="3010" y="6662"/>
                  </a:cubicBezTo>
                  <a:lnTo>
                    <a:pt x="4104" y="6662"/>
                  </a:lnTo>
                  <a:lnTo>
                    <a:pt x="3526" y="7361"/>
                  </a:lnTo>
                  <a:lnTo>
                    <a:pt x="2159" y="7513"/>
                  </a:lnTo>
                  <a:cubicBezTo>
                    <a:pt x="1976" y="7544"/>
                    <a:pt x="1824" y="7695"/>
                    <a:pt x="1855" y="7908"/>
                  </a:cubicBezTo>
                  <a:cubicBezTo>
                    <a:pt x="1910" y="8075"/>
                    <a:pt x="2042" y="8216"/>
                    <a:pt x="2203" y="8216"/>
                  </a:cubicBezTo>
                  <a:cubicBezTo>
                    <a:pt x="2218" y="8216"/>
                    <a:pt x="2234" y="8215"/>
                    <a:pt x="2250" y="8212"/>
                  </a:cubicBezTo>
                  <a:lnTo>
                    <a:pt x="2888" y="8121"/>
                  </a:lnTo>
                  <a:lnTo>
                    <a:pt x="2888" y="8121"/>
                  </a:lnTo>
                  <a:lnTo>
                    <a:pt x="2098" y="9154"/>
                  </a:lnTo>
                  <a:cubicBezTo>
                    <a:pt x="1976" y="9306"/>
                    <a:pt x="2007" y="9519"/>
                    <a:pt x="2189" y="9641"/>
                  </a:cubicBezTo>
                  <a:cubicBezTo>
                    <a:pt x="2248" y="9700"/>
                    <a:pt x="2319" y="9733"/>
                    <a:pt x="2395" y="9733"/>
                  </a:cubicBezTo>
                  <a:cubicBezTo>
                    <a:pt x="2437" y="9733"/>
                    <a:pt x="2480" y="9723"/>
                    <a:pt x="2523" y="9702"/>
                  </a:cubicBezTo>
                  <a:cubicBezTo>
                    <a:pt x="2554" y="9641"/>
                    <a:pt x="2614" y="9610"/>
                    <a:pt x="2675" y="9580"/>
                  </a:cubicBezTo>
                  <a:lnTo>
                    <a:pt x="3466" y="8547"/>
                  </a:lnTo>
                  <a:lnTo>
                    <a:pt x="3557" y="9185"/>
                  </a:lnTo>
                  <a:cubicBezTo>
                    <a:pt x="3584" y="9351"/>
                    <a:pt x="3714" y="9493"/>
                    <a:pt x="3875" y="9493"/>
                  </a:cubicBezTo>
                  <a:cubicBezTo>
                    <a:pt x="3890" y="9493"/>
                    <a:pt x="3906" y="9491"/>
                    <a:pt x="3921" y="9489"/>
                  </a:cubicBezTo>
                  <a:cubicBezTo>
                    <a:pt x="3952" y="9489"/>
                    <a:pt x="4013" y="9489"/>
                    <a:pt x="4013" y="9458"/>
                  </a:cubicBezTo>
                  <a:cubicBezTo>
                    <a:pt x="4165" y="9367"/>
                    <a:pt x="4225" y="9215"/>
                    <a:pt x="4225" y="9063"/>
                  </a:cubicBezTo>
                  <a:lnTo>
                    <a:pt x="4073" y="7695"/>
                  </a:lnTo>
                  <a:lnTo>
                    <a:pt x="4651" y="6996"/>
                  </a:lnTo>
                  <a:lnTo>
                    <a:pt x="4955" y="8060"/>
                  </a:lnTo>
                  <a:cubicBezTo>
                    <a:pt x="4985" y="8212"/>
                    <a:pt x="5107" y="8273"/>
                    <a:pt x="5259" y="8303"/>
                  </a:cubicBezTo>
                  <a:cubicBezTo>
                    <a:pt x="5293" y="8317"/>
                    <a:pt x="5326" y="8323"/>
                    <a:pt x="5357" y="8323"/>
                  </a:cubicBezTo>
                  <a:cubicBezTo>
                    <a:pt x="5463" y="8323"/>
                    <a:pt x="5546" y="8252"/>
                    <a:pt x="5593" y="8182"/>
                  </a:cubicBezTo>
                  <a:lnTo>
                    <a:pt x="6171" y="7209"/>
                  </a:lnTo>
                  <a:lnTo>
                    <a:pt x="6505" y="8060"/>
                  </a:lnTo>
                  <a:lnTo>
                    <a:pt x="5988" y="9306"/>
                  </a:lnTo>
                  <a:cubicBezTo>
                    <a:pt x="5897" y="9489"/>
                    <a:pt x="5988" y="9702"/>
                    <a:pt x="6171" y="9762"/>
                  </a:cubicBezTo>
                  <a:cubicBezTo>
                    <a:pt x="6216" y="9778"/>
                    <a:pt x="6262" y="9785"/>
                    <a:pt x="6306" y="9785"/>
                  </a:cubicBezTo>
                  <a:cubicBezTo>
                    <a:pt x="6439" y="9785"/>
                    <a:pt x="6558" y="9717"/>
                    <a:pt x="6627" y="9580"/>
                  </a:cubicBezTo>
                  <a:lnTo>
                    <a:pt x="6900" y="8972"/>
                  </a:lnTo>
                  <a:lnTo>
                    <a:pt x="7387" y="10127"/>
                  </a:lnTo>
                  <a:cubicBezTo>
                    <a:pt x="7433" y="10288"/>
                    <a:pt x="7566" y="10362"/>
                    <a:pt x="7707" y="10362"/>
                  </a:cubicBezTo>
                  <a:cubicBezTo>
                    <a:pt x="7752" y="10362"/>
                    <a:pt x="7798" y="10355"/>
                    <a:pt x="7842" y="10340"/>
                  </a:cubicBezTo>
                  <a:cubicBezTo>
                    <a:pt x="8025" y="10249"/>
                    <a:pt x="8116" y="10066"/>
                    <a:pt x="8025" y="9884"/>
                  </a:cubicBezTo>
                  <a:lnTo>
                    <a:pt x="7539" y="8699"/>
                  </a:lnTo>
                  <a:lnTo>
                    <a:pt x="8146" y="8972"/>
                  </a:lnTo>
                  <a:cubicBezTo>
                    <a:pt x="8177" y="8987"/>
                    <a:pt x="8222" y="8995"/>
                    <a:pt x="8272" y="8995"/>
                  </a:cubicBezTo>
                  <a:cubicBezTo>
                    <a:pt x="8321" y="8995"/>
                    <a:pt x="8374" y="8987"/>
                    <a:pt x="8420" y="8972"/>
                  </a:cubicBezTo>
                  <a:cubicBezTo>
                    <a:pt x="8481" y="8911"/>
                    <a:pt x="8572" y="8851"/>
                    <a:pt x="8602" y="8759"/>
                  </a:cubicBezTo>
                  <a:cubicBezTo>
                    <a:pt x="8663" y="8577"/>
                    <a:pt x="8602" y="8395"/>
                    <a:pt x="8420" y="8303"/>
                  </a:cubicBezTo>
                  <a:lnTo>
                    <a:pt x="7143" y="7787"/>
                  </a:lnTo>
                  <a:lnTo>
                    <a:pt x="6809" y="6966"/>
                  </a:lnTo>
                  <a:lnTo>
                    <a:pt x="7873" y="7270"/>
                  </a:lnTo>
                  <a:cubicBezTo>
                    <a:pt x="7903" y="7280"/>
                    <a:pt x="7930" y="7283"/>
                    <a:pt x="7956" y="7283"/>
                  </a:cubicBezTo>
                  <a:cubicBezTo>
                    <a:pt x="8008" y="7283"/>
                    <a:pt x="8055" y="7270"/>
                    <a:pt x="8116" y="7270"/>
                  </a:cubicBezTo>
                  <a:cubicBezTo>
                    <a:pt x="8177" y="7209"/>
                    <a:pt x="8207" y="7179"/>
                    <a:pt x="8268" y="7148"/>
                  </a:cubicBezTo>
                  <a:cubicBezTo>
                    <a:pt x="8329" y="7027"/>
                    <a:pt x="8329" y="6844"/>
                    <a:pt x="8268" y="6723"/>
                  </a:cubicBezTo>
                  <a:lnTo>
                    <a:pt x="7539" y="5781"/>
                  </a:lnTo>
                  <a:lnTo>
                    <a:pt x="7539" y="5781"/>
                  </a:lnTo>
                  <a:lnTo>
                    <a:pt x="8663" y="5933"/>
                  </a:lnTo>
                  <a:lnTo>
                    <a:pt x="9514" y="7027"/>
                  </a:lnTo>
                  <a:cubicBezTo>
                    <a:pt x="9603" y="7116"/>
                    <a:pt x="9709" y="7172"/>
                    <a:pt x="9818" y="7172"/>
                  </a:cubicBezTo>
                  <a:cubicBezTo>
                    <a:pt x="9858" y="7172"/>
                    <a:pt x="9899" y="7165"/>
                    <a:pt x="9940" y="7148"/>
                  </a:cubicBezTo>
                  <a:cubicBezTo>
                    <a:pt x="9970" y="7148"/>
                    <a:pt x="9970" y="7088"/>
                    <a:pt x="10001" y="7088"/>
                  </a:cubicBezTo>
                  <a:cubicBezTo>
                    <a:pt x="10153" y="6996"/>
                    <a:pt x="10183" y="6753"/>
                    <a:pt x="10092" y="6601"/>
                  </a:cubicBezTo>
                  <a:lnTo>
                    <a:pt x="9697" y="6085"/>
                  </a:lnTo>
                  <a:lnTo>
                    <a:pt x="10943" y="6267"/>
                  </a:lnTo>
                  <a:cubicBezTo>
                    <a:pt x="11034" y="6267"/>
                    <a:pt x="11064" y="6267"/>
                    <a:pt x="11156" y="6236"/>
                  </a:cubicBezTo>
                  <a:cubicBezTo>
                    <a:pt x="11247" y="6176"/>
                    <a:pt x="11338" y="6085"/>
                    <a:pt x="11368" y="5963"/>
                  </a:cubicBezTo>
                  <a:cubicBezTo>
                    <a:pt x="11368" y="5781"/>
                    <a:pt x="11247" y="5629"/>
                    <a:pt x="11064" y="5598"/>
                  </a:cubicBezTo>
                  <a:lnTo>
                    <a:pt x="9818" y="5385"/>
                  </a:lnTo>
                  <a:lnTo>
                    <a:pt x="10335" y="5021"/>
                  </a:lnTo>
                  <a:cubicBezTo>
                    <a:pt x="10487" y="4899"/>
                    <a:pt x="10548" y="4686"/>
                    <a:pt x="10426" y="4534"/>
                  </a:cubicBezTo>
                  <a:cubicBezTo>
                    <a:pt x="10349" y="4438"/>
                    <a:pt x="10236" y="4378"/>
                    <a:pt x="10124" y="4378"/>
                  </a:cubicBezTo>
                  <a:cubicBezTo>
                    <a:pt x="10060" y="4378"/>
                    <a:pt x="9996" y="4399"/>
                    <a:pt x="9940" y="4443"/>
                  </a:cubicBezTo>
                  <a:lnTo>
                    <a:pt x="8815" y="5294"/>
                  </a:lnTo>
                  <a:lnTo>
                    <a:pt x="7691" y="5142"/>
                  </a:lnTo>
                  <a:lnTo>
                    <a:pt x="8633" y="4413"/>
                  </a:lnTo>
                  <a:cubicBezTo>
                    <a:pt x="8754" y="4322"/>
                    <a:pt x="8815" y="4139"/>
                    <a:pt x="8754" y="4018"/>
                  </a:cubicBezTo>
                  <a:cubicBezTo>
                    <a:pt x="8724" y="3866"/>
                    <a:pt x="8572" y="3805"/>
                    <a:pt x="8420" y="3805"/>
                  </a:cubicBezTo>
                  <a:lnTo>
                    <a:pt x="7295" y="3805"/>
                  </a:lnTo>
                  <a:lnTo>
                    <a:pt x="7873" y="3075"/>
                  </a:lnTo>
                  <a:lnTo>
                    <a:pt x="9241" y="2923"/>
                  </a:lnTo>
                  <a:cubicBezTo>
                    <a:pt x="9271" y="2923"/>
                    <a:pt x="9332" y="2923"/>
                    <a:pt x="9332" y="2893"/>
                  </a:cubicBezTo>
                  <a:cubicBezTo>
                    <a:pt x="9484" y="2802"/>
                    <a:pt x="9545" y="2650"/>
                    <a:pt x="9545" y="2498"/>
                  </a:cubicBezTo>
                  <a:cubicBezTo>
                    <a:pt x="9517" y="2331"/>
                    <a:pt x="9388" y="2190"/>
                    <a:pt x="9226" y="2190"/>
                  </a:cubicBezTo>
                  <a:cubicBezTo>
                    <a:pt x="9211" y="2190"/>
                    <a:pt x="9196" y="2191"/>
                    <a:pt x="9180" y="2194"/>
                  </a:cubicBezTo>
                  <a:lnTo>
                    <a:pt x="8511" y="2285"/>
                  </a:lnTo>
                  <a:lnTo>
                    <a:pt x="8511" y="2285"/>
                  </a:lnTo>
                  <a:lnTo>
                    <a:pt x="9332" y="1252"/>
                  </a:lnTo>
                  <a:cubicBezTo>
                    <a:pt x="9423" y="1100"/>
                    <a:pt x="9393" y="856"/>
                    <a:pt x="9241" y="765"/>
                  </a:cubicBezTo>
                  <a:cubicBezTo>
                    <a:pt x="9177" y="715"/>
                    <a:pt x="9103" y="690"/>
                    <a:pt x="9030" y="690"/>
                  </a:cubicBezTo>
                  <a:cubicBezTo>
                    <a:pt x="8927" y="690"/>
                    <a:pt x="8825" y="738"/>
                    <a:pt x="8754" y="826"/>
                  </a:cubicBezTo>
                  <a:lnTo>
                    <a:pt x="7964" y="1860"/>
                  </a:lnTo>
                  <a:lnTo>
                    <a:pt x="7873" y="1221"/>
                  </a:lnTo>
                  <a:cubicBezTo>
                    <a:pt x="7847" y="1041"/>
                    <a:pt x="7734" y="904"/>
                    <a:pt x="7588" y="904"/>
                  </a:cubicBezTo>
                  <a:cubicBezTo>
                    <a:pt x="7563" y="904"/>
                    <a:pt x="7536" y="908"/>
                    <a:pt x="7508" y="917"/>
                  </a:cubicBezTo>
                  <a:cubicBezTo>
                    <a:pt x="7295" y="948"/>
                    <a:pt x="7143" y="1100"/>
                    <a:pt x="7204" y="1282"/>
                  </a:cubicBezTo>
                  <a:lnTo>
                    <a:pt x="7356" y="2650"/>
                  </a:lnTo>
                  <a:lnTo>
                    <a:pt x="6779" y="3379"/>
                  </a:lnTo>
                  <a:lnTo>
                    <a:pt x="6475" y="2315"/>
                  </a:lnTo>
                  <a:cubicBezTo>
                    <a:pt x="6444" y="2163"/>
                    <a:pt x="6323" y="2072"/>
                    <a:pt x="6171" y="2042"/>
                  </a:cubicBezTo>
                  <a:cubicBezTo>
                    <a:pt x="6145" y="2037"/>
                    <a:pt x="6119" y="2034"/>
                    <a:pt x="6095" y="2034"/>
                  </a:cubicBezTo>
                  <a:cubicBezTo>
                    <a:pt x="5979" y="2034"/>
                    <a:pt x="5887" y="2093"/>
                    <a:pt x="5836" y="2194"/>
                  </a:cubicBezTo>
                  <a:lnTo>
                    <a:pt x="5259" y="3136"/>
                  </a:lnTo>
                  <a:lnTo>
                    <a:pt x="4925" y="2315"/>
                  </a:lnTo>
                  <a:lnTo>
                    <a:pt x="5441" y="1069"/>
                  </a:lnTo>
                  <a:cubicBezTo>
                    <a:pt x="5532" y="856"/>
                    <a:pt x="5441" y="674"/>
                    <a:pt x="5259" y="613"/>
                  </a:cubicBezTo>
                  <a:cubicBezTo>
                    <a:pt x="5210" y="589"/>
                    <a:pt x="5159" y="578"/>
                    <a:pt x="5109" y="578"/>
                  </a:cubicBezTo>
                  <a:cubicBezTo>
                    <a:pt x="4973" y="578"/>
                    <a:pt x="4847" y="662"/>
                    <a:pt x="4803" y="796"/>
                  </a:cubicBezTo>
                  <a:lnTo>
                    <a:pt x="4529" y="1404"/>
                  </a:lnTo>
                  <a:lnTo>
                    <a:pt x="4043" y="218"/>
                  </a:lnTo>
                  <a:cubicBezTo>
                    <a:pt x="3976" y="85"/>
                    <a:pt x="3861" y="0"/>
                    <a:pt x="37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21"/>
            <p:cNvSpPr/>
            <p:nvPr/>
          </p:nvSpPr>
          <p:spPr>
            <a:xfrm>
              <a:off x="6881974" y="1976957"/>
              <a:ext cx="364455" cy="330947"/>
            </a:xfrm>
            <a:custGeom>
              <a:avLst/>
              <a:gdLst/>
              <a:ahLst/>
              <a:cxnLst/>
              <a:rect l="l" t="t" r="r" b="b"/>
              <a:pathLst>
                <a:path w="11399" h="10351" extrusionOk="0">
                  <a:moveTo>
                    <a:pt x="6019" y="3215"/>
                  </a:moveTo>
                  <a:lnTo>
                    <a:pt x="6231" y="4005"/>
                  </a:lnTo>
                  <a:lnTo>
                    <a:pt x="5867" y="4492"/>
                  </a:lnTo>
                  <a:lnTo>
                    <a:pt x="5624" y="3945"/>
                  </a:lnTo>
                  <a:lnTo>
                    <a:pt x="6019" y="3215"/>
                  </a:lnTo>
                  <a:close/>
                  <a:moveTo>
                    <a:pt x="4347" y="4005"/>
                  </a:moveTo>
                  <a:lnTo>
                    <a:pt x="4955" y="4157"/>
                  </a:lnTo>
                  <a:lnTo>
                    <a:pt x="5168" y="4735"/>
                  </a:lnTo>
                  <a:lnTo>
                    <a:pt x="4864" y="4704"/>
                  </a:lnTo>
                  <a:lnTo>
                    <a:pt x="4347" y="4005"/>
                  </a:lnTo>
                  <a:close/>
                  <a:moveTo>
                    <a:pt x="7417" y="4431"/>
                  </a:moveTo>
                  <a:lnTo>
                    <a:pt x="6687" y="4978"/>
                  </a:lnTo>
                  <a:lnTo>
                    <a:pt x="6383" y="4917"/>
                  </a:lnTo>
                  <a:lnTo>
                    <a:pt x="6779" y="4431"/>
                  </a:lnTo>
                  <a:close/>
                  <a:moveTo>
                    <a:pt x="4803" y="5434"/>
                  </a:moveTo>
                  <a:lnTo>
                    <a:pt x="5076" y="5464"/>
                  </a:lnTo>
                  <a:lnTo>
                    <a:pt x="4712" y="5951"/>
                  </a:lnTo>
                  <a:lnTo>
                    <a:pt x="4073" y="5951"/>
                  </a:lnTo>
                  <a:lnTo>
                    <a:pt x="4803" y="5434"/>
                  </a:lnTo>
                  <a:close/>
                  <a:moveTo>
                    <a:pt x="6262" y="5647"/>
                  </a:moveTo>
                  <a:lnTo>
                    <a:pt x="6566" y="5677"/>
                  </a:lnTo>
                  <a:lnTo>
                    <a:pt x="7113" y="6376"/>
                  </a:lnTo>
                  <a:lnTo>
                    <a:pt x="6505" y="6224"/>
                  </a:lnTo>
                  <a:lnTo>
                    <a:pt x="6262" y="5647"/>
                  </a:lnTo>
                  <a:close/>
                  <a:moveTo>
                    <a:pt x="5593" y="5920"/>
                  </a:moveTo>
                  <a:lnTo>
                    <a:pt x="5806" y="6498"/>
                  </a:lnTo>
                  <a:lnTo>
                    <a:pt x="5441" y="7197"/>
                  </a:lnTo>
                  <a:lnTo>
                    <a:pt x="5198" y="6407"/>
                  </a:lnTo>
                  <a:lnTo>
                    <a:pt x="5593" y="5920"/>
                  </a:lnTo>
                  <a:close/>
                  <a:moveTo>
                    <a:pt x="3722" y="1"/>
                  </a:moveTo>
                  <a:cubicBezTo>
                    <a:pt x="3678" y="1"/>
                    <a:pt x="3633" y="8"/>
                    <a:pt x="3587" y="24"/>
                  </a:cubicBezTo>
                  <a:cubicBezTo>
                    <a:pt x="3374" y="115"/>
                    <a:pt x="3313" y="297"/>
                    <a:pt x="3374" y="479"/>
                  </a:cubicBezTo>
                  <a:lnTo>
                    <a:pt x="3891" y="1665"/>
                  </a:lnTo>
                  <a:lnTo>
                    <a:pt x="3283" y="1391"/>
                  </a:lnTo>
                  <a:cubicBezTo>
                    <a:pt x="3230" y="1376"/>
                    <a:pt x="3179" y="1369"/>
                    <a:pt x="3130" y="1369"/>
                  </a:cubicBezTo>
                  <a:cubicBezTo>
                    <a:pt x="2985" y="1369"/>
                    <a:pt x="2865" y="1437"/>
                    <a:pt x="2797" y="1574"/>
                  </a:cubicBezTo>
                  <a:cubicBezTo>
                    <a:pt x="2736" y="1786"/>
                    <a:pt x="2797" y="1969"/>
                    <a:pt x="3010" y="2030"/>
                  </a:cubicBezTo>
                  <a:lnTo>
                    <a:pt x="4256" y="2577"/>
                  </a:lnTo>
                  <a:lnTo>
                    <a:pt x="4590" y="3397"/>
                  </a:lnTo>
                  <a:lnTo>
                    <a:pt x="3526" y="3093"/>
                  </a:lnTo>
                  <a:cubicBezTo>
                    <a:pt x="3492" y="3087"/>
                    <a:pt x="3458" y="3083"/>
                    <a:pt x="3425" y="3083"/>
                  </a:cubicBezTo>
                  <a:cubicBezTo>
                    <a:pt x="3311" y="3083"/>
                    <a:pt x="3209" y="3128"/>
                    <a:pt x="3162" y="3245"/>
                  </a:cubicBezTo>
                  <a:cubicBezTo>
                    <a:pt x="3070" y="3367"/>
                    <a:pt x="3070" y="3549"/>
                    <a:pt x="3162" y="3671"/>
                  </a:cubicBezTo>
                  <a:lnTo>
                    <a:pt x="3861" y="4613"/>
                  </a:lnTo>
                  <a:lnTo>
                    <a:pt x="2736" y="4461"/>
                  </a:lnTo>
                  <a:lnTo>
                    <a:pt x="1885" y="3367"/>
                  </a:lnTo>
                  <a:cubicBezTo>
                    <a:pt x="1832" y="3278"/>
                    <a:pt x="1727" y="3231"/>
                    <a:pt x="1619" y="3231"/>
                  </a:cubicBezTo>
                  <a:cubicBezTo>
                    <a:pt x="1541" y="3231"/>
                    <a:pt x="1462" y="3255"/>
                    <a:pt x="1399" y="3306"/>
                  </a:cubicBezTo>
                  <a:cubicBezTo>
                    <a:pt x="1247" y="3397"/>
                    <a:pt x="1216" y="3641"/>
                    <a:pt x="1338" y="3793"/>
                  </a:cubicBezTo>
                  <a:lnTo>
                    <a:pt x="1703" y="4309"/>
                  </a:lnTo>
                  <a:lnTo>
                    <a:pt x="456" y="4127"/>
                  </a:lnTo>
                  <a:cubicBezTo>
                    <a:pt x="441" y="4124"/>
                    <a:pt x="425" y="4123"/>
                    <a:pt x="408" y="4123"/>
                  </a:cubicBezTo>
                  <a:cubicBezTo>
                    <a:pt x="238" y="4123"/>
                    <a:pt x="59" y="4264"/>
                    <a:pt x="31" y="4431"/>
                  </a:cubicBezTo>
                  <a:cubicBezTo>
                    <a:pt x="0" y="4613"/>
                    <a:pt x="152" y="4826"/>
                    <a:pt x="335" y="4856"/>
                  </a:cubicBezTo>
                  <a:lnTo>
                    <a:pt x="1581" y="5039"/>
                  </a:lnTo>
                  <a:lnTo>
                    <a:pt x="1064" y="5434"/>
                  </a:lnTo>
                  <a:cubicBezTo>
                    <a:pt x="912" y="5525"/>
                    <a:pt x="882" y="5768"/>
                    <a:pt x="973" y="5920"/>
                  </a:cubicBezTo>
                  <a:cubicBezTo>
                    <a:pt x="1059" y="5985"/>
                    <a:pt x="1160" y="6049"/>
                    <a:pt x="1266" y="6049"/>
                  </a:cubicBezTo>
                  <a:cubicBezTo>
                    <a:pt x="1310" y="6049"/>
                    <a:pt x="1354" y="6038"/>
                    <a:pt x="1399" y="6011"/>
                  </a:cubicBezTo>
                  <a:cubicBezTo>
                    <a:pt x="1429" y="6011"/>
                    <a:pt x="1429" y="5981"/>
                    <a:pt x="1490" y="5981"/>
                  </a:cubicBezTo>
                  <a:lnTo>
                    <a:pt x="2584" y="5160"/>
                  </a:lnTo>
                  <a:lnTo>
                    <a:pt x="3709" y="5312"/>
                  </a:lnTo>
                  <a:lnTo>
                    <a:pt x="2766" y="6042"/>
                  </a:lnTo>
                  <a:cubicBezTo>
                    <a:pt x="2645" y="6103"/>
                    <a:pt x="2584" y="6285"/>
                    <a:pt x="2645" y="6407"/>
                  </a:cubicBezTo>
                  <a:cubicBezTo>
                    <a:pt x="2706" y="6559"/>
                    <a:pt x="2858" y="6650"/>
                    <a:pt x="3010" y="6650"/>
                  </a:cubicBezTo>
                  <a:lnTo>
                    <a:pt x="4104" y="6650"/>
                  </a:lnTo>
                  <a:lnTo>
                    <a:pt x="3526" y="7349"/>
                  </a:lnTo>
                  <a:lnTo>
                    <a:pt x="2158" y="7501"/>
                  </a:lnTo>
                  <a:cubicBezTo>
                    <a:pt x="1976" y="7562"/>
                    <a:pt x="1824" y="7714"/>
                    <a:pt x="1854" y="7896"/>
                  </a:cubicBezTo>
                  <a:cubicBezTo>
                    <a:pt x="1882" y="8063"/>
                    <a:pt x="2011" y="8204"/>
                    <a:pt x="2196" y="8204"/>
                  </a:cubicBezTo>
                  <a:cubicBezTo>
                    <a:pt x="2213" y="8204"/>
                    <a:pt x="2231" y="8203"/>
                    <a:pt x="2250" y="8200"/>
                  </a:cubicBezTo>
                  <a:lnTo>
                    <a:pt x="2888" y="8109"/>
                  </a:lnTo>
                  <a:lnTo>
                    <a:pt x="2098" y="9142"/>
                  </a:lnTo>
                  <a:cubicBezTo>
                    <a:pt x="1976" y="9294"/>
                    <a:pt x="2006" y="9537"/>
                    <a:pt x="2158" y="9629"/>
                  </a:cubicBezTo>
                  <a:cubicBezTo>
                    <a:pt x="2237" y="9687"/>
                    <a:pt x="2315" y="9721"/>
                    <a:pt x="2386" y="9721"/>
                  </a:cubicBezTo>
                  <a:cubicBezTo>
                    <a:pt x="2424" y="9721"/>
                    <a:pt x="2460" y="9711"/>
                    <a:pt x="2493" y="9689"/>
                  </a:cubicBezTo>
                  <a:cubicBezTo>
                    <a:pt x="2554" y="9629"/>
                    <a:pt x="2614" y="9598"/>
                    <a:pt x="2645" y="9568"/>
                  </a:cubicBezTo>
                  <a:lnTo>
                    <a:pt x="3465" y="8534"/>
                  </a:lnTo>
                  <a:lnTo>
                    <a:pt x="3526" y="9173"/>
                  </a:lnTo>
                  <a:cubicBezTo>
                    <a:pt x="3552" y="9353"/>
                    <a:pt x="3666" y="9490"/>
                    <a:pt x="3829" y="9490"/>
                  </a:cubicBezTo>
                  <a:cubicBezTo>
                    <a:pt x="3859" y="9490"/>
                    <a:pt x="3889" y="9486"/>
                    <a:pt x="3921" y="9477"/>
                  </a:cubicBezTo>
                  <a:cubicBezTo>
                    <a:pt x="3952" y="9477"/>
                    <a:pt x="3982" y="9477"/>
                    <a:pt x="3982" y="9446"/>
                  </a:cubicBezTo>
                  <a:cubicBezTo>
                    <a:pt x="4134" y="9385"/>
                    <a:pt x="4225" y="9233"/>
                    <a:pt x="4225" y="9081"/>
                  </a:cubicBezTo>
                  <a:lnTo>
                    <a:pt x="4073" y="7714"/>
                  </a:lnTo>
                  <a:lnTo>
                    <a:pt x="4651" y="6984"/>
                  </a:lnTo>
                  <a:lnTo>
                    <a:pt x="4924" y="8048"/>
                  </a:lnTo>
                  <a:cubicBezTo>
                    <a:pt x="4985" y="8200"/>
                    <a:pt x="5076" y="8261"/>
                    <a:pt x="5228" y="8322"/>
                  </a:cubicBezTo>
                  <a:cubicBezTo>
                    <a:pt x="5249" y="8326"/>
                    <a:pt x="5269" y="8327"/>
                    <a:pt x="5288" y="8327"/>
                  </a:cubicBezTo>
                  <a:cubicBezTo>
                    <a:pt x="5412" y="8327"/>
                    <a:pt x="5514" y="8248"/>
                    <a:pt x="5593" y="8170"/>
                  </a:cubicBezTo>
                  <a:lnTo>
                    <a:pt x="6140" y="7197"/>
                  </a:lnTo>
                  <a:lnTo>
                    <a:pt x="6505" y="8048"/>
                  </a:lnTo>
                  <a:lnTo>
                    <a:pt x="5958" y="9294"/>
                  </a:lnTo>
                  <a:cubicBezTo>
                    <a:pt x="5897" y="9477"/>
                    <a:pt x="5958" y="9689"/>
                    <a:pt x="6140" y="9750"/>
                  </a:cubicBezTo>
                  <a:cubicBezTo>
                    <a:pt x="6197" y="9775"/>
                    <a:pt x="6252" y="9786"/>
                    <a:pt x="6303" y="9786"/>
                  </a:cubicBezTo>
                  <a:cubicBezTo>
                    <a:pt x="6442" y="9786"/>
                    <a:pt x="6552" y="9701"/>
                    <a:pt x="6596" y="9568"/>
                  </a:cubicBezTo>
                  <a:lnTo>
                    <a:pt x="6870" y="8960"/>
                  </a:lnTo>
                  <a:lnTo>
                    <a:pt x="7356" y="10145"/>
                  </a:lnTo>
                  <a:cubicBezTo>
                    <a:pt x="7425" y="10282"/>
                    <a:pt x="7544" y="10350"/>
                    <a:pt x="7690" y="10350"/>
                  </a:cubicBezTo>
                  <a:cubicBezTo>
                    <a:pt x="7738" y="10350"/>
                    <a:pt x="7789" y="10343"/>
                    <a:pt x="7842" y="10328"/>
                  </a:cubicBezTo>
                  <a:cubicBezTo>
                    <a:pt x="8025" y="10236"/>
                    <a:pt x="8086" y="10054"/>
                    <a:pt x="8025" y="9872"/>
                  </a:cubicBezTo>
                  <a:lnTo>
                    <a:pt x="7538" y="8686"/>
                  </a:lnTo>
                  <a:lnTo>
                    <a:pt x="8146" y="8960"/>
                  </a:lnTo>
                  <a:cubicBezTo>
                    <a:pt x="8177" y="8975"/>
                    <a:pt x="8222" y="8983"/>
                    <a:pt x="8268" y="8983"/>
                  </a:cubicBezTo>
                  <a:cubicBezTo>
                    <a:pt x="8314" y="8983"/>
                    <a:pt x="8359" y="8975"/>
                    <a:pt x="8390" y="8960"/>
                  </a:cubicBezTo>
                  <a:cubicBezTo>
                    <a:pt x="8481" y="8929"/>
                    <a:pt x="8542" y="8838"/>
                    <a:pt x="8602" y="8777"/>
                  </a:cubicBezTo>
                  <a:cubicBezTo>
                    <a:pt x="8663" y="8565"/>
                    <a:pt x="8602" y="8382"/>
                    <a:pt x="8390" y="8322"/>
                  </a:cubicBezTo>
                  <a:lnTo>
                    <a:pt x="7143" y="7774"/>
                  </a:lnTo>
                  <a:lnTo>
                    <a:pt x="6809" y="6954"/>
                  </a:lnTo>
                  <a:lnTo>
                    <a:pt x="7873" y="7227"/>
                  </a:lnTo>
                  <a:cubicBezTo>
                    <a:pt x="7893" y="7248"/>
                    <a:pt x="7917" y="7254"/>
                    <a:pt x="7942" y="7254"/>
                  </a:cubicBezTo>
                  <a:cubicBezTo>
                    <a:pt x="7991" y="7254"/>
                    <a:pt x="8045" y="7227"/>
                    <a:pt x="8086" y="7227"/>
                  </a:cubicBezTo>
                  <a:cubicBezTo>
                    <a:pt x="8177" y="7197"/>
                    <a:pt x="8207" y="7166"/>
                    <a:pt x="8238" y="7136"/>
                  </a:cubicBezTo>
                  <a:cubicBezTo>
                    <a:pt x="8329" y="7014"/>
                    <a:pt x="8329" y="6832"/>
                    <a:pt x="8238" y="6711"/>
                  </a:cubicBezTo>
                  <a:lnTo>
                    <a:pt x="7538" y="5768"/>
                  </a:lnTo>
                  <a:lnTo>
                    <a:pt x="8663" y="5920"/>
                  </a:lnTo>
                  <a:lnTo>
                    <a:pt x="9514" y="7014"/>
                  </a:lnTo>
                  <a:cubicBezTo>
                    <a:pt x="9581" y="7104"/>
                    <a:pt x="9680" y="7160"/>
                    <a:pt x="9788" y="7160"/>
                  </a:cubicBezTo>
                  <a:cubicBezTo>
                    <a:pt x="9828" y="7160"/>
                    <a:pt x="9869" y="7152"/>
                    <a:pt x="9909" y="7136"/>
                  </a:cubicBezTo>
                  <a:cubicBezTo>
                    <a:pt x="9970" y="7136"/>
                    <a:pt x="9970" y="7106"/>
                    <a:pt x="10001" y="7106"/>
                  </a:cubicBezTo>
                  <a:cubicBezTo>
                    <a:pt x="10153" y="6984"/>
                    <a:pt x="10183" y="6741"/>
                    <a:pt x="10061" y="6589"/>
                  </a:cubicBezTo>
                  <a:lnTo>
                    <a:pt x="9697" y="6072"/>
                  </a:lnTo>
                  <a:lnTo>
                    <a:pt x="9697" y="6072"/>
                  </a:lnTo>
                  <a:lnTo>
                    <a:pt x="10943" y="6255"/>
                  </a:lnTo>
                  <a:cubicBezTo>
                    <a:pt x="11034" y="6255"/>
                    <a:pt x="11064" y="6255"/>
                    <a:pt x="11125" y="6224"/>
                  </a:cubicBezTo>
                  <a:cubicBezTo>
                    <a:pt x="11247" y="6194"/>
                    <a:pt x="11338" y="6072"/>
                    <a:pt x="11368" y="5951"/>
                  </a:cubicBezTo>
                  <a:cubicBezTo>
                    <a:pt x="11399" y="5799"/>
                    <a:pt x="11277" y="5616"/>
                    <a:pt x="11095" y="5586"/>
                  </a:cubicBezTo>
                  <a:lnTo>
                    <a:pt x="9849" y="5373"/>
                  </a:lnTo>
                  <a:lnTo>
                    <a:pt x="10365" y="5008"/>
                  </a:lnTo>
                  <a:cubicBezTo>
                    <a:pt x="10517" y="4887"/>
                    <a:pt x="10578" y="4674"/>
                    <a:pt x="10456" y="4522"/>
                  </a:cubicBezTo>
                  <a:cubicBezTo>
                    <a:pt x="10380" y="4426"/>
                    <a:pt x="10266" y="4366"/>
                    <a:pt x="10155" y="4366"/>
                  </a:cubicBezTo>
                  <a:cubicBezTo>
                    <a:pt x="10090" y="4366"/>
                    <a:pt x="10026" y="4386"/>
                    <a:pt x="9970" y="4431"/>
                  </a:cubicBezTo>
                  <a:lnTo>
                    <a:pt x="8815" y="5282"/>
                  </a:lnTo>
                  <a:lnTo>
                    <a:pt x="7690" y="5130"/>
                  </a:lnTo>
                  <a:lnTo>
                    <a:pt x="8633" y="4400"/>
                  </a:lnTo>
                  <a:cubicBezTo>
                    <a:pt x="8724" y="4309"/>
                    <a:pt x="8815" y="4127"/>
                    <a:pt x="8724" y="4005"/>
                  </a:cubicBezTo>
                  <a:cubicBezTo>
                    <a:pt x="8663" y="3914"/>
                    <a:pt x="8542" y="3793"/>
                    <a:pt x="8390" y="3793"/>
                  </a:cubicBezTo>
                  <a:lnTo>
                    <a:pt x="7295" y="3793"/>
                  </a:lnTo>
                  <a:lnTo>
                    <a:pt x="7873" y="3063"/>
                  </a:lnTo>
                  <a:lnTo>
                    <a:pt x="9241" y="2911"/>
                  </a:lnTo>
                  <a:cubicBezTo>
                    <a:pt x="9271" y="2911"/>
                    <a:pt x="9301" y="2911"/>
                    <a:pt x="9301" y="2881"/>
                  </a:cubicBezTo>
                  <a:cubicBezTo>
                    <a:pt x="9453" y="2790"/>
                    <a:pt x="9545" y="2638"/>
                    <a:pt x="9545" y="2486"/>
                  </a:cubicBezTo>
                  <a:cubicBezTo>
                    <a:pt x="9517" y="2319"/>
                    <a:pt x="9388" y="2178"/>
                    <a:pt x="9203" y="2178"/>
                  </a:cubicBezTo>
                  <a:cubicBezTo>
                    <a:pt x="9186" y="2178"/>
                    <a:pt x="9168" y="2179"/>
                    <a:pt x="9149" y="2182"/>
                  </a:cubicBezTo>
                  <a:lnTo>
                    <a:pt x="8511" y="2273"/>
                  </a:lnTo>
                  <a:lnTo>
                    <a:pt x="8511" y="2273"/>
                  </a:lnTo>
                  <a:lnTo>
                    <a:pt x="9301" y="1239"/>
                  </a:lnTo>
                  <a:cubicBezTo>
                    <a:pt x="9423" y="1087"/>
                    <a:pt x="9393" y="875"/>
                    <a:pt x="9241" y="753"/>
                  </a:cubicBezTo>
                  <a:cubicBezTo>
                    <a:pt x="9177" y="702"/>
                    <a:pt x="9098" y="678"/>
                    <a:pt x="9020" y="678"/>
                  </a:cubicBezTo>
                  <a:cubicBezTo>
                    <a:pt x="8912" y="678"/>
                    <a:pt x="8807" y="725"/>
                    <a:pt x="8754" y="814"/>
                  </a:cubicBezTo>
                  <a:lnTo>
                    <a:pt x="7934" y="1847"/>
                  </a:lnTo>
                  <a:lnTo>
                    <a:pt x="7873" y="1209"/>
                  </a:lnTo>
                  <a:cubicBezTo>
                    <a:pt x="7845" y="1042"/>
                    <a:pt x="7716" y="901"/>
                    <a:pt x="7531" y="901"/>
                  </a:cubicBezTo>
                  <a:cubicBezTo>
                    <a:pt x="7514" y="901"/>
                    <a:pt x="7496" y="902"/>
                    <a:pt x="7478" y="905"/>
                  </a:cubicBezTo>
                  <a:cubicBezTo>
                    <a:pt x="7295" y="935"/>
                    <a:pt x="7143" y="1087"/>
                    <a:pt x="7174" y="1270"/>
                  </a:cubicBezTo>
                  <a:lnTo>
                    <a:pt x="7326" y="2638"/>
                  </a:lnTo>
                  <a:lnTo>
                    <a:pt x="6779" y="3367"/>
                  </a:lnTo>
                  <a:lnTo>
                    <a:pt x="6475" y="2303"/>
                  </a:lnTo>
                  <a:cubicBezTo>
                    <a:pt x="6414" y="2151"/>
                    <a:pt x="6323" y="2090"/>
                    <a:pt x="6171" y="2030"/>
                  </a:cubicBezTo>
                  <a:cubicBezTo>
                    <a:pt x="6150" y="2026"/>
                    <a:pt x="6131" y="2024"/>
                    <a:pt x="6111" y="2024"/>
                  </a:cubicBezTo>
                  <a:cubicBezTo>
                    <a:pt x="5987" y="2024"/>
                    <a:pt x="5885" y="2103"/>
                    <a:pt x="5806" y="2182"/>
                  </a:cubicBezTo>
                  <a:lnTo>
                    <a:pt x="5259" y="3154"/>
                  </a:lnTo>
                  <a:lnTo>
                    <a:pt x="4894" y="2303"/>
                  </a:lnTo>
                  <a:lnTo>
                    <a:pt x="5441" y="1057"/>
                  </a:lnTo>
                  <a:cubicBezTo>
                    <a:pt x="5502" y="875"/>
                    <a:pt x="5441" y="662"/>
                    <a:pt x="5259" y="601"/>
                  </a:cubicBezTo>
                  <a:cubicBezTo>
                    <a:pt x="5202" y="577"/>
                    <a:pt x="5147" y="565"/>
                    <a:pt x="5096" y="565"/>
                  </a:cubicBezTo>
                  <a:cubicBezTo>
                    <a:pt x="4957" y="565"/>
                    <a:pt x="4847" y="650"/>
                    <a:pt x="4803" y="783"/>
                  </a:cubicBezTo>
                  <a:lnTo>
                    <a:pt x="4529" y="1391"/>
                  </a:lnTo>
                  <a:lnTo>
                    <a:pt x="4043" y="206"/>
                  </a:lnTo>
                  <a:cubicBezTo>
                    <a:pt x="3975" y="69"/>
                    <a:pt x="3855" y="1"/>
                    <a:pt x="37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21"/>
            <p:cNvSpPr/>
            <p:nvPr/>
          </p:nvSpPr>
          <p:spPr>
            <a:xfrm>
              <a:off x="4884593" y="3991981"/>
              <a:ext cx="365446" cy="331363"/>
            </a:xfrm>
            <a:custGeom>
              <a:avLst/>
              <a:gdLst/>
              <a:ahLst/>
              <a:cxnLst/>
              <a:rect l="l" t="t" r="r" b="b"/>
              <a:pathLst>
                <a:path w="11430" h="10364" extrusionOk="0">
                  <a:moveTo>
                    <a:pt x="6019" y="3228"/>
                  </a:moveTo>
                  <a:lnTo>
                    <a:pt x="6262" y="4018"/>
                  </a:lnTo>
                  <a:lnTo>
                    <a:pt x="5867" y="4535"/>
                  </a:lnTo>
                  <a:lnTo>
                    <a:pt x="5654" y="3958"/>
                  </a:lnTo>
                  <a:lnTo>
                    <a:pt x="6019" y="3228"/>
                  </a:lnTo>
                  <a:close/>
                  <a:moveTo>
                    <a:pt x="4347" y="4018"/>
                  </a:moveTo>
                  <a:lnTo>
                    <a:pt x="4955" y="4170"/>
                  </a:lnTo>
                  <a:lnTo>
                    <a:pt x="5199" y="4748"/>
                  </a:lnTo>
                  <a:lnTo>
                    <a:pt x="4895" y="4717"/>
                  </a:lnTo>
                  <a:lnTo>
                    <a:pt x="4347" y="4018"/>
                  </a:lnTo>
                  <a:close/>
                  <a:moveTo>
                    <a:pt x="7387" y="4444"/>
                  </a:moveTo>
                  <a:lnTo>
                    <a:pt x="6658" y="4991"/>
                  </a:lnTo>
                  <a:lnTo>
                    <a:pt x="6354" y="4930"/>
                  </a:lnTo>
                  <a:lnTo>
                    <a:pt x="6749" y="4444"/>
                  </a:lnTo>
                  <a:close/>
                  <a:moveTo>
                    <a:pt x="4803" y="5447"/>
                  </a:moveTo>
                  <a:lnTo>
                    <a:pt x="5107" y="5477"/>
                  </a:lnTo>
                  <a:lnTo>
                    <a:pt x="4743" y="5964"/>
                  </a:lnTo>
                  <a:lnTo>
                    <a:pt x="4074" y="5964"/>
                  </a:lnTo>
                  <a:lnTo>
                    <a:pt x="4803" y="5447"/>
                  </a:lnTo>
                  <a:close/>
                  <a:moveTo>
                    <a:pt x="6293" y="5660"/>
                  </a:moveTo>
                  <a:lnTo>
                    <a:pt x="6597" y="5690"/>
                  </a:lnTo>
                  <a:lnTo>
                    <a:pt x="7113" y="6389"/>
                  </a:lnTo>
                  <a:lnTo>
                    <a:pt x="6506" y="6237"/>
                  </a:lnTo>
                  <a:lnTo>
                    <a:pt x="6293" y="5660"/>
                  </a:lnTo>
                  <a:close/>
                  <a:moveTo>
                    <a:pt x="5594" y="5903"/>
                  </a:moveTo>
                  <a:lnTo>
                    <a:pt x="5837" y="6450"/>
                  </a:lnTo>
                  <a:lnTo>
                    <a:pt x="5442" y="7179"/>
                  </a:lnTo>
                  <a:lnTo>
                    <a:pt x="5229" y="6389"/>
                  </a:lnTo>
                  <a:lnTo>
                    <a:pt x="5594" y="5903"/>
                  </a:lnTo>
                  <a:close/>
                  <a:moveTo>
                    <a:pt x="3737" y="1"/>
                  </a:moveTo>
                  <a:cubicBezTo>
                    <a:pt x="3687" y="1"/>
                    <a:pt x="3636" y="12"/>
                    <a:pt x="3588" y="36"/>
                  </a:cubicBezTo>
                  <a:cubicBezTo>
                    <a:pt x="3405" y="97"/>
                    <a:pt x="3314" y="310"/>
                    <a:pt x="3405" y="492"/>
                  </a:cubicBezTo>
                  <a:lnTo>
                    <a:pt x="3892" y="1678"/>
                  </a:lnTo>
                  <a:lnTo>
                    <a:pt x="3284" y="1404"/>
                  </a:lnTo>
                  <a:cubicBezTo>
                    <a:pt x="3235" y="1380"/>
                    <a:pt x="3186" y="1369"/>
                    <a:pt x="3139" y="1369"/>
                  </a:cubicBezTo>
                  <a:cubicBezTo>
                    <a:pt x="3010" y="1369"/>
                    <a:pt x="2894" y="1453"/>
                    <a:pt x="2828" y="1587"/>
                  </a:cubicBezTo>
                  <a:cubicBezTo>
                    <a:pt x="2767" y="1769"/>
                    <a:pt x="2828" y="1982"/>
                    <a:pt x="3010" y="2043"/>
                  </a:cubicBezTo>
                  <a:lnTo>
                    <a:pt x="4287" y="2590"/>
                  </a:lnTo>
                  <a:lnTo>
                    <a:pt x="4621" y="3410"/>
                  </a:lnTo>
                  <a:lnTo>
                    <a:pt x="4621" y="3410"/>
                  </a:lnTo>
                  <a:lnTo>
                    <a:pt x="3557" y="3106"/>
                  </a:lnTo>
                  <a:cubicBezTo>
                    <a:pt x="3523" y="3100"/>
                    <a:pt x="3489" y="3096"/>
                    <a:pt x="3455" y="3096"/>
                  </a:cubicBezTo>
                  <a:cubicBezTo>
                    <a:pt x="3340" y="3096"/>
                    <a:pt x="3233" y="3141"/>
                    <a:pt x="3162" y="3258"/>
                  </a:cubicBezTo>
                  <a:cubicBezTo>
                    <a:pt x="3101" y="3380"/>
                    <a:pt x="3101" y="3562"/>
                    <a:pt x="3162" y="3684"/>
                  </a:cubicBezTo>
                  <a:lnTo>
                    <a:pt x="3892" y="4626"/>
                  </a:lnTo>
                  <a:lnTo>
                    <a:pt x="3892" y="4626"/>
                  </a:lnTo>
                  <a:lnTo>
                    <a:pt x="2767" y="4474"/>
                  </a:lnTo>
                  <a:lnTo>
                    <a:pt x="1916" y="3380"/>
                  </a:lnTo>
                  <a:cubicBezTo>
                    <a:pt x="1840" y="3285"/>
                    <a:pt x="1728" y="3238"/>
                    <a:pt x="1618" y="3238"/>
                  </a:cubicBezTo>
                  <a:cubicBezTo>
                    <a:pt x="1552" y="3238"/>
                    <a:pt x="1486" y="3255"/>
                    <a:pt x="1429" y="3289"/>
                  </a:cubicBezTo>
                  <a:cubicBezTo>
                    <a:pt x="1277" y="3410"/>
                    <a:pt x="1247" y="3654"/>
                    <a:pt x="1338" y="3806"/>
                  </a:cubicBezTo>
                  <a:lnTo>
                    <a:pt x="1733" y="4322"/>
                  </a:lnTo>
                  <a:lnTo>
                    <a:pt x="487" y="4140"/>
                  </a:lnTo>
                  <a:cubicBezTo>
                    <a:pt x="469" y="4137"/>
                    <a:pt x="451" y="4136"/>
                    <a:pt x="433" y="4136"/>
                  </a:cubicBezTo>
                  <a:cubicBezTo>
                    <a:pt x="244" y="4136"/>
                    <a:pt x="89" y="4277"/>
                    <a:pt x="62" y="4444"/>
                  </a:cubicBezTo>
                  <a:cubicBezTo>
                    <a:pt x="1" y="4626"/>
                    <a:pt x="183" y="4809"/>
                    <a:pt x="366" y="4869"/>
                  </a:cubicBezTo>
                  <a:lnTo>
                    <a:pt x="1612" y="5052"/>
                  </a:lnTo>
                  <a:lnTo>
                    <a:pt x="1095" y="5416"/>
                  </a:lnTo>
                  <a:cubicBezTo>
                    <a:pt x="943" y="5538"/>
                    <a:pt x="882" y="5781"/>
                    <a:pt x="1004" y="5933"/>
                  </a:cubicBezTo>
                  <a:cubicBezTo>
                    <a:pt x="1090" y="5998"/>
                    <a:pt x="1191" y="6062"/>
                    <a:pt x="1297" y="6062"/>
                  </a:cubicBezTo>
                  <a:cubicBezTo>
                    <a:pt x="1340" y="6062"/>
                    <a:pt x="1385" y="6051"/>
                    <a:pt x="1429" y="6024"/>
                  </a:cubicBezTo>
                  <a:cubicBezTo>
                    <a:pt x="1460" y="6024"/>
                    <a:pt x="1460" y="5994"/>
                    <a:pt x="1490" y="5994"/>
                  </a:cubicBezTo>
                  <a:lnTo>
                    <a:pt x="2615" y="5173"/>
                  </a:lnTo>
                  <a:lnTo>
                    <a:pt x="3740" y="5325"/>
                  </a:lnTo>
                  <a:lnTo>
                    <a:pt x="2797" y="6055"/>
                  </a:lnTo>
                  <a:cubicBezTo>
                    <a:pt x="2676" y="6116"/>
                    <a:pt x="2615" y="6298"/>
                    <a:pt x="2676" y="6420"/>
                  </a:cubicBezTo>
                  <a:cubicBezTo>
                    <a:pt x="2706" y="6572"/>
                    <a:pt x="2858" y="6663"/>
                    <a:pt x="3010" y="6663"/>
                  </a:cubicBezTo>
                  <a:lnTo>
                    <a:pt x="4135" y="6663"/>
                  </a:lnTo>
                  <a:lnTo>
                    <a:pt x="3557" y="7362"/>
                  </a:lnTo>
                  <a:lnTo>
                    <a:pt x="2189" y="7514"/>
                  </a:lnTo>
                  <a:cubicBezTo>
                    <a:pt x="1977" y="7575"/>
                    <a:pt x="1855" y="7727"/>
                    <a:pt x="1885" y="7909"/>
                  </a:cubicBezTo>
                  <a:cubicBezTo>
                    <a:pt x="1913" y="8076"/>
                    <a:pt x="2042" y="8217"/>
                    <a:pt x="2204" y="8217"/>
                  </a:cubicBezTo>
                  <a:cubicBezTo>
                    <a:pt x="2219" y="8217"/>
                    <a:pt x="2234" y="8216"/>
                    <a:pt x="2250" y="8213"/>
                  </a:cubicBezTo>
                  <a:lnTo>
                    <a:pt x="2888" y="8122"/>
                  </a:lnTo>
                  <a:lnTo>
                    <a:pt x="2098" y="9155"/>
                  </a:lnTo>
                  <a:cubicBezTo>
                    <a:pt x="1977" y="9307"/>
                    <a:pt x="2037" y="9550"/>
                    <a:pt x="2189" y="9641"/>
                  </a:cubicBezTo>
                  <a:cubicBezTo>
                    <a:pt x="2248" y="9700"/>
                    <a:pt x="2320" y="9734"/>
                    <a:pt x="2396" y="9734"/>
                  </a:cubicBezTo>
                  <a:cubicBezTo>
                    <a:pt x="2438" y="9734"/>
                    <a:pt x="2481" y="9724"/>
                    <a:pt x="2524" y="9702"/>
                  </a:cubicBezTo>
                  <a:cubicBezTo>
                    <a:pt x="2554" y="9641"/>
                    <a:pt x="2645" y="9611"/>
                    <a:pt x="2676" y="9581"/>
                  </a:cubicBezTo>
                  <a:lnTo>
                    <a:pt x="3466" y="8547"/>
                  </a:lnTo>
                  <a:lnTo>
                    <a:pt x="3557" y="9186"/>
                  </a:lnTo>
                  <a:cubicBezTo>
                    <a:pt x="3583" y="9366"/>
                    <a:pt x="3696" y="9503"/>
                    <a:pt x="3842" y="9503"/>
                  </a:cubicBezTo>
                  <a:cubicBezTo>
                    <a:pt x="3868" y="9503"/>
                    <a:pt x="3894" y="9499"/>
                    <a:pt x="3922" y="9489"/>
                  </a:cubicBezTo>
                  <a:cubicBezTo>
                    <a:pt x="3952" y="9489"/>
                    <a:pt x="4013" y="9489"/>
                    <a:pt x="4013" y="9459"/>
                  </a:cubicBezTo>
                  <a:cubicBezTo>
                    <a:pt x="4165" y="9398"/>
                    <a:pt x="4226" y="9246"/>
                    <a:pt x="4226" y="9094"/>
                  </a:cubicBezTo>
                  <a:lnTo>
                    <a:pt x="4074" y="7727"/>
                  </a:lnTo>
                  <a:lnTo>
                    <a:pt x="4651" y="6997"/>
                  </a:lnTo>
                  <a:lnTo>
                    <a:pt x="4955" y="8061"/>
                  </a:lnTo>
                  <a:cubicBezTo>
                    <a:pt x="4986" y="8213"/>
                    <a:pt x="5107" y="8274"/>
                    <a:pt x="5259" y="8334"/>
                  </a:cubicBezTo>
                  <a:cubicBezTo>
                    <a:pt x="5280" y="8339"/>
                    <a:pt x="5300" y="8340"/>
                    <a:pt x="5319" y="8340"/>
                  </a:cubicBezTo>
                  <a:cubicBezTo>
                    <a:pt x="5443" y="8340"/>
                    <a:pt x="5541" y="8261"/>
                    <a:pt x="5594" y="8182"/>
                  </a:cubicBezTo>
                  <a:lnTo>
                    <a:pt x="6171" y="7210"/>
                  </a:lnTo>
                  <a:lnTo>
                    <a:pt x="6506" y="8061"/>
                  </a:lnTo>
                  <a:lnTo>
                    <a:pt x="5989" y="9307"/>
                  </a:lnTo>
                  <a:cubicBezTo>
                    <a:pt x="5898" y="9489"/>
                    <a:pt x="5989" y="9702"/>
                    <a:pt x="6171" y="9763"/>
                  </a:cubicBezTo>
                  <a:cubicBezTo>
                    <a:pt x="6220" y="9787"/>
                    <a:pt x="6269" y="9799"/>
                    <a:pt x="6316" y="9799"/>
                  </a:cubicBezTo>
                  <a:cubicBezTo>
                    <a:pt x="6445" y="9799"/>
                    <a:pt x="6560" y="9714"/>
                    <a:pt x="6627" y="9581"/>
                  </a:cubicBezTo>
                  <a:lnTo>
                    <a:pt x="6901" y="8973"/>
                  </a:lnTo>
                  <a:lnTo>
                    <a:pt x="7387" y="10158"/>
                  </a:lnTo>
                  <a:cubicBezTo>
                    <a:pt x="7433" y="10295"/>
                    <a:pt x="7564" y="10363"/>
                    <a:pt x="7703" y="10363"/>
                  </a:cubicBezTo>
                  <a:cubicBezTo>
                    <a:pt x="7750" y="10363"/>
                    <a:pt x="7797" y="10356"/>
                    <a:pt x="7843" y="10341"/>
                  </a:cubicBezTo>
                  <a:cubicBezTo>
                    <a:pt x="8025" y="10249"/>
                    <a:pt x="8117" y="10067"/>
                    <a:pt x="8025" y="9885"/>
                  </a:cubicBezTo>
                  <a:lnTo>
                    <a:pt x="7539" y="8699"/>
                  </a:lnTo>
                  <a:lnTo>
                    <a:pt x="8147" y="8973"/>
                  </a:lnTo>
                  <a:cubicBezTo>
                    <a:pt x="8177" y="8988"/>
                    <a:pt x="8223" y="8996"/>
                    <a:pt x="8272" y="8996"/>
                  </a:cubicBezTo>
                  <a:cubicBezTo>
                    <a:pt x="8322" y="8996"/>
                    <a:pt x="8375" y="8988"/>
                    <a:pt x="8420" y="8973"/>
                  </a:cubicBezTo>
                  <a:cubicBezTo>
                    <a:pt x="8481" y="8942"/>
                    <a:pt x="8572" y="8851"/>
                    <a:pt x="8603" y="8790"/>
                  </a:cubicBezTo>
                  <a:cubicBezTo>
                    <a:pt x="8664" y="8578"/>
                    <a:pt x="8603" y="8395"/>
                    <a:pt x="8420" y="8334"/>
                  </a:cubicBezTo>
                  <a:lnTo>
                    <a:pt x="7144" y="7787"/>
                  </a:lnTo>
                  <a:lnTo>
                    <a:pt x="6810" y="6967"/>
                  </a:lnTo>
                  <a:lnTo>
                    <a:pt x="7873" y="7271"/>
                  </a:lnTo>
                  <a:cubicBezTo>
                    <a:pt x="7904" y="7281"/>
                    <a:pt x="7931" y="7284"/>
                    <a:pt x="7957" y="7284"/>
                  </a:cubicBezTo>
                  <a:cubicBezTo>
                    <a:pt x="8008" y="7284"/>
                    <a:pt x="8056" y="7271"/>
                    <a:pt x="8117" y="7271"/>
                  </a:cubicBezTo>
                  <a:cubicBezTo>
                    <a:pt x="8177" y="7210"/>
                    <a:pt x="8208" y="7179"/>
                    <a:pt x="8269" y="7149"/>
                  </a:cubicBezTo>
                  <a:cubicBezTo>
                    <a:pt x="8329" y="7027"/>
                    <a:pt x="8329" y="6845"/>
                    <a:pt x="8269" y="6724"/>
                  </a:cubicBezTo>
                  <a:lnTo>
                    <a:pt x="7539" y="5781"/>
                  </a:lnTo>
                  <a:lnTo>
                    <a:pt x="7539" y="5781"/>
                  </a:lnTo>
                  <a:lnTo>
                    <a:pt x="8664" y="5933"/>
                  </a:lnTo>
                  <a:lnTo>
                    <a:pt x="9515" y="7027"/>
                  </a:lnTo>
                  <a:cubicBezTo>
                    <a:pt x="9604" y="7116"/>
                    <a:pt x="9709" y="7173"/>
                    <a:pt x="9819" y="7173"/>
                  </a:cubicBezTo>
                  <a:cubicBezTo>
                    <a:pt x="9859" y="7173"/>
                    <a:pt x="9900" y="7165"/>
                    <a:pt x="9940" y="7149"/>
                  </a:cubicBezTo>
                  <a:cubicBezTo>
                    <a:pt x="9971" y="7149"/>
                    <a:pt x="9971" y="7119"/>
                    <a:pt x="10001" y="7119"/>
                  </a:cubicBezTo>
                  <a:cubicBezTo>
                    <a:pt x="10153" y="6997"/>
                    <a:pt x="10183" y="6754"/>
                    <a:pt x="10092" y="6602"/>
                  </a:cubicBezTo>
                  <a:lnTo>
                    <a:pt x="9697" y="6085"/>
                  </a:lnTo>
                  <a:lnTo>
                    <a:pt x="10943" y="6268"/>
                  </a:lnTo>
                  <a:cubicBezTo>
                    <a:pt x="11035" y="6268"/>
                    <a:pt x="11065" y="6268"/>
                    <a:pt x="11156" y="6237"/>
                  </a:cubicBezTo>
                  <a:cubicBezTo>
                    <a:pt x="11247" y="6207"/>
                    <a:pt x="11338" y="6085"/>
                    <a:pt x="11369" y="5964"/>
                  </a:cubicBezTo>
                  <a:cubicBezTo>
                    <a:pt x="11430" y="5812"/>
                    <a:pt x="11278" y="5629"/>
                    <a:pt x="11065" y="5599"/>
                  </a:cubicBezTo>
                  <a:lnTo>
                    <a:pt x="9819" y="5386"/>
                  </a:lnTo>
                  <a:lnTo>
                    <a:pt x="10335" y="5021"/>
                  </a:lnTo>
                  <a:cubicBezTo>
                    <a:pt x="10487" y="4900"/>
                    <a:pt x="10548" y="4687"/>
                    <a:pt x="10427" y="4535"/>
                  </a:cubicBezTo>
                  <a:cubicBezTo>
                    <a:pt x="10350" y="4439"/>
                    <a:pt x="10236" y="4379"/>
                    <a:pt x="10125" y="4379"/>
                  </a:cubicBezTo>
                  <a:cubicBezTo>
                    <a:pt x="10060" y="4379"/>
                    <a:pt x="9996" y="4399"/>
                    <a:pt x="9940" y="4444"/>
                  </a:cubicBezTo>
                  <a:lnTo>
                    <a:pt x="8816" y="5295"/>
                  </a:lnTo>
                  <a:lnTo>
                    <a:pt x="7691" y="5143"/>
                  </a:lnTo>
                  <a:lnTo>
                    <a:pt x="8633" y="4413"/>
                  </a:lnTo>
                  <a:cubicBezTo>
                    <a:pt x="8755" y="4322"/>
                    <a:pt x="8816" y="4140"/>
                    <a:pt x="8755" y="4018"/>
                  </a:cubicBezTo>
                  <a:cubicBezTo>
                    <a:pt x="8724" y="3866"/>
                    <a:pt x="8572" y="3806"/>
                    <a:pt x="8420" y="3806"/>
                  </a:cubicBezTo>
                  <a:lnTo>
                    <a:pt x="7326" y="3806"/>
                  </a:lnTo>
                  <a:lnTo>
                    <a:pt x="7873" y="3076"/>
                  </a:lnTo>
                  <a:lnTo>
                    <a:pt x="9241" y="2924"/>
                  </a:lnTo>
                  <a:cubicBezTo>
                    <a:pt x="9302" y="2924"/>
                    <a:pt x="9332" y="2924"/>
                    <a:pt x="9332" y="2894"/>
                  </a:cubicBezTo>
                  <a:cubicBezTo>
                    <a:pt x="9484" y="2802"/>
                    <a:pt x="9545" y="2650"/>
                    <a:pt x="9545" y="2499"/>
                  </a:cubicBezTo>
                  <a:cubicBezTo>
                    <a:pt x="9517" y="2332"/>
                    <a:pt x="9388" y="2191"/>
                    <a:pt x="9227" y="2191"/>
                  </a:cubicBezTo>
                  <a:cubicBezTo>
                    <a:pt x="9212" y="2191"/>
                    <a:pt x="9196" y="2192"/>
                    <a:pt x="9180" y="2195"/>
                  </a:cubicBezTo>
                  <a:lnTo>
                    <a:pt x="8542" y="2286"/>
                  </a:lnTo>
                  <a:lnTo>
                    <a:pt x="8542" y="2286"/>
                  </a:lnTo>
                  <a:lnTo>
                    <a:pt x="9332" y="1252"/>
                  </a:lnTo>
                  <a:cubicBezTo>
                    <a:pt x="9454" y="1100"/>
                    <a:pt x="9393" y="857"/>
                    <a:pt x="9241" y="766"/>
                  </a:cubicBezTo>
                  <a:cubicBezTo>
                    <a:pt x="9178" y="715"/>
                    <a:pt x="9104" y="691"/>
                    <a:pt x="9030" y="691"/>
                  </a:cubicBezTo>
                  <a:cubicBezTo>
                    <a:pt x="8927" y="691"/>
                    <a:pt x="8826" y="738"/>
                    <a:pt x="8755" y="827"/>
                  </a:cubicBezTo>
                  <a:lnTo>
                    <a:pt x="7965" y="1860"/>
                  </a:lnTo>
                  <a:lnTo>
                    <a:pt x="7873" y="1222"/>
                  </a:lnTo>
                  <a:cubicBezTo>
                    <a:pt x="7848" y="1041"/>
                    <a:pt x="7734" y="904"/>
                    <a:pt x="7589" y="904"/>
                  </a:cubicBezTo>
                  <a:cubicBezTo>
                    <a:pt x="7563" y="904"/>
                    <a:pt x="7536" y="909"/>
                    <a:pt x="7509" y="918"/>
                  </a:cubicBezTo>
                  <a:cubicBezTo>
                    <a:pt x="7326" y="948"/>
                    <a:pt x="7174" y="1100"/>
                    <a:pt x="7205" y="1283"/>
                  </a:cubicBezTo>
                  <a:lnTo>
                    <a:pt x="7357" y="2650"/>
                  </a:lnTo>
                  <a:lnTo>
                    <a:pt x="6779" y="3380"/>
                  </a:lnTo>
                  <a:lnTo>
                    <a:pt x="6475" y="2316"/>
                  </a:lnTo>
                  <a:cubicBezTo>
                    <a:pt x="6445" y="2164"/>
                    <a:pt x="6323" y="2073"/>
                    <a:pt x="6171" y="2043"/>
                  </a:cubicBezTo>
                  <a:cubicBezTo>
                    <a:pt x="6145" y="2037"/>
                    <a:pt x="6120" y="2035"/>
                    <a:pt x="6096" y="2035"/>
                  </a:cubicBezTo>
                  <a:cubicBezTo>
                    <a:pt x="5979" y="2035"/>
                    <a:pt x="5887" y="2094"/>
                    <a:pt x="5837" y="2195"/>
                  </a:cubicBezTo>
                  <a:lnTo>
                    <a:pt x="5259" y="3137"/>
                  </a:lnTo>
                  <a:lnTo>
                    <a:pt x="4925" y="2316"/>
                  </a:lnTo>
                  <a:lnTo>
                    <a:pt x="5442" y="1070"/>
                  </a:lnTo>
                  <a:cubicBezTo>
                    <a:pt x="5533" y="857"/>
                    <a:pt x="5442" y="675"/>
                    <a:pt x="5259" y="614"/>
                  </a:cubicBezTo>
                  <a:cubicBezTo>
                    <a:pt x="5210" y="590"/>
                    <a:pt x="5162" y="578"/>
                    <a:pt x="5114" y="578"/>
                  </a:cubicBezTo>
                  <a:cubicBezTo>
                    <a:pt x="4986" y="578"/>
                    <a:pt x="4870" y="663"/>
                    <a:pt x="4803" y="796"/>
                  </a:cubicBezTo>
                  <a:lnTo>
                    <a:pt x="4530" y="1404"/>
                  </a:lnTo>
                  <a:lnTo>
                    <a:pt x="4043" y="219"/>
                  </a:lnTo>
                  <a:cubicBezTo>
                    <a:pt x="3999" y="85"/>
                    <a:pt x="3873" y="1"/>
                    <a:pt x="37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21"/>
            <p:cNvSpPr/>
            <p:nvPr/>
          </p:nvSpPr>
          <p:spPr>
            <a:xfrm>
              <a:off x="7371289" y="1143686"/>
              <a:ext cx="1114721" cy="1045149"/>
            </a:xfrm>
            <a:custGeom>
              <a:avLst/>
              <a:gdLst/>
              <a:ahLst/>
              <a:cxnLst/>
              <a:rect l="l" t="t" r="r" b="b"/>
              <a:pathLst>
                <a:path w="34865" h="32689" extrusionOk="0">
                  <a:moveTo>
                    <a:pt x="18238" y="10229"/>
                  </a:moveTo>
                  <a:lnTo>
                    <a:pt x="18907" y="12630"/>
                  </a:lnTo>
                  <a:lnTo>
                    <a:pt x="17721" y="14150"/>
                  </a:lnTo>
                  <a:lnTo>
                    <a:pt x="16992" y="12357"/>
                  </a:lnTo>
                  <a:lnTo>
                    <a:pt x="18238" y="10229"/>
                  </a:lnTo>
                  <a:close/>
                  <a:moveTo>
                    <a:pt x="13101" y="12691"/>
                  </a:moveTo>
                  <a:lnTo>
                    <a:pt x="14925" y="13177"/>
                  </a:lnTo>
                  <a:lnTo>
                    <a:pt x="15654" y="14971"/>
                  </a:lnTo>
                  <a:lnTo>
                    <a:pt x="14742" y="14849"/>
                  </a:lnTo>
                  <a:lnTo>
                    <a:pt x="13101" y="12691"/>
                  </a:lnTo>
                  <a:close/>
                  <a:moveTo>
                    <a:pt x="22554" y="14028"/>
                  </a:moveTo>
                  <a:lnTo>
                    <a:pt x="20366" y="15670"/>
                  </a:lnTo>
                  <a:lnTo>
                    <a:pt x="19454" y="15548"/>
                  </a:lnTo>
                  <a:lnTo>
                    <a:pt x="20639" y="14028"/>
                  </a:lnTo>
                  <a:close/>
                  <a:moveTo>
                    <a:pt x="14438" y="17038"/>
                  </a:moveTo>
                  <a:lnTo>
                    <a:pt x="15350" y="17129"/>
                  </a:lnTo>
                  <a:lnTo>
                    <a:pt x="14195" y="18649"/>
                  </a:lnTo>
                  <a:lnTo>
                    <a:pt x="12280" y="18649"/>
                  </a:lnTo>
                  <a:lnTo>
                    <a:pt x="14438" y="17038"/>
                  </a:lnTo>
                  <a:close/>
                  <a:moveTo>
                    <a:pt x="19150" y="17706"/>
                  </a:moveTo>
                  <a:lnTo>
                    <a:pt x="20062" y="17828"/>
                  </a:lnTo>
                  <a:lnTo>
                    <a:pt x="21703" y="19986"/>
                  </a:lnTo>
                  <a:lnTo>
                    <a:pt x="19879" y="19500"/>
                  </a:lnTo>
                  <a:lnTo>
                    <a:pt x="19150" y="17706"/>
                  </a:lnTo>
                  <a:close/>
                  <a:moveTo>
                    <a:pt x="17083" y="18557"/>
                  </a:moveTo>
                  <a:lnTo>
                    <a:pt x="17782" y="20320"/>
                  </a:lnTo>
                  <a:lnTo>
                    <a:pt x="16536" y="22448"/>
                  </a:lnTo>
                  <a:lnTo>
                    <a:pt x="15897" y="20077"/>
                  </a:lnTo>
                  <a:lnTo>
                    <a:pt x="17083" y="18557"/>
                  </a:lnTo>
                  <a:close/>
                  <a:moveTo>
                    <a:pt x="11291" y="1"/>
                  </a:moveTo>
                  <a:cubicBezTo>
                    <a:pt x="11153" y="1"/>
                    <a:pt x="11014" y="26"/>
                    <a:pt x="10882" y="77"/>
                  </a:cubicBezTo>
                  <a:cubicBezTo>
                    <a:pt x="10305" y="320"/>
                    <a:pt x="10031" y="958"/>
                    <a:pt x="10274" y="1536"/>
                  </a:cubicBezTo>
                  <a:lnTo>
                    <a:pt x="11733" y="5183"/>
                  </a:lnTo>
                  <a:lnTo>
                    <a:pt x="9879" y="4363"/>
                  </a:lnTo>
                  <a:cubicBezTo>
                    <a:pt x="9745" y="4313"/>
                    <a:pt x="9608" y="4290"/>
                    <a:pt x="9473" y="4290"/>
                  </a:cubicBezTo>
                  <a:cubicBezTo>
                    <a:pt x="9028" y="4290"/>
                    <a:pt x="8614" y="4543"/>
                    <a:pt x="8450" y="4940"/>
                  </a:cubicBezTo>
                  <a:cubicBezTo>
                    <a:pt x="8207" y="5518"/>
                    <a:pt x="8481" y="6156"/>
                    <a:pt x="8998" y="6399"/>
                  </a:cubicBezTo>
                  <a:lnTo>
                    <a:pt x="12888" y="8010"/>
                  </a:lnTo>
                  <a:lnTo>
                    <a:pt x="13952" y="10655"/>
                  </a:lnTo>
                  <a:lnTo>
                    <a:pt x="10639" y="9773"/>
                  </a:lnTo>
                  <a:cubicBezTo>
                    <a:pt x="10545" y="9748"/>
                    <a:pt x="10449" y="9736"/>
                    <a:pt x="10355" y="9736"/>
                  </a:cubicBezTo>
                  <a:cubicBezTo>
                    <a:pt x="9993" y="9736"/>
                    <a:pt x="9647" y="9915"/>
                    <a:pt x="9454" y="10229"/>
                  </a:cubicBezTo>
                  <a:cubicBezTo>
                    <a:pt x="9210" y="10594"/>
                    <a:pt x="9210" y="11141"/>
                    <a:pt x="9514" y="11506"/>
                  </a:cubicBezTo>
                  <a:lnTo>
                    <a:pt x="11733" y="14484"/>
                  </a:lnTo>
                  <a:lnTo>
                    <a:pt x="8298" y="13998"/>
                  </a:lnTo>
                  <a:lnTo>
                    <a:pt x="5745" y="10655"/>
                  </a:lnTo>
                  <a:cubicBezTo>
                    <a:pt x="5512" y="10350"/>
                    <a:pt x="5184" y="10204"/>
                    <a:pt x="4860" y="10204"/>
                  </a:cubicBezTo>
                  <a:cubicBezTo>
                    <a:pt x="4635" y="10204"/>
                    <a:pt x="4412" y="10274"/>
                    <a:pt x="4225" y="10411"/>
                  </a:cubicBezTo>
                  <a:cubicBezTo>
                    <a:pt x="3739" y="10807"/>
                    <a:pt x="3648" y="11475"/>
                    <a:pt x="3982" y="11931"/>
                  </a:cubicBezTo>
                  <a:lnTo>
                    <a:pt x="5198" y="13542"/>
                  </a:lnTo>
                  <a:lnTo>
                    <a:pt x="1338" y="12995"/>
                  </a:lnTo>
                  <a:cubicBezTo>
                    <a:pt x="1297" y="12991"/>
                    <a:pt x="1256" y="12989"/>
                    <a:pt x="1215" y="12989"/>
                  </a:cubicBezTo>
                  <a:cubicBezTo>
                    <a:pt x="658" y="12989"/>
                    <a:pt x="177" y="13371"/>
                    <a:pt x="92" y="13937"/>
                  </a:cubicBezTo>
                  <a:cubicBezTo>
                    <a:pt x="0" y="14545"/>
                    <a:pt x="426" y="15092"/>
                    <a:pt x="1034" y="15214"/>
                  </a:cubicBezTo>
                  <a:lnTo>
                    <a:pt x="4894" y="15731"/>
                  </a:lnTo>
                  <a:lnTo>
                    <a:pt x="3314" y="16946"/>
                  </a:lnTo>
                  <a:cubicBezTo>
                    <a:pt x="2827" y="17342"/>
                    <a:pt x="2736" y="18010"/>
                    <a:pt x="3070" y="18466"/>
                  </a:cubicBezTo>
                  <a:cubicBezTo>
                    <a:pt x="3276" y="18754"/>
                    <a:pt x="3594" y="18903"/>
                    <a:pt x="3918" y="18903"/>
                  </a:cubicBezTo>
                  <a:cubicBezTo>
                    <a:pt x="4073" y="18903"/>
                    <a:pt x="4230" y="18869"/>
                    <a:pt x="4377" y="18801"/>
                  </a:cubicBezTo>
                  <a:cubicBezTo>
                    <a:pt x="4438" y="18770"/>
                    <a:pt x="4560" y="18740"/>
                    <a:pt x="4651" y="18649"/>
                  </a:cubicBezTo>
                  <a:lnTo>
                    <a:pt x="7995" y="16126"/>
                  </a:lnTo>
                  <a:lnTo>
                    <a:pt x="11429" y="16612"/>
                  </a:lnTo>
                  <a:lnTo>
                    <a:pt x="8481" y="18861"/>
                  </a:lnTo>
                  <a:cubicBezTo>
                    <a:pt x="8086" y="19105"/>
                    <a:pt x="7934" y="19621"/>
                    <a:pt x="8086" y="20077"/>
                  </a:cubicBezTo>
                  <a:cubicBezTo>
                    <a:pt x="8238" y="20533"/>
                    <a:pt x="8663" y="20837"/>
                    <a:pt x="9119" y="20837"/>
                  </a:cubicBezTo>
                  <a:lnTo>
                    <a:pt x="12554" y="20867"/>
                  </a:lnTo>
                  <a:lnTo>
                    <a:pt x="10791" y="23117"/>
                  </a:lnTo>
                  <a:lnTo>
                    <a:pt x="6627" y="23633"/>
                  </a:lnTo>
                  <a:cubicBezTo>
                    <a:pt x="6019" y="23725"/>
                    <a:pt x="5593" y="24241"/>
                    <a:pt x="5654" y="24849"/>
                  </a:cubicBezTo>
                  <a:cubicBezTo>
                    <a:pt x="5737" y="25402"/>
                    <a:pt x="6172" y="25804"/>
                    <a:pt x="6707" y="25804"/>
                  </a:cubicBezTo>
                  <a:cubicBezTo>
                    <a:pt x="6760" y="25804"/>
                    <a:pt x="6815" y="25800"/>
                    <a:pt x="6870" y="25792"/>
                  </a:cubicBezTo>
                  <a:lnTo>
                    <a:pt x="8846" y="25579"/>
                  </a:lnTo>
                  <a:lnTo>
                    <a:pt x="6414" y="28679"/>
                  </a:lnTo>
                  <a:cubicBezTo>
                    <a:pt x="6049" y="29196"/>
                    <a:pt x="6140" y="29865"/>
                    <a:pt x="6627" y="30199"/>
                  </a:cubicBezTo>
                  <a:cubicBezTo>
                    <a:pt x="6812" y="30365"/>
                    <a:pt x="7031" y="30442"/>
                    <a:pt x="7263" y="30442"/>
                  </a:cubicBezTo>
                  <a:cubicBezTo>
                    <a:pt x="7412" y="30442"/>
                    <a:pt x="7566" y="30410"/>
                    <a:pt x="7721" y="30351"/>
                  </a:cubicBezTo>
                  <a:cubicBezTo>
                    <a:pt x="7903" y="30290"/>
                    <a:pt x="8055" y="30169"/>
                    <a:pt x="8177" y="30017"/>
                  </a:cubicBezTo>
                  <a:lnTo>
                    <a:pt x="10609" y="26916"/>
                  </a:lnTo>
                  <a:lnTo>
                    <a:pt x="10821" y="28892"/>
                  </a:lnTo>
                  <a:cubicBezTo>
                    <a:pt x="10906" y="29459"/>
                    <a:pt x="11387" y="29840"/>
                    <a:pt x="11945" y="29840"/>
                  </a:cubicBezTo>
                  <a:cubicBezTo>
                    <a:pt x="11985" y="29840"/>
                    <a:pt x="12026" y="29838"/>
                    <a:pt x="12068" y="29834"/>
                  </a:cubicBezTo>
                  <a:cubicBezTo>
                    <a:pt x="12159" y="29834"/>
                    <a:pt x="12250" y="29804"/>
                    <a:pt x="12311" y="29743"/>
                  </a:cubicBezTo>
                  <a:cubicBezTo>
                    <a:pt x="12767" y="29561"/>
                    <a:pt x="13040" y="29105"/>
                    <a:pt x="13010" y="28618"/>
                  </a:cubicBezTo>
                  <a:lnTo>
                    <a:pt x="12463" y="24424"/>
                  </a:lnTo>
                  <a:lnTo>
                    <a:pt x="14226" y="22205"/>
                  </a:lnTo>
                  <a:lnTo>
                    <a:pt x="15107" y="25488"/>
                  </a:lnTo>
                  <a:cubicBezTo>
                    <a:pt x="15198" y="25913"/>
                    <a:pt x="15563" y="26217"/>
                    <a:pt x="16019" y="26308"/>
                  </a:cubicBezTo>
                  <a:cubicBezTo>
                    <a:pt x="16064" y="26315"/>
                    <a:pt x="16109" y="26319"/>
                    <a:pt x="16155" y="26319"/>
                  </a:cubicBezTo>
                  <a:cubicBezTo>
                    <a:pt x="16515" y="26319"/>
                    <a:pt x="16898" y="26112"/>
                    <a:pt x="17113" y="25761"/>
                  </a:cubicBezTo>
                  <a:lnTo>
                    <a:pt x="18846" y="22843"/>
                  </a:lnTo>
                  <a:lnTo>
                    <a:pt x="19910" y="25457"/>
                  </a:lnTo>
                  <a:lnTo>
                    <a:pt x="18299" y="29348"/>
                  </a:lnTo>
                  <a:cubicBezTo>
                    <a:pt x="18056" y="29895"/>
                    <a:pt x="18329" y="30564"/>
                    <a:pt x="18846" y="30776"/>
                  </a:cubicBezTo>
                  <a:cubicBezTo>
                    <a:pt x="18990" y="30837"/>
                    <a:pt x="19138" y="30866"/>
                    <a:pt x="19283" y="30866"/>
                  </a:cubicBezTo>
                  <a:cubicBezTo>
                    <a:pt x="19718" y="30866"/>
                    <a:pt x="20122" y="30609"/>
                    <a:pt x="20305" y="30199"/>
                  </a:cubicBezTo>
                  <a:lnTo>
                    <a:pt x="21095" y="28345"/>
                  </a:lnTo>
                  <a:lnTo>
                    <a:pt x="22584" y="31992"/>
                  </a:lnTo>
                  <a:cubicBezTo>
                    <a:pt x="22744" y="32427"/>
                    <a:pt x="23145" y="32689"/>
                    <a:pt x="23580" y="32689"/>
                  </a:cubicBezTo>
                  <a:cubicBezTo>
                    <a:pt x="23723" y="32689"/>
                    <a:pt x="23870" y="32660"/>
                    <a:pt x="24013" y="32600"/>
                  </a:cubicBezTo>
                  <a:cubicBezTo>
                    <a:pt x="24591" y="32387"/>
                    <a:pt x="24864" y="31719"/>
                    <a:pt x="24621" y="31141"/>
                  </a:cubicBezTo>
                  <a:lnTo>
                    <a:pt x="23162" y="27524"/>
                  </a:lnTo>
                  <a:lnTo>
                    <a:pt x="23162" y="27524"/>
                  </a:lnTo>
                  <a:lnTo>
                    <a:pt x="25016" y="28314"/>
                  </a:lnTo>
                  <a:cubicBezTo>
                    <a:pt x="25153" y="28375"/>
                    <a:pt x="25290" y="28406"/>
                    <a:pt x="25426" y="28406"/>
                  </a:cubicBezTo>
                  <a:cubicBezTo>
                    <a:pt x="25563" y="28406"/>
                    <a:pt x="25700" y="28375"/>
                    <a:pt x="25837" y="28314"/>
                  </a:cubicBezTo>
                  <a:cubicBezTo>
                    <a:pt x="26110" y="28193"/>
                    <a:pt x="26323" y="28010"/>
                    <a:pt x="26445" y="27706"/>
                  </a:cubicBezTo>
                  <a:cubicBezTo>
                    <a:pt x="26688" y="27129"/>
                    <a:pt x="26414" y="26491"/>
                    <a:pt x="25898" y="26247"/>
                  </a:cubicBezTo>
                  <a:lnTo>
                    <a:pt x="22007" y="24606"/>
                  </a:lnTo>
                  <a:lnTo>
                    <a:pt x="20943" y="21992"/>
                  </a:lnTo>
                  <a:lnTo>
                    <a:pt x="20943" y="21992"/>
                  </a:lnTo>
                  <a:lnTo>
                    <a:pt x="24256" y="22874"/>
                  </a:lnTo>
                  <a:cubicBezTo>
                    <a:pt x="24338" y="22897"/>
                    <a:pt x="24428" y="22907"/>
                    <a:pt x="24518" y="22907"/>
                  </a:cubicBezTo>
                  <a:cubicBezTo>
                    <a:pt x="24665" y="22907"/>
                    <a:pt x="24812" y="22881"/>
                    <a:pt x="24925" y="22843"/>
                  </a:cubicBezTo>
                  <a:cubicBezTo>
                    <a:pt x="25138" y="22752"/>
                    <a:pt x="25320" y="22600"/>
                    <a:pt x="25442" y="22418"/>
                  </a:cubicBezTo>
                  <a:cubicBezTo>
                    <a:pt x="25685" y="22022"/>
                    <a:pt x="25685" y="21506"/>
                    <a:pt x="25381" y="21111"/>
                  </a:cubicBezTo>
                  <a:lnTo>
                    <a:pt x="23162" y="18162"/>
                  </a:lnTo>
                  <a:lnTo>
                    <a:pt x="26597" y="18649"/>
                  </a:lnTo>
                  <a:lnTo>
                    <a:pt x="29150" y="21992"/>
                  </a:lnTo>
                  <a:cubicBezTo>
                    <a:pt x="29363" y="22290"/>
                    <a:pt x="29695" y="22439"/>
                    <a:pt x="30031" y="22439"/>
                  </a:cubicBezTo>
                  <a:cubicBezTo>
                    <a:pt x="30175" y="22439"/>
                    <a:pt x="30320" y="22412"/>
                    <a:pt x="30457" y="22357"/>
                  </a:cubicBezTo>
                  <a:cubicBezTo>
                    <a:pt x="30518" y="22296"/>
                    <a:pt x="30609" y="22266"/>
                    <a:pt x="30700" y="22205"/>
                  </a:cubicBezTo>
                  <a:cubicBezTo>
                    <a:pt x="31217" y="21810"/>
                    <a:pt x="31278" y="21111"/>
                    <a:pt x="30943" y="20685"/>
                  </a:cubicBezTo>
                  <a:lnTo>
                    <a:pt x="29727" y="19074"/>
                  </a:lnTo>
                  <a:lnTo>
                    <a:pt x="33588" y="19621"/>
                  </a:lnTo>
                  <a:cubicBezTo>
                    <a:pt x="33641" y="19629"/>
                    <a:pt x="33692" y="19633"/>
                    <a:pt x="33742" y="19633"/>
                  </a:cubicBezTo>
                  <a:cubicBezTo>
                    <a:pt x="33892" y="19633"/>
                    <a:pt x="34028" y="19598"/>
                    <a:pt x="34165" y="19530"/>
                  </a:cubicBezTo>
                  <a:cubicBezTo>
                    <a:pt x="34500" y="19378"/>
                    <a:pt x="34773" y="19074"/>
                    <a:pt x="34864" y="18649"/>
                  </a:cubicBezTo>
                  <a:cubicBezTo>
                    <a:pt x="34864" y="18162"/>
                    <a:pt x="34439" y="17585"/>
                    <a:pt x="33831" y="17524"/>
                  </a:cubicBezTo>
                  <a:lnTo>
                    <a:pt x="29940" y="16977"/>
                  </a:lnTo>
                  <a:lnTo>
                    <a:pt x="31551" y="15761"/>
                  </a:lnTo>
                  <a:cubicBezTo>
                    <a:pt x="32038" y="15396"/>
                    <a:pt x="32129" y="14697"/>
                    <a:pt x="31764" y="14241"/>
                  </a:cubicBezTo>
                  <a:cubicBezTo>
                    <a:pt x="31549" y="13955"/>
                    <a:pt x="31219" y="13806"/>
                    <a:pt x="30890" y="13806"/>
                  </a:cubicBezTo>
                  <a:cubicBezTo>
                    <a:pt x="30660" y="13806"/>
                    <a:pt x="30432" y="13878"/>
                    <a:pt x="30244" y="14028"/>
                  </a:cubicBezTo>
                  <a:lnTo>
                    <a:pt x="26901" y="16582"/>
                  </a:lnTo>
                  <a:lnTo>
                    <a:pt x="23466" y="16065"/>
                  </a:lnTo>
                  <a:lnTo>
                    <a:pt x="26414" y="13846"/>
                  </a:lnTo>
                  <a:cubicBezTo>
                    <a:pt x="26809" y="13573"/>
                    <a:pt x="26961" y="13086"/>
                    <a:pt x="26809" y="12630"/>
                  </a:cubicBezTo>
                  <a:cubicBezTo>
                    <a:pt x="26658" y="12144"/>
                    <a:pt x="26232" y="11870"/>
                    <a:pt x="25776" y="11870"/>
                  </a:cubicBezTo>
                  <a:lnTo>
                    <a:pt x="22341" y="11810"/>
                  </a:lnTo>
                  <a:lnTo>
                    <a:pt x="24104" y="9591"/>
                  </a:lnTo>
                  <a:lnTo>
                    <a:pt x="28268" y="9044"/>
                  </a:lnTo>
                  <a:cubicBezTo>
                    <a:pt x="28390" y="9044"/>
                    <a:pt x="28481" y="9013"/>
                    <a:pt x="28542" y="8952"/>
                  </a:cubicBezTo>
                  <a:cubicBezTo>
                    <a:pt x="28998" y="8770"/>
                    <a:pt x="29272" y="8314"/>
                    <a:pt x="29241" y="7828"/>
                  </a:cubicBezTo>
                  <a:cubicBezTo>
                    <a:pt x="29158" y="7275"/>
                    <a:pt x="28699" y="6873"/>
                    <a:pt x="28159" y="6873"/>
                  </a:cubicBezTo>
                  <a:cubicBezTo>
                    <a:pt x="28105" y="6873"/>
                    <a:pt x="28050" y="6877"/>
                    <a:pt x="27995" y="6885"/>
                  </a:cubicBezTo>
                  <a:lnTo>
                    <a:pt x="26019" y="7098"/>
                  </a:lnTo>
                  <a:lnTo>
                    <a:pt x="26019" y="7098"/>
                  </a:lnTo>
                  <a:lnTo>
                    <a:pt x="28451" y="3998"/>
                  </a:lnTo>
                  <a:cubicBezTo>
                    <a:pt x="28846" y="3481"/>
                    <a:pt x="28755" y="2812"/>
                    <a:pt x="28268" y="2478"/>
                  </a:cubicBezTo>
                  <a:cubicBezTo>
                    <a:pt x="28063" y="2311"/>
                    <a:pt x="27819" y="2231"/>
                    <a:pt x="27581" y="2231"/>
                  </a:cubicBezTo>
                  <a:cubicBezTo>
                    <a:pt x="27256" y="2231"/>
                    <a:pt x="26942" y="2380"/>
                    <a:pt x="26749" y="2661"/>
                  </a:cubicBezTo>
                  <a:lnTo>
                    <a:pt x="24317" y="5761"/>
                  </a:lnTo>
                  <a:lnTo>
                    <a:pt x="24043" y="3785"/>
                  </a:lnTo>
                  <a:cubicBezTo>
                    <a:pt x="23987" y="3219"/>
                    <a:pt x="23508" y="2837"/>
                    <a:pt x="22950" y="2837"/>
                  </a:cubicBezTo>
                  <a:cubicBezTo>
                    <a:pt x="22910" y="2837"/>
                    <a:pt x="22869" y="2839"/>
                    <a:pt x="22828" y="2843"/>
                  </a:cubicBezTo>
                  <a:cubicBezTo>
                    <a:pt x="22220" y="2934"/>
                    <a:pt x="21825" y="3451"/>
                    <a:pt x="21885" y="4059"/>
                  </a:cubicBezTo>
                  <a:lnTo>
                    <a:pt x="22433" y="8253"/>
                  </a:lnTo>
                  <a:lnTo>
                    <a:pt x="20670" y="10472"/>
                  </a:lnTo>
                  <a:lnTo>
                    <a:pt x="19788" y="7189"/>
                  </a:lnTo>
                  <a:cubicBezTo>
                    <a:pt x="19697" y="6764"/>
                    <a:pt x="19332" y="6430"/>
                    <a:pt x="18876" y="6369"/>
                  </a:cubicBezTo>
                  <a:cubicBezTo>
                    <a:pt x="18835" y="6362"/>
                    <a:pt x="18794" y="6359"/>
                    <a:pt x="18752" y="6359"/>
                  </a:cubicBezTo>
                  <a:cubicBezTo>
                    <a:pt x="18389" y="6359"/>
                    <a:pt x="18000" y="6589"/>
                    <a:pt x="17782" y="6916"/>
                  </a:cubicBezTo>
                  <a:lnTo>
                    <a:pt x="16049" y="9834"/>
                  </a:lnTo>
                  <a:lnTo>
                    <a:pt x="14986" y="7220"/>
                  </a:lnTo>
                  <a:lnTo>
                    <a:pt x="16597" y="3329"/>
                  </a:lnTo>
                  <a:cubicBezTo>
                    <a:pt x="16840" y="2782"/>
                    <a:pt x="16566" y="2113"/>
                    <a:pt x="16049" y="1901"/>
                  </a:cubicBezTo>
                  <a:cubicBezTo>
                    <a:pt x="15905" y="1840"/>
                    <a:pt x="15757" y="1811"/>
                    <a:pt x="15612" y="1811"/>
                  </a:cubicBezTo>
                  <a:cubicBezTo>
                    <a:pt x="15177" y="1811"/>
                    <a:pt x="14773" y="2068"/>
                    <a:pt x="14590" y="2478"/>
                  </a:cubicBezTo>
                  <a:lnTo>
                    <a:pt x="13800" y="4332"/>
                  </a:lnTo>
                  <a:lnTo>
                    <a:pt x="12311" y="685"/>
                  </a:lnTo>
                  <a:cubicBezTo>
                    <a:pt x="12149" y="247"/>
                    <a:pt x="11725" y="1"/>
                    <a:pt x="112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21"/>
            <p:cNvSpPr/>
            <p:nvPr/>
          </p:nvSpPr>
          <p:spPr>
            <a:xfrm>
              <a:off x="295424" y="2916625"/>
              <a:ext cx="369314" cy="337150"/>
            </a:xfrm>
            <a:custGeom>
              <a:avLst/>
              <a:gdLst/>
              <a:ahLst/>
              <a:cxnLst/>
              <a:rect l="l" t="t" r="r" b="b"/>
              <a:pathLst>
                <a:path w="11551" h="10545" extrusionOk="0">
                  <a:moveTo>
                    <a:pt x="6079" y="3319"/>
                  </a:moveTo>
                  <a:lnTo>
                    <a:pt x="6323" y="4139"/>
                  </a:lnTo>
                  <a:lnTo>
                    <a:pt x="5928" y="4626"/>
                  </a:lnTo>
                  <a:lnTo>
                    <a:pt x="5715" y="4018"/>
                  </a:lnTo>
                  <a:lnTo>
                    <a:pt x="6079" y="3319"/>
                  </a:lnTo>
                  <a:close/>
                  <a:moveTo>
                    <a:pt x="4408" y="4139"/>
                  </a:moveTo>
                  <a:lnTo>
                    <a:pt x="5016" y="4291"/>
                  </a:lnTo>
                  <a:lnTo>
                    <a:pt x="5259" y="4899"/>
                  </a:lnTo>
                  <a:lnTo>
                    <a:pt x="4955" y="4839"/>
                  </a:lnTo>
                  <a:lnTo>
                    <a:pt x="4408" y="4139"/>
                  </a:lnTo>
                  <a:close/>
                  <a:moveTo>
                    <a:pt x="7478" y="4535"/>
                  </a:moveTo>
                  <a:lnTo>
                    <a:pt x="6779" y="5082"/>
                  </a:lnTo>
                  <a:lnTo>
                    <a:pt x="6475" y="5051"/>
                  </a:lnTo>
                  <a:lnTo>
                    <a:pt x="6839" y="4535"/>
                  </a:lnTo>
                  <a:close/>
                  <a:moveTo>
                    <a:pt x="4864" y="5568"/>
                  </a:moveTo>
                  <a:lnTo>
                    <a:pt x="5168" y="5598"/>
                  </a:lnTo>
                  <a:lnTo>
                    <a:pt x="4803" y="6115"/>
                  </a:lnTo>
                  <a:lnTo>
                    <a:pt x="4134" y="6115"/>
                  </a:lnTo>
                  <a:lnTo>
                    <a:pt x="4864" y="5568"/>
                  </a:lnTo>
                  <a:close/>
                  <a:moveTo>
                    <a:pt x="6383" y="5750"/>
                  </a:moveTo>
                  <a:lnTo>
                    <a:pt x="6687" y="5811"/>
                  </a:lnTo>
                  <a:lnTo>
                    <a:pt x="7235" y="6510"/>
                  </a:lnTo>
                  <a:lnTo>
                    <a:pt x="6627" y="6358"/>
                  </a:lnTo>
                  <a:lnTo>
                    <a:pt x="6383" y="5750"/>
                  </a:lnTo>
                  <a:close/>
                  <a:moveTo>
                    <a:pt x="5654" y="6024"/>
                  </a:moveTo>
                  <a:lnTo>
                    <a:pt x="5897" y="6632"/>
                  </a:lnTo>
                  <a:lnTo>
                    <a:pt x="5502" y="7331"/>
                  </a:lnTo>
                  <a:lnTo>
                    <a:pt x="5289" y="6510"/>
                  </a:lnTo>
                  <a:lnTo>
                    <a:pt x="5654" y="6024"/>
                  </a:lnTo>
                  <a:close/>
                  <a:moveTo>
                    <a:pt x="3797" y="0"/>
                  </a:moveTo>
                  <a:cubicBezTo>
                    <a:pt x="3748" y="0"/>
                    <a:pt x="3697" y="12"/>
                    <a:pt x="3648" y="36"/>
                  </a:cubicBezTo>
                  <a:cubicBezTo>
                    <a:pt x="3465" y="97"/>
                    <a:pt x="3374" y="279"/>
                    <a:pt x="3465" y="462"/>
                  </a:cubicBezTo>
                  <a:lnTo>
                    <a:pt x="3952" y="1647"/>
                  </a:lnTo>
                  <a:lnTo>
                    <a:pt x="3344" y="1404"/>
                  </a:lnTo>
                  <a:cubicBezTo>
                    <a:pt x="3295" y="1379"/>
                    <a:pt x="3244" y="1368"/>
                    <a:pt x="3194" y="1368"/>
                  </a:cubicBezTo>
                  <a:cubicBezTo>
                    <a:pt x="3058" y="1368"/>
                    <a:pt x="2932" y="1453"/>
                    <a:pt x="2888" y="1586"/>
                  </a:cubicBezTo>
                  <a:cubicBezTo>
                    <a:pt x="2797" y="1769"/>
                    <a:pt x="2888" y="1951"/>
                    <a:pt x="3070" y="2042"/>
                  </a:cubicBezTo>
                  <a:lnTo>
                    <a:pt x="4317" y="2559"/>
                  </a:lnTo>
                  <a:lnTo>
                    <a:pt x="4681" y="3440"/>
                  </a:lnTo>
                  <a:lnTo>
                    <a:pt x="3557" y="3136"/>
                  </a:lnTo>
                  <a:cubicBezTo>
                    <a:pt x="3522" y="3130"/>
                    <a:pt x="3488" y="3126"/>
                    <a:pt x="3455" y="3126"/>
                  </a:cubicBezTo>
                  <a:cubicBezTo>
                    <a:pt x="3341" y="3126"/>
                    <a:pt x="3239" y="3171"/>
                    <a:pt x="3192" y="3288"/>
                  </a:cubicBezTo>
                  <a:cubicBezTo>
                    <a:pt x="3101" y="3410"/>
                    <a:pt x="3101" y="3592"/>
                    <a:pt x="3192" y="3714"/>
                  </a:cubicBezTo>
                  <a:lnTo>
                    <a:pt x="3921" y="4687"/>
                  </a:lnTo>
                  <a:lnTo>
                    <a:pt x="2766" y="4535"/>
                  </a:lnTo>
                  <a:lnTo>
                    <a:pt x="1946" y="3440"/>
                  </a:lnTo>
                  <a:cubicBezTo>
                    <a:pt x="1870" y="3345"/>
                    <a:pt x="1746" y="3298"/>
                    <a:pt x="1627" y="3298"/>
                  </a:cubicBezTo>
                  <a:cubicBezTo>
                    <a:pt x="1556" y="3298"/>
                    <a:pt x="1486" y="3315"/>
                    <a:pt x="1429" y="3349"/>
                  </a:cubicBezTo>
                  <a:cubicBezTo>
                    <a:pt x="1277" y="3471"/>
                    <a:pt x="1247" y="3714"/>
                    <a:pt x="1368" y="3866"/>
                  </a:cubicBezTo>
                  <a:lnTo>
                    <a:pt x="1733" y="4383"/>
                  </a:lnTo>
                  <a:lnTo>
                    <a:pt x="1733" y="4383"/>
                  </a:lnTo>
                  <a:lnTo>
                    <a:pt x="456" y="4200"/>
                  </a:lnTo>
                  <a:cubicBezTo>
                    <a:pt x="441" y="4198"/>
                    <a:pt x="425" y="4196"/>
                    <a:pt x="408" y="4196"/>
                  </a:cubicBezTo>
                  <a:cubicBezTo>
                    <a:pt x="238" y="4196"/>
                    <a:pt x="59" y="4338"/>
                    <a:pt x="31" y="4504"/>
                  </a:cubicBezTo>
                  <a:cubicBezTo>
                    <a:pt x="0" y="4687"/>
                    <a:pt x="152" y="4899"/>
                    <a:pt x="335" y="4930"/>
                  </a:cubicBezTo>
                  <a:lnTo>
                    <a:pt x="1642" y="5112"/>
                  </a:lnTo>
                  <a:lnTo>
                    <a:pt x="1095" y="5507"/>
                  </a:lnTo>
                  <a:cubicBezTo>
                    <a:pt x="943" y="5598"/>
                    <a:pt x="912" y="5842"/>
                    <a:pt x="1034" y="5994"/>
                  </a:cubicBezTo>
                  <a:cubicBezTo>
                    <a:pt x="1096" y="6097"/>
                    <a:pt x="1187" y="6144"/>
                    <a:pt x="1287" y="6144"/>
                  </a:cubicBezTo>
                  <a:cubicBezTo>
                    <a:pt x="1333" y="6144"/>
                    <a:pt x="1381" y="6134"/>
                    <a:pt x="1429" y="6115"/>
                  </a:cubicBezTo>
                  <a:cubicBezTo>
                    <a:pt x="1490" y="6115"/>
                    <a:pt x="1490" y="6054"/>
                    <a:pt x="1520" y="6054"/>
                  </a:cubicBezTo>
                  <a:lnTo>
                    <a:pt x="2614" y="5234"/>
                  </a:lnTo>
                  <a:lnTo>
                    <a:pt x="3769" y="5386"/>
                  </a:lnTo>
                  <a:lnTo>
                    <a:pt x="2766" y="6115"/>
                  </a:lnTo>
                  <a:cubicBezTo>
                    <a:pt x="2645" y="6176"/>
                    <a:pt x="2584" y="6358"/>
                    <a:pt x="2645" y="6480"/>
                  </a:cubicBezTo>
                  <a:cubicBezTo>
                    <a:pt x="2706" y="6632"/>
                    <a:pt x="2858" y="6723"/>
                    <a:pt x="3010" y="6753"/>
                  </a:cubicBezTo>
                  <a:lnTo>
                    <a:pt x="4134" y="6753"/>
                  </a:lnTo>
                  <a:lnTo>
                    <a:pt x="3557" y="7483"/>
                  </a:lnTo>
                  <a:lnTo>
                    <a:pt x="2189" y="7635"/>
                  </a:lnTo>
                  <a:cubicBezTo>
                    <a:pt x="2006" y="7665"/>
                    <a:pt x="1854" y="7817"/>
                    <a:pt x="1885" y="8030"/>
                  </a:cubicBezTo>
                  <a:cubicBezTo>
                    <a:pt x="1936" y="8211"/>
                    <a:pt x="2054" y="8348"/>
                    <a:pt x="2218" y="8348"/>
                  </a:cubicBezTo>
                  <a:cubicBezTo>
                    <a:pt x="2248" y="8348"/>
                    <a:pt x="2278" y="8343"/>
                    <a:pt x="2310" y="8334"/>
                  </a:cubicBezTo>
                  <a:lnTo>
                    <a:pt x="2949" y="8273"/>
                  </a:lnTo>
                  <a:lnTo>
                    <a:pt x="2158" y="9307"/>
                  </a:lnTo>
                  <a:cubicBezTo>
                    <a:pt x="2037" y="9459"/>
                    <a:pt x="2098" y="9671"/>
                    <a:pt x="2250" y="9793"/>
                  </a:cubicBezTo>
                  <a:cubicBezTo>
                    <a:pt x="2307" y="9831"/>
                    <a:pt x="2377" y="9870"/>
                    <a:pt x="2451" y="9870"/>
                  </a:cubicBezTo>
                  <a:cubicBezTo>
                    <a:pt x="2495" y="9870"/>
                    <a:pt x="2539" y="9857"/>
                    <a:pt x="2584" y="9823"/>
                  </a:cubicBezTo>
                  <a:cubicBezTo>
                    <a:pt x="2614" y="9793"/>
                    <a:pt x="2706" y="9763"/>
                    <a:pt x="2736" y="9702"/>
                  </a:cubicBezTo>
                  <a:lnTo>
                    <a:pt x="3526" y="8699"/>
                  </a:lnTo>
                  <a:lnTo>
                    <a:pt x="3617" y="9337"/>
                  </a:lnTo>
                  <a:cubicBezTo>
                    <a:pt x="3645" y="9504"/>
                    <a:pt x="3774" y="9645"/>
                    <a:pt x="3982" y="9645"/>
                  </a:cubicBezTo>
                  <a:cubicBezTo>
                    <a:pt x="4002" y="9645"/>
                    <a:pt x="4022" y="9644"/>
                    <a:pt x="4043" y="9641"/>
                  </a:cubicBezTo>
                  <a:cubicBezTo>
                    <a:pt x="4073" y="9641"/>
                    <a:pt x="4104" y="9641"/>
                    <a:pt x="4104" y="9611"/>
                  </a:cubicBezTo>
                  <a:cubicBezTo>
                    <a:pt x="4256" y="9519"/>
                    <a:pt x="4347" y="9367"/>
                    <a:pt x="4347" y="9215"/>
                  </a:cubicBezTo>
                  <a:lnTo>
                    <a:pt x="4195" y="7848"/>
                  </a:lnTo>
                  <a:lnTo>
                    <a:pt x="4742" y="7118"/>
                  </a:lnTo>
                  <a:lnTo>
                    <a:pt x="5046" y="8243"/>
                  </a:lnTo>
                  <a:cubicBezTo>
                    <a:pt x="5107" y="8395"/>
                    <a:pt x="5198" y="8456"/>
                    <a:pt x="5350" y="8486"/>
                  </a:cubicBezTo>
                  <a:cubicBezTo>
                    <a:pt x="5382" y="8499"/>
                    <a:pt x="5414" y="8505"/>
                    <a:pt x="5443" y="8505"/>
                  </a:cubicBezTo>
                  <a:cubicBezTo>
                    <a:pt x="5553" y="8505"/>
                    <a:pt x="5643" y="8423"/>
                    <a:pt x="5715" y="8304"/>
                  </a:cubicBezTo>
                  <a:lnTo>
                    <a:pt x="6262" y="7361"/>
                  </a:lnTo>
                  <a:lnTo>
                    <a:pt x="6627" y="8243"/>
                  </a:lnTo>
                  <a:lnTo>
                    <a:pt x="6079" y="9489"/>
                  </a:lnTo>
                  <a:cubicBezTo>
                    <a:pt x="5988" y="9671"/>
                    <a:pt x="6079" y="9854"/>
                    <a:pt x="6262" y="9945"/>
                  </a:cubicBezTo>
                  <a:cubicBezTo>
                    <a:pt x="6315" y="9960"/>
                    <a:pt x="6366" y="9968"/>
                    <a:pt x="6414" y="9968"/>
                  </a:cubicBezTo>
                  <a:cubicBezTo>
                    <a:pt x="6558" y="9968"/>
                    <a:pt x="6672" y="9899"/>
                    <a:pt x="6718" y="9763"/>
                  </a:cubicBezTo>
                  <a:lnTo>
                    <a:pt x="6991" y="9155"/>
                  </a:lnTo>
                  <a:lnTo>
                    <a:pt x="7478" y="10310"/>
                  </a:lnTo>
                  <a:cubicBezTo>
                    <a:pt x="7547" y="10471"/>
                    <a:pt x="7668" y="10545"/>
                    <a:pt x="7802" y="10545"/>
                  </a:cubicBezTo>
                  <a:cubicBezTo>
                    <a:pt x="7845" y="10545"/>
                    <a:pt x="7889" y="10537"/>
                    <a:pt x="7934" y="10522"/>
                  </a:cubicBezTo>
                  <a:cubicBezTo>
                    <a:pt x="8146" y="10431"/>
                    <a:pt x="8207" y="10249"/>
                    <a:pt x="8146" y="10067"/>
                  </a:cubicBezTo>
                  <a:lnTo>
                    <a:pt x="7630" y="8881"/>
                  </a:lnTo>
                  <a:lnTo>
                    <a:pt x="8238" y="9155"/>
                  </a:lnTo>
                  <a:cubicBezTo>
                    <a:pt x="8283" y="9170"/>
                    <a:pt x="8336" y="9177"/>
                    <a:pt x="8386" y="9177"/>
                  </a:cubicBezTo>
                  <a:cubicBezTo>
                    <a:pt x="8435" y="9177"/>
                    <a:pt x="8481" y="9170"/>
                    <a:pt x="8511" y="9155"/>
                  </a:cubicBezTo>
                  <a:cubicBezTo>
                    <a:pt x="8602" y="9094"/>
                    <a:pt x="8663" y="9033"/>
                    <a:pt x="8694" y="8942"/>
                  </a:cubicBezTo>
                  <a:cubicBezTo>
                    <a:pt x="8785" y="8760"/>
                    <a:pt x="8694" y="8577"/>
                    <a:pt x="8511" y="8486"/>
                  </a:cubicBezTo>
                  <a:lnTo>
                    <a:pt x="7265" y="7969"/>
                  </a:lnTo>
                  <a:lnTo>
                    <a:pt x="6931" y="7088"/>
                  </a:lnTo>
                  <a:lnTo>
                    <a:pt x="6931" y="7088"/>
                  </a:lnTo>
                  <a:lnTo>
                    <a:pt x="8025" y="7392"/>
                  </a:lnTo>
                  <a:cubicBezTo>
                    <a:pt x="8045" y="7402"/>
                    <a:pt x="8069" y="7405"/>
                    <a:pt x="8093" y="7405"/>
                  </a:cubicBezTo>
                  <a:cubicBezTo>
                    <a:pt x="8143" y="7405"/>
                    <a:pt x="8197" y="7392"/>
                    <a:pt x="8238" y="7392"/>
                  </a:cubicBezTo>
                  <a:cubicBezTo>
                    <a:pt x="8329" y="7361"/>
                    <a:pt x="8359" y="7331"/>
                    <a:pt x="8390" y="7270"/>
                  </a:cubicBezTo>
                  <a:cubicBezTo>
                    <a:pt x="8481" y="7179"/>
                    <a:pt x="8481" y="6966"/>
                    <a:pt x="8390" y="6875"/>
                  </a:cubicBezTo>
                  <a:lnTo>
                    <a:pt x="7690" y="5872"/>
                  </a:lnTo>
                  <a:lnTo>
                    <a:pt x="8815" y="6024"/>
                  </a:lnTo>
                  <a:lnTo>
                    <a:pt x="9666" y="7118"/>
                  </a:lnTo>
                  <a:cubicBezTo>
                    <a:pt x="9728" y="7221"/>
                    <a:pt x="9818" y="7283"/>
                    <a:pt x="9917" y="7283"/>
                  </a:cubicBezTo>
                  <a:cubicBezTo>
                    <a:pt x="9964" y="7283"/>
                    <a:pt x="10013" y="7269"/>
                    <a:pt x="10061" y="7240"/>
                  </a:cubicBezTo>
                  <a:cubicBezTo>
                    <a:pt x="10122" y="7240"/>
                    <a:pt x="10122" y="7209"/>
                    <a:pt x="10153" y="7209"/>
                  </a:cubicBezTo>
                  <a:cubicBezTo>
                    <a:pt x="10304" y="7088"/>
                    <a:pt x="10335" y="6875"/>
                    <a:pt x="10213" y="6723"/>
                  </a:cubicBezTo>
                  <a:lnTo>
                    <a:pt x="9849" y="6176"/>
                  </a:lnTo>
                  <a:lnTo>
                    <a:pt x="11095" y="6419"/>
                  </a:lnTo>
                  <a:cubicBezTo>
                    <a:pt x="11186" y="6419"/>
                    <a:pt x="11216" y="6419"/>
                    <a:pt x="11277" y="6358"/>
                  </a:cubicBezTo>
                  <a:cubicBezTo>
                    <a:pt x="11399" y="6328"/>
                    <a:pt x="11490" y="6206"/>
                    <a:pt x="11520" y="6115"/>
                  </a:cubicBezTo>
                  <a:cubicBezTo>
                    <a:pt x="11551" y="5902"/>
                    <a:pt x="11399" y="5720"/>
                    <a:pt x="11216" y="5720"/>
                  </a:cubicBezTo>
                  <a:lnTo>
                    <a:pt x="9909" y="5538"/>
                  </a:lnTo>
                  <a:lnTo>
                    <a:pt x="10456" y="5142"/>
                  </a:lnTo>
                  <a:cubicBezTo>
                    <a:pt x="10608" y="5021"/>
                    <a:pt x="10639" y="4808"/>
                    <a:pt x="10517" y="4656"/>
                  </a:cubicBezTo>
                  <a:cubicBezTo>
                    <a:pt x="10464" y="4568"/>
                    <a:pt x="10359" y="4520"/>
                    <a:pt x="10251" y="4520"/>
                  </a:cubicBezTo>
                  <a:cubicBezTo>
                    <a:pt x="10174" y="4520"/>
                    <a:pt x="10094" y="4545"/>
                    <a:pt x="10031" y="4595"/>
                  </a:cubicBezTo>
                  <a:lnTo>
                    <a:pt x="8937" y="5416"/>
                  </a:lnTo>
                  <a:lnTo>
                    <a:pt x="7782" y="5264"/>
                  </a:lnTo>
                  <a:lnTo>
                    <a:pt x="8785" y="4535"/>
                  </a:lnTo>
                  <a:cubicBezTo>
                    <a:pt x="8906" y="4474"/>
                    <a:pt x="8967" y="4261"/>
                    <a:pt x="8906" y="4109"/>
                  </a:cubicBezTo>
                  <a:cubicBezTo>
                    <a:pt x="8845" y="3957"/>
                    <a:pt x="8694" y="3896"/>
                    <a:pt x="8542" y="3866"/>
                  </a:cubicBezTo>
                  <a:lnTo>
                    <a:pt x="7417" y="3866"/>
                  </a:lnTo>
                  <a:lnTo>
                    <a:pt x="7994" y="3136"/>
                  </a:lnTo>
                  <a:lnTo>
                    <a:pt x="9362" y="2984"/>
                  </a:lnTo>
                  <a:cubicBezTo>
                    <a:pt x="9393" y="2984"/>
                    <a:pt x="9423" y="2984"/>
                    <a:pt x="9423" y="2954"/>
                  </a:cubicBezTo>
                  <a:cubicBezTo>
                    <a:pt x="9575" y="2863"/>
                    <a:pt x="9666" y="2711"/>
                    <a:pt x="9666" y="2559"/>
                  </a:cubicBezTo>
                  <a:cubicBezTo>
                    <a:pt x="9611" y="2392"/>
                    <a:pt x="9479" y="2251"/>
                    <a:pt x="9294" y="2251"/>
                  </a:cubicBezTo>
                  <a:cubicBezTo>
                    <a:pt x="9277" y="2251"/>
                    <a:pt x="9259" y="2252"/>
                    <a:pt x="9241" y="2255"/>
                  </a:cubicBezTo>
                  <a:lnTo>
                    <a:pt x="8602" y="2346"/>
                  </a:lnTo>
                  <a:lnTo>
                    <a:pt x="8602" y="2346"/>
                  </a:lnTo>
                  <a:lnTo>
                    <a:pt x="9393" y="1313"/>
                  </a:lnTo>
                  <a:cubicBezTo>
                    <a:pt x="9514" y="1161"/>
                    <a:pt x="9453" y="917"/>
                    <a:pt x="9301" y="826"/>
                  </a:cubicBezTo>
                  <a:cubicBezTo>
                    <a:pt x="9238" y="776"/>
                    <a:pt x="9164" y="751"/>
                    <a:pt x="9090" y="751"/>
                  </a:cubicBezTo>
                  <a:cubicBezTo>
                    <a:pt x="8988" y="751"/>
                    <a:pt x="8886" y="799"/>
                    <a:pt x="8815" y="887"/>
                  </a:cubicBezTo>
                  <a:lnTo>
                    <a:pt x="8055" y="1860"/>
                  </a:lnTo>
                  <a:lnTo>
                    <a:pt x="7994" y="1191"/>
                  </a:lnTo>
                  <a:cubicBezTo>
                    <a:pt x="7939" y="1024"/>
                    <a:pt x="7807" y="883"/>
                    <a:pt x="7623" y="883"/>
                  </a:cubicBezTo>
                  <a:cubicBezTo>
                    <a:pt x="7605" y="883"/>
                    <a:pt x="7587" y="884"/>
                    <a:pt x="7569" y="887"/>
                  </a:cubicBezTo>
                  <a:cubicBezTo>
                    <a:pt x="7387" y="948"/>
                    <a:pt x="7235" y="1100"/>
                    <a:pt x="7265" y="1313"/>
                  </a:cubicBezTo>
                  <a:lnTo>
                    <a:pt x="7417" y="2680"/>
                  </a:lnTo>
                  <a:lnTo>
                    <a:pt x="6839" y="3410"/>
                  </a:lnTo>
                  <a:lnTo>
                    <a:pt x="6535" y="2316"/>
                  </a:lnTo>
                  <a:cubicBezTo>
                    <a:pt x="6505" y="2164"/>
                    <a:pt x="6383" y="2073"/>
                    <a:pt x="6231" y="2042"/>
                  </a:cubicBezTo>
                  <a:cubicBezTo>
                    <a:pt x="6206" y="2037"/>
                    <a:pt x="6182" y="2035"/>
                    <a:pt x="6158" y="2035"/>
                  </a:cubicBezTo>
                  <a:cubicBezTo>
                    <a:pt x="6041" y="2035"/>
                    <a:pt x="5948" y="2098"/>
                    <a:pt x="5897" y="2225"/>
                  </a:cubicBezTo>
                  <a:lnTo>
                    <a:pt x="5320" y="3167"/>
                  </a:lnTo>
                  <a:lnTo>
                    <a:pt x="4985" y="2316"/>
                  </a:lnTo>
                  <a:lnTo>
                    <a:pt x="5502" y="1039"/>
                  </a:lnTo>
                  <a:cubicBezTo>
                    <a:pt x="5593" y="857"/>
                    <a:pt x="5502" y="674"/>
                    <a:pt x="5320" y="583"/>
                  </a:cubicBezTo>
                  <a:cubicBezTo>
                    <a:pt x="5275" y="568"/>
                    <a:pt x="5231" y="561"/>
                    <a:pt x="5188" y="561"/>
                  </a:cubicBezTo>
                  <a:cubicBezTo>
                    <a:pt x="5054" y="561"/>
                    <a:pt x="4933" y="635"/>
                    <a:pt x="4864" y="796"/>
                  </a:cubicBezTo>
                  <a:lnTo>
                    <a:pt x="4590" y="1404"/>
                  </a:lnTo>
                  <a:lnTo>
                    <a:pt x="4104" y="218"/>
                  </a:lnTo>
                  <a:cubicBezTo>
                    <a:pt x="4059" y="85"/>
                    <a:pt x="3933" y="0"/>
                    <a:pt x="37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21"/>
            <p:cNvSpPr/>
            <p:nvPr/>
          </p:nvSpPr>
          <p:spPr>
            <a:xfrm>
              <a:off x="781342" y="551619"/>
              <a:ext cx="787195" cy="736199"/>
            </a:xfrm>
            <a:custGeom>
              <a:avLst/>
              <a:gdLst/>
              <a:ahLst/>
              <a:cxnLst/>
              <a:rect l="l" t="t" r="r" b="b"/>
              <a:pathLst>
                <a:path w="24621" h="23026" extrusionOk="0">
                  <a:moveTo>
                    <a:pt x="12918" y="7166"/>
                  </a:moveTo>
                  <a:lnTo>
                    <a:pt x="13374" y="8868"/>
                  </a:lnTo>
                  <a:lnTo>
                    <a:pt x="12554" y="9932"/>
                  </a:lnTo>
                  <a:lnTo>
                    <a:pt x="12007" y="8686"/>
                  </a:lnTo>
                  <a:lnTo>
                    <a:pt x="12918" y="7166"/>
                  </a:lnTo>
                  <a:close/>
                  <a:moveTo>
                    <a:pt x="9271" y="8899"/>
                  </a:moveTo>
                  <a:lnTo>
                    <a:pt x="10578" y="9263"/>
                  </a:lnTo>
                  <a:lnTo>
                    <a:pt x="11095" y="10510"/>
                  </a:lnTo>
                  <a:lnTo>
                    <a:pt x="10456" y="10418"/>
                  </a:lnTo>
                  <a:lnTo>
                    <a:pt x="9271" y="8899"/>
                  </a:lnTo>
                  <a:close/>
                  <a:moveTo>
                    <a:pt x="15928" y="9811"/>
                  </a:moveTo>
                  <a:lnTo>
                    <a:pt x="14408" y="10966"/>
                  </a:lnTo>
                  <a:lnTo>
                    <a:pt x="13769" y="10874"/>
                  </a:lnTo>
                  <a:lnTo>
                    <a:pt x="14590" y="9811"/>
                  </a:lnTo>
                  <a:close/>
                  <a:moveTo>
                    <a:pt x="10213" y="11999"/>
                  </a:moveTo>
                  <a:lnTo>
                    <a:pt x="10882" y="12060"/>
                  </a:lnTo>
                  <a:lnTo>
                    <a:pt x="10031" y="13124"/>
                  </a:lnTo>
                  <a:lnTo>
                    <a:pt x="8693" y="13124"/>
                  </a:lnTo>
                  <a:lnTo>
                    <a:pt x="10213" y="11999"/>
                  </a:lnTo>
                  <a:close/>
                  <a:moveTo>
                    <a:pt x="13496" y="12455"/>
                  </a:moveTo>
                  <a:lnTo>
                    <a:pt x="14134" y="12516"/>
                  </a:lnTo>
                  <a:lnTo>
                    <a:pt x="15320" y="14036"/>
                  </a:lnTo>
                  <a:lnTo>
                    <a:pt x="14013" y="13701"/>
                  </a:lnTo>
                  <a:lnTo>
                    <a:pt x="13496" y="12455"/>
                  </a:lnTo>
                  <a:close/>
                  <a:moveTo>
                    <a:pt x="12098" y="13002"/>
                  </a:moveTo>
                  <a:lnTo>
                    <a:pt x="12614" y="14279"/>
                  </a:lnTo>
                  <a:lnTo>
                    <a:pt x="11703" y="15798"/>
                  </a:lnTo>
                  <a:lnTo>
                    <a:pt x="11247" y="14066"/>
                  </a:lnTo>
                  <a:lnTo>
                    <a:pt x="12098" y="13002"/>
                  </a:lnTo>
                  <a:close/>
                  <a:moveTo>
                    <a:pt x="7916" y="0"/>
                  </a:moveTo>
                  <a:cubicBezTo>
                    <a:pt x="7821" y="0"/>
                    <a:pt x="7723" y="17"/>
                    <a:pt x="7630" y="54"/>
                  </a:cubicBezTo>
                  <a:cubicBezTo>
                    <a:pt x="7265" y="206"/>
                    <a:pt x="7082" y="661"/>
                    <a:pt x="7234" y="1057"/>
                  </a:cubicBezTo>
                  <a:lnTo>
                    <a:pt x="8237" y="3640"/>
                  </a:lnTo>
                  <a:lnTo>
                    <a:pt x="6961" y="3063"/>
                  </a:lnTo>
                  <a:cubicBezTo>
                    <a:pt x="6861" y="3024"/>
                    <a:pt x="6757" y="3005"/>
                    <a:pt x="6654" y="3005"/>
                  </a:cubicBezTo>
                  <a:cubicBezTo>
                    <a:pt x="6352" y="3005"/>
                    <a:pt x="6064" y="3170"/>
                    <a:pt x="5927" y="3488"/>
                  </a:cubicBezTo>
                  <a:cubicBezTo>
                    <a:pt x="5775" y="3853"/>
                    <a:pt x="5927" y="4309"/>
                    <a:pt x="6353" y="4491"/>
                  </a:cubicBezTo>
                  <a:lnTo>
                    <a:pt x="9089" y="5646"/>
                  </a:lnTo>
                  <a:lnTo>
                    <a:pt x="9848" y="7501"/>
                  </a:lnTo>
                  <a:lnTo>
                    <a:pt x="7538" y="6862"/>
                  </a:lnTo>
                  <a:cubicBezTo>
                    <a:pt x="7471" y="6842"/>
                    <a:pt x="7401" y="6832"/>
                    <a:pt x="7330" y="6832"/>
                  </a:cubicBezTo>
                  <a:cubicBezTo>
                    <a:pt x="7082" y="6832"/>
                    <a:pt x="6829" y="6953"/>
                    <a:pt x="6687" y="7166"/>
                  </a:cubicBezTo>
                  <a:cubicBezTo>
                    <a:pt x="6505" y="7440"/>
                    <a:pt x="6505" y="7804"/>
                    <a:pt x="6718" y="8078"/>
                  </a:cubicBezTo>
                  <a:lnTo>
                    <a:pt x="8268" y="10175"/>
                  </a:lnTo>
                  <a:lnTo>
                    <a:pt x="5836" y="9811"/>
                  </a:lnTo>
                  <a:lnTo>
                    <a:pt x="4073" y="7440"/>
                  </a:lnTo>
                  <a:cubicBezTo>
                    <a:pt x="3914" y="7227"/>
                    <a:pt x="3682" y="7118"/>
                    <a:pt x="3456" y="7118"/>
                  </a:cubicBezTo>
                  <a:cubicBezTo>
                    <a:pt x="3295" y="7118"/>
                    <a:pt x="3136" y="7174"/>
                    <a:pt x="3009" y="7288"/>
                  </a:cubicBezTo>
                  <a:cubicBezTo>
                    <a:pt x="2675" y="7531"/>
                    <a:pt x="2584" y="8048"/>
                    <a:pt x="2857" y="8352"/>
                  </a:cubicBezTo>
                  <a:lnTo>
                    <a:pt x="3678" y="9476"/>
                  </a:lnTo>
                  <a:lnTo>
                    <a:pt x="942" y="9111"/>
                  </a:lnTo>
                  <a:cubicBezTo>
                    <a:pt x="895" y="9100"/>
                    <a:pt x="847" y="9095"/>
                    <a:pt x="800" y="9095"/>
                  </a:cubicBezTo>
                  <a:cubicBezTo>
                    <a:pt x="457" y="9095"/>
                    <a:pt x="145" y="9375"/>
                    <a:pt x="91" y="9750"/>
                  </a:cubicBezTo>
                  <a:cubicBezTo>
                    <a:pt x="0" y="10175"/>
                    <a:pt x="304" y="10540"/>
                    <a:pt x="730" y="10631"/>
                  </a:cubicBezTo>
                  <a:lnTo>
                    <a:pt x="3465" y="10996"/>
                  </a:lnTo>
                  <a:lnTo>
                    <a:pt x="2310" y="11847"/>
                  </a:lnTo>
                  <a:cubicBezTo>
                    <a:pt x="1976" y="12090"/>
                    <a:pt x="1915" y="12607"/>
                    <a:pt x="2158" y="12911"/>
                  </a:cubicBezTo>
                  <a:cubicBezTo>
                    <a:pt x="2324" y="13119"/>
                    <a:pt x="2547" y="13213"/>
                    <a:pt x="2769" y="13213"/>
                  </a:cubicBezTo>
                  <a:cubicBezTo>
                    <a:pt x="2872" y="13213"/>
                    <a:pt x="2974" y="13193"/>
                    <a:pt x="3070" y="13154"/>
                  </a:cubicBezTo>
                  <a:cubicBezTo>
                    <a:pt x="3161" y="13124"/>
                    <a:pt x="3192" y="13093"/>
                    <a:pt x="3283" y="13063"/>
                  </a:cubicBezTo>
                  <a:lnTo>
                    <a:pt x="5623" y="11270"/>
                  </a:lnTo>
                  <a:lnTo>
                    <a:pt x="8055" y="11604"/>
                  </a:lnTo>
                  <a:lnTo>
                    <a:pt x="5958" y="13154"/>
                  </a:lnTo>
                  <a:cubicBezTo>
                    <a:pt x="5715" y="13367"/>
                    <a:pt x="5593" y="13701"/>
                    <a:pt x="5715" y="14036"/>
                  </a:cubicBezTo>
                  <a:cubicBezTo>
                    <a:pt x="5806" y="14340"/>
                    <a:pt x="6079" y="14583"/>
                    <a:pt x="6414" y="14583"/>
                  </a:cubicBezTo>
                  <a:lnTo>
                    <a:pt x="8845" y="14613"/>
                  </a:lnTo>
                  <a:lnTo>
                    <a:pt x="7630" y="16163"/>
                  </a:lnTo>
                  <a:lnTo>
                    <a:pt x="4712" y="16558"/>
                  </a:lnTo>
                  <a:cubicBezTo>
                    <a:pt x="4286" y="16589"/>
                    <a:pt x="3982" y="17014"/>
                    <a:pt x="4043" y="17409"/>
                  </a:cubicBezTo>
                  <a:cubicBezTo>
                    <a:pt x="4072" y="17815"/>
                    <a:pt x="4460" y="18111"/>
                    <a:pt x="4839" y="18111"/>
                  </a:cubicBezTo>
                  <a:cubicBezTo>
                    <a:pt x="4857" y="18111"/>
                    <a:pt x="4876" y="18110"/>
                    <a:pt x="4894" y="18109"/>
                  </a:cubicBezTo>
                  <a:lnTo>
                    <a:pt x="6323" y="17896"/>
                  </a:lnTo>
                  <a:lnTo>
                    <a:pt x="6323" y="17896"/>
                  </a:lnTo>
                  <a:lnTo>
                    <a:pt x="4590" y="20084"/>
                  </a:lnTo>
                  <a:cubicBezTo>
                    <a:pt x="4347" y="20419"/>
                    <a:pt x="4408" y="20905"/>
                    <a:pt x="4742" y="21179"/>
                  </a:cubicBezTo>
                  <a:cubicBezTo>
                    <a:pt x="4896" y="21294"/>
                    <a:pt x="5075" y="21336"/>
                    <a:pt x="5239" y="21336"/>
                  </a:cubicBezTo>
                  <a:cubicBezTo>
                    <a:pt x="5334" y="21336"/>
                    <a:pt x="5424" y="21322"/>
                    <a:pt x="5502" y="21300"/>
                  </a:cubicBezTo>
                  <a:cubicBezTo>
                    <a:pt x="5623" y="21270"/>
                    <a:pt x="5745" y="21179"/>
                    <a:pt x="5806" y="21057"/>
                  </a:cubicBezTo>
                  <a:lnTo>
                    <a:pt x="7538" y="18868"/>
                  </a:lnTo>
                  <a:lnTo>
                    <a:pt x="7721" y="20267"/>
                  </a:lnTo>
                  <a:cubicBezTo>
                    <a:pt x="7750" y="20673"/>
                    <a:pt x="8138" y="20968"/>
                    <a:pt x="8543" y="20968"/>
                  </a:cubicBezTo>
                  <a:cubicBezTo>
                    <a:pt x="8563" y="20968"/>
                    <a:pt x="8583" y="20967"/>
                    <a:pt x="8602" y="20966"/>
                  </a:cubicBezTo>
                  <a:cubicBezTo>
                    <a:pt x="8663" y="20966"/>
                    <a:pt x="8754" y="20905"/>
                    <a:pt x="8785" y="20905"/>
                  </a:cubicBezTo>
                  <a:cubicBezTo>
                    <a:pt x="9089" y="20814"/>
                    <a:pt x="9301" y="20449"/>
                    <a:pt x="9271" y="20115"/>
                  </a:cubicBezTo>
                  <a:lnTo>
                    <a:pt x="8906" y="17197"/>
                  </a:lnTo>
                  <a:lnTo>
                    <a:pt x="10122" y="15647"/>
                  </a:lnTo>
                  <a:lnTo>
                    <a:pt x="10730" y="17957"/>
                  </a:lnTo>
                  <a:cubicBezTo>
                    <a:pt x="10791" y="18261"/>
                    <a:pt x="11064" y="18473"/>
                    <a:pt x="11368" y="18534"/>
                  </a:cubicBezTo>
                  <a:cubicBezTo>
                    <a:pt x="11394" y="18537"/>
                    <a:pt x="11420" y="18538"/>
                    <a:pt x="11445" y="18538"/>
                  </a:cubicBezTo>
                  <a:cubicBezTo>
                    <a:pt x="11722" y="18538"/>
                    <a:pt x="11989" y="18389"/>
                    <a:pt x="12128" y="18139"/>
                  </a:cubicBezTo>
                  <a:lnTo>
                    <a:pt x="13374" y="16042"/>
                  </a:lnTo>
                  <a:lnTo>
                    <a:pt x="14134" y="17926"/>
                  </a:lnTo>
                  <a:lnTo>
                    <a:pt x="13010" y="20662"/>
                  </a:lnTo>
                  <a:cubicBezTo>
                    <a:pt x="12858" y="21027"/>
                    <a:pt x="13010" y="21482"/>
                    <a:pt x="13405" y="21665"/>
                  </a:cubicBezTo>
                  <a:cubicBezTo>
                    <a:pt x="13506" y="21704"/>
                    <a:pt x="13611" y="21723"/>
                    <a:pt x="13715" y="21723"/>
                  </a:cubicBezTo>
                  <a:cubicBezTo>
                    <a:pt x="14016" y="21723"/>
                    <a:pt x="14303" y="21563"/>
                    <a:pt x="14438" y="21270"/>
                  </a:cubicBezTo>
                  <a:lnTo>
                    <a:pt x="14985" y="19963"/>
                  </a:lnTo>
                  <a:lnTo>
                    <a:pt x="15988" y="22546"/>
                  </a:lnTo>
                  <a:cubicBezTo>
                    <a:pt x="16104" y="22848"/>
                    <a:pt x="16397" y="23025"/>
                    <a:pt x="16704" y="23025"/>
                  </a:cubicBezTo>
                  <a:cubicBezTo>
                    <a:pt x="16800" y="23025"/>
                    <a:pt x="16898" y="23008"/>
                    <a:pt x="16991" y="22972"/>
                  </a:cubicBezTo>
                  <a:cubicBezTo>
                    <a:pt x="17356" y="22820"/>
                    <a:pt x="17569" y="22364"/>
                    <a:pt x="17417" y="21969"/>
                  </a:cubicBezTo>
                  <a:lnTo>
                    <a:pt x="16383" y="19385"/>
                  </a:lnTo>
                  <a:lnTo>
                    <a:pt x="17660" y="19932"/>
                  </a:lnTo>
                  <a:cubicBezTo>
                    <a:pt x="17766" y="19963"/>
                    <a:pt x="17873" y="19978"/>
                    <a:pt x="17975" y="19978"/>
                  </a:cubicBezTo>
                  <a:cubicBezTo>
                    <a:pt x="18078" y="19978"/>
                    <a:pt x="18177" y="19963"/>
                    <a:pt x="18268" y="19932"/>
                  </a:cubicBezTo>
                  <a:cubicBezTo>
                    <a:pt x="18481" y="19841"/>
                    <a:pt x="18633" y="19689"/>
                    <a:pt x="18694" y="19507"/>
                  </a:cubicBezTo>
                  <a:cubicBezTo>
                    <a:pt x="18846" y="19142"/>
                    <a:pt x="18694" y="18686"/>
                    <a:pt x="18268" y="18473"/>
                  </a:cubicBezTo>
                  <a:lnTo>
                    <a:pt x="15532" y="17349"/>
                  </a:lnTo>
                  <a:lnTo>
                    <a:pt x="14773" y="15495"/>
                  </a:lnTo>
                  <a:lnTo>
                    <a:pt x="17113" y="16133"/>
                  </a:lnTo>
                  <a:cubicBezTo>
                    <a:pt x="17176" y="16145"/>
                    <a:pt x="17244" y="16153"/>
                    <a:pt x="17313" y="16153"/>
                  </a:cubicBezTo>
                  <a:cubicBezTo>
                    <a:pt x="17411" y="16153"/>
                    <a:pt x="17510" y="16138"/>
                    <a:pt x="17599" y="16102"/>
                  </a:cubicBezTo>
                  <a:cubicBezTo>
                    <a:pt x="17751" y="16042"/>
                    <a:pt x="17873" y="15950"/>
                    <a:pt x="17934" y="15829"/>
                  </a:cubicBezTo>
                  <a:cubicBezTo>
                    <a:pt x="18116" y="15555"/>
                    <a:pt x="18116" y="15191"/>
                    <a:pt x="17903" y="14917"/>
                  </a:cubicBezTo>
                  <a:lnTo>
                    <a:pt x="16353" y="12820"/>
                  </a:lnTo>
                  <a:lnTo>
                    <a:pt x="18785" y="13154"/>
                  </a:lnTo>
                  <a:lnTo>
                    <a:pt x="20548" y="15525"/>
                  </a:lnTo>
                  <a:cubicBezTo>
                    <a:pt x="20724" y="15745"/>
                    <a:pt x="20963" y="15837"/>
                    <a:pt x="21197" y="15837"/>
                  </a:cubicBezTo>
                  <a:cubicBezTo>
                    <a:pt x="21287" y="15837"/>
                    <a:pt x="21375" y="15824"/>
                    <a:pt x="21460" y="15798"/>
                  </a:cubicBezTo>
                  <a:cubicBezTo>
                    <a:pt x="21551" y="15738"/>
                    <a:pt x="21581" y="15707"/>
                    <a:pt x="21672" y="15677"/>
                  </a:cubicBezTo>
                  <a:cubicBezTo>
                    <a:pt x="22007" y="15403"/>
                    <a:pt x="22067" y="14917"/>
                    <a:pt x="21824" y="14613"/>
                  </a:cubicBezTo>
                  <a:lnTo>
                    <a:pt x="20973" y="13458"/>
                  </a:lnTo>
                  <a:lnTo>
                    <a:pt x="23709" y="13853"/>
                  </a:lnTo>
                  <a:cubicBezTo>
                    <a:pt x="23753" y="13862"/>
                    <a:pt x="23795" y="13866"/>
                    <a:pt x="23835" y="13866"/>
                  </a:cubicBezTo>
                  <a:cubicBezTo>
                    <a:pt x="23932" y="13866"/>
                    <a:pt x="24018" y="13844"/>
                    <a:pt x="24104" y="13823"/>
                  </a:cubicBezTo>
                  <a:cubicBezTo>
                    <a:pt x="24347" y="13701"/>
                    <a:pt x="24499" y="13458"/>
                    <a:pt x="24590" y="13215"/>
                  </a:cubicBezTo>
                  <a:cubicBezTo>
                    <a:pt x="24621" y="12759"/>
                    <a:pt x="24317" y="12364"/>
                    <a:pt x="23891" y="12333"/>
                  </a:cubicBezTo>
                  <a:lnTo>
                    <a:pt x="21156" y="11938"/>
                  </a:lnTo>
                  <a:lnTo>
                    <a:pt x="22311" y="11118"/>
                  </a:lnTo>
                  <a:cubicBezTo>
                    <a:pt x="22645" y="10844"/>
                    <a:pt x="22736" y="10358"/>
                    <a:pt x="22463" y="10054"/>
                  </a:cubicBezTo>
                  <a:cubicBezTo>
                    <a:pt x="22299" y="9854"/>
                    <a:pt x="22059" y="9741"/>
                    <a:pt x="21828" y="9741"/>
                  </a:cubicBezTo>
                  <a:cubicBezTo>
                    <a:pt x="21673" y="9741"/>
                    <a:pt x="21521" y="9792"/>
                    <a:pt x="21399" y="9902"/>
                  </a:cubicBezTo>
                  <a:lnTo>
                    <a:pt x="19028" y="11695"/>
                  </a:lnTo>
                  <a:lnTo>
                    <a:pt x="16596" y="11330"/>
                  </a:lnTo>
                  <a:lnTo>
                    <a:pt x="18694" y="9780"/>
                  </a:lnTo>
                  <a:cubicBezTo>
                    <a:pt x="18967" y="9598"/>
                    <a:pt x="19089" y="9263"/>
                    <a:pt x="18967" y="8899"/>
                  </a:cubicBezTo>
                  <a:cubicBezTo>
                    <a:pt x="18846" y="8595"/>
                    <a:pt x="18572" y="8382"/>
                    <a:pt x="18238" y="8382"/>
                  </a:cubicBezTo>
                  <a:lnTo>
                    <a:pt x="15806" y="8352"/>
                  </a:lnTo>
                  <a:lnTo>
                    <a:pt x="17022" y="6771"/>
                  </a:lnTo>
                  <a:lnTo>
                    <a:pt x="19940" y="6406"/>
                  </a:lnTo>
                  <a:cubicBezTo>
                    <a:pt x="20031" y="6406"/>
                    <a:pt x="20092" y="6376"/>
                    <a:pt x="20153" y="6376"/>
                  </a:cubicBezTo>
                  <a:cubicBezTo>
                    <a:pt x="20457" y="6254"/>
                    <a:pt x="20669" y="5920"/>
                    <a:pt x="20639" y="5555"/>
                  </a:cubicBezTo>
                  <a:cubicBezTo>
                    <a:pt x="20610" y="5178"/>
                    <a:pt x="20221" y="4884"/>
                    <a:pt x="19816" y="4884"/>
                  </a:cubicBezTo>
                  <a:cubicBezTo>
                    <a:pt x="19797" y="4884"/>
                    <a:pt x="19777" y="4885"/>
                    <a:pt x="19757" y="4886"/>
                  </a:cubicBezTo>
                  <a:lnTo>
                    <a:pt x="18359" y="5069"/>
                  </a:lnTo>
                  <a:lnTo>
                    <a:pt x="20061" y="2880"/>
                  </a:lnTo>
                  <a:cubicBezTo>
                    <a:pt x="20335" y="2516"/>
                    <a:pt x="20244" y="2029"/>
                    <a:pt x="19909" y="1756"/>
                  </a:cubicBezTo>
                  <a:cubicBezTo>
                    <a:pt x="19773" y="1656"/>
                    <a:pt x="19606" y="1608"/>
                    <a:pt x="19440" y="1608"/>
                  </a:cubicBezTo>
                  <a:cubicBezTo>
                    <a:pt x="19199" y="1608"/>
                    <a:pt x="18959" y="1710"/>
                    <a:pt x="18815" y="1908"/>
                  </a:cubicBezTo>
                  <a:lnTo>
                    <a:pt x="17083" y="4127"/>
                  </a:lnTo>
                  <a:lnTo>
                    <a:pt x="16900" y="2728"/>
                  </a:lnTo>
                  <a:cubicBezTo>
                    <a:pt x="16871" y="2322"/>
                    <a:pt x="16483" y="2027"/>
                    <a:pt x="16078" y="2027"/>
                  </a:cubicBezTo>
                  <a:cubicBezTo>
                    <a:pt x="16058" y="2027"/>
                    <a:pt x="16038" y="2028"/>
                    <a:pt x="16019" y="2029"/>
                  </a:cubicBezTo>
                  <a:cubicBezTo>
                    <a:pt x="15624" y="2060"/>
                    <a:pt x="15320" y="2485"/>
                    <a:pt x="15350" y="2911"/>
                  </a:cubicBezTo>
                  <a:lnTo>
                    <a:pt x="15715" y="5829"/>
                  </a:lnTo>
                  <a:lnTo>
                    <a:pt x="14499" y="7379"/>
                  </a:lnTo>
                  <a:lnTo>
                    <a:pt x="13921" y="5069"/>
                  </a:lnTo>
                  <a:cubicBezTo>
                    <a:pt x="13830" y="4765"/>
                    <a:pt x="13557" y="4552"/>
                    <a:pt x="13253" y="4491"/>
                  </a:cubicBezTo>
                  <a:cubicBezTo>
                    <a:pt x="13227" y="4489"/>
                    <a:pt x="13201" y="4488"/>
                    <a:pt x="13176" y="4488"/>
                  </a:cubicBezTo>
                  <a:cubicBezTo>
                    <a:pt x="12898" y="4488"/>
                    <a:pt x="12632" y="4636"/>
                    <a:pt x="12493" y="4886"/>
                  </a:cubicBezTo>
                  <a:lnTo>
                    <a:pt x="11247" y="6984"/>
                  </a:lnTo>
                  <a:lnTo>
                    <a:pt x="10487" y="5099"/>
                  </a:lnTo>
                  <a:lnTo>
                    <a:pt x="11642" y="2364"/>
                  </a:lnTo>
                  <a:cubicBezTo>
                    <a:pt x="11794" y="1999"/>
                    <a:pt x="11642" y="1543"/>
                    <a:pt x="11216" y="1361"/>
                  </a:cubicBezTo>
                  <a:cubicBezTo>
                    <a:pt x="11115" y="1322"/>
                    <a:pt x="11009" y="1303"/>
                    <a:pt x="10906" y="1303"/>
                  </a:cubicBezTo>
                  <a:cubicBezTo>
                    <a:pt x="10605" y="1303"/>
                    <a:pt x="10318" y="1462"/>
                    <a:pt x="10183" y="1756"/>
                  </a:cubicBezTo>
                  <a:lnTo>
                    <a:pt x="9636" y="3063"/>
                  </a:lnTo>
                  <a:lnTo>
                    <a:pt x="8633" y="479"/>
                  </a:lnTo>
                  <a:cubicBezTo>
                    <a:pt x="8517" y="178"/>
                    <a:pt x="8224" y="0"/>
                    <a:pt x="79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21"/>
            <p:cNvSpPr/>
            <p:nvPr/>
          </p:nvSpPr>
          <p:spPr>
            <a:xfrm>
              <a:off x="3921297" y="-2"/>
              <a:ext cx="1095282" cy="1023120"/>
            </a:xfrm>
            <a:custGeom>
              <a:avLst/>
              <a:gdLst/>
              <a:ahLst/>
              <a:cxnLst/>
              <a:rect l="l" t="t" r="r" b="b"/>
              <a:pathLst>
                <a:path w="34257" h="32000" extrusionOk="0">
                  <a:moveTo>
                    <a:pt x="17995" y="10012"/>
                  </a:moveTo>
                  <a:lnTo>
                    <a:pt x="18633" y="12383"/>
                  </a:lnTo>
                  <a:lnTo>
                    <a:pt x="17448" y="13841"/>
                  </a:lnTo>
                  <a:lnTo>
                    <a:pt x="16718" y="12109"/>
                  </a:lnTo>
                  <a:lnTo>
                    <a:pt x="17995" y="10012"/>
                  </a:lnTo>
                  <a:close/>
                  <a:moveTo>
                    <a:pt x="12919" y="12443"/>
                  </a:moveTo>
                  <a:lnTo>
                    <a:pt x="14712" y="12930"/>
                  </a:lnTo>
                  <a:lnTo>
                    <a:pt x="15442" y="14693"/>
                  </a:lnTo>
                  <a:lnTo>
                    <a:pt x="14530" y="14571"/>
                  </a:lnTo>
                  <a:lnTo>
                    <a:pt x="12919" y="12443"/>
                  </a:lnTo>
                  <a:close/>
                  <a:moveTo>
                    <a:pt x="22159" y="13750"/>
                  </a:moveTo>
                  <a:lnTo>
                    <a:pt x="20031" y="15331"/>
                  </a:lnTo>
                  <a:lnTo>
                    <a:pt x="19120" y="15209"/>
                  </a:lnTo>
                  <a:lnTo>
                    <a:pt x="20305" y="13750"/>
                  </a:lnTo>
                  <a:close/>
                  <a:moveTo>
                    <a:pt x="14256" y="16699"/>
                  </a:moveTo>
                  <a:lnTo>
                    <a:pt x="15168" y="16820"/>
                  </a:lnTo>
                  <a:lnTo>
                    <a:pt x="13983" y="18310"/>
                  </a:lnTo>
                  <a:lnTo>
                    <a:pt x="12129" y="18310"/>
                  </a:lnTo>
                  <a:lnTo>
                    <a:pt x="14256" y="16699"/>
                  </a:lnTo>
                  <a:close/>
                  <a:moveTo>
                    <a:pt x="18816" y="17337"/>
                  </a:moveTo>
                  <a:lnTo>
                    <a:pt x="19728" y="17459"/>
                  </a:lnTo>
                  <a:lnTo>
                    <a:pt x="21339" y="19586"/>
                  </a:lnTo>
                  <a:lnTo>
                    <a:pt x="19545" y="19100"/>
                  </a:lnTo>
                  <a:lnTo>
                    <a:pt x="18816" y="17337"/>
                  </a:lnTo>
                  <a:close/>
                  <a:moveTo>
                    <a:pt x="16840" y="18158"/>
                  </a:moveTo>
                  <a:lnTo>
                    <a:pt x="17569" y="19890"/>
                  </a:lnTo>
                  <a:lnTo>
                    <a:pt x="16323" y="22018"/>
                  </a:lnTo>
                  <a:lnTo>
                    <a:pt x="15655" y="19677"/>
                  </a:lnTo>
                  <a:lnTo>
                    <a:pt x="16840" y="18158"/>
                  </a:lnTo>
                  <a:close/>
                  <a:moveTo>
                    <a:pt x="11083" y="0"/>
                  </a:moveTo>
                  <a:cubicBezTo>
                    <a:pt x="10955" y="0"/>
                    <a:pt x="10826" y="23"/>
                    <a:pt x="10700" y="72"/>
                  </a:cubicBezTo>
                  <a:cubicBezTo>
                    <a:pt x="10153" y="285"/>
                    <a:pt x="9879" y="893"/>
                    <a:pt x="10062" y="1470"/>
                  </a:cubicBezTo>
                  <a:lnTo>
                    <a:pt x="11521" y="5027"/>
                  </a:lnTo>
                  <a:lnTo>
                    <a:pt x="9697" y="4267"/>
                  </a:lnTo>
                  <a:cubicBezTo>
                    <a:pt x="9577" y="4217"/>
                    <a:pt x="9449" y="4194"/>
                    <a:pt x="9320" y="4194"/>
                  </a:cubicBezTo>
                  <a:cubicBezTo>
                    <a:pt x="8894" y="4194"/>
                    <a:pt x="8462" y="4448"/>
                    <a:pt x="8299" y="4844"/>
                  </a:cubicBezTo>
                  <a:cubicBezTo>
                    <a:pt x="8056" y="5392"/>
                    <a:pt x="8329" y="6030"/>
                    <a:pt x="8876" y="6243"/>
                  </a:cubicBezTo>
                  <a:lnTo>
                    <a:pt x="12676" y="7854"/>
                  </a:lnTo>
                  <a:lnTo>
                    <a:pt x="13679" y="10407"/>
                  </a:lnTo>
                  <a:lnTo>
                    <a:pt x="10457" y="9525"/>
                  </a:lnTo>
                  <a:cubicBezTo>
                    <a:pt x="10356" y="9498"/>
                    <a:pt x="10254" y="9485"/>
                    <a:pt x="10155" y="9485"/>
                  </a:cubicBezTo>
                  <a:cubicBezTo>
                    <a:pt x="9807" y="9485"/>
                    <a:pt x="9484" y="9650"/>
                    <a:pt x="9271" y="9981"/>
                  </a:cubicBezTo>
                  <a:cubicBezTo>
                    <a:pt x="8998" y="10346"/>
                    <a:pt x="9059" y="10863"/>
                    <a:pt x="9302" y="11227"/>
                  </a:cubicBezTo>
                  <a:lnTo>
                    <a:pt x="11521" y="14115"/>
                  </a:lnTo>
                  <a:lnTo>
                    <a:pt x="11521" y="14115"/>
                  </a:lnTo>
                  <a:lnTo>
                    <a:pt x="8147" y="13659"/>
                  </a:lnTo>
                  <a:lnTo>
                    <a:pt x="5685" y="10407"/>
                  </a:lnTo>
                  <a:cubicBezTo>
                    <a:pt x="5461" y="10127"/>
                    <a:pt x="5123" y="9973"/>
                    <a:pt x="4783" y="9973"/>
                  </a:cubicBezTo>
                  <a:cubicBezTo>
                    <a:pt x="4568" y="9973"/>
                    <a:pt x="4353" y="10034"/>
                    <a:pt x="4165" y="10164"/>
                  </a:cubicBezTo>
                  <a:cubicBezTo>
                    <a:pt x="3709" y="10498"/>
                    <a:pt x="3587" y="11197"/>
                    <a:pt x="3922" y="11683"/>
                  </a:cubicBezTo>
                  <a:lnTo>
                    <a:pt x="5107" y="13234"/>
                  </a:lnTo>
                  <a:lnTo>
                    <a:pt x="1308" y="12717"/>
                  </a:lnTo>
                  <a:cubicBezTo>
                    <a:pt x="1255" y="12709"/>
                    <a:pt x="1202" y="12705"/>
                    <a:pt x="1150" y="12705"/>
                  </a:cubicBezTo>
                  <a:cubicBezTo>
                    <a:pt x="629" y="12705"/>
                    <a:pt x="147" y="13104"/>
                    <a:pt x="92" y="13629"/>
                  </a:cubicBezTo>
                  <a:cubicBezTo>
                    <a:pt x="1" y="14206"/>
                    <a:pt x="426" y="14753"/>
                    <a:pt x="1004" y="14845"/>
                  </a:cubicBezTo>
                  <a:lnTo>
                    <a:pt x="4803" y="15361"/>
                  </a:lnTo>
                  <a:lnTo>
                    <a:pt x="3223" y="16547"/>
                  </a:lnTo>
                  <a:cubicBezTo>
                    <a:pt x="2797" y="16881"/>
                    <a:pt x="2676" y="17580"/>
                    <a:pt x="3010" y="18066"/>
                  </a:cubicBezTo>
                  <a:cubicBezTo>
                    <a:pt x="3220" y="18340"/>
                    <a:pt x="3533" y="18497"/>
                    <a:pt x="3847" y="18497"/>
                  </a:cubicBezTo>
                  <a:cubicBezTo>
                    <a:pt x="3986" y="18497"/>
                    <a:pt x="4125" y="18466"/>
                    <a:pt x="4256" y="18401"/>
                  </a:cubicBezTo>
                  <a:cubicBezTo>
                    <a:pt x="4347" y="18370"/>
                    <a:pt x="4408" y="18340"/>
                    <a:pt x="4499" y="18249"/>
                  </a:cubicBezTo>
                  <a:lnTo>
                    <a:pt x="7752" y="15787"/>
                  </a:lnTo>
                  <a:lnTo>
                    <a:pt x="11156" y="16243"/>
                  </a:lnTo>
                  <a:lnTo>
                    <a:pt x="8238" y="18462"/>
                  </a:lnTo>
                  <a:cubicBezTo>
                    <a:pt x="7873" y="18705"/>
                    <a:pt x="7721" y="19222"/>
                    <a:pt x="7873" y="19617"/>
                  </a:cubicBezTo>
                  <a:cubicBezTo>
                    <a:pt x="8025" y="20042"/>
                    <a:pt x="8390" y="20346"/>
                    <a:pt x="8876" y="20346"/>
                  </a:cubicBezTo>
                  <a:lnTo>
                    <a:pt x="12220" y="20377"/>
                  </a:lnTo>
                  <a:lnTo>
                    <a:pt x="10487" y="22565"/>
                  </a:lnTo>
                  <a:lnTo>
                    <a:pt x="6445" y="23051"/>
                  </a:lnTo>
                  <a:cubicBezTo>
                    <a:pt x="5867" y="23112"/>
                    <a:pt x="5411" y="23659"/>
                    <a:pt x="5472" y="24267"/>
                  </a:cubicBezTo>
                  <a:cubicBezTo>
                    <a:pt x="5560" y="24824"/>
                    <a:pt x="6043" y="25211"/>
                    <a:pt x="6622" y="25211"/>
                  </a:cubicBezTo>
                  <a:cubicBezTo>
                    <a:pt x="6644" y="25211"/>
                    <a:pt x="6666" y="25211"/>
                    <a:pt x="6688" y="25209"/>
                  </a:cubicBezTo>
                  <a:lnTo>
                    <a:pt x="8633" y="24997"/>
                  </a:lnTo>
                  <a:lnTo>
                    <a:pt x="6293" y="28036"/>
                  </a:lnTo>
                  <a:cubicBezTo>
                    <a:pt x="5897" y="28492"/>
                    <a:pt x="6019" y="29161"/>
                    <a:pt x="6475" y="29556"/>
                  </a:cubicBezTo>
                  <a:cubicBezTo>
                    <a:pt x="6675" y="29696"/>
                    <a:pt x="6928" y="29783"/>
                    <a:pt x="7173" y="29783"/>
                  </a:cubicBezTo>
                  <a:cubicBezTo>
                    <a:pt x="7300" y="29783"/>
                    <a:pt x="7425" y="29760"/>
                    <a:pt x="7539" y="29708"/>
                  </a:cubicBezTo>
                  <a:cubicBezTo>
                    <a:pt x="7691" y="29617"/>
                    <a:pt x="7843" y="29495"/>
                    <a:pt x="7995" y="29343"/>
                  </a:cubicBezTo>
                  <a:lnTo>
                    <a:pt x="10335" y="26304"/>
                  </a:lnTo>
                  <a:lnTo>
                    <a:pt x="10578" y="28249"/>
                  </a:lnTo>
                  <a:cubicBezTo>
                    <a:pt x="10635" y="28790"/>
                    <a:pt x="11118" y="29197"/>
                    <a:pt x="11679" y="29197"/>
                  </a:cubicBezTo>
                  <a:cubicBezTo>
                    <a:pt x="11717" y="29197"/>
                    <a:pt x="11755" y="29195"/>
                    <a:pt x="11794" y="29191"/>
                  </a:cubicBezTo>
                  <a:cubicBezTo>
                    <a:pt x="11916" y="29191"/>
                    <a:pt x="11977" y="29161"/>
                    <a:pt x="12068" y="29130"/>
                  </a:cubicBezTo>
                  <a:cubicBezTo>
                    <a:pt x="12524" y="28948"/>
                    <a:pt x="12767" y="28492"/>
                    <a:pt x="12706" y="27975"/>
                  </a:cubicBezTo>
                  <a:lnTo>
                    <a:pt x="12220" y="23933"/>
                  </a:lnTo>
                  <a:lnTo>
                    <a:pt x="13922" y="21744"/>
                  </a:lnTo>
                  <a:lnTo>
                    <a:pt x="14803" y="24997"/>
                  </a:lnTo>
                  <a:cubicBezTo>
                    <a:pt x="14895" y="25392"/>
                    <a:pt x="15259" y="25696"/>
                    <a:pt x="15655" y="25787"/>
                  </a:cubicBezTo>
                  <a:cubicBezTo>
                    <a:pt x="15703" y="25794"/>
                    <a:pt x="15751" y="25797"/>
                    <a:pt x="15799" y="25797"/>
                  </a:cubicBezTo>
                  <a:cubicBezTo>
                    <a:pt x="16174" y="25797"/>
                    <a:pt x="16530" y="25590"/>
                    <a:pt x="16718" y="25240"/>
                  </a:cubicBezTo>
                  <a:lnTo>
                    <a:pt x="18451" y="22352"/>
                  </a:lnTo>
                  <a:lnTo>
                    <a:pt x="19454" y="24936"/>
                  </a:lnTo>
                  <a:lnTo>
                    <a:pt x="17873" y="28735"/>
                  </a:lnTo>
                  <a:cubicBezTo>
                    <a:pt x="17630" y="29282"/>
                    <a:pt x="17904" y="29921"/>
                    <a:pt x="18451" y="30164"/>
                  </a:cubicBezTo>
                  <a:cubicBezTo>
                    <a:pt x="18571" y="30213"/>
                    <a:pt x="18697" y="30237"/>
                    <a:pt x="18824" y="30237"/>
                  </a:cubicBezTo>
                  <a:cubicBezTo>
                    <a:pt x="19243" y="30237"/>
                    <a:pt x="19662" y="29983"/>
                    <a:pt x="19849" y="29586"/>
                  </a:cubicBezTo>
                  <a:lnTo>
                    <a:pt x="20609" y="27763"/>
                  </a:lnTo>
                  <a:lnTo>
                    <a:pt x="22038" y="31319"/>
                  </a:lnTo>
                  <a:cubicBezTo>
                    <a:pt x="22225" y="31740"/>
                    <a:pt x="22628" y="31999"/>
                    <a:pt x="23067" y="31999"/>
                  </a:cubicBezTo>
                  <a:cubicBezTo>
                    <a:pt x="23199" y="31999"/>
                    <a:pt x="23333" y="31976"/>
                    <a:pt x="23466" y="31927"/>
                  </a:cubicBezTo>
                  <a:cubicBezTo>
                    <a:pt x="23983" y="31714"/>
                    <a:pt x="24256" y="31106"/>
                    <a:pt x="24074" y="30529"/>
                  </a:cubicBezTo>
                  <a:lnTo>
                    <a:pt x="22615" y="26972"/>
                  </a:lnTo>
                  <a:lnTo>
                    <a:pt x="22615" y="26972"/>
                  </a:lnTo>
                  <a:lnTo>
                    <a:pt x="24439" y="27732"/>
                  </a:lnTo>
                  <a:cubicBezTo>
                    <a:pt x="24576" y="27778"/>
                    <a:pt x="24720" y="27801"/>
                    <a:pt x="24864" y="27801"/>
                  </a:cubicBezTo>
                  <a:cubicBezTo>
                    <a:pt x="25009" y="27801"/>
                    <a:pt x="25153" y="27778"/>
                    <a:pt x="25290" y="27732"/>
                  </a:cubicBezTo>
                  <a:cubicBezTo>
                    <a:pt x="25533" y="27611"/>
                    <a:pt x="25746" y="27428"/>
                    <a:pt x="25837" y="27155"/>
                  </a:cubicBezTo>
                  <a:cubicBezTo>
                    <a:pt x="26080" y="26608"/>
                    <a:pt x="25807" y="25969"/>
                    <a:pt x="25290" y="25757"/>
                  </a:cubicBezTo>
                  <a:lnTo>
                    <a:pt x="21490" y="24146"/>
                  </a:lnTo>
                  <a:lnTo>
                    <a:pt x="20457" y="21562"/>
                  </a:lnTo>
                  <a:lnTo>
                    <a:pt x="23709" y="22443"/>
                  </a:lnTo>
                  <a:cubicBezTo>
                    <a:pt x="23802" y="22467"/>
                    <a:pt x="23891" y="22477"/>
                    <a:pt x="23978" y="22477"/>
                  </a:cubicBezTo>
                  <a:cubicBezTo>
                    <a:pt x="24120" y="22477"/>
                    <a:pt x="24258" y="22451"/>
                    <a:pt x="24408" y="22413"/>
                  </a:cubicBezTo>
                  <a:cubicBezTo>
                    <a:pt x="24591" y="22322"/>
                    <a:pt x="24773" y="22170"/>
                    <a:pt x="24895" y="22018"/>
                  </a:cubicBezTo>
                  <a:cubicBezTo>
                    <a:pt x="25168" y="21653"/>
                    <a:pt x="25138" y="21136"/>
                    <a:pt x="24864" y="20772"/>
                  </a:cubicBezTo>
                  <a:lnTo>
                    <a:pt x="22646" y="17884"/>
                  </a:lnTo>
                  <a:lnTo>
                    <a:pt x="26050" y="18340"/>
                  </a:lnTo>
                  <a:lnTo>
                    <a:pt x="28512" y="21592"/>
                  </a:lnTo>
                  <a:cubicBezTo>
                    <a:pt x="28722" y="21866"/>
                    <a:pt x="29035" y="22023"/>
                    <a:pt x="29349" y="22023"/>
                  </a:cubicBezTo>
                  <a:cubicBezTo>
                    <a:pt x="29488" y="22023"/>
                    <a:pt x="29627" y="21992"/>
                    <a:pt x="29758" y="21927"/>
                  </a:cubicBezTo>
                  <a:cubicBezTo>
                    <a:pt x="29849" y="21896"/>
                    <a:pt x="29910" y="21866"/>
                    <a:pt x="30001" y="21805"/>
                  </a:cubicBezTo>
                  <a:cubicBezTo>
                    <a:pt x="30457" y="21440"/>
                    <a:pt x="30548" y="20772"/>
                    <a:pt x="30214" y="20285"/>
                  </a:cubicBezTo>
                  <a:lnTo>
                    <a:pt x="29029" y="18705"/>
                  </a:lnTo>
                  <a:lnTo>
                    <a:pt x="29029" y="18705"/>
                  </a:lnTo>
                  <a:lnTo>
                    <a:pt x="32828" y="19252"/>
                  </a:lnTo>
                  <a:cubicBezTo>
                    <a:pt x="32881" y="19260"/>
                    <a:pt x="32933" y="19263"/>
                    <a:pt x="32982" y="19263"/>
                  </a:cubicBezTo>
                  <a:cubicBezTo>
                    <a:pt x="33130" y="19263"/>
                    <a:pt x="33261" y="19229"/>
                    <a:pt x="33375" y="19161"/>
                  </a:cubicBezTo>
                  <a:cubicBezTo>
                    <a:pt x="33710" y="19009"/>
                    <a:pt x="33983" y="18705"/>
                    <a:pt x="34014" y="18340"/>
                  </a:cubicBezTo>
                  <a:cubicBezTo>
                    <a:pt x="34257" y="17793"/>
                    <a:pt x="33831" y="17276"/>
                    <a:pt x="33254" y="17185"/>
                  </a:cubicBezTo>
                  <a:lnTo>
                    <a:pt x="29454" y="16668"/>
                  </a:lnTo>
                  <a:lnTo>
                    <a:pt x="31004" y="15483"/>
                  </a:lnTo>
                  <a:cubicBezTo>
                    <a:pt x="31460" y="15148"/>
                    <a:pt x="31582" y="14449"/>
                    <a:pt x="31248" y="13963"/>
                  </a:cubicBezTo>
                  <a:cubicBezTo>
                    <a:pt x="31047" y="13690"/>
                    <a:pt x="30715" y="13536"/>
                    <a:pt x="30376" y="13536"/>
                  </a:cubicBezTo>
                  <a:cubicBezTo>
                    <a:pt x="30151" y="13536"/>
                    <a:pt x="29922" y="13604"/>
                    <a:pt x="29728" y="13750"/>
                  </a:cubicBezTo>
                  <a:lnTo>
                    <a:pt x="26445" y="16212"/>
                  </a:lnTo>
                  <a:lnTo>
                    <a:pt x="23071" y="15756"/>
                  </a:lnTo>
                  <a:lnTo>
                    <a:pt x="25959" y="13538"/>
                  </a:lnTo>
                  <a:cubicBezTo>
                    <a:pt x="26354" y="13294"/>
                    <a:pt x="26506" y="12778"/>
                    <a:pt x="26354" y="12383"/>
                  </a:cubicBezTo>
                  <a:cubicBezTo>
                    <a:pt x="26202" y="11957"/>
                    <a:pt x="25807" y="11653"/>
                    <a:pt x="25351" y="11653"/>
                  </a:cubicBezTo>
                  <a:lnTo>
                    <a:pt x="22007" y="11623"/>
                  </a:lnTo>
                  <a:lnTo>
                    <a:pt x="23709" y="9434"/>
                  </a:lnTo>
                  <a:lnTo>
                    <a:pt x="27782" y="8948"/>
                  </a:lnTo>
                  <a:cubicBezTo>
                    <a:pt x="27904" y="8948"/>
                    <a:pt x="27965" y="8917"/>
                    <a:pt x="28056" y="8857"/>
                  </a:cubicBezTo>
                  <a:cubicBezTo>
                    <a:pt x="28512" y="8674"/>
                    <a:pt x="28785" y="8218"/>
                    <a:pt x="28694" y="7732"/>
                  </a:cubicBezTo>
                  <a:cubicBezTo>
                    <a:pt x="28639" y="7179"/>
                    <a:pt x="28182" y="6777"/>
                    <a:pt x="27642" y="6777"/>
                  </a:cubicBezTo>
                  <a:cubicBezTo>
                    <a:pt x="27588" y="6777"/>
                    <a:pt x="27534" y="6781"/>
                    <a:pt x="27478" y="6790"/>
                  </a:cubicBezTo>
                  <a:lnTo>
                    <a:pt x="25533" y="7002"/>
                  </a:lnTo>
                  <a:lnTo>
                    <a:pt x="27904" y="3963"/>
                  </a:lnTo>
                  <a:cubicBezTo>
                    <a:pt x="28269" y="3507"/>
                    <a:pt x="28178" y="2838"/>
                    <a:pt x="27722" y="2443"/>
                  </a:cubicBezTo>
                  <a:cubicBezTo>
                    <a:pt x="27531" y="2291"/>
                    <a:pt x="27299" y="2218"/>
                    <a:pt x="27066" y="2218"/>
                  </a:cubicBezTo>
                  <a:cubicBezTo>
                    <a:pt x="26740" y="2218"/>
                    <a:pt x="26414" y="2360"/>
                    <a:pt x="26202" y="2626"/>
                  </a:cubicBezTo>
                  <a:lnTo>
                    <a:pt x="23831" y="5665"/>
                  </a:lnTo>
                  <a:lnTo>
                    <a:pt x="23618" y="3750"/>
                  </a:lnTo>
                  <a:cubicBezTo>
                    <a:pt x="23532" y="3207"/>
                    <a:pt x="23044" y="2772"/>
                    <a:pt x="22506" y="2772"/>
                  </a:cubicBezTo>
                  <a:cubicBezTo>
                    <a:pt x="22472" y="2772"/>
                    <a:pt x="22437" y="2774"/>
                    <a:pt x="22402" y="2777"/>
                  </a:cubicBezTo>
                  <a:cubicBezTo>
                    <a:pt x="21794" y="2869"/>
                    <a:pt x="21369" y="3385"/>
                    <a:pt x="21430" y="4024"/>
                  </a:cubicBezTo>
                  <a:lnTo>
                    <a:pt x="21946" y="8066"/>
                  </a:lnTo>
                  <a:lnTo>
                    <a:pt x="20214" y="10255"/>
                  </a:lnTo>
                  <a:lnTo>
                    <a:pt x="19363" y="7002"/>
                  </a:lnTo>
                  <a:cubicBezTo>
                    <a:pt x="19241" y="6607"/>
                    <a:pt x="18907" y="6303"/>
                    <a:pt x="18481" y="6212"/>
                  </a:cubicBezTo>
                  <a:cubicBezTo>
                    <a:pt x="18433" y="6205"/>
                    <a:pt x="18385" y="6202"/>
                    <a:pt x="18337" y="6202"/>
                  </a:cubicBezTo>
                  <a:cubicBezTo>
                    <a:pt x="17962" y="6202"/>
                    <a:pt x="17606" y="6409"/>
                    <a:pt x="17417" y="6759"/>
                  </a:cubicBezTo>
                  <a:lnTo>
                    <a:pt x="15715" y="9647"/>
                  </a:lnTo>
                  <a:lnTo>
                    <a:pt x="14682" y="7063"/>
                  </a:lnTo>
                  <a:lnTo>
                    <a:pt x="16262" y="3264"/>
                  </a:lnTo>
                  <a:cubicBezTo>
                    <a:pt x="16506" y="2717"/>
                    <a:pt x="16232" y="2078"/>
                    <a:pt x="15715" y="1835"/>
                  </a:cubicBezTo>
                  <a:cubicBezTo>
                    <a:pt x="15588" y="1786"/>
                    <a:pt x="15456" y="1763"/>
                    <a:pt x="15325" y="1763"/>
                  </a:cubicBezTo>
                  <a:cubicBezTo>
                    <a:pt x="14893" y="1763"/>
                    <a:pt x="14473" y="2016"/>
                    <a:pt x="14287" y="2413"/>
                  </a:cubicBezTo>
                  <a:lnTo>
                    <a:pt x="13527" y="4236"/>
                  </a:lnTo>
                  <a:lnTo>
                    <a:pt x="12098" y="680"/>
                  </a:lnTo>
                  <a:cubicBezTo>
                    <a:pt x="11911" y="259"/>
                    <a:pt x="11508" y="0"/>
                    <a:pt x="1108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6" name="Google Shape;1336;p21"/>
          <p:cNvGrpSpPr/>
          <p:nvPr/>
        </p:nvGrpSpPr>
        <p:grpSpPr>
          <a:xfrm rot="10800000">
            <a:off x="85725" y="3043967"/>
            <a:ext cx="771716" cy="1116355"/>
            <a:chOff x="497350" y="-655197"/>
            <a:chExt cx="771716" cy="1116355"/>
          </a:xfrm>
        </p:grpSpPr>
        <p:sp>
          <p:nvSpPr>
            <p:cNvPr id="1337" name="Google Shape;1337;p21"/>
            <p:cNvSpPr/>
            <p:nvPr/>
          </p:nvSpPr>
          <p:spPr>
            <a:xfrm>
              <a:off x="642713" y="-655197"/>
              <a:ext cx="127826" cy="358242"/>
            </a:xfrm>
            <a:custGeom>
              <a:avLst/>
              <a:gdLst/>
              <a:ahLst/>
              <a:cxnLst/>
              <a:rect l="l" t="t" r="r" b="b"/>
              <a:pathLst>
                <a:path w="780" h="2186" extrusionOk="0">
                  <a:moveTo>
                    <a:pt x="277" y="1"/>
                  </a:moveTo>
                  <a:cubicBezTo>
                    <a:pt x="262" y="1"/>
                    <a:pt x="248" y="3"/>
                    <a:pt x="236" y="9"/>
                  </a:cubicBezTo>
                  <a:cubicBezTo>
                    <a:pt x="182" y="9"/>
                    <a:pt x="146" y="81"/>
                    <a:pt x="109" y="136"/>
                  </a:cubicBezTo>
                  <a:cubicBezTo>
                    <a:pt x="1" y="371"/>
                    <a:pt x="55" y="643"/>
                    <a:pt x="109" y="896"/>
                  </a:cubicBezTo>
                  <a:cubicBezTo>
                    <a:pt x="182" y="1132"/>
                    <a:pt x="254" y="1367"/>
                    <a:pt x="327" y="1603"/>
                  </a:cubicBezTo>
                  <a:cubicBezTo>
                    <a:pt x="363" y="1765"/>
                    <a:pt x="435" y="2001"/>
                    <a:pt x="544" y="2146"/>
                  </a:cubicBezTo>
                  <a:cubicBezTo>
                    <a:pt x="575" y="2174"/>
                    <a:pt x="601" y="2186"/>
                    <a:pt x="622" y="2186"/>
                  </a:cubicBezTo>
                  <a:cubicBezTo>
                    <a:pt x="725" y="2186"/>
                    <a:pt x="725" y="1907"/>
                    <a:pt x="725" y="1802"/>
                  </a:cubicBezTo>
                  <a:cubicBezTo>
                    <a:pt x="779" y="1403"/>
                    <a:pt x="743" y="987"/>
                    <a:pt x="707" y="606"/>
                  </a:cubicBezTo>
                  <a:cubicBezTo>
                    <a:pt x="653" y="371"/>
                    <a:pt x="598" y="99"/>
                    <a:pt x="363" y="9"/>
                  </a:cubicBezTo>
                  <a:cubicBezTo>
                    <a:pt x="339" y="9"/>
                    <a:pt x="307" y="1"/>
                    <a:pt x="2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21"/>
            <p:cNvSpPr/>
            <p:nvPr/>
          </p:nvSpPr>
          <p:spPr>
            <a:xfrm>
              <a:off x="802989" y="-419701"/>
              <a:ext cx="151589" cy="335790"/>
            </a:xfrm>
            <a:custGeom>
              <a:avLst/>
              <a:gdLst/>
              <a:ahLst/>
              <a:cxnLst/>
              <a:rect l="l" t="t" r="r" b="b"/>
              <a:pathLst>
                <a:path w="925" h="2049" extrusionOk="0">
                  <a:moveTo>
                    <a:pt x="737" y="1"/>
                  </a:moveTo>
                  <a:cubicBezTo>
                    <a:pt x="639" y="1"/>
                    <a:pt x="559" y="100"/>
                    <a:pt x="526" y="184"/>
                  </a:cubicBezTo>
                  <a:cubicBezTo>
                    <a:pt x="345" y="455"/>
                    <a:pt x="218" y="781"/>
                    <a:pt x="146" y="1089"/>
                  </a:cubicBezTo>
                  <a:cubicBezTo>
                    <a:pt x="91" y="1379"/>
                    <a:pt x="1" y="1741"/>
                    <a:pt x="37" y="2049"/>
                  </a:cubicBezTo>
                  <a:cubicBezTo>
                    <a:pt x="381" y="1614"/>
                    <a:pt x="671" y="1089"/>
                    <a:pt x="852" y="564"/>
                  </a:cubicBezTo>
                  <a:cubicBezTo>
                    <a:pt x="888" y="473"/>
                    <a:pt x="924" y="383"/>
                    <a:pt x="924" y="274"/>
                  </a:cubicBezTo>
                  <a:cubicBezTo>
                    <a:pt x="924" y="166"/>
                    <a:pt x="888" y="21"/>
                    <a:pt x="761" y="3"/>
                  </a:cubicBezTo>
                  <a:cubicBezTo>
                    <a:pt x="753" y="1"/>
                    <a:pt x="745" y="1"/>
                    <a:pt x="7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21"/>
            <p:cNvSpPr/>
            <p:nvPr/>
          </p:nvSpPr>
          <p:spPr>
            <a:xfrm>
              <a:off x="944746" y="-189449"/>
              <a:ext cx="146345" cy="362175"/>
            </a:xfrm>
            <a:custGeom>
              <a:avLst/>
              <a:gdLst/>
              <a:ahLst/>
              <a:cxnLst/>
              <a:rect l="l" t="t" r="r" b="b"/>
              <a:pathLst>
                <a:path w="893" h="2210" extrusionOk="0">
                  <a:moveTo>
                    <a:pt x="670" y="0"/>
                  </a:moveTo>
                  <a:cubicBezTo>
                    <a:pt x="654" y="0"/>
                    <a:pt x="637" y="3"/>
                    <a:pt x="621" y="10"/>
                  </a:cubicBezTo>
                  <a:cubicBezTo>
                    <a:pt x="530" y="28"/>
                    <a:pt x="494" y="101"/>
                    <a:pt x="440" y="155"/>
                  </a:cubicBezTo>
                  <a:cubicBezTo>
                    <a:pt x="240" y="499"/>
                    <a:pt x="114" y="879"/>
                    <a:pt x="59" y="1278"/>
                  </a:cubicBezTo>
                  <a:cubicBezTo>
                    <a:pt x="41" y="1477"/>
                    <a:pt x="23" y="1676"/>
                    <a:pt x="23" y="1875"/>
                  </a:cubicBezTo>
                  <a:cubicBezTo>
                    <a:pt x="23" y="1933"/>
                    <a:pt x="0" y="2209"/>
                    <a:pt x="64" y="2209"/>
                  </a:cubicBezTo>
                  <a:cubicBezTo>
                    <a:pt x="80" y="2209"/>
                    <a:pt x="102" y="2191"/>
                    <a:pt x="132" y="2147"/>
                  </a:cubicBezTo>
                  <a:cubicBezTo>
                    <a:pt x="277" y="1912"/>
                    <a:pt x="440" y="1640"/>
                    <a:pt x="584" y="1368"/>
                  </a:cubicBezTo>
                  <a:cubicBezTo>
                    <a:pt x="747" y="1042"/>
                    <a:pt x="892" y="734"/>
                    <a:pt x="892" y="372"/>
                  </a:cubicBezTo>
                  <a:cubicBezTo>
                    <a:pt x="892" y="282"/>
                    <a:pt x="892" y="191"/>
                    <a:pt x="856" y="119"/>
                  </a:cubicBezTo>
                  <a:cubicBezTo>
                    <a:pt x="812" y="60"/>
                    <a:pt x="743" y="0"/>
                    <a:pt x="6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21"/>
            <p:cNvSpPr/>
            <p:nvPr/>
          </p:nvSpPr>
          <p:spPr>
            <a:xfrm>
              <a:off x="1102728" y="24743"/>
              <a:ext cx="166338" cy="321696"/>
            </a:xfrm>
            <a:custGeom>
              <a:avLst/>
              <a:gdLst/>
              <a:ahLst/>
              <a:cxnLst/>
              <a:rect l="l" t="t" r="r" b="b"/>
              <a:pathLst>
                <a:path w="1015" h="1963" extrusionOk="0">
                  <a:moveTo>
                    <a:pt x="685" y="1"/>
                  </a:moveTo>
                  <a:cubicBezTo>
                    <a:pt x="669" y="1"/>
                    <a:pt x="652" y="3"/>
                    <a:pt x="635" y="7"/>
                  </a:cubicBezTo>
                  <a:cubicBezTo>
                    <a:pt x="526" y="43"/>
                    <a:pt x="453" y="170"/>
                    <a:pt x="417" y="260"/>
                  </a:cubicBezTo>
                  <a:cubicBezTo>
                    <a:pt x="164" y="786"/>
                    <a:pt x="1" y="1383"/>
                    <a:pt x="19" y="1963"/>
                  </a:cubicBezTo>
                  <a:cubicBezTo>
                    <a:pt x="91" y="1927"/>
                    <a:pt x="146" y="1854"/>
                    <a:pt x="182" y="1818"/>
                  </a:cubicBezTo>
                  <a:cubicBezTo>
                    <a:pt x="508" y="1474"/>
                    <a:pt x="725" y="1094"/>
                    <a:pt x="906" y="695"/>
                  </a:cubicBezTo>
                  <a:cubicBezTo>
                    <a:pt x="961" y="532"/>
                    <a:pt x="1015" y="387"/>
                    <a:pt x="979" y="242"/>
                  </a:cubicBezTo>
                  <a:cubicBezTo>
                    <a:pt x="931" y="114"/>
                    <a:pt x="812" y="1"/>
                    <a:pt x="6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21"/>
            <p:cNvSpPr/>
            <p:nvPr/>
          </p:nvSpPr>
          <p:spPr>
            <a:xfrm>
              <a:off x="497350" y="-288269"/>
              <a:ext cx="335462" cy="237134"/>
            </a:xfrm>
            <a:custGeom>
              <a:avLst/>
              <a:gdLst/>
              <a:ahLst/>
              <a:cxnLst/>
              <a:rect l="l" t="t" r="r" b="b"/>
              <a:pathLst>
                <a:path w="2047" h="1447" extrusionOk="0">
                  <a:moveTo>
                    <a:pt x="285" y="1"/>
                  </a:moveTo>
                  <a:cubicBezTo>
                    <a:pt x="208" y="1"/>
                    <a:pt x="134" y="16"/>
                    <a:pt x="91" y="70"/>
                  </a:cubicBezTo>
                  <a:cubicBezTo>
                    <a:pt x="0" y="160"/>
                    <a:pt x="37" y="287"/>
                    <a:pt x="73" y="396"/>
                  </a:cubicBezTo>
                  <a:cubicBezTo>
                    <a:pt x="163" y="631"/>
                    <a:pt x="399" y="794"/>
                    <a:pt x="616" y="903"/>
                  </a:cubicBezTo>
                  <a:cubicBezTo>
                    <a:pt x="852" y="1011"/>
                    <a:pt x="1087" y="1066"/>
                    <a:pt x="1322" y="1174"/>
                  </a:cubicBezTo>
                  <a:cubicBezTo>
                    <a:pt x="1540" y="1265"/>
                    <a:pt x="1775" y="1428"/>
                    <a:pt x="1992" y="1446"/>
                  </a:cubicBezTo>
                  <a:cubicBezTo>
                    <a:pt x="2047" y="1301"/>
                    <a:pt x="1757" y="1066"/>
                    <a:pt x="1666" y="939"/>
                  </a:cubicBezTo>
                  <a:cubicBezTo>
                    <a:pt x="1503" y="740"/>
                    <a:pt x="1304" y="559"/>
                    <a:pt x="1069" y="378"/>
                  </a:cubicBezTo>
                  <a:cubicBezTo>
                    <a:pt x="870" y="215"/>
                    <a:pt x="670" y="88"/>
                    <a:pt x="435" y="15"/>
                  </a:cubicBezTo>
                  <a:cubicBezTo>
                    <a:pt x="391" y="8"/>
                    <a:pt x="337" y="1"/>
                    <a:pt x="2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21"/>
            <p:cNvSpPr/>
            <p:nvPr/>
          </p:nvSpPr>
          <p:spPr>
            <a:xfrm>
              <a:off x="604201" y="16222"/>
              <a:ext cx="365125" cy="169944"/>
            </a:xfrm>
            <a:custGeom>
              <a:avLst/>
              <a:gdLst/>
              <a:ahLst/>
              <a:cxnLst/>
              <a:rect l="l" t="t" r="r" b="b"/>
              <a:pathLst>
                <a:path w="2228" h="1037" extrusionOk="0">
                  <a:moveTo>
                    <a:pt x="383" y="0"/>
                  </a:moveTo>
                  <a:cubicBezTo>
                    <a:pt x="272" y="0"/>
                    <a:pt x="163" y="23"/>
                    <a:pt x="73" y="77"/>
                  </a:cubicBezTo>
                  <a:cubicBezTo>
                    <a:pt x="37" y="95"/>
                    <a:pt x="0" y="149"/>
                    <a:pt x="0" y="204"/>
                  </a:cubicBezTo>
                  <a:cubicBezTo>
                    <a:pt x="0" y="240"/>
                    <a:pt x="0" y="258"/>
                    <a:pt x="37" y="294"/>
                  </a:cubicBezTo>
                  <a:cubicBezTo>
                    <a:pt x="127" y="475"/>
                    <a:pt x="308" y="602"/>
                    <a:pt x="489" y="693"/>
                  </a:cubicBezTo>
                  <a:cubicBezTo>
                    <a:pt x="670" y="783"/>
                    <a:pt x="888" y="838"/>
                    <a:pt x="1087" y="874"/>
                  </a:cubicBezTo>
                  <a:cubicBezTo>
                    <a:pt x="1413" y="946"/>
                    <a:pt x="1703" y="983"/>
                    <a:pt x="2029" y="1037"/>
                  </a:cubicBezTo>
                  <a:cubicBezTo>
                    <a:pt x="2065" y="1037"/>
                    <a:pt x="2119" y="1037"/>
                    <a:pt x="2137" y="1019"/>
                  </a:cubicBezTo>
                  <a:cubicBezTo>
                    <a:pt x="2228" y="946"/>
                    <a:pt x="1630" y="494"/>
                    <a:pt x="1540" y="439"/>
                  </a:cubicBezTo>
                  <a:cubicBezTo>
                    <a:pt x="1286" y="294"/>
                    <a:pt x="1014" y="149"/>
                    <a:pt x="707" y="59"/>
                  </a:cubicBezTo>
                  <a:cubicBezTo>
                    <a:pt x="607" y="23"/>
                    <a:pt x="494" y="0"/>
                    <a:pt x="38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21"/>
            <p:cNvSpPr/>
            <p:nvPr/>
          </p:nvSpPr>
          <p:spPr>
            <a:xfrm>
              <a:off x="808888" y="334478"/>
              <a:ext cx="301867" cy="126679"/>
            </a:xfrm>
            <a:custGeom>
              <a:avLst/>
              <a:gdLst/>
              <a:ahLst/>
              <a:cxnLst/>
              <a:rect l="l" t="t" r="r" b="b"/>
              <a:pathLst>
                <a:path w="1842" h="773" extrusionOk="0">
                  <a:moveTo>
                    <a:pt x="1214" y="0"/>
                  </a:moveTo>
                  <a:cubicBezTo>
                    <a:pt x="943" y="18"/>
                    <a:pt x="671" y="37"/>
                    <a:pt x="399" y="127"/>
                  </a:cubicBezTo>
                  <a:cubicBezTo>
                    <a:pt x="309" y="163"/>
                    <a:pt x="218" y="200"/>
                    <a:pt x="146" y="254"/>
                  </a:cubicBezTo>
                  <a:cubicBezTo>
                    <a:pt x="73" y="290"/>
                    <a:pt x="1" y="381"/>
                    <a:pt x="1" y="471"/>
                  </a:cubicBezTo>
                  <a:cubicBezTo>
                    <a:pt x="1" y="634"/>
                    <a:pt x="146" y="743"/>
                    <a:pt x="309" y="761"/>
                  </a:cubicBezTo>
                  <a:cubicBezTo>
                    <a:pt x="342" y="769"/>
                    <a:pt x="377" y="773"/>
                    <a:pt x="412" y="773"/>
                  </a:cubicBezTo>
                  <a:cubicBezTo>
                    <a:pt x="528" y="773"/>
                    <a:pt x="650" y="734"/>
                    <a:pt x="761" y="707"/>
                  </a:cubicBezTo>
                  <a:cubicBezTo>
                    <a:pt x="1124" y="562"/>
                    <a:pt x="1504" y="435"/>
                    <a:pt x="1757" y="127"/>
                  </a:cubicBezTo>
                  <a:cubicBezTo>
                    <a:pt x="1842" y="29"/>
                    <a:pt x="1751" y="18"/>
                    <a:pt x="1673" y="18"/>
                  </a:cubicBezTo>
                  <a:cubicBezTo>
                    <a:pt x="1650" y="18"/>
                    <a:pt x="1629" y="18"/>
                    <a:pt x="1613" y="18"/>
                  </a:cubicBezTo>
                  <a:cubicBezTo>
                    <a:pt x="1486" y="18"/>
                    <a:pt x="1341" y="0"/>
                    <a:pt x="12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21"/>
            <p:cNvSpPr/>
            <p:nvPr/>
          </p:nvSpPr>
          <p:spPr>
            <a:xfrm>
              <a:off x="743664" y="-315473"/>
              <a:ext cx="466075" cy="744998"/>
            </a:xfrm>
            <a:custGeom>
              <a:avLst/>
              <a:gdLst/>
              <a:ahLst/>
              <a:cxnLst/>
              <a:rect l="l" t="t" r="r" b="b"/>
              <a:pathLst>
                <a:path w="2844" h="4546" fill="none" extrusionOk="0">
                  <a:moveTo>
                    <a:pt x="2844" y="4546"/>
                  </a:moveTo>
                  <a:cubicBezTo>
                    <a:pt x="1377" y="3441"/>
                    <a:pt x="363" y="1793"/>
                    <a:pt x="0" y="0"/>
                  </a:cubicBezTo>
                </a:path>
              </a:pathLst>
            </a:custGeom>
            <a:noFill/>
            <a:ln w="27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5" name="Google Shape;1345;p21"/>
          <p:cNvGrpSpPr/>
          <p:nvPr/>
        </p:nvGrpSpPr>
        <p:grpSpPr>
          <a:xfrm rot="3868209">
            <a:off x="833612" y="4399797"/>
            <a:ext cx="638181" cy="597371"/>
            <a:chOff x="1337242" y="-1974437"/>
            <a:chExt cx="638153" cy="597345"/>
          </a:xfrm>
        </p:grpSpPr>
        <p:sp>
          <p:nvSpPr>
            <p:cNvPr id="1346" name="Google Shape;1346;p21"/>
            <p:cNvSpPr/>
            <p:nvPr/>
          </p:nvSpPr>
          <p:spPr>
            <a:xfrm>
              <a:off x="1449992" y="-1680599"/>
              <a:ext cx="95214" cy="209439"/>
            </a:xfrm>
            <a:custGeom>
              <a:avLst/>
              <a:gdLst/>
              <a:ahLst/>
              <a:cxnLst/>
              <a:rect l="l" t="t" r="r" b="b"/>
              <a:pathLst>
                <a:path w="581" h="1278" extrusionOk="0">
                  <a:moveTo>
                    <a:pt x="200" y="0"/>
                  </a:moveTo>
                  <a:cubicBezTo>
                    <a:pt x="127" y="18"/>
                    <a:pt x="73" y="91"/>
                    <a:pt x="55" y="127"/>
                  </a:cubicBezTo>
                  <a:cubicBezTo>
                    <a:pt x="1" y="235"/>
                    <a:pt x="1" y="344"/>
                    <a:pt x="1" y="453"/>
                  </a:cubicBezTo>
                  <a:cubicBezTo>
                    <a:pt x="1" y="616"/>
                    <a:pt x="73" y="779"/>
                    <a:pt x="145" y="924"/>
                  </a:cubicBezTo>
                  <a:cubicBezTo>
                    <a:pt x="162" y="989"/>
                    <a:pt x="312" y="1278"/>
                    <a:pt x="448" y="1278"/>
                  </a:cubicBezTo>
                  <a:cubicBezTo>
                    <a:pt x="462" y="1278"/>
                    <a:pt x="476" y="1274"/>
                    <a:pt x="489" y="1268"/>
                  </a:cubicBezTo>
                  <a:cubicBezTo>
                    <a:pt x="580" y="1231"/>
                    <a:pt x="580" y="742"/>
                    <a:pt x="580" y="652"/>
                  </a:cubicBezTo>
                  <a:cubicBezTo>
                    <a:pt x="580" y="453"/>
                    <a:pt x="508" y="254"/>
                    <a:pt x="381" y="91"/>
                  </a:cubicBezTo>
                  <a:cubicBezTo>
                    <a:pt x="326" y="54"/>
                    <a:pt x="254" y="0"/>
                    <a:pt x="2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21"/>
            <p:cNvSpPr/>
            <p:nvPr/>
          </p:nvSpPr>
          <p:spPr>
            <a:xfrm>
              <a:off x="1530130" y="-1471159"/>
              <a:ext cx="178301" cy="94067"/>
            </a:xfrm>
            <a:custGeom>
              <a:avLst/>
              <a:gdLst/>
              <a:ahLst/>
              <a:cxnLst/>
              <a:rect l="l" t="t" r="r" b="b"/>
              <a:pathLst>
                <a:path w="1088" h="574" extrusionOk="0">
                  <a:moveTo>
                    <a:pt x="271" y="1"/>
                  </a:moveTo>
                  <a:cubicBezTo>
                    <a:pt x="146" y="1"/>
                    <a:pt x="36" y="20"/>
                    <a:pt x="19" y="80"/>
                  </a:cubicBezTo>
                  <a:cubicBezTo>
                    <a:pt x="0" y="189"/>
                    <a:pt x="345" y="424"/>
                    <a:pt x="417" y="461"/>
                  </a:cubicBezTo>
                  <a:cubicBezTo>
                    <a:pt x="508" y="515"/>
                    <a:pt x="616" y="533"/>
                    <a:pt x="689" y="551"/>
                  </a:cubicBezTo>
                  <a:cubicBezTo>
                    <a:pt x="738" y="565"/>
                    <a:pt x="787" y="574"/>
                    <a:pt x="833" y="574"/>
                  </a:cubicBezTo>
                  <a:cubicBezTo>
                    <a:pt x="905" y="574"/>
                    <a:pt x="970" y="552"/>
                    <a:pt x="1015" y="497"/>
                  </a:cubicBezTo>
                  <a:cubicBezTo>
                    <a:pt x="1087" y="406"/>
                    <a:pt x="1051" y="243"/>
                    <a:pt x="960" y="171"/>
                  </a:cubicBezTo>
                  <a:cubicBezTo>
                    <a:pt x="870" y="80"/>
                    <a:pt x="761" y="62"/>
                    <a:pt x="634" y="44"/>
                  </a:cubicBezTo>
                  <a:cubicBezTo>
                    <a:pt x="568" y="25"/>
                    <a:pt x="410" y="1"/>
                    <a:pt x="2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21"/>
            <p:cNvSpPr/>
            <p:nvPr/>
          </p:nvSpPr>
          <p:spPr>
            <a:xfrm>
              <a:off x="1337242" y="-1603575"/>
              <a:ext cx="344476" cy="178301"/>
            </a:xfrm>
            <a:custGeom>
              <a:avLst/>
              <a:gdLst/>
              <a:ahLst/>
              <a:cxnLst/>
              <a:rect l="l" t="t" r="r" b="b"/>
              <a:pathLst>
                <a:path w="2102" h="1088" fill="none" extrusionOk="0">
                  <a:moveTo>
                    <a:pt x="0" y="1087"/>
                  </a:moveTo>
                  <a:cubicBezTo>
                    <a:pt x="815" y="1069"/>
                    <a:pt x="1630" y="671"/>
                    <a:pt x="2101"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21"/>
            <p:cNvSpPr/>
            <p:nvPr/>
          </p:nvSpPr>
          <p:spPr>
            <a:xfrm>
              <a:off x="1619118" y="-1873650"/>
              <a:ext cx="62602" cy="279252"/>
            </a:xfrm>
            <a:custGeom>
              <a:avLst/>
              <a:gdLst/>
              <a:ahLst/>
              <a:cxnLst/>
              <a:rect l="l" t="t" r="r" b="b"/>
              <a:pathLst>
                <a:path w="382" h="1704" fill="none" extrusionOk="0">
                  <a:moveTo>
                    <a:pt x="254" y="1"/>
                  </a:moveTo>
                  <a:cubicBezTo>
                    <a:pt x="109" y="164"/>
                    <a:pt x="73" y="363"/>
                    <a:pt x="37" y="562"/>
                  </a:cubicBezTo>
                  <a:cubicBezTo>
                    <a:pt x="1" y="979"/>
                    <a:pt x="91" y="1432"/>
                    <a:pt x="381" y="1703"/>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21"/>
            <p:cNvSpPr/>
            <p:nvPr/>
          </p:nvSpPr>
          <p:spPr>
            <a:xfrm>
              <a:off x="1678443" y="-1790563"/>
              <a:ext cx="65552" cy="193215"/>
            </a:xfrm>
            <a:custGeom>
              <a:avLst/>
              <a:gdLst/>
              <a:ahLst/>
              <a:cxnLst/>
              <a:rect l="l" t="t" r="r" b="b"/>
              <a:pathLst>
                <a:path w="400" h="1179" fill="none" extrusionOk="0">
                  <a:moveTo>
                    <a:pt x="399" y="1"/>
                  </a:moveTo>
                  <a:cubicBezTo>
                    <a:pt x="164" y="327"/>
                    <a:pt x="19" y="762"/>
                    <a:pt x="1" y="1178"/>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21"/>
            <p:cNvSpPr/>
            <p:nvPr/>
          </p:nvSpPr>
          <p:spPr>
            <a:xfrm>
              <a:off x="1678443" y="-1606525"/>
              <a:ext cx="207964" cy="44739"/>
            </a:xfrm>
            <a:custGeom>
              <a:avLst/>
              <a:gdLst/>
              <a:ahLst/>
              <a:cxnLst/>
              <a:rect l="l" t="t" r="r" b="b"/>
              <a:pathLst>
                <a:path w="1269" h="273" fill="none" extrusionOk="0">
                  <a:moveTo>
                    <a:pt x="1" y="1"/>
                  </a:moveTo>
                  <a:cubicBezTo>
                    <a:pt x="19" y="55"/>
                    <a:pt x="91" y="91"/>
                    <a:pt x="128" y="109"/>
                  </a:cubicBezTo>
                  <a:cubicBezTo>
                    <a:pt x="472" y="272"/>
                    <a:pt x="906" y="272"/>
                    <a:pt x="1269" y="109"/>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21"/>
            <p:cNvSpPr/>
            <p:nvPr/>
          </p:nvSpPr>
          <p:spPr>
            <a:xfrm>
              <a:off x="1681557" y="-1713375"/>
              <a:ext cx="157325" cy="109963"/>
            </a:xfrm>
            <a:custGeom>
              <a:avLst/>
              <a:gdLst/>
              <a:ahLst/>
              <a:cxnLst/>
              <a:rect l="l" t="t" r="r" b="b"/>
              <a:pathLst>
                <a:path w="960" h="671" fill="none" extrusionOk="0">
                  <a:moveTo>
                    <a:pt x="0" y="671"/>
                  </a:moveTo>
                  <a:cubicBezTo>
                    <a:pt x="380" y="562"/>
                    <a:pt x="706" y="327"/>
                    <a:pt x="960"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21"/>
            <p:cNvSpPr/>
            <p:nvPr/>
          </p:nvSpPr>
          <p:spPr>
            <a:xfrm>
              <a:off x="1805943" y="-1806295"/>
              <a:ext cx="113077" cy="103244"/>
            </a:xfrm>
            <a:custGeom>
              <a:avLst/>
              <a:gdLst/>
              <a:ahLst/>
              <a:cxnLst/>
              <a:rect l="l" t="t" r="r" b="b"/>
              <a:pathLst>
                <a:path w="690" h="630" extrusionOk="0">
                  <a:moveTo>
                    <a:pt x="389" y="0"/>
                  </a:moveTo>
                  <a:cubicBezTo>
                    <a:pt x="201" y="0"/>
                    <a:pt x="1" y="164"/>
                    <a:pt x="38" y="387"/>
                  </a:cubicBezTo>
                  <a:cubicBezTo>
                    <a:pt x="54" y="528"/>
                    <a:pt x="165" y="629"/>
                    <a:pt x="289" y="629"/>
                  </a:cubicBezTo>
                  <a:cubicBezTo>
                    <a:pt x="308" y="629"/>
                    <a:pt x="327" y="627"/>
                    <a:pt x="346" y="622"/>
                  </a:cubicBezTo>
                  <a:cubicBezTo>
                    <a:pt x="509" y="622"/>
                    <a:pt x="617" y="495"/>
                    <a:pt x="672" y="350"/>
                  </a:cubicBezTo>
                  <a:cubicBezTo>
                    <a:pt x="690" y="260"/>
                    <a:pt x="672" y="169"/>
                    <a:pt x="617" y="115"/>
                  </a:cubicBezTo>
                  <a:cubicBezTo>
                    <a:pt x="560" y="35"/>
                    <a:pt x="476" y="0"/>
                    <a:pt x="3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21"/>
            <p:cNvSpPr/>
            <p:nvPr/>
          </p:nvSpPr>
          <p:spPr>
            <a:xfrm>
              <a:off x="1870348" y="-1665030"/>
              <a:ext cx="105047" cy="100295"/>
            </a:xfrm>
            <a:custGeom>
              <a:avLst/>
              <a:gdLst/>
              <a:ahLst/>
              <a:cxnLst/>
              <a:rect l="l" t="t" r="r" b="b"/>
              <a:pathLst>
                <a:path w="641" h="612" extrusionOk="0">
                  <a:moveTo>
                    <a:pt x="358" y="0"/>
                  </a:moveTo>
                  <a:cubicBezTo>
                    <a:pt x="183" y="0"/>
                    <a:pt x="0" y="157"/>
                    <a:pt x="25" y="358"/>
                  </a:cubicBezTo>
                  <a:cubicBezTo>
                    <a:pt x="43" y="485"/>
                    <a:pt x="188" y="611"/>
                    <a:pt x="315" y="611"/>
                  </a:cubicBezTo>
                  <a:cubicBezTo>
                    <a:pt x="460" y="611"/>
                    <a:pt x="587" y="485"/>
                    <a:pt x="623" y="340"/>
                  </a:cubicBezTo>
                  <a:cubicBezTo>
                    <a:pt x="641" y="267"/>
                    <a:pt x="623" y="177"/>
                    <a:pt x="568" y="104"/>
                  </a:cubicBezTo>
                  <a:cubicBezTo>
                    <a:pt x="513" y="32"/>
                    <a:pt x="436" y="0"/>
                    <a:pt x="3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21"/>
            <p:cNvSpPr/>
            <p:nvPr/>
          </p:nvSpPr>
          <p:spPr>
            <a:xfrm>
              <a:off x="1721872" y="-1873486"/>
              <a:ext cx="105211" cy="100950"/>
            </a:xfrm>
            <a:custGeom>
              <a:avLst/>
              <a:gdLst/>
              <a:ahLst/>
              <a:cxnLst/>
              <a:rect l="l" t="t" r="r" b="b"/>
              <a:pathLst>
                <a:path w="642" h="616" extrusionOk="0">
                  <a:moveTo>
                    <a:pt x="351" y="1"/>
                  </a:moveTo>
                  <a:cubicBezTo>
                    <a:pt x="179" y="1"/>
                    <a:pt x="1" y="152"/>
                    <a:pt x="26" y="362"/>
                  </a:cubicBezTo>
                  <a:cubicBezTo>
                    <a:pt x="44" y="507"/>
                    <a:pt x="189" y="616"/>
                    <a:pt x="315" y="616"/>
                  </a:cubicBezTo>
                  <a:cubicBezTo>
                    <a:pt x="460" y="616"/>
                    <a:pt x="587" y="507"/>
                    <a:pt x="623" y="344"/>
                  </a:cubicBezTo>
                  <a:cubicBezTo>
                    <a:pt x="641" y="272"/>
                    <a:pt x="623" y="181"/>
                    <a:pt x="569" y="109"/>
                  </a:cubicBezTo>
                  <a:cubicBezTo>
                    <a:pt x="511" y="34"/>
                    <a:pt x="432" y="1"/>
                    <a:pt x="3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21"/>
            <p:cNvSpPr/>
            <p:nvPr/>
          </p:nvSpPr>
          <p:spPr>
            <a:xfrm>
              <a:off x="1632884" y="-1974437"/>
              <a:ext cx="119960" cy="109963"/>
            </a:xfrm>
            <a:custGeom>
              <a:avLst/>
              <a:gdLst/>
              <a:ahLst/>
              <a:cxnLst/>
              <a:rect l="l" t="t" r="r" b="b"/>
              <a:pathLst>
                <a:path w="732" h="671" extrusionOk="0">
                  <a:moveTo>
                    <a:pt x="398" y="0"/>
                  </a:moveTo>
                  <a:cubicBezTo>
                    <a:pt x="199" y="0"/>
                    <a:pt x="1" y="166"/>
                    <a:pt x="25" y="399"/>
                  </a:cubicBezTo>
                  <a:cubicBezTo>
                    <a:pt x="44" y="543"/>
                    <a:pt x="207" y="670"/>
                    <a:pt x="369" y="670"/>
                  </a:cubicBezTo>
                  <a:cubicBezTo>
                    <a:pt x="514" y="670"/>
                    <a:pt x="659" y="525"/>
                    <a:pt x="695" y="362"/>
                  </a:cubicBezTo>
                  <a:cubicBezTo>
                    <a:pt x="732" y="272"/>
                    <a:pt x="695" y="181"/>
                    <a:pt x="659" y="127"/>
                  </a:cubicBezTo>
                  <a:cubicBezTo>
                    <a:pt x="589" y="39"/>
                    <a:pt x="493" y="0"/>
                    <a:pt x="3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7" name="Google Shape;1357;p21"/>
          <p:cNvGrpSpPr/>
          <p:nvPr/>
        </p:nvGrpSpPr>
        <p:grpSpPr>
          <a:xfrm rot="10800000" flipH="1">
            <a:off x="8039786" y="4369004"/>
            <a:ext cx="884462" cy="658961"/>
            <a:chOff x="8054181" y="220421"/>
            <a:chExt cx="884462" cy="658961"/>
          </a:xfrm>
        </p:grpSpPr>
        <p:sp>
          <p:nvSpPr>
            <p:cNvPr id="1358" name="Google Shape;1358;p21"/>
            <p:cNvSpPr/>
            <p:nvPr/>
          </p:nvSpPr>
          <p:spPr>
            <a:xfrm>
              <a:off x="8054181" y="220421"/>
              <a:ext cx="869711" cy="658961"/>
            </a:xfrm>
            <a:custGeom>
              <a:avLst/>
              <a:gdLst/>
              <a:ahLst/>
              <a:cxnLst/>
              <a:rect l="l" t="t" r="r" b="b"/>
              <a:pathLst>
                <a:path w="5307" h="4021" extrusionOk="0">
                  <a:moveTo>
                    <a:pt x="1428" y="0"/>
                  </a:moveTo>
                  <a:cubicBezTo>
                    <a:pt x="1323" y="0"/>
                    <a:pt x="1218" y="45"/>
                    <a:pt x="1195" y="149"/>
                  </a:cubicBezTo>
                  <a:cubicBezTo>
                    <a:pt x="1123" y="312"/>
                    <a:pt x="1322" y="512"/>
                    <a:pt x="1231" y="675"/>
                  </a:cubicBezTo>
                  <a:cubicBezTo>
                    <a:pt x="1213" y="693"/>
                    <a:pt x="1195" y="711"/>
                    <a:pt x="1141" y="747"/>
                  </a:cubicBezTo>
                  <a:cubicBezTo>
                    <a:pt x="1097" y="766"/>
                    <a:pt x="1050" y="774"/>
                    <a:pt x="1003" y="774"/>
                  </a:cubicBezTo>
                  <a:cubicBezTo>
                    <a:pt x="915" y="774"/>
                    <a:pt x="825" y="746"/>
                    <a:pt x="743" y="711"/>
                  </a:cubicBezTo>
                  <a:cubicBezTo>
                    <a:pt x="598" y="656"/>
                    <a:pt x="471" y="584"/>
                    <a:pt x="326" y="584"/>
                  </a:cubicBezTo>
                  <a:cubicBezTo>
                    <a:pt x="199" y="584"/>
                    <a:pt x="36" y="656"/>
                    <a:pt x="18" y="783"/>
                  </a:cubicBezTo>
                  <a:cubicBezTo>
                    <a:pt x="0" y="892"/>
                    <a:pt x="54" y="982"/>
                    <a:pt x="127" y="1073"/>
                  </a:cubicBezTo>
                  <a:cubicBezTo>
                    <a:pt x="235" y="1218"/>
                    <a:pt x="398" y="1308"/>
                    <a:pt x="561" y="1381"/>
                  </a:cubicBezTo>
                  <a:cubicBezTo>
                    <a:pt x="652" y="1417"/>
                    <a:pt x="779" y="1435"/>
                    <a:pt x="815" y="1562"/>
                  </a:cubicBezTo>
                  <a:cubicBezTo>
                    <a:pt x="851" y="1671"/>
                    <a:pt x="743" y="1779"/>
                    <a:pt x="652" y="1852"/>
                  </a:cubicBezTo>
                  <a:cubicBezTo>
                    <a:pt x="561" y="1924"/>
                    <a:pt x="453" y="2033"/>
                    <a:pt x="471" y="2141"/>
                  </a:cubicBezTo>
                  <a:cubicBezTo>
                    <a:pt x="471" y="2232"/>
                    <a:pt x="561" y="2286"/>
                    <a:pt x="634" y="2304"/>
                  </a:cubicBezTo>
                  <a:cubicBezTo>
                    <a:pt x="652" y="2310"/>
                    <a:pt x="674" y="2312"/>
                    <a:pt x="698" y="2312"/>
                  </a:cubicBezTo>
                  <a:cubicBezTo>
                    <a:pt x="747" y="2312"/>
                    <a:pt x="803" y="2304"/>
                    <a:pt x="851" y="2304"/>
                  </a:cubicBezTo>
                  <a:lnTo>
                    <a:pt x="1539" y="2232"/>
                  </a:lnTo>
                  <a:cubicBezTo>
                    <a:pt x="1666" y="2232"/>
                    <a:pt x="1847" y="2232"/>
                    <a:pt x="1902" y="2377"/>
                  </a:cubicBezTo>
                  <a:cubicBezTo>
                    <a:pt x="1938" y="2504"/>
                    <a:pt x="1829" y="2612"/>
                    <a:pt x="1720" y="2703"/>
                  </a:cubicBezTo>
                  <a:cubicBezTo>
                    <a:pt x="1594" y="2793"/>
                    <a:pt x="1485" y="2920"/>
                    <a:pt x="1539" y="3047"/>
                  </a:cubicBezTo>
                  <a:cubicBezTo>
                    <a:pt x="1557" y="3101"/>
                    <a:pt x="1576" y="3119"/>
                    <a:pt x="1630" y="3137"/>
                  </a:cubicBezTo>
                  <a:cubicBezTo>
                    <a:pt x="1693" y="3183"/>
                    <a:pt x="1770" y="3201"/>
                    <a:pt x="1852" y="3201"/>
                  </a:cubicBezTo>
                  <a:cubicBezTo>
                    <a:pt x="1933" y="3201"/>
                    <a:pt x="2019" y="3183"/>
                    <a:pt x="2101" y="3156"/>
                  </a:cubicBezTo>
                  <a:cubicBezTo>
                    <a:pt x="2391" y="3101"/>
                    <a:pt x="2680" y="3011"/>
                    <a:pt x="2988" y="2974"/>
                  </a:cubicBezTo>
                  <a:cubicBezTo>
                    <a:pt x="3115" y="2974"/>
                    <a:pt x="3278" y="3011"/>
                    <a:pt x="3314" y="3137"/>
                  </a:cubicBezTo>
                  <a:cubicBezTo>
                    <a:pt x="3368" y="3282"/>
                    <a:pt x="3224" y="3391"/>
                    <a:pt x="3097" y="3463"/>
                  </a:cubicBezTo>
                  <a:cubicBezTo>
                    <a:pt x="2952" y="3518"/>
                    <a:pt x="2807" y="3608"/>
                    <a:pt x="2807" y="3753"/>
                  </a:cubicBezTo>
                  <a:cubicBezTo>
                    <a:pt x="2807" y="3862"/>
                    <a:pt x="2898" y="3952"/>
                    <a:pt x="2988" y="4007"/>
                  </a:cubicBezTo>
                  <a:cubicBezTo>
                    <a:pt x="3033" y="4016"/>
                    <a:pt x="3083" y="4020"/>
                    <a:pt x="3135" y="4020"/>
                  </a:cubicBezTo>
                  <a:cubicBezTo>
                    <a:pt x="3187" y="4020"/>
                    <a:pt x="3242" y="4016"/>
                    <a:pt x="3296" y="4007"/>
                  </a:cubicBezTo>
                  <a:cubicBezTo>
                    <a:pt x="3839" y="3880"/>
                    <a:pt x="4383" y="3590"/>
                    <a:pt x="4944" y="3391"/>
                  </a:cubicBezTo>
                  <a:cubicBezTo>
                    <a:pt x="5306" y="3210"/>
                    <a:pt x="5234" y="2413"/>
                    <a:pt x="5197" y="2069"/>
                  </a:cubicBezTo>
                  <a:cubicBezTo>
                    <a:pt x="5179" y="1960"/>
                    <a:pt x="5143" y="1834"/>
                    <a:pt x="5053" y="1743"/>
                  </a:cubicBezTo>
                  <a:cubicBezTo>
                    <a:pt x="4995" y="1685"/>
                    <a:pt x="4915" y="1642"/>
                    <a:pt x="4841" y="1642"/>
                  </a:cubicBezTo>
                  <a:cubicBezTo>
                    <a:pt x="4799" y="1642"/>
                    <a:pt x="4759" y="1656"/>
                    <a:pt x="4727" y="1689"/>
                  </a:cubicBezTo>
                  <a:cubicBezTo>
                    <a:pt x="4654" y="1761"/>
                    <a:pt x="4654" y="1870"/>
                    <a:pt x="4600" y="1960"/>
                  </a:cubicBezTo>
                  <a:cubicBezTo>
                    <a:pt x="4569" y="2039"/>
                    <a:pt x="4497" y="2130"/>
                    <a:pt x="4419" y="2130"/>
                  </a:cubicBezTo>
                  <a:cubicBezTo>
                    <a:pt x="4407" y="2130"/>
                    <a:pt x="4395" y="2128"/>
                    <a:pt x="4383" y="2123"/>
                  </a:cubicBezTo>
                  <a:cubicBezTo>
                    <a:pt x="4328" y="2105"/>
                    <a:pt x="4310" y="2033"/>
                    <a:pt x="4292" y="1960"/>
                  </a:cubicBezTo>
                  <a:cubicBezTo>
                    <a:pt x="4256" y="1761"/>
                    <a:pt x="4256" y="1580"/>
                    <a:pt x="4256" y="1381"/>
                  </a:cubicBezTo>
                  <a:cubicBezTo>
                    <a:pt x="4256" y="1164"/>
                    <a:pt x="4201" y="964"/>
                    <a:pt x="4057" y="838"/>
                  </a:cubicBezTo>
                  <a:cubicBezTo>
                    <a:pt x="4008" y="776"/>
                    <a:pt x="3925" y="732"/>
                    <a:pt x="3849" y="732"/>
                  </a:cubicBezTo>
                  <a:cubicBezTo>
                    <a:pt x="3813" y="732"/>
                    <a:pt x="3778" y="742"/>
                    <a:pt x="3749" y="765"/>
                  </a:cubicBezTo>
                  <a:cubicBezTo>
                    <a:pt x="3604" y="838"/>
                    <a:pt x="3640" y="1019"/>
                    <a:pt x="3640" y="1164"/>
                  </a:cubicBezTo>
                  <a:cubicBezTo>
                    <a:pt x="3640" y="1254"/>
                    <a:pt x="3622" y="1345"/>
                    <a:pt x="3550" y="1417"/>
                  </a:cubicBezTo>
                  <a:cubicBezTo>
                    <a:pt x="3497" y="1456"/>
                    <a:pt x="3436" y="1486"/>
                    <a:pt x="3371" y="1486"/>
                  </a:cubicBezTo>
                  <a:cubicBezTo>
                    <a:pt x="3347" y="1486"/>
                    <a:pt x="3321" y="1481"/>
                    <a:pt x="3296" y="1471"/>
                  </a:cubicBezTo>
                  <a:cubicBezTo>
                    <a:pt x="3187" y="1417"/>
                    <a:pt x="3169" y="1290"/>
                    <a:pt x="3133" y="1145"/>
                  </a:cubicBezTo>
                  <a:cubicBezTo>
                    <a:pt x="3133" y="946"/>
                    <a:pt x="3097" y="765"/>
                    <a:pt x="3042" y="584"/>
                  </a:cubicBezTo>
                  <a:cubicBezTo>
                    <a:pt x="3024" y="421"/>
                    <a:pt x="2952" y="258"/>
                    <a:pt x="2843" y="167"/>
                  </a:cubicBezTo>
                  <a:cubicBezTo>
                    <a:pt x="2795" y="128"/>
                    <a:pt x="2723" y="105"/>
                    <a:pt x="2652" y="105"/>
                  </a:cubicBezTo>
                  <a:cubicBezTo>
                    <a:pt x="2562" y="105"/>
                    <a:pt x="2475" y="141"/>
                    <a:pt x="2445" y="222"/>
                  </a:cubicBezTo>
                  <a:cubicBezTo>
                    <a:pt x="2391" y="330"/>
                    <a:pt x="2409" y="439"/>
                    <a:pt x="2445" y="566"/>
                  </a:cubicBezTo>
                  <a:cubicBezTo>
                    <a:pt x="2463" y="675"/>
                    <a:pt x="2463" y="801"/>
                    <a:pt x="2354" y="856"/>
                  </a:cubicBezTo>
                  <a:cubicBezTo>
                    <a:pt x="2336" y="860"/>
                    <a:pt x="2317" y="862"/>
                    <a:pt x="2297" y="862"/>
                  </a:cubicBezTo>
                  <a:cubicBezTo>
                    <a:pt x="2238" y="862"/>
                    <a:pt x="2173" y="842"/>
                    <a:pt x="2119" y="801"/>
                  </a:cubicBezTo>
                  <a:cubicBezTo>
                    <a:pt x="1992" y="711"/>
                    <a:pt x="1938" y="566"/>
                    <a:pt x="1865" y="421"/>
                  </a:cubicBezTo>
                  <a:cubicBezTo>
                    <a:pt x="1811" y="294"/>
                    <a:pt x="1739" y="131"/>
                    <a:pt x="1594" y="41"/>
                  </a:cubicBezTo>
                  <a:cubicBezTo>
                    <a:pt x="1548" y="15"/>
                    <a:pt x="1488" y="0"/>
                    <a:pt x="14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21"/>
            <p:cNvSpPr/>
            <p:nvPr/>
          </p:nvSpPr>
          <p:spPr>
            <a:xfrm>
              <a:off x="8261818" y="419864"/>
              <a:ext cx="676824" cy="415764"/>
            </a:xfrm>
            <a:custGeom>
              <a:avLst/>
              <a:gdLst/>
              <a:ahLst/>
              <a:cxnLst/>
              <a:rect l="l" t="t" r="r" b="b"/>
              <a:pathLst>
                <a:path w="4130" h="2537" fill="none" extrusionOk="0">
                  <a:moveTo>
                    <a:pt x="4130" y="2536"/>
                  </a:moveTo>
                  <a:cubicBezTo>
                    <a:pt x="2916" y="1450"/>
                    <a:pt x="1504" y="580"/>
                    <a:pt x="1" y="1"/>
                  </a:cubicBezTo>
                </a:path>
              </a:pathLst>
            </a:custGeom>
            <a:noFill/>
            <a:ln w="27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60" name="Google Shape;1360;p21"/>
          <p:cNvSpPr/>
          <p:nvPr/>
        </p:nvSpPr>
        <p:spPr>
          <a:xfrm rot="10800000">
            <a:off x="191012" y="4597197"/>
            <a:ext cx="267288" cy="276629"/>
          </a:xfrm>
          <a:custGeom>
            <a:avLst/>
            <a:gdLst/>
            <a:ahLst/>
            <a:cxnLst/>
            <a:rect l="l" t="t" r="r" b="b"/>
            <a:pathLst>
              <a:path w="1631" h="1688" extrusionOk="0">
                <a:moveTo>
                  <a:pt x="394" y="0"/>
                </a:moveTo>
                <a:cubicBezTo>
                  <a:pt x="256" y="0"/>
                  <a:pt x="137" y="58"/>
                  <a:pt x="73" y="185"/>
                </a:cubicBezTo>
                <a:cubicBezTo>
                  <a:pt x="1" y="366"/>
                  <a:pt x="146" y="547"/>
                  <a:pt x="291" y="655"/>
                </a:cubicBezTo>
                <a:cubicBezTo>
                  <a:pt x="653" y="945"/>
                  <a:pt x="1142" y="1126"/>
                  <a:pt x="1413" y="1525"/>
                </a:cubicBezTo>
                <a:cubicBezTo>
                  <a:pt x="1450" y="1579"/>
                  <a:pt x="1504" y="1670"/>
                  <a:pt x="1594" y="1688"/>
                </a:cubicBezTo>
                <a:cubicBezTo>
                  <a:pt x="1631" y="1452"/>
                  <a:pt x="1504" y="1108"/>
                  <a:pt x="1413" y="891"/>
                </a:cubicBezTo>
                <a:cubicBezTo>
                  <a:pt x="1268" y="655"/>
                  <a:pt x="1105" y="456"/>
                  <a:pt x="906" y="257"/>
                </a:cubicBezTo>
                <a:cubicBezTo>
                  <a:pt x="798" y="130"/>
                  <a:pt x="616" y="22"/>
                  <a:pt x="454" y="4"/>
                </a:cubicBezTo>
                <a:cubicBezTo>
                  <a:pt x="433" y="1"/>
                  <a:pt x="414" y="0"/>
                  <a:pt x="39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21"/>
          <p:cNvSpPr/>
          <p:nvPr/>
        </p:nvSpPr>
        <p:spPr>
          <a:xfrm rot="10800000">
            <a:off x="8619427" y="3956635"/>
            <a:ext cx="304817" cy="199770"/>
          </a:xfrm>
          <a:custGeom>
            <a:avLst/>
            <a:gdLst/>
            <a:ahLst/>
            <a:cxnLst/>
            <a:rect l="l" t="t" r="r" b="b"/>
            <a:pathLst>
              <a:path w="1860" h="1219" extrusionOk="0">
                <a:moveTo>
                  <a:pt x="1456" y="1"/>
                </a:moveTo>
                <a:cubicBezTo>
                  <a:pt x="1240" y="1"/>
                  <a:pt x="976" y="79"/>
                  <a:pt x="870" y="132"/>
                </a:cubicBezTo>
                <a:cubicBezTo>
                  <a:pt x="616" y="259"/>
                  <a:pt x="381" y="476"/>
                  <a:pt x="236" y="675"/>
                </a:cubicBezTo>
                <a:cubicBezTo>
                  <a:pt x="91" y="838"/>
                  <a:pt x="19" y="1056"/>
                  <a:pt x="1" y="1219"/>
                </a:cubicBezTo>
                <a:cubicBezTo>
                  <a:pt x="200" y="1110"/>
                  <a:pt x="417" y="1038"/>
                  <a:pt x="616" y="965"/>
                </a:cubicBezTo>
                <a:cubicBezTo>
                  <a:pt x="906" y="875"/>
                  <a:pt x="1196" y="802"/>
                  <a:pt x="1449" y="675"/>
                </a:cubicBezTo>
                <a:cubicBezTo>
                  <a:pt x="1594" y="603"/>
                  <a:pt x="1703" y="513"/>
                  <a:pt x="1739" y="386"/>
                </a:cubicBezTo>
                <a:cubicBezTo>
                  <a:pt x="1860" y="88"/>
                  <a:pt x="1685" y="1"/>
                  <a:pt x="14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62" name="Google Shape;1362;p21"/>
          <p:cNvGrpSpPr/>
          <p:nvPr/>
        </p:nvGrpSpPr>
        <p:grpSpPr>
          <a:xfrm rot="-4218019">
            <a:off x="8362807" y="2867154"/>
            <a:ext cx="638172" cy="597362"/>
            <a:chOff x="1337242" y="-1974437"/>
            <a:chExt cx="638153" cy="597345"/>
          </a:xfrm>
        </p:grpSpPr>
        <p:sp>
          <p:nvSpPr>
            <p:cNvPr id="1363" name="Google Shape;1363;p21"/>
            <p:cNvSpPr/>
            <p:nvPr/>
          </p:nvSpPr>
          <p:spPr>
            <a:xfrm>
              <a:off x="1449992" y="-1680599"/>
              <a:ext cx="95214" cy="209439"/>
            </a:xfrm>
            <a:custGeom>
              <a:avLst/>
              <a:gdLst/>
              <a:ahLst/>
              <a:cxnLst/>
              <a:rect l="l" t="t" r="r" b="b"/>
              <a:pathLst>
                <a:path w="581" h="1278" extrusionOk="0">
                  <a:moveTo>
                    <a:pt x="200" y="0"/>
                  </a:moveTo>
                  <a:cubicBezTo>
                    <a:pt x="127" y="18"/>
                    <a:pt x="73" y="91"/>
                    <a:pt x="55" y="127"/>
                  </a:cubicBezTo>
                  <a:cubicBezTo>
                    <a:pt x="1" y="235"/>
                    <a:pt x="1" y="344"/>
                    <a:pt x="1" y="453"/>
                  </a:cubicBezTo>
                  <a:cubicBezTo>
                    <a:pt x="1" y="616"/>
                    <a:pt x="73" y="779"/>
                    <a:pt x="145" y="924"/>
                  </a:cubicBezTo>
                  <a:cubicBezTo>
                    <a:pt x="162" y="989"/>
                    <a:pt x="312" y="1278"/>
                    <a:pt x="448" y="1278"/>
                  </a:cubicBezTo>
                  <a:cubicBezTo>
                    <a:pt x="462" y="1278"/>
                    <a:pt x="476" y="1274"/>
                    <a:pt x="489" y="1268"/>
                  </a:cubicBezTo>
                  <a:cubicBezTo>
                    <a:pt x="580" y="1231"/>
                    <a:pt x="580" y="742"/>
                    <a:pt x="580" y="652"/>
                  </a:cubicBezTo>
                  <a:cubicBezTo>
                    <a:pt x="580" y="453"/>
                    <a:pt x="508" y="254"/>
                    <a:pt x="381" y="91"/>
                  </a:cubicBezTo>
                  <a:cubicBezTo>
                    <a:pt x="326" y="54"/>
                    <a:pt x="254" y="0"/>
                    <a:pt x="2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21"/>
            <p:cNvSpPr/>
            <p:nvPr/>
          </p:nvSpPr>
          <p:spPr>
            <a:xfrm>
              <a:off x="1530130" y="-1471159"/>
              <a:ext cx="178301" cy="94067"/>
            </a:xfrm>
            <a:custGeom>
              <a:avLst/>
              <a:gdLst/>
              <a:ahLst/>
              <a:cxnLst/>
              <a:rect l="l" t="t" r="r" b="b"/>
              <a:pathLst>
                <a:path w="1088" h="574" extrusionOk="0">
                  <a:moveTo>
                    <a:pt x="271" y="1"/>
                  </a:moveTo>
                  <a:cubicBezTo>
                    <a:pt x="146" y="1"/>
                    <a:pt x="36" y="20"/>
                    <a:pt x="19" y="80"/>
                  </a:cubicBezTo>
                  <a:cubicBezTo>
                    <a:pt x="0" y="189"/>
                    <a:pt x="345" y="424"/>
                    <a:pt x="417" y="461"/>
                  </a:cubicBezTo>
                  <a:cubicBezTo>
                    <a:pt x="508" y="515"/>
                    <a:pt x="616" y="533"/>
                    <a:pt x="689" y="551"/>
                  </a:cubicBezTo>
                  <a:cubicBezTo>
                    <a:pt x="738" y="565"/>
                    <a:pt x="787" y="574"/>
                    <a:pt x="833" y="574"/>
                  </a:cubicBezTo>
                  <a:cubicBezTo>
                    <a:pt x="905" y="574"/>
                    <a:pt x="970" y="552"/>
                    <a:pt x="1015" y="497"/>
                  </a:cubicBezTo>
                  <a:cubicBezTo>
                    <a:pt x="1087" y="406"/>
                    <a:pt x="1051" y="243"/>
                    <a:pt x="960" y="171"/>
                  </a:cubicBezTo>
                  <a:cubicBezTo>
                    <a:pt x="870" y="80"/>
                    <a:pt x="761" y="62"/>
                    <a:pt x="634" y="44"/>
                  </a:cubicBezTo>
                  <a:cubicBezTo>
                    <a:pt x="568" y="25"/>
                    <a:pt x="410" y="1"/>
                    <a:pt x="2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21"/>
            <p:cNvSpPr/>
            <p:nvPr/>
          </p:nvSpPr>
          <p:spPr>
            <a:xfrm>
              <a:off x="1337242" y="-1603575"/>
              <a:ext cx="344476" cy="178301"/>
            </a:xfrm>
            <a:custGeom>
              <a:avLst/>
              <a:gdLst/>
              <a:ahLst/>
              <a:cxnLst/>
              <a:rect l="l" t="t" r="r" b="b"/>
              <a:pathLst>
                <a:path w="2102" h="1088" fill="none" extrusionOk="0">
                  <a:moveTo>
                    <a:pt x="0" y="1087"/>
                  </a:moveTo>
                  <a:cubicBezTo>
                    <a:pt x="815" y="1069"/>
                    <a:pt x="1630" y="671"/>
                    <a:pt x="2101"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21"/>
            <p:cNvSpPr/>
            <p:nvPr/>
          </p:nvSpPr>
          <p:spPr>
            <a:xfrm>
              <a:off x="1619118" y="-1873650"/>
              <a:ext cx="62602" cy="279252"/>
            </a:xfrm>
            <a:custGeom>
              <a:avLst/>
              <a:gdLst/>
              <a:ahLst/>
              <a:cxnLst/>
              <a:rect l="l" t="t" r="r" b="b"/>
              <a:pathLst>
                <a:path w="382" h="1704" fill="none" extrusionOk="0">
                  <a:moveTo>
                    <a:pt x="254" y="1"/>
                  </a:moveTo>
                  <a:cubicBezTo>
                    <a:pt x="109" y="164"/>
                    <a:pt x="73" y="363"/>
                    <a:pt x="37" y="562"/>
                  </a:cubicBezTo>
                  <a:cubicBezTo>
                    <a:pt x="1" y="979"/>
                    <a:pt x="91" y="1432"/>
                    <a:pt x="381" y="1703"/>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21"/>
            <p:cNvSpPr/>
            <p:nvPr/>
          </p:nvSpPr>
          <p:spPr>
            <a:xfrm>
              <a:off x="1678443" y="-1790563"/>
              <a:ext cx="65552" cy="193215"/>
            </a:xfrm>
            <a:custGeom>
              <a:avLst/>
              <a:gdLst/>
              <a:ahLst/>
              <a:cxnLst/>
              <a:rect l="l" t="t" r="r" b="b"/>
              <a:pathLst>
                <a:path w="400" h="1179" fill="none" extrusionOk="0">
                  <a:moveTo>
                    <a:pt x="399" y="1"/>
                  </a:moveTo>
                  <a:cubicBezTo>
                    <a:pt x="164" y="327"/>
                    <a:pt x="19" y="762"/>
                    <a:pt x="1" y="1178"/>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21"/>
            <p:cNvSpPr/>
            <p:nvPr/>
          </p:nvSpPr>
          <p:spPr>
            <a:xfrm>
              <a:off x="1678443" y="-1606525"/>
              <a:ext cx="207964" cy="44739"/>
            </a:xfrm>
            <a:custGeom>
              <a:avLst/>
              <a:gdLst/>
              <a:ahLst/>
              <a:cxnLst/>
              <a:rect l="l" t="t" r="r" b="b"/>
              <a:pathLst>
                <a:path w="1269" h="273" fill="none" extrusionOk="0">
                  <a:moveTo>
                    <a:pt x="1" y="1"/>
                  </a:moveTo>
                  <a:cubicBezTo>
                    <a:pt x="19" y="55"/>
                    <a:pt x="91" y="91"/>
                    <a:pt x="128" y="109"/>
                  </a:cubicBezTo>
                  <a:cubicBezTo>
                    <a:pt x="472" y="272"/>
                    <a:pt x="906" y="272"/>
                    <a:pt x="1269" y="109"/>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21"/>
            <p:cNvSpPr/>
            <p:nvPr/>
          </p:nvSpPr>
          <p:spPr>
            <a:xfrm>
              <a:off x="1681557" y="-1713375"/>
              <a:ext cx="157325" cy="109963"/>
            </a:xfrm>
            <a:custGeom>
              <a:avLst/>
              <a:gdLst/>
              <a:ahLst/>
              <a:cxnLst/>
              <a:rect l="l" t="t" r="r" b="b"/>
              <a:pathLst>
                <a:path w="960" h="671" fill="none" extrusionOk="0">
                  <a:moveTo>
                    <a:pt x="0" y="671"/>
                  </a:moveTo>
                  <a:cubicBezTo>
                    <a:pt x="380" y="562"/>
                    <a:pt x="706" y="327"/>
                    <a:pt x="960"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21"/>
            <p:cNvSpPr/>
            <p:nvPr/>
          </p:nvSpPr>
          <p:spPr>
            <a:xfrm>
              <a:off x="1805943" y="-1806295"/>
              <a:ext cx="113077" cy="103244"/>
            </a:xfrm>
            <a:custGeom>
              <a:avLst/>
              <a:gdLst/>
              <a:ahLst/>
              <a:cxnLst/>
              <a:rect l="l" t="t" r="r" b="b"/>
              <a:pathLst>
                <a:path w="690" h="630" extrusionOk="0">
                  <a:moveTo>
                    <a:pt x="389" y="0"/>
                  </a:moveTo>
                  <a:cubicBezTo>
                    <a:pt x="201" y="0"/>
                    <a:pt x="1" y="164"/>
                    <a:pt x="38" y="387"/>
                  </a:cubicBezTo>
                  <a:cubicBezTo>
                    <a:pt x="54" y="528"/>
                    <a:pt x="165" y="629"/>
                    <a:pt x="289" y="629"/>
                  </a:cubicBezTo>
                  <a:cubicBezTo>
                    <a:pt x="308" y="629"/>
                    <a:pt x="327" y="627"/>
                    <a:pt x="346" y="622"/>
                  </a:cubicBezTo>
                  <a:cubicBezTo>
                    <a:pt x="509" y="622"/>
                    <a:pt x="617" y="495"/>
                    <a:pt x="672" y="350"/>
                  </a:cubicBezTo>
                  <a:cubicBezTo>
                    <a:pt x="690" y="260"/>
                    <a:pt x="672" y="169"/>
                    <a:pt x="617" y="115"/>
                  </a:cubicBezTo>
                  <a:cubicBezTo>
                    <a:pt x="560" y="35"/>
                    <a:pt x="476" y="0"/>
                    <a:pt x="3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21"/>
            <p:cNvSpPr/>
            <p:nvPr/>
          </p:nvSpPr>
          <p:spPr>
            <a:xfrm>
              <a:off x="1870348" y="-1665030"/>
              <a:ext cx="105047" cy="100295"/>
            </a:xfrm>
            <a:custGeom>
              <a:avLst/>
              <a:gdLst/>
              <a:ahLst/>
              <a:cxnLst/>
              <a:rect l="l" t="t" r="r" b="b"/>
              <a:pathLst>
                <a:path w="641" h="612" extrusionOk="0">
                  <a:moveTo>
                    <a:pt x="358" y="0"/>
                  </a:moveTo>
                  <a:cubicBezTo>
                    <a:pt x="183" y="0"/>
                    <a:pt x="0" y="157"/>
                    <a:pt x="25" y="358"/>
                  </a:cubicBezTo>
                  <a:cubicBezTo>
                    <a:pt x="43" y="485"/>
                    <a:pt x="188" y="611"/>
                    <a:pt x="315" y="611"/>
                  </a:cubicBezTo>
                  <a:cubicBezTo>
                    <a:pt x="460" y="611"/>
                    <a:pt x="587" y="485"/>
                    <a:pt x="623" y="340"/>
                  </a:cubicBezTo>
                  <a:cubicBezTo>
                    <a:pt x="641" y="267"/>
                    <a:pt x="623" y="177"/>
                    <a:pt x="568" y="104"/>
                  </a:cubicBezTo>
                  <a:cubicBezTo>
                    <a:pt x="513" y="32"/>
                    <a:pt x="436" y="0"/>
                    <a:pt x="3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21"/>
            <p:cNvSpPr/>
            <p:nvPr/>
          </p:nvSpPr>
          <p:spPr>
            <a:xfrm>
              <a:off x="1721872" y="-1873486"/>
              <a:ext cx="105211" cy="100950"/>
            </a:xfrm>
            <a:custGeom>
              <a:avLst/>
              <a:gdLst/>
              <a:ahLst/>
              <a:cxnLst/>
              <a:rect l="l" t="t" r="r" b="b"/>
              <a:pathLst>
                <a:path w="642" h="616" extrusionOk="0">
                  <a:moveTo>
                    <a:pt x="351" y="1"/>
                  </a:moveTo>
                  <a:cubicBezTo>
                    <a:pt x="179" y="1"/>
                    <a:pt x="1" y="152"/>
                    <a:pt x="26" y="362"/>
                  </a:cubicBezTo>
                  <a:cubicBezTo>
                    <a:pt x="44" y="507"/>
                    <a:pt x="189" y="616"/>
                    <a:pt x="315" y="616"/>
                  </a:cubicBezTo>
                  <a:cubicBezTo>
                    <a:pt x="460" y="616"/>
                    <a:pt x="587" y="507"/>
                    <a:pt x="623" y="344"/>
                  </a:cubicBezTo>
                  <a:cubicBezTo>
                    <a:pt x="641" y="272"/>
                    <a:pt x="623" y="181"/>
                    <a:pt x="569" y="109"/>
                  </a:cubicBezTo>
                  <a:cubicBezTo>
                    <a:pt x="511" y="34"/>
                    <a:pt x="432" y="1"/>
                    <a:pt x="3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21"/>
            <p:cNvSpPr/>
            <p:nvPr/>
          </p:nvSpPr>
          <p:spPr>
            <a:xfrm>
              <a:off x="1632884" y="-1974437"/>
              <a:ext cx="119960" cy="109963"/>
            </a:xfrm>
            <a:custGeom>
              <a:avLst/>
              <a:gdLst/>
              <a:ahLst/>
              <a:cxnLst/>
              <a:rect l="l" t="t" r="r" b="b"/>
              <a:pathLst>
                <a:path w="732" h="671" extrusionOk="0">
                  <a:moveTo>
                    <a:pt x="398" y="0"/>
                  </a:moveTo>
                  <a:cubicBezTo>
                    <a:pt x="199" y="0"/>
                    <a:pt x="1" y="166"/>
                    <a:pt x="25" y="399"/>
                  </a:cubicBezTo>
                  <a:cubicBezTo>
                    <a:pt x="44" y="543"/>
                    <a:pt x="207" y="670"/>
                    <a:pt x="369" y="670"/>
                  </a:cubicBezTo>
                  <a:cubicBezTo>
                    <a:pt x="514" y="670"/>
                    <a:pt x="659" y="525"/>
                    <a:pt x="695" y="362"/>
                  </a:cubicBezTo>
                  <a:cubicBezTo>
                    <a:pt x="732" y="272"/>
                    <a:pt x="695" y="181"/>
                    <a:pt x="659" y="127"/>
                  </a:cubicBezTo>
                  <a:cubicBezTo>
                    <a:pt x="589" y="39"/>
                    <a:pt x="493" y="0"/>
                    <a:pt x="3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74" name="Google Shape;1374;p21"/>
          <p:cNvSpPr txBox="1">
            <a:spLocks noGrp="1"/>
          </p:cNvSpPr>
          <p:nvPr>
            <p:ph type="title"/>
          </p:nvPr>
        </p:nvSpPr>
        <p:spPr>
          <a:xfrm>
            <a:off x="2370900" y="1343026"/>
            <a:ext cx="4402200" cy="12645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3600"/>
              <a:buNone/>
              <a:defRPr sz="10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375" name="Google Shape;1375;p21"/>
          <p:cNvSpPr txBox="1">
            <a:spLocks noGrp="1"/>
          </p:cNvSpPr>
          <p:nvPr>
            <p:ph type="subTitle" idx="1"/>
          </p:nvPr>
        </p:nvSpPr>
        <p:spPr>
          <a:xfrm>
            <a:off x="2049000" y="2702750"/>
            <a:ext cx="5046000" cy="69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pic>
        <p:nvPicPr>
          <p:cNvPr id="116" name="图片 7">
            <a:extLst>
              <a:ext uri="{FF2B5EF4-FFF2-40B4-BE49-F238E27FC236}">
                <a16:creationId xmlns:a16="http://schemas.microsoft.com/office/drawing/2014/main" xmlns="" id="{EB5B8C6D-676B-421E-8B08-FEFF7C611C3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flipV="1">
            <a:off x="2000250" y="-2000250"/>
            <a:ext cx="5143500" cy="9144000"/>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hree columns">
  <p:cSld name="BLANK_1_1_1_2">
    <p:spTree>
      <p:nvGrpSpPr>
        <p:cNvPr id="1" name="Shape 1492"/>
        <p:cNvGrpSpPr/>
        <p:nvPr/>
      </p:nvGrpSpPr>
      <p:grpSpPr>
        <a:xfrm>
          <a:off x="0" y="0"/>
          <a:ext cx="0" cy="0"/>
          <a:chOff x="0" y="0"/>
          <a:chExt cx="0" cy="0"/>
        </a:xfrm>
      </p:grpSpPr>
      <p:grpSp>
        <p:nvGrpSpPr>
          <p:cNvPr id="1493" name="Google Shape;1493;p24"/>
          <p:cNvGrpSpPr/>
          <p:nvPr/>
        </p:nvGrpSpPr>
        <p:grpSpPr>
          <a:xfrm rot="1424731" flipH="1">
            <a:off x="301328" y="280035"/>
            <a:ext cx="629506" cy="661953"/>
            <a:chOff x="782176" y="-1158311"/>
            <a:chExt cx="629467" cy="661912"/>
          </a:xfrm>
        </p:grpSpPr>
        <p:sp>
          <p:nvSpPr>
            <p:cNvPr id="1494" name="Google Shape;1494;p24"/>
            <p:cNvSpPr/>
            <p:nvPr/>
          </p:nvSpPr>
          <p:spPr>
            <a:xfrm>
              <a:off x="782176" y="-1158311"/>
              <a:ext cx="196164" cy="145525"/>
            </a:xfrm>
            <a:custGeom>
              <a:avLst/>
              <a:gdLst/>
              <a:ahLst/>
              <a:cxnLst/>
              <a:rect l="l" t="t" r="r" b="b"/>
              <a:pathLst>
                <a:path w="1197" h="888" extrusionOk="0">
                  <a:moveTo>
                    <a:pt x="218" y="0"/>
                  </a:moveTo>
                  <a:cubicBezTo>
                    <a:pt x="164" y="0"/>
                    <a:pt x="128" y="18"/>
                    <a:pt x="73" y="55"/>
                  </a:cubicBezTo>
                  <a:cubicBezTo>
                    <a:pt x="37" y="91"/>
                    <a:pt x="1" y="145"/>
                    <a:pt x="1" y="218"/>
                  </a:cubicBezTo>
                  <a:cubicBezTo>
                    <a:pt x="1" y="326"/>
                    <a:pt x="73" y="435"/>
                    <a:pt x="200" y="525"/>
                  </a:cubicBezTo>
                  <a:cubicBezTo>
                    <a:pt x="291" y="598"/>
                    <a:pt x="417" y="634"/>
                    <a:pt x="526" y="688"/>
                  </a:cubicBezTo>
                  <a:cubicBezTo>
                    <a:pt x="743" y="761"/>
                    <a:pt x="961" y="815"/>
                    <a:pt x="1160" y="888"/>
                  </a:cubicBezTo>
                  <a:cubicBezTo>
                    <a:pt x="1196" y="888"/>
                    <a:pt x="1106" y="707"/>
                    <a:pt x="1069" y="688"/>
                  </a:cubicBezTo>
                  <a:cubicBezTo>
                    <a:pt x="1033" y="616"/>
                    <a:pt x="979" y="544"/>
                    <a:pt x="924" y="489"/>
                  </a:cubicBezTo>
                  <a:cubicBezTo>
                    <a:pt x="780" y="344"/>
                    <a:pt x="671" y="236"/>
                    <a:pt x="508" y="127"/>
                  </a:cubicBezTo>
                  <a:cubicBezTo>
                    <a:pt x="417" y="55"/>
                    <a:pt x="327" y="0"/>
                    <a:pt x="2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24"/>
            <p:cNvSpPr/>
            <p:nvPr/>
          </p:nvSpPr>
          <p:spPr>
            <a:xfrm>
              <a:off x="1055202" y="-1147331"/>
              <a:ext cx="71452" cy="227793"/>
            </a:xfrm>
            <a:custGeom>
              <a:avLst/>
              <a:gdLst/>
              <a:ahLst/>
              <a:cxnLst/>
              <a:rect l="l" t="t" r="r" b="b"/>
              <a:pathLst>
                <a:path w="436" h="1390" extrusionOk="0">
                  <a:moveTo>
                    <a:pt x="196" y="1"/>
                  </a:moveTo>
                  <a:cubicBezTo>
                    <a:pt x="184" y="1"/>
                    <a:pt x="174" y="2"/>
                    <a:pt x="164" y="6"/>
                  </a:cubicBezTo>
                  <a:cubicBezTo>
                    <a:pt x="73" y="60"/>
                    <a:pt x="19" y="169"/>
                    <a:pt x="19" y="259"/>
                  </a:cubicBezTo>
                  <a:cubicBezTo>
                    <a:pt x="1" y="477"/>
                    <a:pt x="19" y="712"/>
                    <a:pt x="73" y="911"/>
                  </a:cubicBezTo>
                  <a:cubicBezTo>
                    <a:pt x="90" y="962"/>
                    <a:pt x="170" y="1389"/>
                    <a:pt x="254" y="1389"/>
                  </a:cubicBezTo>
                  <a:cubicBezTo>
                    <a:pt x="260" y="1389"/>
                    <a:pt x="266" y="1387"/>
                    <a:pt x="273" y="1382"/>
                  </a:cubicBezTo>
                  <a:cubicBezTo>
                    <a:pt x="291" y="1382"/>
                    <a:pt x="309" y="1346"/>
                    <a:pt x="309" y="1291"/>
                  </a:cubicBezTo>
                  <a:cubicBezTo>
                    <a:pt x="363" y="1110"/>
                    <a:pt x="381" y="911"/>
                    <a:pt x="399" y="712"/>
                  </a:cubicBezTo>
                  <a:cubicBezTo>
                    <a:pt x="436" y="567"/>
                    <a:pt x="436" y="440"/>
                    <a:pt x="436" y="295"/>
                  </a:cubicBezTo>
                  <a:cubicBezTo>
                    <a:pt x="436" y="205"/>
                    <a:pt x="399" y="151"/>
                    <a:pt x="363" y="78"/>
                  </a:cubicBezTo>
                  <a:cubicBezTo>
                    <a:pt x="318" y="33"/>
                    <a:pt x="249" y="1"/>
                    <a:pt x="1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24"/>
            <p:cNvSpPr/>
            <p:nvPr/>
          </p:nvSpPr>
          <p:spPr>
            <a:xfrm>
              <a:off x="1203679" y="-974273"/>
              <a:ext cx="107014" cy="211077"/>
            </a:xfrm>
            <a:custGeom>
              <a:avLst/>
              <a:gdLst/>
              <a:ahLst/>
              <a:cxnLst/>
              <a:rect l="l" t="t" r="r" b="b"/>
              <a:pathLst>
                <a:path w="653" h="1288" extrusionOk="0">
                  <a:moveTo>
                    <a:pt x="399" y="0"/>
                  </a:moveTo>
                  <a:cubicBezTo>
                    <a:pt x="272" y="18"/>
                    <a:pt x="182" y="145"/>
                    <a:pt x="127" y="290"/>
                  </a:cubicBezTo>
                  <a:cubicBezTo>
                    <a:pt x="37" y="507"/>
                    <a:pt x="0" y="761"/>
                    <a:pt x="0" y="1014"/>
                  </a:cubicBezTo>
                  <a:cubicBezTo>
                    <a:pt x="0" y="1069"/>
                    <a:pt x="0" y="1268"/>
                    <a:pt x="91" y="1286"/>
                  </a:cubicBezTo>
                  <a:cubicBezTo>
                    <a:pt x="96" y="1287"/>
                    <a:pt x="100" y="1287"/>
                    <a:pt x="105" y="1287"/>
                  </a:cubicBezTo>
                  <a:cubicBezTo>
                    <a:pt x="189" y="1287"/>
                    <a:pt x="256" y="1137"/>
                    <a:pt x="290" y="1069"/>
                  </a:cubicBezTo>
                  <a:cubicBezTo>
                    <a:pt x="345" y="960"/>
                    <a:pt x="399" y="869"/>
                    <a:pt x="453" y="779"/>
                  </a:cubicBezTo>
                  <a:cubicBezTo>
                    <a:pt x="526" y="670"/>
                    <a:pt x="580" y="561"/>
                    <a:pt x="616" y="435"/>
                  </a:cubicBezTo>
                  <a:cubicBezTo>
                    <a:pt x="652" y="326"/>
                    <a:pt x="652" y="199"/>
                    <a:pt x="580" y="91"/>
                  </a:cubicBezTo>
                  <a:lnTo>
                    <a:pt x="526" y="18"/>
                  </a:lnTo>
                  <a:cubicBezTo>
                    <a:pt x="489" y="0"/>
                    <a:pt x="453" y="0"/>
                    <a:pt x="3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24"/>
            <p:cNvSpPr/>
            <p:nvPr/>
          </p:nvSpPr>
          <p:spPr>
            <a:xfrm>
              <a:off x="906890" y="-920029"/>
              <a:ext cx="205014" cy="70468"/>
            </a:xfrm>
            <a:custGeom>
              <a:avLst/>
              <a:gdLst/>
              <a:ahLst/>
              <a:cxnLst/>
              <a:rect l="l" t="t" r="r" b="b"/>
              <a:pathLst>
                <a:path w="1251" h="430" extrusionOk="0">
                  <a:moveTo>
                    <a:pt x="490" y="1"/>
                  </a:moveTo>
                  <a:cubicBezTo>
                    <a:pt x="410" y="1"/>
                    <a:pt x="330" y="9"/>
                    <a:pt x="254" y="31"/>
                  </a:cubicBezTo>
                  <a:cubicBezTo>
                    <a:pt x="182" y="49"/>
                    <a:pt x="109" y="67"/>
                    <a:pt x="55" y="122"/>
                  </a:cubicBezTo>
                  <a:cubicBezTo>
                    <a:pt x="19" y="158"/>
                    <a:pt x="0" y="230"/>
                    <a:pt x="19" y="303"/>
                  </a:cubicBezTo>
                  <a:cubicBezTo>
                    <a:pt x="37" y="339"/>
                    <a:pt x="73" y="357"/>
                    <a:pt x="109" y="393"/>
                  </a:cubicBezTo>
                  <a:cubicBezTo>
                    <a:pt x="163" y="421"/>
                    <a:pt x="231" y="430"/>
                    <a:pt x="304" y="430"/>
                  </a:cubicBezTo>
                  <a:cubicBezTo>
                    <a:pt x="376" y="430"/>
                    <a:pt x="453" y="421"/>
                    <a:pt x="526" y="412"/>
                  </a:cubicBezTo>
                  <a:cubicBezTo>
                    <a:pt x="652" y="357"/>
                    <a:pt x="815" y="321"/>
                    <a:pt x="924" y="249"/>
                  </a:cubicBezTo>
                  <a:cubicBezTo>
                    <a:pt x="997" y="230"/>
                    <a:pt x="1250" y="140"/>
                    <a:pt x="1033" y="86"/>
                  </a:cubicBezTo>
                  <a:cubicBezTo>
                    <a:pt x="868" y="48"/>
                    <a:pt x="677" y="1"/>
                    <a:pt x="4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24"/>
            <p:cNvSpPr/>
            <p:nvPr/>
          </p:nvSpPr>
          <p:spPr>
            <a:xfrm>
              <a:off x="1022590" y="-779747"/>
              <a:ext cx="184201" cy="75713"/>
            </a:xfrm>
            <a:custGeom>
              <a:avLst/>
              <a:gdLst/>
              <a:ahLst/>
              <a:cxnLst/>
              <a:rect l="l" t="t" r="r" b="b"/>
              <a:pathLst>
                <a:path w="1124" h="462" extrusionOk="0">
                  <a:moveTo>
                    <a:pt x="595" y="1"/>
                  </a:moveTo>
                  <a:cubicBezTo>
                    <a:pt x="488" y="1"/>
                    <a:pt x="380" y="14"/>
                    <a:pt x="291" y="26"/>
                  </a:cubicBezTo>
                  <a:cubicBezTo>
                    <a:pt x="218" y="44"/>
                    <a:pt x="128" y="81"/>
                    <a:pt x="91" y="117"/>
                  </a:cubicBezTo>
                  <a:cubicBezTo>
                    <a:pt x="37" y="171"/>
                    <a:pt x="1" y="226"/>
                    <a:pt x="19" y="298"/>
                  </a:cubicBezTo>
                  <a:cubicBezTo>
                    <a:pt x="19" y="370"/>
                    <a:pt x="91" y="407"/>
                    <a:pt x="146" y="443"/>
                  </a:cubicBezTo>
                  <a:cubicBezTo>
                    <a:pt x="218" y="461"/>
                    <a:pt x="291" y="461"/>
                    <a:pt x="363" y="461"/>
                  </a:cubicBezTo>
                  <a:cubicBezTo>
                    <a:pt x="490" y="443"/>
                    <a:pt x="1124" y="316"/>
                    <a:pt x="1105" y="135"/>
                  </a:cubicBezTo>
                  <a:cubicBezTo>
                    <a:pt x="1105" y="81"/>
                    <a:pt x="779" y="8"/>
                    <a:pt x="725" y="8"/>
                  </a:cubicBezTo>
                  <a:cubicBezTo>
                    <a:pt x="683" y="3"/>
                    <a:pt x="639" y="1"/>
                    <a:pt x="5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24"/>
            <p:cNvSpPr/>
            <p:nvPr/>
          </p:nvSpPr>
          <p:spPr>
            <a:xfrm>
              <a:off x="1105678" y="-647823"/>
              <a:ext cx="193051" cy="78499"/>
            </a:xfrm>
            <a:custGeom>
              <a:avLst/>
              <a:gdLst/>
              <a:ahLst/>
              <a:cxnLst/>
              <a:rect l="l" t="t" r="r" b="b"/>
              <a:pathLst>
                <a:path w="1178" h="479" extrusionOk="0">
                  <a:moveTo>
                    <a:pt x="399" y="0"/>
                  </a:moveTo>
                  <a:cubicBezTo>
                    <a:pt x="327" y="0"/>
                    <a:pt x="236" y="18"/>
                    <a:pt x="164" y="36"/>
                  </a:cubicBezTo>
                  <a:cubicBezTo>
                    <a:pt x="91" y="91"/>
                    <a:pt x="37" y="145"/>
                    <a:pt x="37" y="217"/>
                  </a:cubicBezTo>
                  <a:cubicBezTo>
                    <a:pt x="1" y="326"/>
                    <a:pt x="128" y="453"/>
                    <a:pt x="236" y="471"/>
                  </a:cubicBezTo>
                  <a:cubicBezTo>
                    <a:pt x="268" y="476"/>
                    <a:pt x="300" y="478"/>
                    <a:pt x="332" y="478"/>
                  </a:cubicBezTo>
                  <a:cubicBezTo>
                    <a:pt x="410" y="478"/>
                    <a:pt x="491" y="466"/>
                    <a:pt x="580" y="453"/>
                  </a:cubicBezTo>
                  <a:cubicBezTo>
                    <a:pt x="707" y="399"/>
                    <a:pt x="888" y="399"/>
                    <a:pt x="1033" y="362"/>
                  </a:cubicBezTo>
                  <a:cubicBezTo>
                    <a:pt x="1178" y="308"/>
                    <a:pt x="1069" y="217"/>
                    <a:pt x="961" y="181"/>
                  </a:cubicBezTo>
                  <a:cubicBezTo>
                    <a:pt x="780" y="91"/>
                    <a:pt x="598" y="18"/>
                    <a:pt x="3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24"/>
            <p:cNvSpPr/>
            <p:nvPr/>
          </p:nvSpPr>
          <p:spPr>
            <a:xfrm>
              <a:off x="1280867" y="-760737"/>
              <a:ext cx="130776" cy="153228"/>
            </a:xfrm>
            <a:custGeom>
              <a:avLst/>
              <a:gdLst/>
              <a:ahLst/>
              <a:cxnLst/>
              <a:rect l="l" t="t" r="r" b="b"/>
              <a:pathLst>
                <a:path w="798" h="935" extrusionOk="0">
                  <a:moveTo>
                    <a:pt x="544" y="1"/>
                  </a:moveTo>
                  <a:cubicBezTo>
                    <a:pt x="381" y="19"/>
                    <a:pt x="272" y="182"/>
                    <a:pt x="199" y="327"/>
                  </a:cubicBezTo>
                  <a:cubicBezTo>
                    <a:pt x="127" y="436"/>
                    <a:pt x="0" y="707"/>
                    <a:pt x="55" y="852"/>
                  </a:cubicBezTo>
                  <a:cubicBezTo>
                    <a:pt x="65" y="912"/>
                    <a:pt x="91" y="935"/>
                    <a:pt x="126" y="935"/>
                  </a:cubicBezTo>
                  <a:cubicBezTo>
                    <a:pt x="218" y="935"/>
                    <a:pt x="369" y="778"/>
                    <a:pt x="435" y="725"/>
                  </a:cubicBezTo>
                  <a:cubicBezTo>
                    <a:pt x="544" y="653"/>
                    <a:pt x="634" y="599"/>
                    <a:pt x="707" y="472"/>
                  </a:cubicBezTo>
                  <a:cubicBezTo>
                    <a:pt x="779" y="363"/>
                    <a:pt x="797" y="236"/>
                    <a:pt x="743" y="110"/>
                  </a:cubicBezTo>
                  <a:cubicBezTo>
                    <a:pt x="725" y="73"/>
                    <a:pt x="670" y="19"/>
                    <a:pt x="6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24"/>
            <p:cNvSpPr/>
            <p:nvPr/>
          </p:nvSpPr>
          <p:spPr>
            <a:xfrm>
              <a:off x="954415" y="-1024748"/>
              <a:ext cx="359225" cy="528349"/>
            </a:xfrm>
            <a:custGeom>
              <a:avLst/>
              <a:gdLst/>
              <a:ahLst/>
              <a:cxnLst/>
              <a:rect l="l" t="t" r="r" b="b"/>
              <a:pathLst>
                <a:path w="2192" h="3224" fill="none" extrusionOk="0">
                  <a:moveTo>
                    <a:pt x="2191" y="3224"/>
                  </a:moveTo>
                  <a:cubicBezTo>
                    <a:pt x="1884" y="1938"/>
                    <a:pt x="1087" y="779"/>
                    <a:pt x="0" y="0"/>
                  </a:cubicBezTo>
                </a:path>
              </a:pathLst>
            </a:custGeom>
            <a:noFill/>
            <a:ln w="27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2" name="Google Shape;1502;p24"/>
          <p:cNvGrpSpPr/>
          <p:nvPr/>
        </p:nvGrpSpPr>
        <p:grpSpPr>
          <a:xfrm rot="-295668">
            <a:off x="8388891" y="4221782"/>
            <a:ext cx="510651" cy="738277"/>
            <a:chOff x="8499282" y="3580082"/>
            <a:chExt cx="510652" cy="738280"/>
          </a:xfrm>
        </p:grpSpPr>
        <p:sp>
          <p:nvSpPr>
            <p:cNvPr id="1503" name="Google Shape;1503;p24"/>
            <p:cNvSpPr/>
            <p:nvPr/>
          </p:nvSpPr>
          <p:spPr>
            <a:xfrm>
              <a:off x="8831634" y="3580082"/>
              <a:ext cx="89315" cy="213208"/>
            </a:xfrm>
            <a:custGeom>
              <a:avLst/>
              <a:gdLst/>
              <a:ahLst/>
              <a:cxnLst/>
              <a:rect l="l" t="t" r="r" b="b"/>
              <a:pathLst>
                <a:path w="545" h="1301" extrusionOk="0">
                  <a:moveTo>
                    <a:pt x="327" y="0"/>
                  </a:moveTo>
                  <a:cubicBezTo>
                    <a:pt x="295" y="0"/>
                    <a:pt x="263" y="5"/>
                    <a:pt x="236" y="14"/>
                  </a:cubicBezTo>
                  <a:cubicBezTo>
                    <a:pt x="109" y="68"/>
                    <a:pt x="55" y="177"/>
                    <a:pt x="19" y="285"/>
                  </a:cubicBezTo>
                  <a:cubicBezTo>
                    <a:pt x="1" y="394"/>
                    <a:pt x="1" y="539"/>
                    <a:pt x="19" y="647"/>
                  </a:cubicBezTo>
                  <a:cubicBezTo>
                    <a:pt x="55" y="865"/>
                    <a:pt x="73" y="1082"/>
                    <a:pt x="91" y="1299"/>
                  </a:cubicBezTo>
                  <a:cubicBezTo>
                    <a:pt x="91" y="1300"/>
                    <a:pt x="92" y="1301"/>
                    <a:pt x="93" y="1301"/>
                  </a:cubicBezTo>
                  <a:cubicBezTo>
                    <a:pt x="108" y="1301"/>
                    <a:pt x="236" y="1172"/>
                    <a:pt x="236" y="1155"/>
                  </a:cubicBezTo>
                  <a:cubicBezTo>
                    <a:pt x="272" y="1082"/>
                    <a:pt x="327" y="992"/>
                    <a:pt x="363" y="919"/>
                  </a:cubicBezTo>
                  <a:cubicBezTo>
                    <a:pt x="417" y="792"/>
                    <a:pt x="453" y="611"/>
                    <a:pt x="508" y="448"/>
                  </a:cubicBezTo>
                  <a:cubicBezTo>
                    <a:pt x="526" y="340"/>
                    <a:pt x="544" y="213"/>
                    <a:pt x="508" y="122"/>
                  </a:cubicBezTo>
                  <a:cubicBezTo>
                    <a:pt x="472" y="86"/>
                    <a:pt x="453" y="32"/>
                    <a:pt x="417" y="14"/>
                  </a:cubicBezTo>
                  <a:cubicBezTo>
                    <a:pt x="390" y="5"/>
                    <a:pt x="358" y="0"/>
                    <a:pt x="3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24"/>
            <p:cNvSpPr/>
            <p:nvPr/>
          </p:nvSpPr>
          <p:spPr>
            <a:xfrm>
              <a:off x="8784108" y="3838194"/>
              <a:ext cx="225827" cy="119469"/>
            </a:xfrm>
            <a:custGeom>
              <a:avLst/>
              <a:gdLst/>
              <a:ahLst/>
              <a:cxnLst/>
              <a:rect l="l" t="t" r="r" b="b"/>
              <a:pathLst>
                <a:path w="1378" h="729" extrusionOk="0">
                  <a:moveTo>
                    <a:pt x="1212" y="1"/>
                  </a:moveTo>
                  <a:cubicBezTo>
                    <a:pt x="1165" y="1"/>
                    <a:pt x="1115" y="14"/>
                    <a:pt x="1069" y="32"/>
                  </a:cubicBezTo>
                  <a:cubicBezTo>
                    <a:pt x="852" y="87"/>
                    <a:pt x="653" y="177"/>
                    <a:pt x="454" y="340"/>
                  </a:cubicBezTo>
                  <a:cubicBezTo>
                    <a:pt x="399" y="376"/>
                    <a:pt x="1" y="666"/>
                    <a:pt x="92" y="720"/>
                  </a:cubicBezTo>
                  <a:cubicBezTo>
                    <a:pt x="98" y="726"/>
                    <a:pt x="108" y="728"/>
                    <a:pt x="120" y="728"/>
                  </a:cubicBezTo>
                  <a:cubicBezTo>
                    <a:pt x="144" y="728"/>
                    <a:pt x="176" y="720"/>
                    <a:pt x="200" y="720"/>
                  </a:cubicBezTo>
                  <a:cubicBezTo>
                    <a:pt x="399" y="684"/>
                    <a:pt x="580" y="612"/>
                    <a:pt x="798" y="557"/>
                  </a:cubicBezTo>
                  <a:cubicBezTo>
                    <a:pt x="925" y="521"/>
                    <a:pt x="1069" y="503"/>
                    <a:pt x="1178" y="431"/>
                  </a:cubicBezTo>
                  <a:cubicBezTo>
                    <a:pt x="1251" y="376"/>
                    <a:pt x="1305" y="340"/>
                    <a:pt x="1359" y="268"/>
                  </a:cubicBezTo>
                  <a:cubicBezTo>
                    <a:pt x="1377" y="195"/>
                    <a:pt x="1377" y="87"/>
                    <a:pt x="1341" y="50"/>
                  </a:cubicBezTo>
                  <a:cubicBezTo>
                    <a:pt x="1305" y="14"/>
                    <a:pt x="1260" y="1"/>
                    <a:pt x="12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24"/>
            <p:cNvSpPr/>
            <p:nvPr/>
          </p:nvSpPr>
          <p:spPr>
            <a:xfrm>
              <a:off x="8707084" y="4065988"/>
              <a:ext cx="225663" cy="81448"/>
            </a:xfrm>
            <a:custGeom>
              <a:avLst/>
              <a:gdLst/>
              <a:ahLst/>
              <a:cxnLst/>
              <a:rect l="l" t="t" r="r" b="b"/>
              <a:pathLst>
                <a:path w="1377" h="497" extrusionOk="0">
                  <a:moveTo>
                    <a:pt x="942" y="0"/>
                  </a:moveTo>
                  <a:cubicBezTo>
                    <a:pt x="688" y="0"/>
                    <a:pt x="453" y="55"/>
                    <a:pt x="236" y="127"/>
                  </a:cubicBezTo>
                  <a:cubicBezTo>
                    <a:pt x="181" y="145"/>
                    <a:pt x="0" y="218"/>
                    <a:pt x="18" y="308"/>
                  </a:cubicBezTo>
                  <a:cubicBezTo>
                    <a:pt x="18" y="399"/>
                    <a:pt x="217" y="417"/>
                    <a:pt x="290" y="417"/>
                  </a:cubicBezTo>
                  <a:cubicBezTo>
                    <a:pt x="399" y="453"/>
                    <a:pt x="507" y="453"/>
                    <a:pt x="634" y="471"/>
                  </a:cubicBezTo>
                  <a:cubicBezTo>
                    <a:pt x="711" y="484"/>
                    <a:pt x="797" y="497"/>
                    <a:pt x="885" y="497"/>
                  </a:cubicBezTo>
                  <a:cubicBezTo>
                    <a:pt x="922" y="497"/>
                    <a:pt x="959" y="495"/>
                    <a:pt x="996" y="489"/>
                  </a:cubicBezTo>
                  <a:cubicBezTo>
                    <a:pt x="1105" y="489"/>
                    <a:pt x="1232" y="417"/>
                    <a:pt x="1304" y="326"/>
                  </a:cubicBezTo>
                  <a:cubicBezTo>
                    <a:pt x="1322" y="308"/>
                    <a:pt x="1358" y="254"/>
                    <a:pt x="1358" y="236"/>
                  </a:cubicBezTo>
                  <a:cubicBezTo>
                    <a:pt x="1376" y="200"/>
                    <a:pt x="1358" y="145"/>
                    <a:pt x="1322" y="127"/>
                  </a:cubicBezTo>
                  <a:cubicBezTo>
                    <a:pt x="1232" y="19"/>
                    <a:pt x="1087" y="0"/>
                    <a:pt x="9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24"/>
            <p:cNvSpPr/>
            <p:nvPr/>
          </p:nvSpPr>
          <p:spPr>
            <a:xfrm>
              <a:off x="8677422" y="3790997"/>
              <a:ext cx="105047" cy="167485"/>
            </a:xfrm>
            <a:custGeom>
              <a:avLst/>
              <a:gdLst/>
              <a:ahLst/>
              <a:cxnLst/>
              <a:rect l="l" t="t" r="r" b="b"/>
              <a:pathLst>
                <a:path w="641" h="1022" extrusionOk="0">
                  <a:moveTo>
                    <a:pt x="169" y="0"/>
                  </a:moveTo>
                  <a:cubicBezTo>
                    <a:pt x="130" y="0"/>
                    <a:pt x="86" y="9"/>
                    <a:pt x="54" y="31"/>
                  </a:cubicBezTo>
                  <a:cubicBezTo>
                    <a:pt x="36" y="67"/>
                    <a:pt x="18" y="103"/>
                    <a:pt x="18" y="157"/>
                  </a:cubicBezTo>
                  <a:cubicBezTo>
                    <a:pt x="0" y="284"/>
                    <a:pt x="54" y="429"/>
                    <a:pt x="145" y="538"/>
                  </a:cubicBezTo>
                  <a:lnTo>
                    <a:pt x="417" y="882"/>
                  </a:lnTo>
                  <a:cubicBezTo>
                    <a:pt x="452" y="929"/>
                    <a:pt x="540" y="1021"/>
                    <a:pt x="593" y="1021"/>
                  </a:cubicBezTo>
                  <a:cubicBezTo>
                    <a:pt x="622" y="1021"/>
                    <a:pt x="640" y="994"/>
                    <a:pt x="634" y="918"/>
                  </a:cubicBezTo>
                  <a:cubicBezTo>
                    <a:pt x="580" y="646"/>
                    <a:pt x="543" y="375"/>
                    <a:pt x="380" y="157"/>
                  </a:cubicBezTo>
                  <a:cubicBezTo>
                    <a:pt x="362" y="85"/>
                    <a:pt x="308" y="31"/>
                    <a:pt x="235" y="12"/>
                  </a:cubicBezTo>
                  <a:cubicBezTo>
                    <a:pt x="220" y="5"/>
                    <a:pt x="196" y="0"/>
                    <a:pt x="1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24"/>
            <p:cNvSpPr/>
            <p:nvPr/>
          </p:nvSpPr>
          <p:spPr>
            <a:xfrm>
              <a:off x="8591220" y="3951764"/>
              <a:ext cx="116027" cy="163552"/>
            </a:xfrm>
            <a:custGeom>
              <a:avLst/>
              <a:gdLst/>
              <a:ahLst/>
              <a:cxnLst/>
              <a:rect l="l" t="t" r="r" b="b"/>
              <a:pathLst>
                <a:path w="708" h="998" extrusionOk="0">
                  <a:moveTo>
                    <a:pt x="166" y="0"/>
                  </a:moveTo>
                  <a:cubicBezTo>
                    <a:pt x="132" y="0"/>
                    <a:pt x="100" y="9"/>
                    <a:pt x="73" y="27"/>
                  </a:cubicBezTo>
                  <a:cubicBezTo>
                    <a:pt x="19" y="46"/>
                    <a:pt x="1" y="154"/>
                    <a:pt x="1" y="209"/>
                  </a:cubicBezTo>
                  <a:cubicBezTo>
                    <a:pt x="1" y="281"/>
                    <a:pt x="19" y="353"/>
                    <a:pt x="73" y="426"/>
                  </a:cubicBezTo>
                  <a:cubicBezTo>
                    <a:pt x="107" y="526"/>
                    <a:pt x="418" y="997"/>
                    <a:pt x="594" y="997"/>
                  </a:cubicBezTo>
                  <a:cubicBezTo>
                    <a:pt x="609" y="997"/>
                    <a:pt x="622" y="994"/>
                    <a:pt x="635" y="987"/>
                  </a:cubicBezTo>
                  <a:cubicBezTo>
                    <a:pt x="707" y="933"/>
                    <a:pt x="635" y="625"/>
                    <a:pt x="617" y="553"/>
                  </a:cubicBezTo>
                  <a:cubicBezTo>
                    <a:pt x="562" y="408"/>
                    <a:pt x="526" y="281"/>
                    <a:pt x="435" y="172"/>
                  </a:cubicBezTo>
                  <a:cubicBezTo>
                    <a:pt x="381" y="118"/>
                    <a:pt x="345" y="46"/>
                    <a:pt x="273" y="27"/>
                  </a:cubicBezTo>
                  <a:cubicBezTo>
                    <a:pt x="236" y="9"/>
                    <a:pt x="200" y="0"/>
                    <a:pt x="1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24"/>
            <p:cNvSpPr/>
            <p:nvPr/>
          </p:nvSpPr>
          <p:spPr>
            <a:xfrm>
              <a:off x="8499282" y="4078443"/>
              <a:ext cx="95050" cy="168469"/>
            </a:xfrm>
            <a:custGeom>
              <a:avLst/>
              <a:gdLst/>
              <a:ahLst/>
              <a:cxnLst/>
              <a:rect l="l" t="t" r="r" b="b"/>
              <a:pathLst>
                <a:path w="580" h="1028" extrusionOk="0">
                  <a:moveTo>
                    <a:pt x="237" y="0"/>
                  </a:moveTo>
                  <a:cubicBezTo>
                    <a:pt x="217" y="0"/>
                    <a:pt x="197" y="4"/>
                    <a:pt x="182" y="15"/>
                  </a:cubicBezTo>
                  <a:cubicBezTo>
                    <a:pt x="55" y="51"/>
                    <a:pt x="0" y="196"/>
                    <a:pt x="19" y="305"/>
                  </a:cubicBezTo>
                  <a:cubicBezTo>
                    <a:pt x="37" y="413"/>
                    <a:pt x="109" y="522"/>
                    <a:pt x="182" y="613"/>
                  </a:cubicBezTo>
                  <a:cubicBezTo>
                    <a:pt x="272" y="739"/>
                    <a:pt x="326" y="884"/>
                    <a:pt x="453" y="975"/>
                  </a:cubicBezTo>
                  <a:cubicBezTo>
                    <a:pt x="485" y="1012"/>
                    <a:pt x="509" y="1027"/>
                    <a:pt x="527" y="1027"/>
                  </a:cubicBezTo>
                  <a:cubicBezTo>
                    <a:pt x="571" y="1027"/>
                    <a:pt x="580" y="938"/>
                    <a:pt x="580" y="848"/>
                  </a:cubicBezTo>
                  <a:cubicBezTo>
                    <a:pt x="580" y="649"/>
                    <a:pt x="580" y="432"/>
                    <a:pt x="508" y="250"/>
                  </a:cubicBezTo>
                  <a:cubicBezTo>
                    <a:pt x="489" y="160"/>
                    <a:pt x="471" y="106"/>
                    <a:pt x="399" y="51"/>
                  </a:cubicBezTo>
                  <a:cubicBezTo>
                    <a:pt x="348" y="26"/>
                    <a:pt x="287" y="0"/>
                    <a:pt x="2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24"/>
            <p:cNvSpPr/>
            <p:nvPr/>
          </p:nvSpPr>
          <p:spPr>
            <a:xfrm>
              <a:off x="8579420" y="4232000"/>
              <a:ext cx="193051" cy="82759"/>
            </a:xfrm>
            <a:custGeom>
              <a:avLst/>
              <a:gdLst/>
              <a:ahLst/>
              <a:cxnLst/>
              <a:rect l="l" t="t" r="r" b="b"/>
              <a:pathLst>
                <a:path w="1178" h="505" extrusionOk="0">
                  <a:moveTo>
                    <a:pt x="561" y="0"/>
                  </a:moveTo>
                  <a:cubicBezTo>
                    <a:pt x="411" y="0"/>
                    <a:pt x="241" y="9"/>
                    <a:pt x="163" y="74"/>
                  </a:cubicBezTo>
                  <a:cubicBezTo>
                    <a:pt x="0" y="183"/>
                    <a:pt x="363" y="309"/>
                    <a:pt x="453" y="364"/>
                  </a:cubicBezTo>
                  <a:cubicBezTo>
                    <a:pt x="562" y="400"/>
                    <a:pt x="689" y="472"/>
                    <a:pt x="797" y="491"/>
                  </a:cubicBezTo>
                  <a:cubicBezTo>
                    <a:pt x="825" y="500"/>
                    <a:pt x="856" y="504"/>
                    <a:pt x="887" y="504"/>
                  </a:cubicBezTo>
                  <a:cubicBezTo>
                    <a:pt x="977" y="504"/>
                    <a:pt x="1074" y="467"/>
                    <a:pt x="1141" y="400"/>
                  </a:cubicBezTo>
                  <a:cubicBezTo>
                    <a:pt x="1159" y="382"/>
                    <a:pt x="1178" y="309"/>
                    <a:pt x="1178" y="273"/>
                  </a:cubicBezTo>
                  <a:cubicBezTo>
                    <a:pt x="1178" y="219"/>
                    <a:pt x="1178" y="201"/>
                    <a:pt x="1159" y="183"/>
                  </a:cubicBezTo>
                  <a:cubicBezTo>
                    <a:pt x="1069" y="38"/>
                    <a:pt x="888" y="2"/>
                    <a:pt x="725" y="2"/>
                  </a:cubicBezTo>
                  <a:cubicBezTo>
                    <a:pt x="678" y="2"/>
                    <a:pt x="621" y="0"/>
                    <a:pt x="5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24"/>
            <p:cNvSpPr/>
            <p:nvPr/>
          </p:nvSpPr>
          <p:spPr>
            <a:xfrm>
              <a:off x="8505182" y="3778050"/>
              <a:ext cx="341526" cy="540312"/>
            </a:xfrm>
            <a:custGeom>
              <a:avLst/>
              <a:gdLst/>
              <a:ahLst/>
              <a:cxnLst/>
              <a:rect l="l" t="t" r="r" b="b"/>
              <a:pathLst>
                <a:path w="2084" h="3297" fill="none" extrusionOk="0">
                  <a:moveTo>
                    <a:pt x="1" y="3297"/>
                  </a:moveTo>
                  <a:cubicBezTo>
                    <a:pt x="1069" y="2500"/>
                    <a:pt x="1812" y="1305"/>
                    <a:pt x="2083" y="1"/>
                  </a:cubicBezTo>
                </a:path>
              </a:pathLst>
            </a:custGeom>
            <a:noFill/>
            <a:ln w="27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1" name="Google Shape;1511;p24"/>
          <p:cNvGrpSpPr/>
          <p:nvPr/>
        </p:nvGrpSpPr>
        <p:grpSpPr>
          <a:xfrm>
            <a:off x="8485923" y="2293861"/>
            <a:ext cx="547356" cy="706096"/>
            <a:chOff x="8495548" y="1440711"/>
            <a:chExt cx="547356" cy="706096"/>
          </a:xfrm>
        </p:grpSpPr>
        <p:sp>
          <p:nvSpPr>
            <p:cNvPr id="1512" name="Google Shape;1512;p24"/>
            <p:cNvSpPr/>
            <p:nvPr/>
          </p:nvSpPr>
          <p:spPr>
            <a:xfrm rot="2851161">
              <a:off x="8622832" y="1874937"/>
              <a:ext cx="216813" cy="102097"/>
            </a:xfrm>
            <a:custGeom>
              <a:avLst/>
              <a:gdLst/>
              <a:ahLst/>
              <a:cxnLst/>
              <a:rect l="l" t="t" r="r" b="b"/>
              <a:pathLst>
                <a:path w="1323" h="623" extrusionOk="0">
                  <a:moveTo>
                    <a:pt x="1009" y="1"/>
                  </a:moveTo>
                  <a:cubicBezTo>
                    <a:pt x="848" y="1"/>
                    <a:pt x="653" y="19"/>
                    <a:pt x="598" y="30"/>
                  </a:cubicBezTo>
                  <a:cubicBezTo>
                    <a:pt x="399" y="66"/>
                    <a:pt x="199" y="156"/>
                    <a:pt x="73" y="301"/>
                  </a:cubicBezTo>
                  <a:cubicBezTo>
                    <a:pt x="36" y="356"/>
                    <a:pt x="0" y="428"/>
                    <a:pt x="0" y="482"/>
                  </a:cubicBezTo>
                  <a:cubicBezTo>
                    <a:pt x="36" y="555"/>
                    <a:pt x="91" y="573"/>
                    <a:pt x="163" y="609"/>
                  </a:cubicBezTo>
                  <a:cubicBezTo>
                    <a:pt x="217" y="618"/>
                    <a:pt x="267" y="623"/>
                    <a:pt x="319" y="623"/>
                  </a:cubicBezTo>
                  <a:cubicBezTo>
                    <a:pt x="371" y="623"/>
                    <a:pt x="426" y="618"/>
                    <a:pt x="489" y="609"/>
                  </a:cubicBezTo>
                  <a:cubicBezTo>
                    <a:pt x="634" y="573"/>
                    <a:pt x="797" y="482"/>
                    <a:pt x="942" y="392"/>
                  </a:cubicBezTo>
                  <a:cubicBezTo>
                    <a:pt x="996" y="356"/>
                    <a:pt x="1322" y="156"/>
                    <a:pt x="1232" y="30"/>
                  </a:cubicBezTo>
                  <a:cubicBezTo>
                    <a:pt x="1203" y="8"/>
                    <a:pt x="1113" y="1"/>
                    <a:pt x="10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24"/>
            <p:cNvSpPr/>
            <p:nvPr/>
          </p:nvSpPr>
          <p:spPr>
            <a:xfrm rot="2851161">
              <a:off x="8873416" y="1833227"/>
              <a:ext cx="89151" cy="177482"/>
            </a:xfrm>
            <a:custGeom>
              <a:avLst/>
              <a:gdLst/>
              <a:ahLst/>
              <a:cxnLst/>
              <a:rect l="l" t="t" r="r" b="b"/>
              <a:pathLst>
                <a:path w="544" h="1083" extrusionOk="0">
                  <a:moveTo>
                    <a:pt x="343" y="0"/>
                  </a:moveTo>
                  <a:cubicBezTo>
                    <a:pt x="258" y="0"/>
                    <a:pt x="160" y="56"/>
                    <a:pt x="109" y="121"/>
                  </a:cubicBezTo>
                  <a:cubicBezTo>
                    <a:pt x="54" y="211"/>
                    <a:pt x="18" y="356"/>
                    <a:pt x="18" y="465"/>
                  </a:cubicBezTo>
                  <a:cubicBezTo>
                    <a:pt x="18" y="573"/>
                    <a:pt x="0" y="1062"/>
                    <a:pt x="145" y="1080"/>
                  </a:cubicBezTo>
                  <a:cubicBezTo>
                    <a:pt x="151" y="1082"/>
                    <a:pt x="158" y="1083"/>
                    <a:pt x="165" y="1083"/>
                  </a:cubicBezTo>
                  <a:cubicBezTo>
                    <a:pt x="304" y="1083"/>
                    <a:pt x="455" y="732"/>
                    <a:pt x="507" y="646"/>
                  </a:cubicBezTo>
                  <a:cubicBezTo>
                    <a:pt x="525" y="555"/>
                    <a:pt x="543" y="465"/>
                    <a:pt x="543" y="356"/>
                  </a:cubicBezTo>
                  <a:cubicBezTo>
                    <a:pt x="543" y="247"/>
                    <a:pt x="525" y="102"/>
                    <a:pt x="435" y="30"/>
                  </a:cubicBezTo>
                  <a:cubicBezTo>
                    <a:pt x="409" y="9"/>
                    <a:pt x="377" y="0"/>
                    <a:pt x="3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24"/>
            <p:cNvSpPr/>
            <p:nvPr/>
          </p:nvSpPr>
          <p:spPr>
            <a:xfrm rot="2851161">
              <a:off x="8671546" y="1799587"/>
              <a:ext cx="219763" cy="317764"/>
            </a:xfrm>
            <a:custGeom>
              <a:avLst/>
              <a:gdLst/>
              <a:ahLst/>
              <a:cxnLst/>
              <a:rect l="l" t="t" r="r" b="b"/>
              <a:pathLst>
                <a:path w="1341" h="1939" fill="none" extrusionOk="0">
                  <a:moveTo>
                    <a:pt x="1340" y="1939"/>
                  </a:moveTo>
                  <a:cubicBezTo>
                    <a:pt x="1232" y="1124"/>
                    <a:pt x="706" y="381"/>
                    <a:pt x="0"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24"/>
            <p:cNvSpPr/>
            <p:nvPr/>
          </p:nvSpPr>
          <p:spPr>
            <a:xfrm rot="2851161">
              <a:off x="8569613" y="1658042"/>
              <a:ext cx="270238" cy="77351"/>
            </a:xfrm>
            <a:custGeom>
              <a:avLst/>
              <a:gdLst/>
              <a:ahLst/>
              <a:cxnLst/>
              <a:rect l="l" t="t" r="r" b="b"/>
              <a:pathLst>
                <a:path w="1649" h="472" fill="none" extrusionOk="0">
                  <a:moveTo>
                    <a:pt x="0" y="327"/>
                  </a:moveTo>
                  <a:cubicBezTo>
                    <a:pt x="181" y="454"/>
                    <a:pt x="381" y="472"/>
                    <a:pt x="598" y="472"/>
                  </a:cubicBezTo>
                  <a:cubicBezTo>
                    <a:pt x="996" y="472"/>
                    <a:pt x="1431" y="327"/>
                    <a:pt x="1648"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24"/>
            <p:cNvSpPr/>
            <p:nvPr/>
          </p:nvSpPr>
          <p:spPr>
            <a:xfrm rot="2851161">
              <a:off x="8670708" y="1661084"/>
              <a:ext cx="199114" cy="47689"/>
            </a:xfrm>
            <a:custGeom>
              <a:avLst/>
              <a:gdLst/>
              <a:ahLst/>
              <a:cxnLst/>
              <a:rect l="l" t="t" r="r" b="b"/>
              <a:pathLst>
                <a:path w="1215" h="291" fill="none" extrusionOk="0">
                  <a:moveTo>
                    <a:pt x="1" y="0"/>
                  </a:moveTo>
                  <a:cubicBezTo>
                    <a:pt x="363" y="200"/>
                    <a:pt x="798" y="290"/>
                    <a:pt x="1214" y="254"/>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24"/>
            <p:cNvSpPr/>
            <p:nvPr/>
          </p:nvSpPr>
          <p:spPr>
            <a:xfrm rot="2851161">
              <a:off x="8881873" y="1602579"/>
              <a:ext cx="41789" cy="207800"/>
            </a:xfrm>
            <a:custGeom>
              <a:avLst/>
              <a:gdLst/>
              <a:ahLst/>
              <a:cxnLst/>
              <a:rect l="l" t="t" r="r" b="b"/>
              <a:pathLst>
                <a:path w="255" h="1268" fill="none" extrusionOk="0">
                  <a:moveTo>
                    <a:pt x="55" y="1268"/>
                  </a:moveTo>
                  <a:cubicBezTo>
                    <a:pt x="91" y="1214"/>
                    <a:pt x="127" y="1177"/>
                    <a:pt x="146" y="1105"/>
                  </a:cubicBezTo>
                  <a:cubicBezTo>
                    <a:pt x="254" y="743"/>
                    <a:pt x="218" y="308"/>
                    <a:pt x="1" y="0"/>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24"/>
            <p:cNvSpPr/>
            <p:nvPr/>
          </p:nvSpPr>
          <p:spPr>
            <a:xfrm rot="2851161">
              <a:off x="8764335" y="1603002"/>
              <a:ext cx="130776" cy="139626"/>
            </a:xfrm>
            <a:custGeom>
              <a:avLst/>
              <a:gdLst/>
              <a:ahLst/>
              <a:cxnLst/>
              <a:rect l="l" t="t" r="r" b="b"/>
              <a:pathLst>
                <a:path w="798" h="852" fill="none" extrusionOk="0">
                  <a:moveTo>
                    <a:pt x="797" y="852"/>
                  </a:moveTo>
                  <a:cubicBezTo>
                    <a:pt x="634" y="490"/>
                    <a:pt x="362" y="182"/>
                    <a:pt x="0"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24"/>
            <p:cNvSpPr/>
            <p:nvPr/>
          </p:nvSpPr>
          <p:spPr>
            <a:xfrm rot="2851161">
              <a:off x="8757392" y="1471752"/>
              <a:ext cx="129629" cy="103244"/>
            </a:xfrm>
            <a:custGeom>
              <a:avLst/>
              <a:gdLst/>
              <a:ahLst/>
              <a:cxnLst/>
              <a:rect l="l" t="t" r="r" b="b"/>
              <a:pathLst>
                <a:path w="791" h="630" extrusionOk="0">
                  <a:moveTo>
                    <a:pt x="465" y="1"/>
                  </a:moveTo>
                  <a:cubicBezTo>
                    <a:pt x="374" y="1"/>
                    <a:pt x="284" y="19"/>
                    <a:pt x="229" y="73"/>
                  </a:cubicBezTo>
                  <a:cubicBezTo>
                    <a:pt x="0" y="270"/>
                    <a:pt x="186" y="629"/>
                    <a:pt x="464" y="629"/>
                  </a:cubicBezTo>
                  <a:cubicBezTo>
                    <a:pt x="494" y="629"/>
                    <a:pt x="524" y="625"/>
                    <a:pt x="555" y="617"/>
                  </a:cubicBezTo>
                  <a:cubicBezTo>
                    <a:pt x="682" y="562"/>
                    <a:pt x="791" y="417"/>
                    <a:pt x="773" y="273"/>
                  </a:cubicBezTo>
                  <a:cubicBezTo>
                    <a:pt x="755" y="110"/>
                    <a:pt x="610" y="1"/>
                    <a:pt x="4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24"/>
            <p:cNvSpPr/>
            <p:nvPr/>
          </p:nvSpPr>
          <p:spPr>
            <a:xfrm rot="2851161">
              <a:off x="8904120" y="1517172"/>
              <a:ext cx="121599" cy="100131"/>
            </a:xfrm>
            <a:custGeom>
              <a:avLst/>
              <a:gdLst/>
              <a:ahLst/>
              <a:cxnLst/>
              <a:rect l="l" t="t" r="r" b="b"/>
              <a:pathLst>
                <a:path w="742" h="611" extrusionOk="0">
                  <a:moveTo>
                    <a:pt x="415" y="0"/>
                  </a:moveTo>
                  <a:cubicBezTo>
                    <a:pt x="343" y="0"/>
                    <a:pt x="252" y="18"/>
                    <a:pt x="180" y="73"/>
                  </a:cubicBezTo>
                  <a:cubicBezTo>
                    <a:pt x="1" y="268"/>
                    <a:pt x="174" y="611"/>
                    <a:pt x="422" y="611"/>
                  </a:cubicBezTo>
                  <a:cubicBezTo>
                    <a:pt x="449" y="611"/>
                    <a:pt x="477" y="607"/>
                    <a:pt x="506" y="598"/>
                  </a:cubicBezTo>
                  <a:cubicBezTo>
                    <a:pt x="651" y="543"/>
                    <a:pt x="741" y="417"/>
                    <a:pt x="705" y="272"/>
                  </a:cubicBezTo>
                  <a:cubicBezTo>
                    <a:pt x="687" y="145"/>
                    <a:pt x="560" y="18"/>
                    <a:pt x="4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24"/>
            <p:cNvSpPr/>
            <p:nvPr/>
          </p:nvSpPr>
          <p:spPr>
            <a:xfrm rot="2851161">
              <a:off x="8650060" y="1498039"/>
              <a:ext cx="121271" cy="97345"/>
            </a:xfrm>
            <a:custGeom>
              <a:avLst/>
              <a:gdLst/>
              <a:ahLst/>
              <a:cxnLst/>
              <a:rect l="l" t="t" r="r" b="b"/>
              <a:pathLst>
                <a:path w="740" h="594" extrusionOk="0">
                  <a:moveTo>
                    <a:pt x="414" y="1"/>
                  </a:moveTo>
                  <a:cubicBezTo>
                    <a:pt x="359" y="1"/>
                    <a:pt x="269" y="19"/>
                    <a:pt x="196" y="73"/>
                  </a:cubicBezTo>
                  <a:cubicBezTo>
                    <a:pt x="1" y="252"/>
                    <a:pt x="172" y="593"/>
                    <a:pt x="433" y="593"/>
                  </a:cubicBezTo>
                  <a:cubicBezTo>
                    <a:pt x="462" y="593"/>
                    <a:pt x="492" y="589"/>
                    <a:pt x="522" y="580"/>
                  </a:cubicBezTo>
                  <a:cubicBezTo>
                    <a:pt x="649" y="544"/>
                    <a:pt x="740" y="399"/>
                    <a:pt x="721" y="272"/>
                  </a:cubicBezTo>
                  <a:cubicBezTo>
                    <a:pt x="685" y="127"/>
                    <a:pt x="558" y="19"/>
                    <a:pt x="4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24"/>
            <p:cNvSpPr/>
            <p:nvPr/>
          </p:nvSpPr>
          <p:spPr>
            <a:xfrm rot="2851161">
              <a:off x="8513263" y="1492826"/>
              <a:ext cx="138806" cy="109144"/>
            </a:xfrm>
            <a:custGeom>
              <a:avLst/>
              <a:gdLst/>
              <a:ahLst/>
              <a:cxnLst/>
              <a:rect l="l" t="t" r="r" b="b"/>
              <a:pathLst>
                <a:path w="847" h="666" extrusionOk="0">
                  <a:moveTo>
                    <a:pt x="484" y="1"/>
                  </a:moveTo>
                  <a:cubicBezTo>
                    <a:pt x="394" y="1"/>
                    <a:pt x="303" y="19"/>
                    <a:pt x="231" y="73"/>
                  </a:cubicBezTo>
                  <a:cubicBezTo>
                    <a:pt x="1" y="287"/>
                    <a:pt x="203" y="665"/>
                    <a:pt x="500" y="665"/>
                  </a:cubicBezTo>
                  <a:cubicBezTo>
                    <a:pt x="530" y="665"/>
                    <a:pt x="561" y="661"/>
                    <a:pt x="593" y="653"/>
                  </a:cubicBezTo>
                  <a:cubicBezTo>
                    <a:pt x="756" y="617"/>
                    <a:pt x="847" y="454"/>
                    <a:pt x="829" y="291"/>
                  </a:cubicBezTo>
                  <a:cubicBezTo>
                    <a:pt x="792" y="128"/>
                    <a:pt x="647" y="19"/>
                    <a:pt x="4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3" name="Google Shape;1523;p24"/>
          <p:cNvGrpSpPr/>
          <p:nvPr/>
        </p:nvGrpSpPr>
        <p:grpSpPr>
          <a:xfrm rot="-6308795" flipH="1">
            <a:off x="97633" y="4269928"/>
            <a:ext cx="884498" cy="658988"/>
            <a:chOff x="8054181" y="220421"/>
            <a:chExt cx="884462" cy="658961"/>
          </a:xfrm>
        </p:grpSpPr>
        <p:sp>
          <p:nvSpPr>
            <p:cNvPr id="1524" name="Google Shape;1524;p24"/>
            <p:cNvSpPr/>
            <p:nvPr/>
          </p:nvSpPr>
          <p:spPr>
            <a:xfrm>
              <a:off x="8054181" y="220421"/>
              <a:ext cx="869711" cy="658961"/>
            </a:xfrm>
            <a:custGeom>
              <a:avLst/>
              <a:gdLst/>
              <a:ahLst/>
              <a:cxnLst/>
              <a:rect l="l" t="t" r="r" b="b"/>
              <a:pathLst>
                <a:path w="5307" h="4021" extrusionOk="0">
                  <a:moveTo>
                    <a:pt x="1428" y="0"/>
                  </a:moveTo>
                  <a:cubicBezTo>
                    <a:pt x="1323" y="0"/>
                    <a:pt x="1218" y="45"/>
                    <a:pt x="1195" y="149"/>
                  </a:cubicBezTo>
                  <a:cubicBezTo>
                    <a:pt x="1123" y="312"/>
                    <a:pt x="1322" y="512"/>
                    <a:pt x="1231" y="675"/>
                  </a:cubicBezTo>
                  <a:cubicBezTo>
                    <a:pt x="1213" y="693"/>
                    <a:pt x="1195" y="711"/>
                    <a:pt x="1141" y="747"/>
                  </a:cubicBezTo>
                  <a:cubicBezTo>
                    <a:pt x="1097" y="766"/>
                    <a:pt x="1050" y="774"/>
                    <a:pt x="1003" y="774"/>
                  </a:cubicBezTo>
                  <a:cubicBezTo>
                    <a:pt x="915" y="774"/>
                    <a:pt x="825" y="746"/>
                    <a:pt x="743" y="711"/>
                  </a:cubicBezTo>
                  <a:cubicBezTo>
                    <a:pt x="598" y="656"/>
                    <a:pt x="471" y="584"/>
                    <a:pt x="326" y="584"/>
                  </a:cubicBezTo>
                  <a:cubicBezTo>
                    <a:pt x="199" y="584"/>
                    <a:pt x="36" y="656"/>
                    <a:pt x="18" y="783"/>
                  </a:cubicBezTo>
                  <a:cubicBezTo>
                    <a:pt x="0" y="892"/>
                    <a:pt x="54" y="982"/>
                    <a:pt x="127" y="1073"/>
                  </a:cubicBezTo>
                  <a:cubicBezTo>
                    <a:pt x="235" y="1218"/>
                    <a:pt x="398" y="1308"/>
                    <a:pt x="561" y="1381"/>
                  </a:cubicBezTo>
                  <a:cubicBezTo>
                    <a:pt x="652" y="1417"/>
                    <a:pt x="779" y="1435"/>
                    <a:pt x="815" y="1562"/>
                  </a:cubicBezTo>
                  <a:cubicBezTo>
                    <a:pt x="851" y="1671"/>
                    <a:pt x="743" y="1779"/>
                    <a:pt x="652" y="1852"/>
                  </a:cubicBezTo>
                  <a:cubicBezTo>
                    <a:pt x="561" y="1924"/>
                    <a:pt x="453" y="2033"/>
                    <a:pt x="471" y="2141"/>
                  </a:cubicBezTo>
                  <a:cubicBezTo>
                    <a:pt x="471" y="2232"/>
                    <a:pt x="561" y="2286"/>
                    <a:pt x="634" y="2304"/>
                  </a:cubicBezTo>
                  <a:cubicBezTo>
                    <a:pt x="652" y="2310"/>
                    <a:pt x="674" y="2312"/>
                    <a:pt x="698" y="2312"/>
                  </a:cubicBezTo>
                  <a:cubicBezTo>
                    <a:pt x="747" y="2312"/>
                    <a:pt x="803" y="2304"/>
                    <a:pt x="851" y="2304"/>
                  </a:cubicBezTo>
                  <a:lnTo>
                    <a:pt x="1539" y="2232"/>
                  </a:lnTo>
                  <a:cubicBezTo>
                    <a:pt x="1666" y="2232"/>
                    <a:pt x="1847" y="2232"/>
                    <a:pt x="1902" y="2377"/>
                  </a:cubicBezTo>
                  <a:cubicBezTo>
                    <a:pt x="1938" y="2504"/>
                    <a:pt x="1829" y="2612"/>
                    <a:pt x="1720" y="2703"/>
                  </a:cubicBezTo>
                  <a:cubicBezTo>
                    <a:pt x="1594" y="2793"/>
                    <a:pt x="1485" y="2920"/>
                    <a:pt x="1539" y="3047"/>
                  </a:cubicBezTo>
                  <a:cubicBezTo>
                    <a:pt x="1557" y="3101"/>
                    <a:pt x="1576" y="3119"/>
                    <a:pt x="1630" y="3137"/>
                  </a:cubicBezTo>
                  <a:cubicBezTo>
                    <a:pt x="1693" y="3183"/>
                    <a:pt x="1770" y="3201"/>
                    <a:pt x="1852" y="3201"/>
                  </a:cubicBezTo>
                  <a:cubicBezTo>
                    <a:pt x="1933" y="3201"/>
                    <a:pt x="2019" y="3183"/>
                    <a:pt x="2101" y="3156"/>
                  </a:cubicBezTo>
                  <a:cubicBezTo>
                    <a:pt x="2391" y="3101"/>
                    <a:pt x="2680" y="3011"/>
                    <a:pt x="2988" y="2974"/>
                  </a:cubicBezTo>
                  <a:cubicBezTo>
                    <a:pt x="3115" y="2974"/>
                    <a:pt x="3278" y="3011"/>
                    <a:pt x="3314" y="3137"/>
                  </a:cubicBezTo>
                  <a:cubicBezTo>
                    <a:pt x="3368" y="3282"/>
                    <a:pt x="3224" y="3391"/>
                    <a:pt x="3097" y="3463"/>
                  </a:cubicBezTo>
                  <a:cubicBezTo>
                    <a:pt x="2952" y="3518"/>
                    <a:pt x="2807" y="3608"/>
                    <a:pt x="2807" y="3753"/>
                  </a:cubicBezTo>
                  <a:cubicBezTo>
                    <a:pt x="2807" y="3862"/>
                    <a:pt x="2898" y="3952"/>
                    <a:pt x="2988" y="4007"/>
                  </a:cubicBezTo>
                  <a:cubicBezTo>
                    <a:pt x="3033" y="4016"/>
                    <a:pt x="3083" y="4020"/>
                    <a:pt x="3135" y="4020"/>
                  </a:cubicBezTo>
                  <a:cubicBezTo>
                    <a:pt x="3187" y="4020"/>
                    <a:pt x="3242" y="4016"/>
                    <a:pt x="3296" y="4007"/>
                  </a:cubicBezTo>
                  <a:cubicBezTo>
                    <a:pt x="3839" y="3880"/>
                    <a:pt x="4383" y="3590"/>
                    <a:pt x="4944" y="3391"/>
                  </a:cubicBezTo>
                  <a:cubicBezTo>
                    <a:pt x="5306" y="3210"/>
                    <a:pt x="5234" y="2413"/>
                    <a:pt x="5197" y="2069"/>
                  </a:cubicBezTo>
                  <a:cubicBezTo>
                    <a:pt x="5179" y="1960"/>
                    <a:pt x="5143" y="1834"/>
                    <a:pt x="5053" y="1743"/>
                  </a:cubicBezTo>
                  <a:cubicBezTo>
                    <a:pt x="4995" y="1685"/>
                    <a:pt x="4915" y="1642"/>
                    <a:pt x="4841" y="1642"/>
                  </a:cubicBezTo>
                  <a:cubicBezTo>
                    <a:pt x="4799" y="1642"/>
                    <a:pt x="4759" y="1656"/>
                    <a:pt x="4727" y="1689"/>
                  </a:cubicBezTo>
                  <a:cubicBezTo>
                    <a:pt x="4654" y="1761"/>
                    <a:pt x="4654" y="1870"/>
                    <a:pt x="4600" y="1960"/>
                  </a:cubicBezTo>
                  <a:cubicBezTo>
                    <a:pt x="4569" y="2039"/>
                    <a:pt x="4497" y="2130"/>
                    <a:pt x="4419" y="2130"/>
                  </a:cubicBezTo>
                  <a:cubicBezTo>
                    <a:pt x="4407" y="2130"/>
                    <a:pt x="4395" y="2128"/>
                    <a:pt x="4383" y="2123"/>
                  </a:cubicBezTo>
                  <a:cubicBezTo>
                    <a:pt x="4328" y="2105"/>
                    <a:pt x="4310" y="2033"/>
                    <a:pt x="4292" y="1960"/>
                  </a:cubicBezTo>
                  <a:cubicBezTo>
                    <a:pt x="4256" y="1761"/>
                    <a:pt x="4256" y="1580"/>
                    <a:pt x="4256" y="1381"/>
                  </a:cubicBezTo>
                  <a:cubicBezTo>
                    <a:pt x="4256" y="1164"/>
                    <a:pt x="4201" y="964"/>
                    <a:pt x="4057" y="838"/>
                  </a:cubicBezTo>
                  <a:cubicBezTo>
                    <a:pt x="4008" y="776"/>
                    <a:pt x="3925" y="732"/>
                    <a:pt x="3849" y="732"/>
                  </a:cubicBezTo>
                  <a:cubicBezTo>
                    <a:pt x="3813" y="732"/>
                    <a:pt x="3778" y="742"/>
                    <a:pt x="3749" y="765"/>
                  </a:cubicBezTo>
                  <a:cubicBezTo>
                    <a:pt x="3604" y="838"/>
                    <a:pt x="3640" y="1019"/>
                    <a:pt x="3640" y="1164"/>
                  </a:cubicBezTo>
                  <a:cubicBezTo>
                    <a:pt x="3640" y="1254"/>
                    <a:pt x="3622" y="1345"/>
                    <a:pt x="3550" y="1417"/>
                  </a:cubicBezTo>
                  <a:cubicBezTo>
                    <a:pt x="3497" y="1456"/>
                    <a:pt x="3436" y="1486"/>
                    <a:pt x="3371" y="1486"/>
                  </a:cubicBezTo>
                  <a:cubicBezTo>
                    <a:pt x="3347" y="1486"/>
                    <a:pt x="3321" y="1481"/>
                    <a:pt x="3296" y="1471"/>
                  </a:cubicBezTo>
                  <a:cubicBezTo>
                    <a:pt x="3187" y="1417"/>
                    <a:pt x="3169" y="1290"/>
                    <a:pt x="3133" y="1145"/>
                  </a:cubicBezTo>
                  <a:cubicBezTo>
                    <a:pt x="3133" y="946"/>
                    <a:pt x="3097" y="765"/>
                    <a:pt x="3042" y="584"/>
                  </a:cubicBezTo>
                  <a:cubicBezTo>
                    <a:pt x="3024" y="421"/>
                    <a:pt x="2952" y="258"/>
                    <a:pt x="2843" y="167"/>
                  </a:cubicBezTo>
                  <a:cubicBezTo>
                    <a:pt x="2795" y="128"/>
                    <a:pt x="2723" y="105"/>
                    <a:pt x="2652" y="105"/>
                  </a:cubicBezTo>
                  <a:cubicBezTo>
                    <a:pt x="2562" y="105"/>
                    <a:pt x="2475" y="141"/>
                    <a:pt x="2445" y="222"/>
                  </a:cubicBezTo>
                  <a:cubicBezTo>
                    <a:pt x="2391" y="330"/>
                    <a:pt x="2409" y="439"/>
                    <a:pt x="2445" y="566"/>
                  </a:cubicBezTo>
                  <a:cubicBezTo>
                    <a:pt x="2463" y="675"/>
                    <a:pt x="2463" y="801"/>
                    <a:pt x="2354" y="856"/>
                  </a:cubicBezTo>
                  <a:cubicBezTo>
                    <a:pt x="2336" y="860"/>
                    <a:pt x="2317" y="862"/>
                    <a:pt x="2297" y="862"/>
                  </a:cubicBezTo>
                  <a:cubicBezTo>
                    <a:pt x="2238" y="862"/>
                    <a:pt x="2173" y="842"/>
                    <a:pt x="2119" y="801"/>
                  </a:cubicBezTo>
                  <a:cubicBezTo>
                    <a:pt x="1992" y="711"/>
                    <a:pt x="1938" y="566"/>
                    <a:pt x="1865" y="421"/>
                  </a:cubicBezTo>
                  <a:cubicBezTo>
                    <a:pt x="1811" y="294"/>
                    <a:pt x="1739" y="131"/>
                    <a:pt x="1594" y="41"/>
                  </a:cubicBezTo>
                  <a:cubicBezTo>
                    <a:pt x="1548" y="15"/>
                    <a:pt x="1488" y="0"/>
                    <a:pt x="14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24"/>
            <p:cNvSpPr/>
            <p:nvPr/>
          </p:nvSpPr>
          <p:spPr>
            <a:xfrm>
              <a:off x="8261818" y="419864"/>
              <a:ext cx="676824" cy="415764"/>
            </a:xfrm>
            <a:custGeom>
              <a:avLst/>
              <a:gdLst/>
              <a:ahLst/>
              <a:cxnLst/>
              <a:rect l="l" t="t" r="r" b="b"/>
              <a:pathLst>
                <a:path w="4130" h="2537" fill="none" extrusionOk="0">
                  <a:moveTo>
                    <a:pt x="4130" y="2536"/>
                  </a:moveTo>
                  <a:cubicBezTo>
                    <a:pt x="2916" y="1450"/>
                    <a:pt x="1504" y="580"/>
                    <a:pt x="1" y="1"/>
                  </a:cubicBezTo>
                </a:path>
              </a:pathLst>
            </a:custGeom>
            <a:noFill/>
            <a:ln w="27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26" name="Google Shape;1526;p24"/>
          <p:cNvSpPr/>
          <p:nvPr/>
        </p:nvSpPr>
        <p:spPr>
          <a:xfrm rot="1051434" flipH="1">
            <a:off x="8488047" y="1317528"/>
            <a:ext cx="200262" cy="308423"/>
          </a:xfrm>
          <a:custGeom>
            <a:avLst/>
            <a:gdLst/>
            <a:ahLst/>
            <a:cxnLst/>
            <a:rect l="l" t="t" r="r" b="b"/>
            <a:pathLst>
              <a:path w="1222" h="1882" extrusionOk="0">
                <a:moveTo>
                  <a:pt x="332" y="1"/>
                </a:moveTo>
                <a:cubicBezTo>
                  <a:pt x="1" y="1"/>
                  <a:pt x="95" y="684"/>
                  <a:pt x="189" y="904"/>
                </a:cubicBezTo>
                <a:cubicBezTo>
                  <a:pt x="316" y="1175"/>
                  <a:pt x="497" y="1411"/>
                  <a:pt x="696" y="1610"/>
                </a:cubicBezTo>
                <a:cubicBezTo>
                  <a:pt x="823" y="1737"/>
                  <a:pt x="1059" y="1845"/>
                  <a:pt x="1222" y="1882"/>
                </a:cubicBezTo>
                <a:cubicBezTo>
                  <a:pt x="1131" y="1664"/>
                  <a:pt x="1059" y="1447"/>
                  <a:pt x="1004" y="1248"/>
                </a:cubicBezTo>
                <a:cubicBezTo>
                  <a:pt x="950" y="958"/>
                  <a:pt x="896" y="650"/>
                  <a:pt x="787" y="379"/>
                </a:cubicBezTo>
                <a:cubicBezTo>
                  <a:pt x="715" y="252"/>
                  <a:pt x="642" y="107"/>
                  <a:pt x="515" y="53"/>
                </a:cubicBezTo>
                <a:cubicBezTo>
                  <a:pt x="443" y="17"/>
                  <a:pt x="383" y="1"/>
                  <a:pt x="3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27" name="Google Shape;1527;p24"/>
          <p:cNvGrpSpPr/>
          <p:nvPr/>
        </p:nvGrpSpPr>
        <p:grpSpPr>
          <a:xfrm rot="-229119">
            <a:off x="8073155" y="210021"/>
            <a:ext cx="884480" cy="658975"/>
            <a:chOff x="8054181" y="220421"/>
            <a:chExt cx="884462" cy="658961"/>
          </a:xfrm>
        </p:grpSpPr>
        <p:sp>
          <p:nvSpPr>
            <p:cNvPr id="1528" name="Google Shape;1528;p24"/>
            <p:cNvSpPr/>
            <p:nvPr/>
          </p:nvSpPr>
          <p:spPr>
            <a:xfrm>
              <a:off x="8054181" y="220421"/>
              <a:ext cx="869711" cy="658961"/>
            </a:xfrm>
            <a:custGeom>
              <a:avLst/>
              <a:gdLst/>
              <a:ahLst/>
              <a:cxnLst/>
              <a:rect l="l" t="t" r="r" b="b"/>
              <a:pathLst>
                <a:path w="5307" h="4021" extrusionOk="0">
                  <a:moveTo>
                    <a:pt x="1428" y="0"/>
                  </a:moveTo>
                  <a:cubicBezTo>
                    <a:pt x="1323" y="0"/>
                    <a:pt x="1218" y="45"/>
                    <a:pt x="1195" y="149"/>
                  </a:cubicBezTo>
                  <a:cubicBezTo>
                    <a:pt x="1123" y="312"/>
                    <a:pt x="1322" y="512"/>
                    <a:pt x="1231" y="675"/>
                  </a:cubicBezTo>
                  <a:cubicBezTo>
                    <a:pt x="1213" y="693"/>
                    <a:pt x="1195" y="711"/>
                    <a:pt x="1141" y="747"/>
                  </a:cubicBezTo>
                  <a:cubicBezTo>
                    <a:pt x="1097" y="766"/>
                    <a:pt x="1050" y="774"/>
                    <a:pt x="1003" y="774"/>
                  </a:cubicBezTo>
                  <a:cubicBezTo>
                    <a:pt x="915" y="774"/>
                    <a:pt x="825" y="746"/>
                    <a:pt x="743" y="711"/>
                  </a:cubicBezTo>
                  <a:cubicBezTo>
                    <a:pt x="598" y="656"/>
                    <a:pt x="471" y="584"/>
                    <a:pt x="326" y="584"/>
                  </a:cubicBezTo>
                  <a:cubicBezTo>
                    <a:pt x="199" y="584"/>
                    <a:pt x="36" y="656"/>
                    <a:pt x="18" y="783"/>
                  </a:cubicBezTo>
                  <a:cubicBezTo>
                    <a:pt x="0" y="892"/>
                    <a:pt x="54" y="982"/>
                    <a:pt x="127" y="1073"/>
                  </a:cubicBezTo>
                  <a:cubicBezTo>
                    <a:pt x="235" y="1218"/>
                    <a:pt x="398" y="1308"/>
                    <a:pt x="561" y="1381"/>
                  </a:cubicBezTo>
                  <a:cubicBezTo>
                    <a:pt x="652" y="1417"/>
                    <a:pt x="779" y="1435"/>
                    <a:pt x="815" y="1562"/>
                  </a:cubicBezTo>
                  <a:cubicBezTo>
                    <a:pt x="851" y="1671"/>
                    <a:pt x="743" y="1779"/>
                    <a:pt x="652" y="1852"/>
                  </a:cubicBezTo>
                  <a:cubicBezTo>
                    <a:pt x="561" y="1924"/>
                    <a:pt x="453" y="2033"/>
                    <a:pt x="471" y="2141"/>
                  </a:cubicBezTo>
                  <a:cubicBezTo>
                    <a:pt x="471" y="2232"/>
                    <a:pt x="561" y="2286"/>
                    <a:pt x="634" y="2304"/>
                  </a:cubicBezTo>
                  <a:cubicBezTo>
                    <a:pt x="652" y="2310"/>
                    <a:pt x="674" y="2312"/>
                    <a:pt x="698" y="2312"/>
                  </a:cubicBezTo>
                  <a:cubicBezTo>
                    <a:pt x="747" y="2312"/>
                    <a:pt x="803" y="2304"/>
                    <a:pt x="851" y="2304"/>
                  </a:cubicBezTo>
                  <a:lnTo>
                    <a:pt x="1539" y="2232"/>
                  </a:lnTo>
                  <a:cubicBezTo>
                    <a:pt x="1666" y="2232"/>
                    <a:pt x="1847" y="2232"/>
                    <a:pt x="1902" y="2377"/>
                  </a:cubicBezTo>
                  <a:cubicBezTo>
                    <a:pt x="1938" y="2504"/>
                    <a:pt x="1829" y="2612"/>
                    <a:pt x="1720" y="2703"/>
                  </a:cubicBezTo>
                  <a:cubicBezTo>
                    <a:pt x="1594" y="2793"/>
                    <a:pt x="1485" y="2920"/>
                    <a:pt x="1539" y="3047"/>
                  </a:cubicBezTo>
                  <a:cubicBezTo>
                    <a:pt x="1557" y="3101"/>
                    <a:pt x="1576" y="3119"/>
                    <a:pt x="1630" y="3137"/>
                  </a:cubicBezTo>
                  <a:cubicBezTo>
                    <a:pt x="1693" y="3183"/>
                    <a:pt x="1770" y="3201"/>
                    <a:pt x="1852" y="3201"/>
                  </a:cubicBezTo>
                  <a:cubicBezTo>
                    <a:pt x="1933" y="3201"/>
                    <a:pt x="2019" y="3183"/>
                    <a:pt x="2101" y="3156"/>
                  </a:cubicBezTo>
                  <a:cubicBezTo>
                    <a:pt x="2391" y="3101"/>
                    <a:pt x="2680" y="3011"/>
                    <a:pt x="2988" y="2974"/>
                  </a:cubicBezTo>
                  <a:cubicBezTo>
                    <a:pt x="3115" y="2974"/>
                    <a:pt x="3278" y="3011"/>
                    <a:pt x="3314" y="3137"/>
                  </a:cubicBezTo>
                  <a:cubicBezTo>
                    <a:pt x="3368" y="3282"/>
                    <a:pt x="3224" y="3391"/>
                    <a:pt x="3097" y="3463"/>
                  </a:cubicBezTo>
                  <a:cubicBezTo>
                    <a:pt x="2952" y="3518"/>
                    <a:pt x="2807" y="3608"/>
                    <a:pt x="2807" y="3753"/>
                  </a:cubicBezTo>
                  <a:cubicBezTo>
                    <a:pt x="2807" y="3862"/>
                    <a:pt x="2898" y="3952"/>
                    <a:pt x="2988" y="4007"/>
                  </a:cubicBezTo>
                  <a:cubicBezTo>
                    <a:pt x="3033" y="4016"/>
                    <a:pt x="3083" y="4020"/>
                    <a:pt x="3135" y="4020"/>
                  </a:cubicBezTo>
                  <a:cubicBezTo>
                    <a:pt x="3187" y="4020"/>
                    <a:pt x="3242" y="4016"/>
                    <a:pt x="3296" y="4007"/>
                  </a:cubicBezTo>
                  <a:cubicBezTo>
                    <a:pt x="3839" y="3880"/>
                    <a:pt x="4383" y="3590"/>
                    <a:pt x="4944" y="3391"/>
                  </a:cubicBezTo>
                  <a:cubicBezTo>
                    <a:pt x="5306" y="3210"/>
                    <a:pt x="5234" y="2413"/>
                    <a:pt x="5197" y="2069"/>
                  </a:cubicBezTo>
                  <a:cubicBezTo>
                    <a:pt x="5179" y="1960"/>
                    <a:pt x="5143" y="1834"/>
                    <a:pt x="5053" y="1743"/>
                  </a:cubicBezTo>
                  <a:cubicBezTo>
                    <a:pt x="4995" y="1685"/>
                    <a:pt x="4915" y="1642"/>
                    <a:pt x="4841" y="1642"/>
                  </a:cubicBezTo>
                  <a:cubicBezTo>
                    <a:pt x="4799" y="1642"/>
                    <a:pt x="4759" y="1656"/>
                    <a:pt x="4727" y="1689"/>
                  </a:cubicBezTo>
                  <a:cubicBezTo>
                    <a:pt x="4654" y="1761"/>
                    <a:pt x="4654" y="1870"/>
                    <a:pt x="4600" y="1960"/>
                  </a:cubicBezTo>
                  <a:cubicBezTo>
                    <a:pt x="4569" y="2039"/>
                    <a:pt x="4497" y="2130"/>
                    <a:pt x="4419" y="2130"/>
                  </a:cubicBezTo>
                  <a:cubicBezTo>
                    <a:pt x="4407" y="2130"/>
                    <a:pt x="4395" y="2128"/>
                    <a:pt x="4383" y="2123"/>
                  </a:cubicBezTo>
                  <a:cubicBezTo>
                    <a:pt x="4328" y="2105"/>
                    <a:pt x="4310" y="2033"/>
                    <a:pt x="4292" y="1960"/>
                  </a:cubicBezTo>
                  <a:cubicBezTo>
                    <a:pt x="4256" y="1761"/>
                    <a:pt x="4256" y="1580"/>
                    <a:pt x="4256" y="1381"/>
                  </a:cubicBezTo>
                  <a:cubicBezTo>
                    <a:pt x="4256" y="1164"/>
                    <a:pt x="4201" y="964"/>
                    <a:pt x="4057" y="838"/>
                  </a:cubicBezTo>
                  <a:cubicBezTo>
                    <a:pt x="4008" y="776"/>
                    <a:pt x="3925" y="732"/>
                    <a:pt x="3849" y="732"/>
                  </a:cubicBezTo>
                  <a:cubicBezTo>
                    <a:pt x="3813" y="732"/>
                    <a:pt x="3778" y="742"/>
                    <a:pt x="3749" y="765"/>
                  </a:cubicBezTo>
                  <a:cubicBezTo>
                    <a:pt x="3604" y="838"/>
                    <a:pt x="3640" y="1019"/>
                    <a:pt x="3640" y="1164"/>
                  </a:cubicBezTo>
                  <a:cubicBezTo>
                    <a:pt x="3640" y="1254"/>
                    <a:pt x="3622" y="1345"/>
                    <a:pt x="3550" y="1417"/>
                  </a:cubicBezTo>
                  <a:cubicBezTo>
                    <a:pt x="3497" y="1456"/>
                    <a:pt x="3436" y="1486"/>
                    <a:pt x="3371" y="1486"/>
                  </a:cubicBezTo>
                  <a:cubicBezTo>
                    <a:pt x="3347" y="1486"/>
                    <a:pt x="3321" y="1481"/>
                    <a:pt x="3296" y="1471"/>
                  </a:cubicBezTo>
                  <a:cubicBezTo>
                    <a:pt x="3187" y="1417"/>
                    <a:pt x="3169" y="1290"/>
                    <a:pt x="3133" y="1145"/>
                  </a:cubicBezTo>
                  <a:cubicBezTo>
                    <a:pt x="3133" y="946"/>
                    <a:pt x="3097" y="765"/>
                    <a:pt x="3042" y="584"/>
                  </a:cubicBezTo>
                  <a:cubicBezTo>
                    <a:pt x="3024" y="421"/>
                    <a:pt x="2952" y="258"/>
                    <a:pt x="2843" y="167"/>
                  </a:cubicBezTo>
                  <a:cubicBezTo>
                    <a:pt x="2795" y="128"/>
                    <a:pt x="2723" y="105"/>
                    <a:pt x="2652" y="105"/>
                  </a:cubicBezTo>
                  <a:cubicBezTo>
                    <a:pt x="2562" y="105"/>
                    <a:pt x="2475" y="141"/>
                    <a:pt x="2445" y="222"/>
                  </a:cubicBezTo>
                  <a:cubicBezTo>
                    <a:pt x="2391" y="330"/>
                    <a:pt x="2409" y="439"/>
                    <a:pt x="2445" y="566"/>
                  </a:cubicBezTo>
                  <a:cubicBezTo>
                    <a:pt x="2463" y="675"/>
                    <a:pt x="2463" y="801"/>
                    <a:pt x="2354" y="856"/>
                  </a:cubicBezTo>
                  <a:cubicBezTo>
                    <a:pt x="2336" y="860"/>
                    <a:pt x="2317" y="862"/>
                    <a:pt x="2297" y="862"/>
                  </a:cubicBezTo>
                  <a:cubicBezTo>
                    <a:pt x="2238" y="862"/>
                    <a:pt x="2173" y="842"/>
                    <a:pt x="2119" y="801"/>
                  </a:cubicBezTo>
                  <a:cubicBezTo>
                    <a:pt x="1992" y="711"/>
                    <a:pt x="1938" y="566"/>
                    <a:pt x="1865" y="421"/>
                  </a:cubicBezTo>
                  <a:cubicBezTo>
                    <a:pt x="1811" y="294"/>
                    <a:pt x="1739" y="131"/>
                    <a:pt x="1594" y="41"/>
                  </a:cubicBezTo>
                  <a:cubicBezTo>
                    <a:pt x="1548" y="15"/>
                    <a:pt x="1488" y="0"/>
                    <a:pt x="14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24"/>
            <p:cNvSpPr/>
            <p:nvPr/>
          </p:nvSpPr>
          <p:spPr>
            <a:xfrm>
              <a:off x="8261818" y="419864"/>
              <a:ext cx="676824" cy="415764"/>
            </a:xfrm>
            <a:custGeom>
              <a:avLst/>
              <a:gdLst/>
              <a:ahLst/>
              <a:cxnLst/>
              <a:rect l="l" t="t" r="r" b="b"/>
              <a:pathLst>
                <a:path w="4130" h="2537" fill="none" extrusionOk="0">
                  <a:moveTo>
                    <a:pt x="4130" y="2536"/>
                  </a:moveTo>
                  <a:cubicBezTo>
                    <a:pt x="2916" y="1450"/>
                    <a:pt x="1504" y="580"/>
                    <a:pt x="1" y="1"/>
                  </a:cubicBezTo>
                </a:path>
              </a:pathLst>
            </a:custGeom>
            <a:noFill/>
            <a:ln w="27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30" name="Google Shape;1530;p24"/>
          <p:cNvSpPr/>
          <p:nvPr/>
        </p:nvSpPr>
        <p:spPr>
          <a:xfrm rot="-1051434">
            <a:off x="8791234" y="3446378"/>
            <a:ext cx="200262" cy="308423"/>
          </a:xfrm>
          <a:custGeom>
            <a:avLst/>
            <a:gdLst/>
            <a:ahLst/>
            <a:cxnLst/>
            <a:rect l="l" t="t" r="r" b="b"/>
            <a:pathLst>
              <a:path w="1222" h="1882" extrusionOk="0">
                <a:moveTo>
                  <a:pt x="332" y="1"/>
                </a:moveTo>
                <a:cubicBezTo>
                  <a:pt x="1" y="1"/>
                  <a:pt x="95" y="684"/>
                  <a:pt x="189" y="904"/>
                </a:cubicBezTo>
                <a:cubicBezTo>
                  <a:pt x="316" y="1175"/>
                  <a:pt x="497" y="1411"/>
                  <a:pt x="696" y="1610"/>
                </a:cubicBezTo>
                <a:cubicBezTo>
                  <a:pt x="823" y="1737"/>
                  <a:pt x="1059" y="1845"/>
                  <a:pt x="1222" y="1882"/>
                </a:cubicBezTo>
                <a:cubicBezTo>
                  <a:pt x="1131" y="1664"/>
                  <a:pt x="1059" y="1447"/>
                  <a:pt x="1004" y="1248"/>
                </a:cubicBezTo>
                <a:cubicBezTo>
                  <a:pt x="950" y="958"/>
                  <a:pt x="896" y="650"/>
                  <a:pt x="787" y="379"/>
                </a:cubicBezTo>
                <a:cubicBezTo>
                  <a:pt x="715" y="252"/>
                  <a:pt x="642" y="107"/>
                  <a:pt x="515" y="53"/>
                </a:cubicBezTo>
                <a:cubicBezTo>
                  <a:pt x="443" y="17"/>
                  <a:pt x="383" y="1"/>
                  <a:pt x="3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24"/>
          <p:cNvSpPr/>
          <p:nvPr/>
        </p:nvSpPr>
        <p:spPr>
          <a:xfrm rot="1051434" flipH="1">
            <a:off x="356022" y="1869978"/>
            <a:ext cx="200262" cy="308423"/>
          </a:xfrm>
          <a:custGeom>
            <a:avLst/>
            <a:gdLst/>
            <a:ahLst/>
            <a:cxnLst/>
            <a:rect l="l" t="t" r="r" b="b"/>
            <a:pathLst>
              <a:path w="1222" h="1882" extrusionOk="0">
                <a:moveTo>
                  <a:pt x="332" y="1"/>
                </a:moveTo>
                <a:cubicBezTo>
                  <a:pt x="1" y="1"/>
                  <a:pt x="95" y="684"/>
                  <a:pt x="189" y="904"/>
                </a:cubicBezTo>
                <a:cubicBezTo>
                  <a:pt x="316" y="1175"/>
                  <a:pt x="497" y="1411"/>
                  <a:pt x="696" y="1610"/>
                </a:cubicBezTo>
                <a:cubicBezTo>
                  <a:pt x="823" y="1737"/>
                  <a:pt x="1059" y="1845"/>
                  <a:pt x="1222" y="1882"/>
                </a:cubicBezTo>
                <a:cubicBezTo>
                  <a:pt x="1131" y="1664"/>
                  <a:pt x="1059" y="1447"/>
                  <a:pt x="1004" y="1248"/>
                </a:cubicBezTo>
                <a:cubicBezTo>
                  <a:pt x="950" y="958"/>
                  <a:pt x="896" y="650"/>
                  <a:pt x="787" y="379"/>
                </a:cubicBezTo>
                <a:cubicBezTo>
                  <a:pt x="715" y="252"/>
                  <a:pt x="642" y="107"/>
                  <a:pt x="515" y="53"/>
                </a:cubicBezTo>
                <a:cubicBezTo>
                  <a:pt x="443" y="17"/>
                  <a:pt x="383" y="1"/>
                  <a:pt x="3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32" name="Google Shape;1532;p24"/>
          <p:cNvGrpSpPr/>
          <p:nvPr/>
        </p:nvGrpSpPr>
        <p:grpSpPr>
          <a:xfrm>
            <a:off x="106273" y="3106723"/>
            <a:ext cx="547356" cy="706096"/>
            <a:chOff x="8495548" y="1440711"/>
            <a:chExt cx="547356" cy="706096"/>
          </a:xfrm>
        </p:grpSpPr>
        <p:sp>
          <p:nvSpPr>
            <p:cNvPr id="1533" name="Google Shape;1533;p24"/>
            <p:cNvSpPr/>
            <p:nvPr/>
          </p:nvSpPr>
          <p:spPr>
            <a:xfrm rot="2851161">
              <a:off x="8622832" y="1874937"/>
              <a:ext cx="216813" cy="102097"/>
            </a:xfrm>
            <a:custGeom>
              <a:avLst/>
              <a:gdLst/>
              <a:ahLst/>
              <a:cxnLst/>
              <a:rect l="l" t="t" r="r" b="b"/>
              <a:pathLst>
                <a:path w="1323" h="623" extrusionOk="0">
                  <a:moveTo>
                    <a:pt x="1009" y="1"/>
                  </a:moveTo>
                  <a:cubicBezTo>
                    <a:pt x="848" y="1"/>
                    <a:pt x="653" y="19"/>
                    <a:pt x="598" y="30"/>
                  </a:cubicBezTo>
                  <a:cubicBezTo>
                    <a:pt x="399" y="66"/>
                    <a:pt x="199" y="156"/>
                    <a:pt x="73" y="301"/>
                  </a:cubicBezTo>
                  <a:cubicBezTo>
                    <a:pt x="36" y="356"/>
                    <a:pt x="0" y="428"/>
                    <a:pt x="0" y="482"/>
                  </a:cubicBezTo>
                  <a:cubicBezTo>
                    <a:pt x="36" y="555"/>
                    <a:pt x="91" y="573"/>
                    <a:pt x="163" y="609"/>
                  </a:cubicBezTo>
                  <a:cubicBezTo>
                    <a:pt x="217" y="618"/>
                    <a:pt x="267" y="623"/>
                    <a:pt x="319" y="623"/>
                  </a:cubicBezTo>
                  <a:cubicBezTo>
                    <a:pt x="371" y="623"/>
                    <a:pt x="426" y="618"/>
                    <a:pt x="489" y="609"/>
                  </a:cubicBezTo>
                  <a:cubicBezTo>
                    <a:pt x="634" y="573"/>
                    <a:pt x="797" y="482"/>
                    <a:pt x="942" y="392"/>
                  </a:cubicBezTo>
                  <a:cubicBezTo>
                    <a:pt x="996" y="356"/>
                    <a:pt x="1322" y="156"/>
                    <a:pt x="1232" y="30"/>
                  </a:cubicBezTo>
                  <a:cubicBezTo>
                    <a:pt x="1203" y="8"/>
                    <a:pt x="1113" y="1"/>
                    <a:pt x="10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24"/>
            <p:cNvSpPr/>
            <p:nvPr/>
          </p:nvSpPr>
          <p:spPr>
            <a:xfrm rot="2851161">
              <a:off x="8873416" y="1833227"/>
              <a:ext cx="89151" cy="177482"/>
            </a:xfrm>
            <a:custGeom>
              <a:avLst/>
              <a:gdLst/>
              <a:ahLst/>
              <a:cxnLst/>
              <a:rect l="l" t="t" r="r" b="b"/>
              <a:pathLst>
                <a:path w="544" h="1083" extrusionOk="0">
                  <a:moveTo>
                    <a:pt x="343" y="0"/>
                  </a:moveTo>
                  <a:cubicBezTo>
                    <a:pt x="258" y="0"/>
                    <a:pt x="160" y="56"/>
                    <a:pt x="109" y="121"/>
                  </a:cubicBezTo>
                  <a:cubicBezTo>
                    <a:pt x="54" y="211"/>
                    <a:pt x="18" y="356"/>
                    <a:pt x="18" y="465"/>
                  </a:cubicBezTo>
                  <a:cubicBezTo>
                    <a:pt x="18" y="573"/>
                    <a:pt x="0" y="1062"/>
                    <a:pt x="145" y="1080"/>
                  </a:cubicBezTo>
                  <a:cubicBezTo>
                    <a:pt x="151" y="1082"/>
                    <a:pt x="158" y="1083"/>
                    <a:pt x="165" y="1083"/>
                  </a:cubicBezTo>
                  <a:cubicBezTo>
                    <a:pt x="304" y="1083"/>
                    <a:pt x="455" y="732"/>
                    <a:pt x="507" y="646"/>
                  </a:cubicBezTo>
                  <a:cubicBezTo>
                    <a:pt x="525" y="555"/>
                    <a:pt x="543" y="465"/>
                    <a:pt x="543" y="356"/>
                  </a:cubicBezTo>
                  <a:cubicBezTo>
                    <a:pt x="543" y="247"/>
                    <a:pt x="525" y="102"/>
                    <a:pt x="435" y="30"/>
                  </a:cubicBezTo>
                  <a:cubicBezTo>
                    <a:pt x="409" y="9"/>
                    <a:pt x="377" y="0"/>
                    <a:pt x="3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24"/>
            <p:cNvSpPr/>
            <p:nvPr/>
          </p:nvSpPr>
          <p:spPr>
            <a:xfrm rot="2851161">
              <a:off x="8671546" y="1799587"/>
              <a:ext cx="219763" cy="317764"/>
            </a:xfrm>
            <a:custGeom>
              <a:avLst/>
              <a:gdLst/>
              <a:ahLst/>
              <a:cxnLst/>
              <a:rect l="l" t="t" r="r" b="b"/>
              <a:pathLst>
                <a:path w="1341" h="1939" fill="none" extrusionOk="0">
                  <a:moveTo>
                    <a:pt x="1340" y="1939"/>
                  </a:moveTo>
                  <a:cubicBezTo>
                    <a:pt x="1232" y="1124"/>
                    <a:pt x="706" y="381"/>
                    <a:pt x="0"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24"/>
            <p:cNvSpPr/>
            <p:nvPr/>
          </p:nvSpPr>
          <p:spPr>
            <a:xfrm rot="2851161">
              <a:off x="8569613" y="1658042"/>
              <a:ext cx="270238" cy="77351"/>
            </a:xfrm>
            <a:custGeom>
              <a:avLst/>
              <a:gdLst/>
              <a:ahLst/>
              <a:cxnLst/>
              <a:rect l="l" t="t" r="r" b="b"/>
              <a:pathLst>
                <a:path w="1649" h="472" fill="none" extrusionOk="0">
                  <a:moveTo>
                    <a:pt x="0" y="327"/>
                  </a:moveTo>
                  <a:cubicBezTo>
                    <a:pt x="181" y="454"/>
                    <a:pt x="381" y="472"/>
                    <a:pt x="598" y="472"/>
                  </a:cubicBezTo>
                  <a:cubicBezTo>
                    <a:pt x="996" y="472"/>
                    <a:pt x="1431" y="327"/>
                    <a:pt x="1648"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24"/>
            <p:cNvSpPr/>
            <p:nvPr/>
          </p:nvSpPr>
          <p:spPr>
            <a:xfrm rot="2851161">
              <a:off x="8670708" y="1661084"/>
              <a:ext cx="199114" cy="47689"/>
            </a:xfrm>
            <a:custGeom>
              <a:avLst/>
              <a:gdLst/>
              <a:ahLst/>
              <a:cxnLst/>
              <a:rect l="l" t="t" r="r" b="b"/>
              <a:pathLst>
                <a:path w="1215" h="291" fill="none" extrusionOk="0">
                  <a:moveTo>
                    <a:pt x="1" y="0"/>
                  </a:moveTo>
                  <a:cubicBezTo>
                    <a:pt x="363" y="200"/>
                    <a:pt x="798" y="290"/>
                    <a:pt x="1214" y="254"/>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24"/>
            <p:cNvSpPr/>
            <p:nvPr/>
          </p:nvSpPr>
          <p:spPr>
            <a:xfrm rot="2851161">
              <a:off x="8881873" y="1602579"/>
              <a:ext cx="41789" cy="207800"/>
            </a:xfrm>
            <a:custGeom>
              <a:avLst/>
              <a:gdLst/>
              <a:ahLst/>
              <a:cxnLst/>
              <a:rect l="l" t="t" r="r" b="b"/>
              <a:pathLst>
                <a:path w="255" h="1268" fill="none" extrusionOk="0">
                  <a:moveTo>
                    <a:pt x="55" y="1268"/>
                  </a:moveTo>
                  <a:cubicBezTo>
                    <a:pt x="91" y="1214"/>
                    <a:pt x="127" y="1177"/>
                    <a:pt x="146" y="1105"/>
                  </a:cubicBezTo>
                  <a:cubicBezTo>
                    <a:pt x="254" y="743"/>
                    <a:pt x="218" y="308"/>
                    <a:pt x="1" y="0"/>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24"/>
            <p:cNvSpPr/>
            <p:nvPr/>
          </p:nvSpPr>
          <p:spPr>
            <a:xfrm rot="2851161">
              <a:off x="8764335" y="1603002"/>
              <a:ext cx="130776" cy="139626"/>
            </a:xfrm>
            <a:custGeom>
              <a:avLst/>
              <a:gdLst/>
              <a:ahLst/>
              <a:cxnLst/>
              <a:rect l="l" t="t" r="r" b="b"/>
              <a:pathLst>
                <a:path w="798" h="852" fill="none" extrusionOk="0">
                  <a:moveTo>
                    <a:pt x="797" y="852"/>
                  </a:moveTo>
                  <a:cubicBezTo>
                    <a:pt x="634" y="490"/>
                    <a:pt x="362" y="182"/>
                    <a:pt x="0"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24"/>
            <p:cNvSpPr/>
            <p:nvPr/>
          </p:nvSpPr>
          <p:spPr>
            <a:xfrm rot="2851161">
              <a:off x="8757392" y="1471752"/>
              <a:ext cx="129629" cy="103244"/>
            </a:xfrm>
            <a:custGeom>
              <a:avLst/>
              <a:gdLst/>
              <a:ahLst/>
              <a:cxnLst/>
              <a:rect l="l" t="t" r="r" b="b"/>
              <a:pathLst>
                <a:path w="791" h="630" extrusionOk="0">
                  <a:moveTo>
                    <a:pt x="465" y="1"/>
                  </a:moveTo>
                  <a:cubicBezTo>
                    <a:pt x="374" y="1"/>
                    <a:pt x="284" y="19"/>
                    <a:pt x="229" y="73"/>
                  </a:cubicBezTo>
                  <a:cubicBezTo>
                    <a:pt x="0" y="270"/>
                    <a:pt x="186" y="629"/>
                    <a:pt x="464" y="629"/>
                  </a:cubicBezTo>
                  <a:cubicBezTo>
                    <a:pt x="494" y="629"/>
                    <a:pt x="524" y="625"/>
                    <a:pt x="555" y="617"/>
                  </a:cubicBezTo>
                  <a:cubicBezTo>
                    <a:pt x="682" y="562"/>
                    <a:pt x="791" y="417"/>
                    <a:pt x="773" y="273"/>
                  </a:cubicBezTo>
                  <a:cubicBezTo>
                    <a:pt x="755" y="110"/>
                    <a:pt x="610" y="1"/>
                    <a:pt x="4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24"/>
            <p:cNvSpPr/>
            <p:nvPr/>
          </p:nvSpPr>
          <p:spPr>
            <a:xfrm rot="2851161">
              <a:off x="8904120" y="1517172"/>
              <a:ext cx="121599" cy="100131"/>
            </a:xfrm>
            <a:custGeom>
              <a:avLst/>
              <a:gdLst/>
              <a:ahLst/>
              <a:cxnLst/>
              <a:rect l="l" t="t" r="r" b="b"/>
              <a:pathLst>
                <a:path w="742" h="611" extrusionOk="0">
                  <a:moveTo>
                    <a:pt x="415" y="0"/>
                  </a:moveTo>
                  <a:cubicBezTo>
                    <a:pt x="343" y="0"/>
                    <a:pt x="252" y="18"/>
                    <a:pt x="180" y="73"/>
                  </a:cubicBezTo>
                  <a:cubicBezTo>
                    <a:pt x="1" y="268"/>
                    <a:pt x="174" y="611"/>
                    <a:pt x="422" y="611"/>
                  </a:cubicBezTo>
                  <a:cubicBezTo>
                    <a:pt x="449" y="611"/>
                    <a:pt x="477" y="607"/>
                    <a:pt x="506" y="598"/>
                  </a:cubicBezTo>
                  <a:cubicBezTo>
                    <a:pt x="651" y="543"/>
                    <a:pt x="741" y="417"/>
                    <a:pt x="705" y="272"/>
                  </a:cubicBezTo>
                  <a:cubicBezTo>
                    <a:pt x="687" y="145"/>
                    <a:pt x="560" y="18"/>
                    <a:pt x="4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24"/>
            <p:cNvSpPr/>
            <p:nvPr/>
          </p:nvSpPr>
          <p:spPr>
            <a:xfrm rot="2851161">
              <a:off x="8650060" y="1498039"/>
              <a:ext cx="121271" cy="97345"/>
            </a:xfrm>
            <a:custGeom>
              <a:avLst/>
              <a:gdLst/>
              <a:ahLst/>
              <a:cxnLst/>
              <a:rect l="l" t="t" r="r" b="b"/>
              <a:pathLst>
                <a:path w="740" h="594" extrusionOk="0">
                  <a:moveTo>
                    <a:pt x="414" y="1"/>
                  </a:moveTo>
                  <a:cubicBezTo>
                    <a:pt x="359" y="1"/>
                    <a:pt x="269" y="19"/>
                    <a:pt x="196" y="73"/>
                  </a:cubicBezTo>
                  <a:cubicBezTo>
                    <a:pt x="1" y="252"/>
                    <a:pt x="172" y="593"/>
                    <a:pt x="433" y="593"/>
                  </a:cubicBezTo>
                  <a:cubicBezTo>
                    <a:pt x="462" y="593"/>
                    <a:pt x="492" y="589"/>
                    <a:pt x="522" y="580"/>
                  </a:cubicBezTo>
                  <a:cubicBezTo>
                    <a:pt x="649" y="544"/>
                    <a:pt x="740" y="399"/>
                    <a:pt x="721" y="272"/>
                  </a:cubicBezTo>
                  <a:cubicBezTo>
                    <a:pt x="685" y="127"/>
                    <a:pt x="558" y="19"/>
                    <a:pt x="4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24"/>
            <p:cNvSpPr/>
            <p:nvPr/>
          </p:nvSpPr>
          <p:spPr>
            <a:xfrm rot="2851161">
              <a:off x="8513263" y="1492826"/>
              <a:ext cx="138806" cy="109144"/>
            </a:xfrm>
            <a:custGeom>
              <a:avLst/>
              <a:gdLst/>
              <a:ahLst/>
              <a:cxnLst/>
              <a:rect l="l" t="t" r="r" b="b"/>
              <a:pathLst>
                <a:path w="847" h="666" extrusionOk="0">
                  <a:moveTo>
                    <a:pt x="484" y="1"/>
                  </a:moveTo>
                  <a:cubicBezTo>
                    <a:pt x="394" y="1"/>
                    <a:pt x="303" y="19"/>
                    <a:pt x="231" y="73"/>
                  </a:cubicBezTo>
                  <a:cubicBezTo>
                    <a:pt x="1" y="287"/>
                    <a:pt x="203" y="665"/>
                    <a:pt x="500" y="665"/>
                  </a:cubicBezTo>
                  <a:cubicBezTo>
                    <a:pt x="530" y="665"/>
                    <a:pt x="561" y="661"/>
                    <a:pt x="593" y="653"/>
                  </a:cubicBezTo>
                  <a:cubicBezTo>
                    <a:pt x="756" y="617"/>
                    <a:pt x="847" y="454"/>
                    <a:pt x="829" y="291"/>
                  </a:cubicBezTo>
                  <a:cubicBezTo>
                    <a:pt x="792" y="128"/>
                    <a:pt x="647" y="19"/>
                    <a:pt x="4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44" name="Google Shape;1544;p24"/>
          <p:cNvSpPr/>
          <p:nvPr/>
        </p:nvSpPr>
        <p:spPr>
          <a:xfrm rot="-1051434">
            <a:off x="236497" y="1206528"/>
            <a:ext cx="200262" cy="308423"/>
          </a:xfrm>
          <a:custGeom>
            <a:avLst/>
            <a:gdLst/>
            <a:ahLst/>
            <a:cxnLst/>
            <a:rect l="l" t="t" r="r" b="b"/>
            <a:pathLst>
              <a:path w="1222" h="1882" extrusionOk="0">
                <a:moveTo>
                  <a:pt x="332" y="1"/>
                </a:moveTo>
                <a:cubicBezTo>
                  <a:pt x="1" y="1"/>
                  <a:pt x="95" y="684"/>
                  <a:pt x="189" y="904"/>
                </a:cubicBezTo>
                <a:cubicBezTo>
                  <a:pt x="316" y="1175"/>
                  <a:pt x="497" y="1411"/>
                  <a:pt x="696" y="1610"/>
                </a:cubicBezTo>
                <a:cubicBezTo>
                  <a:pt x="823" y="1737"/>
                  <a:pt x="1059" y="1845"/>
                  <a:pt x="1222" y="1882"/>
                </a:cubicBezTo>
                <a:cubicBezTo>
                  <a:pt x="1131" y="1664"/>
                  <a:pt x="1059" y="1447"/>
                  <a:pt x="1004" y="1248"/>
                </a:cubicBezTo>
                <a:cubicBezTo>
                  <a:pt x="950" y="958"/>
                  <a:pt x="896" y="650"/>
                  <a:pt x="787" y="379"/>
                </a:cubicBezTo>
                <a:cubicBezTo>
                  <a:pt x="715" y="252"/>
                  <a:pt x="642" y="107"/>
                  <a:pt x="515" y="53"/>
                </a:cubicBezTo>
                <a:cubicBezTo>
                  <a:pt x="443" y="17"/>
                  <a:pt x="383" y="1"/>
                  <a:pt x="3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24"/>
          <p:cNvSpPr txBox="1">
            <a:spLocks noGrp="1"/>
          </p:cNvSpPr>
          <p:nvPr>
            <p:ph type="title"/>
          </p:nvPr>
        </p:nvSpPr>
        <p:spPr>
          <a:xfrm>
            <a:off x="705575" y="2579031"/>
            <a:ext cx="2490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4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546" name="Google Shape;1546;p24"/>
          <p:cNvSpPr txBox="1">
            <a:spLocks noGrp="1"/>
          </p:cNvSpPr>
          <p:nvPr>
            <p:ph type="subTitle" idx="1"/>
          </p:nvPr>
        </p:nvSpPr>
        <p:spPr>
          <a:xfrm>
            <a:off x="705575" y="3001403"/>
            <a:ext cx="2490000" cy="77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47" name="Google Shape;1547;p24"/>
          <p:cNvSpPr txBox="1">
            <a:spLocks noGrp="1"/>
          </p:cNvSpPr>
          <p:nvPr>
            <p:ph type="title" idx="2"/>
          </p:nvPr>
        </p:nvSpPr>
        <p:spPr>
          <a:xfrm>
            <a:off x="3323175" y="2579031"/>
            <a:ext cx="2490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4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548" name="Google Shape;1548;p24"/>
          <p:cNvSpPr txBox="1">
            <a:spLocks noGrp="1"/>
          </p:cNvSpPr>
          <p:nvPr>
            <p:ph type="subTitle" idx="3"/>
          </p:nvPr>
        </p:nvSpPr>
        <p:spPr>
          <a:xfrm>
            <a:off x="3323175" y="3001403"/>
            <a:ext cx="2490000" cy="77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49" name="Google Shape;1549;p24"/>
          <p:cNvSpPr txBox="1">
            <a:spLocks noGrp="1"/>
          </p:cNvSpPr>
          <p:nvPr>
            <p:ph type="title" idx="4"/>
          </p:nvPr>
        </p:nvSpPr>
        <p:spPr>
          <a:xfrm>
            <a:off x="5940774" y="2579031"/>
            <a:ext cx="2490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4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550" name="Google Shape;1550;p24"/>
          <p:cNvSpPr txBox="1">
            <a:spLocks noGrp="1"/>
          </p:cNvSpPr>
          <p:nvPr>
            <p:ph type="subTitle" idx="5"/>
          </p:nvPr>
        </p:nvSpPr>
        <p:spPr>
          <a:xfrm>
            <a:off x="5940774" y="3001403"/>
            <a:ext cx="2490000" cy="77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51" name="Google Shape;1551;p24"/>
          <p:cNvSpPr txBox="1">
            <a:spLocks noGrp="1"/>
          </p:cNvSpPr>
          <p:nvPr>
            <p:ph type="title" idx="6"/>
          </p:nvPr>
        </p:nvSpPr>
        <p:spPr>
          <a:xfrm>
            <a:off x="720000" y="445025"/>
            <a:ext cx="7704000" cy="5727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3000"/>
              <a:buNone/>
              <a:defRPr sz="36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pic>
        <p:nvPicPr>
          <p:cNvPr id="61" name="图片 7">
            <a:extLst>
              <a:ext uri="{FF2B5EF4-FFF2-40B4-BE49-F238E27FC236}">
                <a16:creationId xmlns:a16="http://schemas.microsoft.com/office/drawing/2014/main" xmlns="" id="{8380C881-1A79-4EC4-8DE4-A705E9D1F8C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flipV="1">
            <a:off x="2000250" y="-2000250"/>
            <a:ext cx="5143500" cy="9144000"/>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p:cSld name="CUSTOM_11">
    <p:spTree>
      <p:nvGrpSpPr>
        <p:cNvPr id="1" name="Shape 2080"/>
        <p:cNvGrpSpPr/>
        <p:nvPr/>
      </p:nvGrpSpPr>
      <p:grpSpPr>
        <a:xfrm>
          <a:off x="0" y="0"/>
          <a:ext cx="0" cy="0"/>
          <a:chOff x="0" y="0"/>
          <a:chExt cx="0" cy="0"/>
        </a:xfrm>
      </p:grpSpPr>
      <p:sp>
        <p:nvSpPr>
          <p:cNvPr id="2085" name="Google Shape;2085;p33"/>
          <p:cNvSpPr/>
          <p:nvPr/>
        </p:nvSpPr>
        <p:spPr>
          <a:xfrm>
            <a:off x="25610" y="467124"/>
            <a:ext cx="279088" cy="261552"/>
          </a:xfrm>
          <a:custGeom>
            <a:avLst/>
            <a:gdLst/>
            <a:ahLst/>
            <a:cxnLst/>
            <a:rect l="l" t="t" r="r" b="b"/>
            <a:pathLst>
              <a:path w="1703" h="1596" extrusionOk="0">
                <a:moveTo>
                  <a:pt x="1376" y="0"/>
                </a:moveTo>
                <a:cubicBezTo>
                  <a:pt x="1227" y="0"/>
                  <a:pt x="1087" y="133"/>
                  <a:pt x="997" y="253"/>
                </a:cubicBezTo>
                <a:cubicBezTo>
                  <a:pt x="725" y="652"/>
                  <a:pt x="562" y="1122"/>
                  <a:pt x="182" y="1412"/>
                </a:cubicBezTo>
                <a:cubicBezTo>
                  <a:pt x="109" y="1467"/>
                  <a:pt x="19" y="1503"/>
                  <a:pt x="1" y="1593"/>
                </a:cubicBezTo>
                <a:cubicBezTo>
                  <a:pt x="17" y="1594"/>
                  <a:pt x="34" y="1595"/>
                  <a:pt x="51" y="1595"/>
                </a:cubicBezTo>
                <a:cubicBezTo>
                  <a:pt x="298" y="1595"/>
                  <a:pt x="611" y="1478"/>
                  <a:pt x="797" y="1376"/>
                </a:cubicBezTo>
                <a:cubicBezTo>
                  <a:pt x="1069" y="1213"/>
                  <a:pt x="1268" y="1050"/>
                  <a:pt x="1449" y="833"/>
                </a:cubicBezTo>
                <a:cubicBezTo>
                  <a:pt x="1540" y="706"/>
                  <a:pt x="1648" y="507"/>
                  <a:pt x="1685" y="380"/>
                </a:cubicBezTo>
                <a:cubicBezTo>
                  <a:pt x="1703" y="217"/>
                  <a:pt x="1612" y="54"/>
                  <a:pt x="1467" y="18"/>
                </a:cubicBezTo>
                <a:cubicBezTo>
                  <a:pt x="1437" y="6"/>
                  <a:pt x="1406" y="0"/>
                  <a:pt x="13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86" name="Google Shape;2086;p33"/>
          <p:cNvGrpSpPr/>
          <p:nvPr/>
        </p:nvGrpSpPr>
        <p:grpSpPr>
          <a:xfrm rot="3251021" flipH="1">
            <a:off x="-376875" y="-156338"/>
            <a:ext cx="804485" cy="1096349"/>
            <a:chOff x="2203847" y="-2373322"/>
            <a:chExt cx="804491" cy="1096358"/>
          </a:xfrm>
        </p:grpSpPr>
        <p:sp>
          <p:nvSpPr>
            <p:cNvPr id="2087" name="Google Shape;2087;p33"/>
            <p:cNvSpPr/>
            <p:nvPr/>
          </p:nvSpPr>
          <p:spPr>
            <a:xfrm>
              <a:off x="2741050" y="-2373322"/>
              <a:ext cx="267288" cy="283676"/>
            </a:xfrm>
            <a:custGeom>
              <a:avLst/>
              <a:gdLst/>
              <a:ahLst/>
              <a:cxnLst/>
              <a:rect l="l" t="t" r="r" b="b"/>
              <a:pathLst>
                <a:path w="1631" h="1731" extrusionOk="0">
                  <a:moveTo>
                    <a:pt x="1414" y="0"/>
                  </a:moveTo>
                  <a:cubicBezTo>
                    <a:pt x="1389" y="0"/>
                    <a:pt x="1365" y="9"/>
                    <a:pt x="1340" y="26"/>
                  </a:cubicBezTo>
                  <a:cubicBezTo>
                    <a:pt x="1105" y="80"/>
                    <a:pt x="888" y="297"/>
                    <a:pt x="725" y="496"/>
                  </a:cubicBezTo>
                  <a:cubicBezTo>
                    <a:pt x="598" y="678"/>
                    <a:pt x="435" y="877"/>
                    <a:pt x="308" y="1076"/>
                  </a:cubicBezTo>
                  <a:cubicBezTo>
                    <a:pt x="217" y="1221"/>
                    <a:pt x="54" y="1420"/>
                    <a:pt x="0" y="1619"/>
                  </a:cubicBezTo>
                  <a:cubicBezTo>
                    <a:pt x="0" y="1701"/>
                    <a:pt x="28" y="1730"/>
                    <a:pt x="71" y="1730"/>
                  </a:cubicBezTo>
                  <a:cubicBezTo>
                    <a:pt x="160" y="1730"/>
                    <a:pt x="313" y="1602"/>
                    <a:pt x="399" y="1565"/>
                  </a:cubicBezTo>
                  <a:cubicBezTo>
                    <a:pt x="725" y="1329"/>
                    <a:pt x="1051" y="1076"/>
                    <a:pt x="1322" y="786"/>
                  </a:cubicBezTo>
                  <a:cubicBezTo>
                    <a:pt x="1485" y="605"/>
                    <a:pt x="1630" y="388"/>
                    <a:pt x="1576" y="152"/>
                  </a:cubicBezTo>
                  <a:cubicBezTo>
                    <a:pt x="1576" y="116"/>
                    <a:pt x="1539" y="62"/>
                    <a:pt x="1503" y="44"/>
                  </a:cubicBezTo>
                  <a:cubicBezTo>
                    <a:pt x="1473" y="14"/>
                    <a:pt x="1443" y="0"/>
                    <a:pt x="14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33"/>
            <p:cNvSpPr/>
            <p:nvPr/>
          </p:nvSpPr>
          <p:spPr>
            <a:xfrm>
              <a:off x="2613386" y="-2041300"/>
              <a:ext cx="353325" cy="132251"/>
            </a:xfrm>
            <a:custGeom>
              <a:avLst/>
              <a:gdLst/>
              <a:ahLst/>
              <a:cxnLst/>
              <a:rect l="l" t="t" r="r" b="b"/>
              <a:pathLst>
                <a:path w="2156" h="807" extrusionOk="0">
                  <a:moveTo>
                    <a:pt x="1890" y="1"/>
                  </a:moveTo>
                  <a:cubicBezTo>
                    <a:pt x="1858" y="1"/>
                    <a:pt x="1825" y="5"/>
                    <a:pt x="1793" y="10"/>
                  </a:cubicBezTo>
                  <a:cubicBezTo>
                    <a:pt x="1467" y="46"/>
                    <a:pt x="1123" y="137"/>
                    <a:pt x="815" y="300"/>
                  </a:cubicBezTo>
                  <a:cubicBezTo>
                    <a:pt x="544" y="444"/>
                    <a:pt x="200" y="589"/>
                    <a:pt x="0" y="807"/>
                  </a:cubicBezTo>
                  <a:cubicBezTo>
                    <a:pt x="562" y="807"/>
                    <a:pt x="1123" y="698"/>
                    <a:pt x="1667" y="517"/>
                  </a:cubicBezTo>
                  <a:cubicBezTo>
                    <a:pt x="1793" y="481"/>
                    <a:pt x="1884" y="462"/>
                    <a:pt x="1974" y="390"/>
                  </a:cubicBezTo>
                  <a:cubicBezTo>
                    <a:pt x="2065" y="318"/>
                    <a:pt x="2155" y="209"/>
                    <a:pt x="2083" y="100"/>
                  </a:cubicBezTo>
                  <a:cubicBezTo>
                    <a:pt x="2044" y="23"/>
                    <a:pt x="1969" y="1"/>
                    <a:pt x="189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33"/>
            <p:cNvSpPr/>
            <p:nvPr/>
          </p:nvSpPr>
          <p:spPr>
            <a:xfrm>
              <a:off x="2484084" y="-1799412"/>
              <a:ext cx="375777" cy="163552"/>
            </a:xfrm>
            <a:custGeom>
              <a:avLst/>
              <a:gdLst/>
              <a:ahLst/>
              <a:cxnLst/>
              <a:rect l="l" t="t" r="r" b="b"/>
              <a:pathLst>
                <a:path w="2293" h="998" extrusionOk="0">
                  <a:moveTo>
                    <a:pt x="1985" y="1"/>
                  </a:moveTo>
                  <a:cubicBezTo>
                    <a:pt x="1586" y="55"/>
                    <a:pt x="1188" y="200"/>
                    <a:pt x="880" y="399"/>
                  </a:cubicBezTo>
                  <a:cubicBezTo>
                    <a:pt x="699" y="508"/>
                    <a:pt x="518" y="616"/>
                    <a:pt x="355" y="743"/>
                  </a:cubicBezTo>
                  <a:cubicBezTo>
                    <a:pt x="303" y="795"/>
                    <a:pt x="0" y="998"/>
                    <a:pt x="200" y="998"/>
                  </a:cubicBezTo>
                  <a:cubicBezTo>
                    <a:pt x="209" y="998"/>
                    <a:pt x="218" y="997"/>
                    <a:pt x="228" y="997"/>
                  </a:cubicBezTo>
                  <a:cubicBezTo>
                    <a:pt x="518" y="960"/>
                    <a:pt x="826" y="906"/>
                    <a:pt x="1134" y="852"/>
                  </a:cubicBezTo>
                  <a:cubicBezTo>
                    <a:pt x="1460" y="797"/>
                    <a:pt x="1822" y="707"/>
                    <a:pt x="2093" y="508"/>
                  </a:cubicBezTo>
                  <a:cubicBezTo>
                    <a:pt x="2166" y="435"/>
                    <a:pt x="2238" y="381"/>
                    <a:pt x="2256" y="290"/>
                  </a:cubicBezTo>
                  <a:cubicBezTo>
                    <a:pt x="2293" y="200"/>
                    <a:pt x="2274" y="91"/>
                    <a:pt x="2220" y="55"/>
                  </a:cubicBezTo>
                  <a:cubicBezTo>
                    <a:pt x="2148" y="1"/>
                    <a:pt x="2075" y="1"/>
                    <a:pt x="19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33"/>
            <p:cNvSpPr/>
            <p:nvPr/>
          </p:nvSpPr>
          <p:spPr>
            <a:xfrm>
              <a:off x="2456060" y="-1539334"/>
              <a:ext cx="338576" cy="135365"/>
            </a:xfrm>
            <a:custGeom>
              <a:avLst/>
              <a:gdLst/>
              <a:ahLst/>
              <a:cxnLst/>
              <a:rect l="l" t="t" r="r" b="b"/>
              <a:pathLst>
                <a:path w="2066" h="826" extrusionOk="0">
                  <a:moveTo>
                    <a:pt x="1798" y="0"/>
                  </a:moveTo>
                  <a:cubicBezTo>
                    <a:pt x="1737" y="0"/>
                    <a:pt x="1672" y="15"/>
                    <a:pt x="1612" y="25"/>
                  </a:cubicBezTo>
                  <a:cubicBezTo>
                    <a:pt x="1051" y="134"/>
                    <a:pt x="453" y="406"/>
                    <a:pt x="1" y="768"/>
                  </a:cubicBezTo>
                  <a:cubicBezTo>
                    <a:pt x="55" y="822"/>
                    <a:pt x="146" y="822"/>
                    <a:pt x="218" y="822"/>
                  </a:cubicBezTo>
                  <a:cubicBezTo>
                    <a:pt x="275" y="824"/>
                    <a:pt x="333" y="826"/>
                    <a:pt x="390" y="826"/>
                  </a:cubicBezTo>
                  <a:cubicBezTo>
                    <a:pt x="785" y="826"/>
                    <a:pt x="1176" y="772"/>
                    <a:pt x="1540" y="677"/>
                  </a:cubicBezTo>
                  <a:cubicBezTo>
                    <a:pt x="1703" y="641"/>
                    <a:pt x="1866" y="569"/>
                    <a:pt x="1956" y="460"/>
                  </a:cubicBezTo>
                  <a:cubicBezTo>
                    <a:pt x="2047" y="333"/>
                    <a:pt x="2065" y="134"/>
                    <a:pt x="1938" y="43"/>
                  </a:cubicBezTo>
                  <a:cubicBezTo>
                    <a:pt x="1897" y="11"/>
                    <a:pt x="1849" y="0"/>
                    <a:pt x="17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33"/>
            <p:cNvSpPr/>
            <p:nvPr/>
          </p:nvSpPr>
          <p:spPr>
            <a:xfrm>
              <a:off x="2524399" y="-2271225"/>
              <a:ext cx="121763" cy="385937"/>
            </a:xfrm>
            <a:custGeom>
              <a:avLst/>
              <a:gdLst/>
              <a:ahLst/>
              <a:cxnLst/>
              <a:rect l="l" t="t" r="r" b="b"/>
              <a:pathLst>
                <a:path w="743" h="2355" extrusionOk="0">
                  <a:moveTo>
                    <a:pt x="380" y="0"/>
                  </a:moveTo>
                  <a:cubicBezTo>
                    <a:pt x="272" y="0"/>
                    <a:pt x="163" y="91"/>
                    <a:pt x="109" y="181"/>
                  </a:cubicBezTo>
                  <a:cubicBezTo>
                    <a:pt x="0" y="417"/>
                    <a:pt x="0" y="688"/>
                    <a:pt x="36" y="942"/>
                  </a:cubicBezTo>
                  <a:cubicBezTo>
                    <a:pt x="109" y="1177"/>
                    <a:pt x="199" y="1413"/>
                    <a:pt x="272" y="1666"/>
                  </a:cubicBezTo>
                  <a:cubicBezTo>
                    <a:pt x="344" y="1884"/>
                    <a:pt x="362" y="2155"/>
                    <a:pt x="471" y="2354"/>
                  </a:cubicBezTo>
                  <a:cubicBezTo>
                    <a:pt x="634" y="2318"/>
                    <a:pt x="634" y="1902"/>
                    <a:pt x="652" y="1793"/>
                  </a:cubicBezTo>
                  <a:cubicBezTo>
                    <a:pt x="688" y="1540"/>
                    <a:pt x="743" y="1268"/>
                    <a:pt x="743" y="978"/>
                  </a:cubicBezTo>
                  <a:cubicBezTo>
                    <a:pt x="743" y="725"/>
                    <a:pt x="725" y="489"/>
                    <a:pt x="634" y="254"/>
                  </a:cubicBezTo>
                  <a:cubicBezTo>
                    <a:pt x="580" y="145"/>
                    <a:pt x="489" y="36"/>
                    <a:pt x="3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33"/>
            <p:cNvSpPr/>
            <p:nvPr/>
          </p:nvSpPr>
          <p:spPr>
            <a:xfrm>
              <a:off x="2361173" y="-2003444"/>
              <a:ext cx="151261" cy="358733"/>
            </a:xfrm>
            <a:custGeom>
              <a:avLst/>
              <a:gdLst/>
              <a:ahLst/>
              <a:cxnLst/>
              <a:rect l="l" t="t" r="r" b="b"/>
              <a:pathLst>
                <a:path w="923" h="2189" extrusionOk="0">
                  <a:moveTo>
                    <a:pt x="224" y="1"/>
                  </a:moveTo>
                  <a:cubicBezTo>
                    <a:pt x="199" y="1"/>
                    <a:pt x="172" y="5"/>
                    <a:pt x="145" y="14"/>
                  </a:cubicBezTo>
                  <a:cubicBezTo>
                    <a:pt x="127" y="50"/>
                    <a:pt x="109" y="69"/>
                    <a:pt x="91" y="123"/>
                  </a:cubicBezTo>
                  <a:cubicBezTo>
                    <a:pt x="0" y="286"/>
                    <a:pt x="0" y="521"/>
                    <a:pt x="36" y="720"/>
                  </a:cubicBezTo>
                  <a:cubicBezTo>
                    <a:pt x="91" y="938"/>
                    <a:pt x="181" y="1137"/>
                    <a:pt x="272" y="1318"/>
                  </a:cubicBezTo>
                  <a:cubicBezTo>
                    <a:pt x="399" y="1590"/>
                    <a:pt x="562" y="1879"/>
                    <a:pt x="725" y="2133"/>
                  </a:cubicBezTo>
                  <a:cubicBezTo>
                    <a:pt x="743" y="2151"/>
                    <a:pt x="761" y="2187"/>
                    <a:pt x="815" y="2187"/>
                  </a:cubicBezTo>
                  <a:cubicBezTo>
                    <a:pt x="818" y="2188"/>
                    <a:pt x="820" y="2189"/>
                    <a:pt x="822" y="2189"/>
                  </a:cubicBezTo>
                  <a:cubicBezTo>
                    <a:pt x="923" y="2189"/>
                    <a:pt x="906" y="1461"/>
                    <a:pt x="906" y="1372"/>
                  </a:cubicBezTo>
                  <a:cubicBezTo>
                    <a:pt x="888" y="1119"/>
                    <a:pt x="815" y="811"/>
                    <a:pt x="706" y="521"/>
                  </a:cubicBezTo>
                  <a:cubicBezTo>
                    <a:pt x="616" y="322"/>
                    <a:pt x="489" y="87"/>
                    <a:pt x="290" y="14"/>
                  </a:cubicBezTo>
                  <a:cubicBezTo>
                    <a:pt x="272" y="5"/>
                    <a:pt x="249" y="1"/>
                    <a:pt x="22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33"/>
            <p:cNvSpPr/>
            <p:nvPr/>
          </p:nvSpPr>
          <p:spPr>
            <a:xfrm>
              <a:off x="2203847" y="-1611277"/>
              <a:ext cx="270238" cy="200753"/>
            </a:xfrm>
            <a:custGeom>
              <a:avLst/>
              <a:gdLst/>
              <a:ahLst/>
              <a:cxnLst/>
              <a:rect l="l" t="t" r="r" b="b"/>
              <a:pathLst>
                <a:path w="1649" h="1225" extrusionOk="0">
                  <a:moveTo>
                    <a:pt x="291" y="1"/>
                  </a:moveTo>
                  <a:cubicBezTo>
                    <a:pt x="236" y="1"/>
                    <a:pt x="180" y="13"/>
                    <a:pt x="145" y="48"/>
                  </a:cubicBezTo>
                  <a:cubicBezTo>
                    <a:pt x="0" y="138"/>
                    <a:pt x="0" y="356"/>
                    <a:pt x="73" y="482"/>
                  </a:cubicBezTo>
                  <a:cubicBezTo>
                    <a:pt x="145" y="627"/>
                    <a:pt x="272" y="718"/>
                    <a:pt x="417" y="808"/>
                  </a:cubicBezTo>
                  <a:cubicBezTo>
                    <a:pt x="725" y="1008"/>
                    <a:pt x="1087" y="1225"/>
                    <a:pt x="1467" y="1225"/>
                  </a:cubicBezTo>
                  <a:cubicBezTo>
                    <a:pt x="1648" y="1225"/>
                    <a:pt x="1522" y="1116"/>
                    <a:pt x="1467" y="1044"/>
                  </a:cubicBezTo>
                  <a:cubicBezTo>
                    <a:pt x="1377" y="935"/>
                    <a:pt x="1322" y="827"/>
                    <a:pt x="1250" y="718"/>
                  </a:cubicBezTo>
                  <a:cubicBezTo>
                    <a:pt x="1069" y="464"/>
                    <a:pt x="870" y="283"/>
                    <a:pt x="634" y="120"/>
                  </a:cubicBezTo>
                  <a:cubicBezTo>
                    <a:pt x="580" y="84"/>
                    <a:pt x="489" y="30"/>
                    <a:pt x="381" y="12"/>
                  </a:cubicBezTo>
                  <a:cubicBezTo>
                    <a:pt x="354" y="5"/>
                    <a:pt x="323" y="1"/>
                    <a:pt x="2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33"/>
            <p:cNvSpPr/>
            <p:nvPr/>
          </p:nvSpPr>
          <p:spPr>
            <a:xfrm>
              <a:off x="2450160" y="-2102100"/>
              <a:ext cx="311700" cy="825136"/>
            </a:xfrm>
            <a:custGeom>
              <a:avLst/>
              <a:gdLst/>
              <a:ahLst/>
              <a:cxnLst/>
              <a:rect l="l" t="t" r="r" b="b"/>
              <a:pathLst>
                <a:path w="1902" h="5035" fill="none" extrusionOk="0">
                  <a:moveTo>
                    <a:pt x="37" y="5035"/>
                  </a:moveTo>
                  <a:cubicBezTo>
                    <a:pt x="0" y="3206"/>
                    <a:pt x="670" y="1377"/>
                    <a:pt x="1902" y="0"/>
                  </a:cubicBezTo>
                </a:path>
              </a:pathLst>
            </a:custGeom>
            <a:noFill/>
            <a:ln w="27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95" name="Google Shape;2095;p33"/>
          <p:cNvGrpSpPr/>
          <p:nvPr/>
        </p:nvGrpSpPr>
        <p:grpSpPr>
          <a:xfrm rot="2132812">
            <a:off x="161220" y="191618"/>
            <a:ext cx="547356" cy="706096"/>
            <a:chOff x="8495548" y="1440711"/>
            <a:chExt cx="547356" cy="706096"/>
          </a:xfrm>
        </p:grpSpPr>
        <p:sp>
          <p:nvSpPr>
            <p:cNvPr id="2096" name="Google Shape;2096;p33"/>
            <p:cNvSpPr/>
            <p:nvPr/>
          </p:nvSpPr>
          <p:spPr>
            <a:xfrm rot="2851161">
              <a:off x="8622832" y="1874937"/>
              <a:ext cx="216813" cy="102097"/>
            </a:xfrm>
            <a:custGeom>
              <a:avLst/>
              <a:gdLst/>
              <a:ahLst/>
              <a:cxnLst/>
              <a:rect l="l" t="t" r="r" b="b"/>
              <a:pathLst>
                <a:path w="1323" h="623" extrusionOk="0">
                  <a:moveTo>
                    <a:pt x="1009" y="1"/>
                  </a:moveTo>
                  <a:cubicBezTo>
                    <a:pt x="848" y="1"/>
                    <a:pt x="653" y="19"/>
                    <a:pt x="598" y="30"/>
                  </a:cubicBezTo>
                  <a:cubicBezTo>
                    <a:pt x="399" y="66"/>
                    <a:pt x="199" y="156"/>
                    <a:pt x="73" y="301"/>
                  </a:cubicBezTo>
                  <a:cubicBezTo>
                    <a:pt x="36" y="356"/>
                    <a:pt x="0" y="428"/>
                    <a:pt x="0" y="482"/>
                  </a:cubicBezTo>
                  <a:cubicBezTo>
                    <a:pt x="36" y="555"/>
                    <a:pt x="91" y="573"/>
                    <a:pt x="163" y="609"/>
                  </a:cubicBezTo>
                  <a:cubicBezTo>
                    <a:pt x="217" y="618"/>
                    <a:pt x="267" y="623"/>
                    <a:pt x="319" y="623"/>
                  </a:cubicBezTo>
                  <a:cubicBezTo>
                    <a:pt x="371" y="623"/>
                    <a:pt x="426" y="618"/>
                    <a:pt x="489" y="609"/>
                  </a:cubicBezTo>
                  <a:cubicBezTo>
                    <a:pt x="634" y="573"/>
                    <a:pt x="797" y="482"/>
                    <a:pt x="942" y="392"/>
                  </a:cubicBezTo>
                  <a:cubicBezTo>
                    <a:pt x="996" y="356"/>
                    <a:pt x="1322" y="156"/>
                    <a:pt x="1232" y="30"/>
                  </a:cubicBezTo>
                  <a:cubicBezTo>
                    <a:pt x="1203" y="8"/>
                    <a:pt x="1113" y="1"/>
                    <a:pt x="10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33"/>
            <p:cNvSpPr/>
            <p:nvPr/>
          </p:nvSpPr>
          <p:spPr>
            <a:xfrm rot="2851161">
              <a:off x="8873416" y="1833227"/>
              <a:ext cx="89151" cy="177482"/>
            </a:xfrm>
            <a:custGeom>
              <a:avLst/>
              <a:gdLst/>
              <a:ahLst/>
              <a:cxnLst/>
              <a:rect l="l" t="t" r="r" b="b"/>
              <a:pathLst>
                <a:path w="544" h="1083" extrusionOk="0">
                  <a:moveTo>
                    <a:pt x="343" y="0"/>
                  </a:moveTo>
                  <a:cubicBezTo>
                    <a:pt x="258" y="0"/>
                    <a:pt x="160" y="56"/>
                    <a:pt x="109" y="121"/>
                  </a:cubicBezTo>
                  <a:cubicBezTo>
                    <a:pt x="54" y="211"/>
                    <a:pt x="18" y="356"/>
                    <a:pt x="18" y="465"/>
                  </a:cubicBezTo>
                  <a:cubicBezTo>
                    <a:pt x="18" y="573"/>
                    <a:pt x="0" y="1062"/>
                    <a:pt x="145" y="1080"/>
                  </a:cubicBezTo>
                  <a:cubicBezTo>
                    <a:pt x="151" y="1082"/>
                    <a:pt x="158" y="1083"/>
                    <a:pt x="165" y="1083"/>
                  </a:cubicBezTo>
                  <a:cubicBezTo>
                    <a:pt x="304" y="1083"/>
                    <a:pt x="455" y="732"/>
                    <a:pt x="507" y="646"/>
                  </a:cubicBezTo>
                  <a:cubicBezTo>
                    <a:pt x="525" y="555"/>
                    <a:pt x="543" y="465"/>
                    <a:pt x="543" y="356"/>
                  </a:cubicBezTo>
                  <a:cubicBezTo>
                    <a:pt x="543" y="247"/>
                    <a:pt x="525" y="102"/>
                    <a:pt x="435" y="30"/>
                  </a:cubicBezTo>
                  <a:cubicBezTo>
                    <a:pt x="409" y="9"/>
                    <a:pt x="377" y="0"/>
                    <a:pt x="3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33"/>
            <p:cNvSpPr/>
            <p:nvPr/>
          </p:nvSpPr>
          <p:spPr>
            <a:xfrm rot="2851161">
              <a:off x="8671546" y="1799587"/>
              <a:ext cx="219763" cy="317764"/>
            </a:xfrm>
            <a:custGeom>
              <a:avLst/>
              <a:gdLst/>
              <a:ahLst/>
              <a:cxnLst/>
              <a:rect l="l" t="t" r="r" b="b"/>
              <a:pathLst>
                <a:path w="1341" h="1939" fill="none" extrusionOk="0">
                  <a:moveTo>
                    <a:pt x="1340" y="1939"/>
                  </a:moveTo>
                  <a:cubicBezTo>
                    <a:pt x="1232" y="1124"/>
                    <a:pt x="706" y="381"/>
                    <a:pt x="0"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33"/>
            <p:cNvSpPr/>
            <p:nvPr/>
          </p:nvSpPr>
          <p:spPr>
            <a:xfrm rot="2851161">
              <a:off x="8569613" y="1658042"/>
              <a:ext cx="270238" cy="77351"/>
            </a:xfrm>
            <a:custGeom>
              <a:avLst/>
              <a:gdLst/>
              <a:ahLst/>
              <a:cxnLst/>
              <a:rect l="l" t="t" r="r" b="b"/>
              <a:pathLst>
                <a:path w="1649" h="472" fill="none" extrusionOk="0">
                  <a:moveTo>
                    <a:pt x="0" y="327"/>
                  </a:moveTo>
                  <a:cubicBezTo>
                    <a:pt x="181" y="454"/>
                    <a:pt x="381" y="472"/>
                    <a:pt x="598" y="472"/>
                  </a:cubicBezTo>
                  <a:cubicBezTo>
                    <a:pt x="996" y="472"/>
                    <a:pt x="1431" y="327"/>
                    <a:pt x="1648"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33"/>
            <p:cNvSpPr/>
            <p:nvPr/>
          </p:nvSpPr>
          <p:spPr>
            <a:xfrm rot="2851161">
              <a:off x="8670708" y="1661084"/>
              <a:ext cx="199114" cy="47689"/>
            </a:xfrm>
            <a:custGeom>
              <a:avLst/>
              <a:gdLst/>
              <a:ahLst/>
              <a:cxnLst/>
              <a:rect l="l" t="t" r="r" b="b"/>
              <a:pathLst>
                <a:path w="1215" h="291" fill="none" extrusionOk="0">
                  <a:moveTo>
                    <a:pt x="1" y="0"/>
                  </a:moveTo>
                  <a:cubicBezTo>
                    <a:pt x="363" y="200"/>
                    <a:pt x="798" y="290"/>
                    <a:pt x="1214" y="254"/>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33"/>
            <p:cNvSpPr/>
            <p:nvPr/>
          </p:nvSpPr>
          <p:spPr>
            <a:xfrm rot="2851161">
              <a:off x="8881873" y="1602579"/>
              <a:ext cx="41789" cy="207800"/>
            </a:xfrm>
            <a:custGeom>
              <a:avLst/>
              <a:gdLst/>
              <a:ahLst/>
              <a:cxnLst/>
              <a:rect l="l" t="t" r="r" b="b"/>
              <a:pathLst>
                <a:path w="255" h="1268" fill="none" extrusionOk="0">
                  <a:moveTo>
                    <a:pt x="55" y="1268"/>
                  </a:moveTo>
                  <a:cubicBezTo>
                    <a:pt x="91" y="1214"/>
                    <a:pt x="127" y="1177"/>
                    <a:pt x="146" y="1105"/>
                  </a:cubicBezTo>
                  <a:cubicBezTo>
                    <a:pt x="254" y="743"/>
                    <a:pt x="218" y="308"/>
                    <a:pt x="1" y="0"/>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33"/>
            <p:cNvSpPr/>
            <p:nvPr/>
          </p:nvSpPr>
          <p:spPr>
            <a:xfrm rot="2851161">
              <a:off x="8764335" y="1603002"/>
              <a:ext cx="130776" cy="139626"/>
            </a:xfrm>
            <a:custGeom>
              <a:avLst/>
              <a:gdLst/>
              <a:ahLst/>
              <a:cxnLst/>
              <a:rect l="l" t="t" r="r" b="b"/>
              <a:pathLst>
                <a:path w="798" h="852" fill="none" extrusionOk="0">
                  <a:moveTo>
                    <a:pt x="797" y="852"/>
                  </a:moveTo>
                  <a:cubicBezTo>
                    <a:pt x="634" y="490"/>
                    <a:pt x="362" y="182"/>
                    <a:pt x="0"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33"/>
            <p:cNvSpPr/>
            <p:nvPr/>
          </p:nvSpPr>
          <p:spPr>
            <a:xfrm rot="2851161">
              <a:off x="8757392" y="1471752"/>
              <a:ext cx="129629" cy="103244"/>
            </a:xfrm>
            <a:custGeom>
              <a:avLst/>
              <a:gdLst/>
              <a:ahLst/>
              <a:cxnLst/>
              <a:rect l="l" t="t" r="r" b="b"/>
              <a:pathLst>
                <a:path w="791" h="630" extrusionOk="0">
                  <a:moveTo>
                    <a:pt x="465" y="1"/>
                  </a:moveTo>
                  <a:cubicBezTo>
                    <a:pt x="374" y="1"/>
                    <a:pt x="284" y="19"/>
                    <a:pt x="229" y="73"/>
                  </a:cubicBezTo>
                  <a:cubicBezTo>
                    <a:pt x="0" y="270"/>
                    <a:pt x="186" y="629"/>
                    <a:pt x="464" y="629"/>
                  </a:cubicBezTo>
                  <a:cubicBezTo>
                    <a:pt x="494" y="629"/>
                    <a:pt x="524" y="625"/>
                    <a:pt x="555" y="617"/>
                  </a:cubicBezTo>
                  <a:cubicBezTo>
                    <a:pt x="682" y="562"/>
                    <a:pt x="791" y="417"/>
                    <a:pt x="773" y="273"/>
                  </a:cubicBezTo>
                  <a:cubicBezTo>
                    <a:pt x="755" y="110"/>
                    <a:pt x="610" y="1"/>
                    <a:pt x="4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33"/>
            <p:cNvSpPr/>
            <p:nvPr/>
          </p:nvSpPr>
          <p:spPr>
            <a:xfrm rot="2851161">
              <a:off x="8904120" y="1517172"/>
              <a:ext cx="121599" cy="100131"/>
            </a:xfrm>
            <a:custGeom>
              <a:avLst/>
              <a:gdLst/>
              <a:ahLst/>
              <a:cxnLst/>
              <a:rect l="l" t="t" r="r" b="b"/>
              <a:pathLst>
                <a:path w="742" h="611" extrusionOk="0">
                  <a:moveTo>
                    <a:pt x="415" y="0"/>
                  </a:moveTo>
                  <a:cubicBezTo>
                    <a:pt x="343" y="0"/>
                    <a:pt x="252" y="18"/>
                    <a:pt x="180" y="73"/>
                  </a:cubicBezTo>
                  <a:cubicBezTo>
                    <a:pt x="1" y="268"/>
                    <a:pt x="174" y="611"/>
                    <a:pt x="422" y="611"/>
                  </a:cubicBezTo>
                  <a:cubicBezTo>
                    <a:pt x="449" y="611"/>
                    <a:pt x="477" y="607"/>
                    <a:pt x="506" y="598"/>
                  </a:cubicBezTo>
                  <a:cubicBezTo>
                    <a:pt x="651" y="543"/>
                    <a:pt x="741" y="417"/>
                    <a:pt x="705" y="272"/>
                  </a:cubicBezTo>
                  <a:cubicBezTo>
                    <a:pt x="687" y="145"/>
                    <a:pt x="560" y="18"/>
                    <a:pt x="4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33"/>
            <p:cNvSpPr/>
            <p:nvPr/>
          </p:nvSpPr>
          <p:spPr>
            <a:xfrm rot="2851161">
              <a:off x="8650060" y="1498039"/>
              <a:ext cx="121271" cy="97345"/>
            </a:xfrm>
            <a:custGeom>
              <a:avLst/>
              <a:gdLst/>
              <a:ahLst/>
              <a:cxnLst/>
              <a:rect l="l" t="t" r="r" b="b"/>
              <a:pathLst>
                <a:path w="740" h="594" extrusionOk="0">
                  <a:moveTo>
                    <a:pt x="414" y="1"/>
                  </a:moveTo>
                  <a:cubicBezTo>
                    <a:pt x="359" y="1"/>
                    <a:pt x="269" y="19"/>
                    <a:pt x="196" y="73"/>
                  </a:cubicBezTo>
                  <a:cubicBezTo>
                    <a:pt x="1" y="252"/>
                    <a:pt x="172" y="593"/>
                    <a:pt x="433" y="593"/>
                  </a:cubicBezTo>
                  <a:cubicBezTo>
                    <a:pt x="462" y="593"/>
                    <a:pt x="492" y="589"/>
                    <a:pt x="522" y="580"/>
                  </a:cubicBezTo>
                  <a:cubicBezTo>
                    <a:pt x="649" y="544"/>
                    <a:pt x="740" y="399"/>
                    <a:pt x="721" y="272"/>
                  </a:cubicBezTo>
                  <a:cubicBezTo>
                    <a:pt x="685" y="127"/>
                    <a:pt x="558" y="19"/>
                    <a:pt x="4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33"/>
            <p:cNvSpPr/>
            <p:nvPr/>
          </p:nvSpPr>
          <p:spPr>
            <a:xfrm rot="2851161">
              <a:off x="8513263" y="1492826"/>
              <a:ext cx="138806" cy="109144"/>
            </a:xfrm>
            <a:custGeom>
              <a:avLst/>
              <a:gdLst/>
              <a:ahLst/>
              <a:cxnLst/>
              <a:rect l="l" t="t" r="r" b="b"/>
              <a:pathLst>
                <a:path w="847" h="666" extrusionOk="0">
                  <a:moveTo>
                    <a:pt x="484" y="1"/>
                  </a:moveTo>
                  <a:cubicBezTo>
                    <a:pt x="394" y="1"/>
                    <a:pt x="303" y="19"/>
                    <a:pt x="231" y="73"/>
                  </a:cubicBezTo>
                  <a:cubicBezTo>
                    <a:pt x="1" y="287"/>
                    <a:pt x="203" y="665"/>
                    <a:pt x="500" y="665"/>
                  </a:cubicBezTo>
                  <a:cubicBezTo>
                    <a:pt x="530" y="665"/>
                    <a:pt x="561" y="661"/>
                    <a:pt x="593" y="653"/>
                  </a:cubicBezTo>
                  <a:cubicBezTo>
                    <a:pt x="756" y="617"/>
                    <a:pt x="847" y="454"/>
                    <a:pt x="829" y="291"/>
                  </a:cubicBezTo>
                  <a:cubicBezTo>
                    <a:pt x="792" y="128"/>
                    <a:pt x="647" y="19"/>
                    <a:pt x="4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4" name="图片 7">
            <a:extLst>
              <a:ext uri="{FF2B5EF4-FFF2-40B4-BE49-F238E27FC236}">
                <a16:creationId xmlns:a16="http://schemas.microsoft.com/office/drawing/2014/main" xmlns="" id="{0FF326F3-716C-4C01-A405-E9C4DA70A81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flipV="1">
            <a:off x="2000250" y="-2000250"/>
            <a:ext cx="5143500" cy="9144000"/>
          </a:xfrm>
          <a:prstGeom prst="rect">
            <a:avLst/>
          </a:pr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1">
  <p:cSld name="CUSTOM_12">
    <p:spTree>
      <p:nvGrpSpPr>
        <p:cNvPr id="1" name="Shape 2107"/>
        <p:cNvGrpSpPr/>
        <p:nvPr/>
      </p:nvGrpSpPr>
      <p:grpSpPr>
        <a:xfrm>
          <a:off x="0" y="0"/>
          <a:ext cx="0" cy="0"/>
          <a:chOff x="0" y="0"/>
          <a:chExt cx="0" cy="0"/>
        </a:xfrm>
      </p:grpSpPr>
      <p:grpSp>
        <p:nvGrpSpPr>
          <p:cNvPr id="2108" name="Google Shape;2108;p34"/>
          <p:cNvGrpSpPr/>
          <p:nvPr/>
        </p:nvGrpSpPr>
        <p:grpSpPr>
          <a:xfrm>
            <a:off x="-2" y="203471"/>
            <a:ext cx="9143943" cy="4694791"/>
            <a:chOff x="-2" y="203471"/>
            <a:chExt cx="9143943" cy="4694791"/>
          </a:xfrm>
        </p:grpSpPr>
        <p:sp>
          <p:nvSpPr>
            <p:cNvPr id="2109" name="Google Shape;2109;p34"/>
            <p:cNvSpPr/>
            <p:nvPr/>
          </p:nvSpPr>
          <p:spPr>
            <a:xfrm flipH="1">
              <a:off x="8899228" y="4782361"/>
              <a:ext cx="32100" cy="30438"/>
            </a:xfrm>
            <a:custGeom>
              <a:avLst/>
              <a:gdLst/>
              <a:ahLst/>
              <a:cxnLst/>
              <a:rect l="l" t="t" r="r" b="b"/>
              <a:pathLst>
                <a:path w="1004" h="952" extrusionOk="0">
                  <a:moveTo>
                    <a:pt x="478" y="1"/>
                  </a:moveTo>
                  <a:cubicBezTo>
                    <a:pt x="450" y="1"/>
                    <a:pt x="423" y="2"/>
                    <a:pt x="396" y="5"/>
                  </a:cubicBezTo>
                  <a:cubicBezTo>
                    <a:pt x="153" y="36"/>
                    <a:pt x="1" y="309"/>
                    <a:pt x="31" y="583"/>
                  </a:cubicBezTo>
                  <a:cubicBezTo>
                    <a:pt x="59" y="805"/>
                    <a:pt x="290" y="951"/>
                    <a:pt x="539" y="951"/>
                  </a:cubicBezTo>
                  <a:cubicBezTo>
                    <a:pt x="562" y="951"/>
                    <a:pt x="585" y="950"/>
                    <a:pt x="609" y="948"/>
                  </a:cubicBezTo>
                  <a:cubicBezTo>
                    <a:pt x="852" y="917"/>
                    <a:pt x="1004" y="644"/>
                    <a:pt x="973" y="370"/>
                  </a:cubicBezTo>
                  <a:cubicBezTo>
                    <a:pt x="946" y="124"/>
                    <a:pt x="722" y="1"/>
                    <a:pt x="4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34"/>
            <p:cNvSpPr/>
            <p:nvPr/>
          </p:nvSpPr>
          <p:spPr>
            <a:xfrm flipH="1">
              <a:off x="8423989" y="4817435"/>
              <a:ext cx="48630" cy="46808"/>
            </a:xfrm>
            <a:custGeom>
              <a:avLst/>
              <a:gdLst/>
              <a:ahLst/>
              <a:cxnLst/>
              <a:rect l="l" t="t" r="r" b="b"/>
              <a:pathLst>
                <a:path w="1521" h="1464" extrusionOk="0">
                  <a:moveTo>
                    <a:pt x="793" y="0"/>
                  </a:moveTo>
                  <a:cubicBezTo>
                    <a:pt x="396" y="0"/>
                    <a:pt x="89" y="293"/>
                    <a:pt x="31" y="641"/>
                  </a:cubicBezTo>
                  <a:cubicBezTo>
                    <a:pt x="0" y="1066"/>
                    <a:pt x="274" y="1401"/>
                    <a:pt x="669" y="1462"/>
                  </a:cubicBezTo>
                  <a:cubicBezTo>
                    <a:pt x="689" y="1463"/>
                    <a:pt x="708" y="1464"/>
                    <a:pt x="728" y="1464"/>
                  </a:cubicBezTo>
                  <a:cubicBezTo>
                    <a:pt x="1125" y="1464"/>
                    <a:pt x="1432" y="1170"/>
                    <a:pt x="1490" y="793"/>
                  </a:cubicBezTo>
                  <a:cubicBezTo>
                    <a:pt x="1520" y="398"/>
                    <a:pt x="1216" y="33"/>
                    <a:pt x="851" y="3"/>
                  </a:cubicBezTo>
                  <a:cubicBezTo>
                    <a:pt x="832" y="1"/>
                    <a:pt x="812" y="0"/>
                    <a:pt x="7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34"/>
            <p:cNvSpPr/>
            <p:nvPr/>
          </p:nvSpPr>
          <p:spPr>
            <a:xfrm flipH="1">
              <a:off x="9061520" y="4815229"/>
              <a:ext cx="35010" cy="30853"/>
            </a:xfrm>
            <a:custGeom>
              <a:avLst/>
              <a:gdLst/>
              <a:ahLst/>
              <a:cxnLst/>
              <a:rect l="l" t="t" r="r" b="b"/>
              <a:pathLst>
                <a:path w="1095" h="965" extrusionOk="0">
                  <a:moveTo>
                    <a:pt x="543" y="0"/>
                  </a:moveTo>
                  <a:cubicBezTo>
                    <a:pt x="514" y="0"/>
                    <a:pt x="485" y="4"/>
                    <a:pt x="456" y="11"/>
                  </a:cubicBezTo>
                  <a:cubicBezTo>
                    <a:pt x="183" y="41"/>
                    <a:pt x="0" y="315"/>
                    <a:pt x="61" y="558"/>
                  </a:cubicBezTo>
                  <a:cubicBezTo>
                    <a:pt x="88" y="796"/>
                    <a:pt x="298" y="965"/>
                    <a:pt x="532" y="965"/>
                  </a:cubicBezTo>
                  <a:cubicBezTo>
                    <a:pt x="567" y="965"/>
                    <a:pt x="603" y="961"/>
                    <a:pt x="639" y="953"/>
                  </a:cubicBezTo>
                  <a:cubicBezTo>
                    <a:pt x="912" y="923"/>
                    <a:pt x="1095" y="649"/>
                    <a:pt x="1003" y="375"/>
                  </a:cubicBezTo>
                  <a:cubicBezTo>
                    <a:pt x="977" y="188"/>
                    <a:pt x="761" y="0"/>
                    <a:pt x="5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34"/>
            <p:cNvSpPr/>
            <p:nvPr/>
          </p:nvSpPr>
          <p:spPr>
            <a:xfrm flipH="1">
              <a:off x="8586281" y="4851454"/>
              <a:ext cx="49621" cy="46808"/>
            </a:xfrm>
            <a:custGeom>
              <a:avLst/>
              <a:gdLst/>
              <a:ahLst/>
              <a:cxnLst/>
              <a:rect l="l" t="t" r="r" b="b"/>
              <a:pathLst>
                <a:path w="1552" h="1464" extrusionOk="0">
                  <a:moveTo>
                    <a:pt x="792" y="0"/>
                  </a:moveTo>
                  <a:cubicBezTo>
                    <a:pt x="421" y="0"/>
                    <a:pt x="91" y="266"/>
                    <a:pt x="62" y="641"/>
                  </a:cubicBezTo>
                  <a:cubicBezTo>
                    <a:pt x="1" y="1036"/>
                    <a:pt x="274" y="1401"/>
                    <a:pt x="700" y="1461"/>
                  </a:cubicBezTo>
                  <a:cubicBezTo>
                    <a:pt x="719" y="1463"/>
                    <a:pt x="737" y="1464"/>
                    <a:pt x="756" y="1464"/>
                  </a:cubicBezTo>
                  <a:cubicBezTo>
                    <a:pt x="1104" y="1464"/>
                    <a:pt x="1461" y="1197"/>
                    <a:pt x="1490" y="793"/>
                  </a:cubicBezTo>
                  <a:cubicBezTo>
                    <a:pt x="1551" y="428"/>
                    <a:pt x="1217" y="33"/>
                    <a:pt x="852" y="2"/>
                  </a:cubicBezTo>
                  <a:cubicBezTo>
                    <a:pt x="832" y="1"/>
                    <a:pt x="812" y="0"/>
                    <a:pt x="79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34"/>
            <p:cNvSpPr/>
            <p:nvPr/>
          </p:nvSpPr>
          <p:spPr>
            <a:xfrm flipH="1">
              <a:off x="1119541" y="4323359"/>
              <a:ext cx="51540" cy="45049"/>
            </a:xfrm>
            <a:custGeom>
              <a:avLst/>
              <a:gdLst/>
              <a:ahLst/>
              <a:cxnLst/>
              <a:rect l="l" t="t" r="r" b="b"/>
              <a:pathLst>
                <a:path w="1612" h="1409" extrusionOk="0">
                  <a:moveTo>
                    <a:pt x="825" y="1"/>
                  </a:moveTo>
                  <a:cubicBezTo>
                    <a:pt x="675" y="1"/>
                    <a:pt x="522" y="47"/>
                    <a:pt x="396" y="136"/>
                  </a:cubicBezTo>
                  <a:cubicBezTo>
                    <a:pt x="92" y="349"/>
                    <a:pt x="1" y="835"/>
                    <a:pt x="244" y="1109"/>
                  </a:cubicBezTo>
                  <a:cubicBezTo>
                    <a:pt x="370" y="1306"/>
                    <a:pt x="581" y="1408"/>
                    <a:pt x="795" y="1408"/>
                  </a:cubicBezTo>
                  <a:cubicBezTo>
                    <a:pt x="943" y="1408"/>
                    <a:pt x="1092" y="1360"/>
                    <a:pt x="1216" y="1260"/>
                  </a:cubicBezTo>
                  <a:cubicBezTo>
                    <a:pt x="1520" y="1048"/>
                    <a:pt x="1612" y="592"/>
                    <a:pt x="1368" y="288"/>
                  </a:cubicBezTo>
                  <a:cubicBezTo>
                    <a:pt x="1244" y="93"/>
                    <a:pt x="1037" y="1"/>
                    <a:pt x="8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34"/>
            <p:cNvSpPr/>
            <p:nvPr/>
          </p:nvSpPr>
          <p:spPr>
            <a:xfrm flipH="1">
              <a:off x="1677387" y="4715911"/>
              <a:ext cx="35010" cy="32068"/>
            </a:xfrm>
            <a:custGeom>
              <a:avLst/>
              <a:gdLst/>
              <a:ahLst/>
              <a:cxnLst/>
              <a:rect l="l" t="t" r="r" b="b"/>
              <a:pathLst>
                <a:path w="1095" h="1003" extrusionOk="0">
                  <a:moveTo>
                    <a:pt x="532" y="0"/>
                  </a:moveTo>
                  <a:cubicBezTo>
                    <a:pt x="476" y="0"/>
                    <a:pt x="419" y="10"/>
                    <a:pt x="365" y="30"/>
                  </a:cubicBezTo>
                  <a:cubicBezTo>
                    <a:pt x="91" y="91"/>
                    <a:pt x="0" y="395"/>
                    <a:pt x="61" y="669"/>
                  </a:cubicBezTo>
                  <a:cubicBezTo>
                    <a:pt x="132" y="882"/>
                    <a:pt x="332" y="1002"/>
                    <a:pt x="532" y="1002"/>
                  </a:cubicBezTo>
                  <a:cubicBezTo>
                    <a:pt x="589" y="1002"/>
                    <a:pt x="645" y="993"/>
                    <a:pt x="699" y="973"/>
                  </a:cubicBezTo>
                  <a:cubicBezTo>
                    <a:pt x="973" y="912"/>
                    <a:pt x="1094" y="608"/>
                    <a:pt x="1003" y="334"/>
                  </a:cubicBezTo>
                  <a:cubicBezTo>
                    <a:pt x="932" y="121"/>
                    <a:pt x="732" y="0"/>
                    <a:pt x="5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5" name="Google Shape;2115;p34"/>
            <p:cNvSpPr/>
            <p:nvPr/>
          </p:nvSpPr>
          <p:spPr>
            <a:xfrm flipH="1">
              <a:off x="350832" y="3104208"/>
              <a:ext cx="93328" cy="82937"/>
            </a:xfrm>
            <a:custGeom>
              <a:avLst/>
              <a:gdLst/>
              <a:ahLst/>
              <a:cxnLst/>
              <a:rect l="l" t="t" r="r" b="b"/>
              <a:pathLst>
                <a:path w="2919" h="2594" extrusionOk="0">
                  <a:moveTo>
                    <a:pt x="1461" y="1"/>
                  </a:moveTo>
                  <a:cubicBezTo>
                    <a:pt x="1008" y="1"/>
                    <a:pt x="564" y="245"/>
                    <a:pt x="335" y="704"/>
                  </a:cubicBezTo>
                  <a:cubicBezTo>
                    <a:pt x="0" y="1312"/>
                    <a:pt x="213" y="2102"/>
                    <a:pt x="851" y="2437"/>
                  </a:cubicBezTo>
                  <a:cubicBezTo>
                    <a:pt x="1044" y="2543"/>
                    <a:pt x="1258" y="2594"/>
                    <a:pt x="1471" y="2594"/>
                  </a:cubicBezTo>
                  <a:cubicBezTo>
                    <a:pt x="1930" y="2594"/>
                    <a:pt x="2386" y="2356"/>
                    <a:pt x="2614" y="1920"/>
                  </a:cubicBezTo>
                  <a:cubicBezTo>
                    <a:pt x="2918" y="1251"/>
                    <a:pt x="2675" y="461"/>
                    <a:pt x="2067" y="157"/>
                  </a:cubicBezTo>
                  <a:cubicBezTo>
                    <a:pt x="1877" y="52"/>
                    <a:pt x="1668" y="1"/>
                    <a:pt x="14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34"/>
            <p:cNvSpPr/>
            <p:nvPr/>
          </p:nvSpPr>
          <p:spPr>
            <a:xfrm flipH="1">
              <a:off x="402340" y="2956079"/>
              <a:ext cx="53490" cy="46808"/>
            </a:xfrm>
            <a:custGeom>
              <a:avLst/>
              <a:gdLst/>
              <a:ahLst/>
              <a:cxnLst/>
              <a:rect l="l" t="t" r="r" b="b"/>
              <a:pathLst>
                <a:path w="1673" h="1464" extrusionOk="0">
                  <a:moveTo>
                    <a:pt x="872" y="1"/>
                  </a:moveTo>
                  <a:cubicBezTo>
                    <a:pt x="609" y="1"/>
                    <a:pt x="343" y="146"/>
                    <a:pt x="213" y="383"/>
                  </a:cubicBezTo>
                  <a:cubicBezTo>
                    <a:pt x="1" y="717"/>
                    <a:pt x="153" y="1173"/>
                    <a:pt x="487" y="1386"/>
                  </a:cubicBezTo>
                  <a:cubicBezTo>
                    <a:pt x="594" y="1439"/>
                    <a:pt x="708" y="1464"/>
                    <a:pt x="821" y="1464"/>
                  </a:cubicBezTo>
                  <a:cubicBezTo>
                    <a:pt x="1095" y="1464"/>
                    <a:pt x="1361" y="1318"/>
                    <a:pt x="1490" y="1082"/>
                  </a:cubicBezTo>
                  <a:cubicBezTo>
                    <a:pt x="1672" y="717"/>
                    <a:pt x="1581" y="261"/>
                    <a:pt x="1186" y="79"/>
                  </a:cubicBezTo>
                  <a:cubicBezTo>
                    <a:pt x="1088" y="25"/>
                    <a:pt x="980" y="1"/>
                    <a:pt x="8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34"/>
            <p:cNvSpPr/>
            <p:nvPr/>
          </p:nvSpPr>
          <p:spPr>
            <a:xfrm flipH="1">
              <a:off x="529654" y="3172053"/>
              <a:ext cx="35010" cy="30278"/>
            </a:xfrm>
            <a:custGeom>
              <a:avLst/>
              <a:gdLst/>
              <a:ahLst/>
              <a:cxnLst/>
              <a:rect l="l" t="t" r="r" b="b"/>
              <a:pathLst>
                <a:path w="1095" h="947" extrusionOk="0">
                  <a:moveTo>
                    <a:pt x="539" y="1"/>
                  </a:moveTo>
                  <a:cubicBezTo>
                    <a:pt x="358" y="1"/>
                    <a:pt x="187" y="82"/>
                    <a:pt x="122" y="254"/>
                  </a:cubicBezTo>
                  <a:cubicBezTo>
                    <a:pt x="0" y="467"/>
                    <a:pt x="61" y="771"/>
                    <a:pt x="304" y="892"/>
                  </a:cubicBezTo>
                  <a:cubicBezTo>
                    <a:pt x="369" y="929"/>
                    <a:pt x="443" y="947"/>
                    <a:pt x="517" y="947"/>
                  </a:cubicBezTo>
                  <a:cubicBezTo>
                    <a:pt x="686" y="947"/>
                    <a:pt x="858" y="857"/>
                    <a:pt x="943" y="710"/>
                  </a:cubicBezTo>
                  <a:cubicBezTo>
                    <a:pt x="1095" y="467"/>
                    <a:pt x="1034" y="163"/>
                    <a:pt x="760" y="41"/>
                  </a:cubicBezTo>
                  <a:cubicBezTo>
                    <a:pt x="689" y="14"/>
                    <a:pt x="613" y="1"/>
                    <a:pt x="5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34"/>
            <p:cNvSpPr/>
            <p:nvPr/>
          </p:nvSpPr>
          <p:spPr>
            <a:xfrm flipH="1">
              <a:off x="650158" y="2775882"/>
              <a:ext cx="89427" cy="81658"/>
            </a:xfrm>
            <a:custGeom>
              <a:avLst/>
              <a:gdLst/>
              <a:ahLst/>
              <a:cxnLst/>
              <a:rect l="l" t="t" r="r" b="b"/>
              <a:pathLst>
                <a:path w="2797" h="2554" extrusionOk="0">
                  <a:moveTo>
                    <a:pt x="1398" y="0"/>
                  </a:moveTo>
                  <a:cubicBezTo>
                    <a:pt x="1064" y="0"/>
                    <a:pt x="730" y="122"/>
                    <a:pt x="486" y="365"/>
                  </a:cubicBezTo>
                  <a:cubicBezTo>
                    <a:pt x="0" y="851"/>
                    <a:pt x="0" y="1702"/>
                    <a:pt x="486" y="2189"/>
                  </a:cubicBezTo>
                  <a:cubicBezTo>
                    <a:pt x="730" y="2432"/>
                    <a:pt x="1064" y="2553"/>
                    <a:pt x="1398" y="2553"/>
                  </a:cubicBezTo>
                  <a:cubicBezTo>
                    <a:pt x="1733" y="2553"/>
                    <a:pt x="2067" y="2432"/>
                    <a:pt x="2310" y="2189"/>
                  </a:cubicBezTo>
                  <a:cubicBezTo>
                    <a:pt x="2797" y="1642"/>
                    <a:pt x="2797" y="851"/>
                    <a:pt x="2310" y="365"/>
                  </a:cubicBezTo>
                  <a:cubicBezTo>
                    <a:pt x="2067" y="122"/>
                    <a:pt x="1733" y="0"/>
                    <a:pt x="13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34"/>
            <p:cNvSpPr/>
            <p:nvPr/>
          </p:nvSpPr>
          <p:spPr>
            <a:xfrm flipH="1">
              <a:off x="857148" y="2835383"/>
              <a:ext cx="51540" cy="45465"/>
            </a:xfrm>
            <a:custGeom>
              <a:avLst/>
              <a:gdLst/>
              <a:ahLst/>
              <a:cxnLst/>
              <a:rect l="l" t="t" r="r" b="b"/>
              <a:pathLst>
                <a:path w="1612" h="1422" extrusionOk="0">
                  <a:moveTo>
                    <a:pt x="802" y="1"/>
                  </a:moveTo>
                  <a:cubicBezTo>
                    <a:pt x="616" y="1"/>
                    <a:pt x="426" y="69"/>
                    <a:pt x="274" y="206"/>
                  </a:cubicBezTo>
                  <a:cubicBezTo>
                    <a:pt x="0" y="480"/>
                    <a:pt x="0" y="936"/>
                    <a:pt x="274" y="1240"/>
                  </a:cubicBezTo>
                  <a:cubicBezTo>
                    <a:pt x="411" y="1361"/>
                    <a:pt x="585" y="1422"/>
                    <a:pt x="768" y="1422"/>
                  </a:cubicBezTo>
                  <a:cubicBezTo>
                    <a:pt x="950" y="1422"/>
                    <a:pt x="1140" y="1361"/>
                    <a:pt x="1307" y="1240"/>
                  </a:cubicBezTo>
                  <a:cubicBezTo>
                    <a:pt x="1550" y="936"/>
                    <a:pt x="1611" y="480"/>
                    <a:pt x="1307" y="206"/>
                  </a:cubicBezTo>
                  <a:cubicBezTo>
                    <a:pt x="1170" y="69"/>
                    <a:pt x="988" y="1"/>
                    <a:pt x="8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34"/>
            <p:cNvSpPr/>
            <p:nvPr/>
          </p:nvSpPr>
          <p:spPr>
            <a:xfrm flipH="1">
              <a:off x="521885" y="2803570"/>
              <a:ext cx="34051" cy="31141"/>
            </a:xfrm>
            <a:custGeom>
              <a:avLst/>
              <a:gdLst/>
              <a:ahLst/>
              <a:cxnLst/>
              <a:rect l="l" t="t" r="r" b="b"/>
              <a:pathLst>
                <a:path w="1065" h="974" extrusionOk="0">
                  <a:moveTo>
                    <a:pt x="518" y="1"/>
                  </a:moveTo>
                  <a:cubicBezTo>
                    <a:pt x="396" y="1"/>
                    <a:pt x="274" y="46"/>
                    <a:pt x="183" y="137"/>
                  </a:cubicBezTo>
                  <a:cubicBezTo>
                    <a:pt x="1" y="320"/>
                    <a:pt x="1" y="624"/>
                    <a:pt x="183" y="836"/>
                  </a:cubicBezTo>
                  <a:cubicBezTo>
                    <a:pt x="274" y="928"/>
                    <a:pt x="396" y="973"/>
                    <a:pt x="518" y="973"/>
                  </a:cubicBezTo>
                  <a:cubicBezTo>
                    <a:pt x="639" y="973"/>
                    <a:pt x="761" y="928"/>
                    <a:pt x="852" y="836"/>
                  </a:cubicBezTo>
                  <a:cubicBezTo>
                    <a:pt x="1065" y="624"/>
                    <a:pt x="1065" y="320"/>
                    <a:pt x="852" y="137"/>
                  </a:cubicBezTo>
                  <a:cubicBezTo>
                    <a:pt x="761" y="46"/>
                    <a:pt x="639" y="1"/>
                    <a:pt x="5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34"/>
            <p:cNvSpPr/>
            <p:nvPr/>
          </p:nvSpPr>
          <p:spPr>
            <a:xfrm flipH="1">
              <a:off x="6483061" y="418230"/>
              <a:ext cx="58350" cy="58350"/>
            </a:xfrm>
            <a:custGeom>
              <a:avLst/>
              <a:gdLst/>
              <a:ahLst/>
              <a:cxnLst/>
              <a:rect l="l" t="t" r="r" b="b"/>
              <a:pathLst>
                <a:path w="1825" h="1825" extrusionOk="0">
                  <a:moveTo>
                    <a:pt x="913" y="1"/>
                  </a:moveTo>
                  <a:cubicBezTo>
                    <a:pt x="426" y="1"/>
                    <a:pt x="1" y="426"/>
                    <a:pt x="1" y="912"/>
                  </a:cubicBezTo>
                  <a:cubicBezTo>
                    <a:pt x="1" y="1429"/>
                    <a:pt x="426" y="1824"/>
                    <a:pt x="913" y="1824"/>
                  </a:cubicBezTo>
                  <a:cubicBezTo>
                    <a:pt x="1399" y="1824"/>
                    <a:pt x="1824" y="1429"/>
                    <a:pt x="1824" y="912"/>
                  </a:cubicBezTo>
                  <a:cubicBezTo>
                    <a:pt x="1824" y="426"/>
                    <a:pt x="1399" y="1"/>
                    <a:pt x="9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34"/>
            <p:cNvSpPr/>
            <p:nvPr/>
          </p:nvSpPr>
          <p:spPr>
            <a:xfrm flipH="1">
              <a:off x="6362557" y="481408"/>
              <a:ext cx="27241" cy="27241"/>
            </a:xfrm>
            <a:custGeom>
              <a:avLst/>
              <a:gdLst/>
              <a:ahLst/>
              <a:cxnLst/>
              <a:rect l="l" t="t" r="r" b="b"/>
              <a:pathLst>
                <a:path w="852" h="852" extrusionOk="0">
                  <a:moveTo>
                    <a:pt x="426" y="0"/>
                  </a:moveTo>
                  <a:cubicBezTo>
                    <a:pt x="183" y="0"/>
                    <a:pt x="0" y="213"/>
                    <a:pt x="0" y="426"/>
                  </a:cubicBezTo>
                  <a:cubicBezTo>
                    <a:pt x="0" y="669"/>
                    <a:pt x="183" y="851"/>
                    <a:pt x="426" y="851"/>
                  </a:cubicBezTo>
                  <a:cubicBezTo>
                    <a:pt x="639" y="851"/>
                    <a:pt x="852" y="669"/>
                    <a:pt x="852" y="426"/>
                  </a:cubicBezTo>
                  <a:cubicBezTo>
                    <a:pt x="852" y="213"/>
                    <a:pt x="639" y="0"/>
                    <a:pt x="42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34"/>
            <p:cNvSpPr/>
            <p:nvPr/>
          </p:nvSpPr>
          <p:spPr>
            <a:xfrm flipH="1">
              <a:off x="6340208" y="619401"/>
              <a:ext cx="94287" cy="94287"/>
            </a:xfrm>
            <a:custGeom>
              <a:avLst/>
              <a:gdLst/>
              <a:ahLst/>
              <a:cxnLst/>
              <a:rect l="l" t="t" r="r" b="b"/>
              <a:pathLst>
                <a:path w="2949" h="2949" extrusionOk="0">
                  <a:moveTo>
                    <a:pt x="1490" y="0"/>
                  </a:moveTo>
                  <a:cubicBezTo>
                    <a:pt x="639" y="0"/>
                    <a:pt x="0" y="639"/>
                    <a:pt x="0" y="1459"/>
                  </a:cubicBezTo>
                  <a:cubicBezTo>
                    <a:pt x="0" y="2280"/>
                    <a:pt x="639" y="2949"/>
                    <a:pt x="1490" y="2949"/>
                  </a:cubicBezTo>
                  <a:cubicBezTo>
                    <a:pt x="2310" y="2949"/>
                    <a:pt x="2949" y="2280"/>
                    <a:pt x="2949" y="1459"/>
                  </a:cubicBezTo>
                  <a:cubicBezTo>
                    <a:pt x="2949" y="669"/>
                    <a:pt x="2310" y="0"/>
                    <a:pt x="14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34"/>
            <p:cNvSpPr/>
            <p:nvPr/>
          </p:nvSpPr>
          <p:spPr>
            <a:xfrm flipH="1">
              <a:off x="7070045" y="1312309"/>
              <a:ext cx="95278" cy="95278"/>
            </a:xfrm>
            <a:custGeom>
              <a:avLst/>
              <a:gdLst/>
              <a:ahLst/>
              <a:cxnLst/>
              <a:rect l="l" t="t" r="r" b="b"/>
              <a:pathLst>
                <a:path w="2980" h="2980" extrusionOk="0">
                  <a:moveTo>
                    <a:pt x="1490" y="1"/>
                  </a:moveTo>
                  <a:cubicBezTo>
                    <a:pt x="700" y="1"/>
                    <a:pt x="1" y="669"/>
                    <a:pt x="1" y="1490"/>
                  </a:cubicBezTo>
                  <a:cubicBezTo>
                    <a:pt x="1" y="2280"/>
                    <a:pt x="669" y="2979"/>
                    <a:pt x="1490" y="2979"/>
                  </a:cubicBezTo>
                  <a:cubicBezTo>
                    <a:pt x="2341" y="2979"/>
                    <a:pt x="2979" y="2280"/>
                    <a:pt x="2979" y="1490"/>
                  </a:cubicBezTo>
                  <a:cubicBezTo>
                    <a:pt x="2979" y="700"/>
                    <a:pt x="2341" y="1"/>
                    <a:pt x="14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34"/>
            <p:cNvSpPr/>
            <p:nvPr/>
          </p:nvSpPr>
          <p:spPr>
            <a:xfrm flipH="1">
              <a:off x="7648267" y="1890532"/>
              <a:ext cx="95278" cy="95278"/>
            </a:xfrm>
            <a:custGeom>
              <a:avLst/>
              <a:gdLst/>
              <a:ahLst/>
              <a:cxnLst/>
              <a:rect l="l" t="t" r="r" b="b"/>
              <a:pathLst>
                <a:path w="2980" h="2980" extrusionOk="0">
                  <a:moveTo>
                    <a:pt x="1490" y="1"/>
                  </a:moveTo>
                  <a:cubicBezTo>
                    <a:pt x="699" y="1"/>
                    <a:pt x="0" y="639"/>
                    <a:pt x="0" y="1490"/>
                  </a:cubicBezTo>
                  <a:cubicBezTo>
                    <a:pt x="0" y="2281"/>
                    <a:pt x="669" y="2980"/>
                    <a:pt x="1490" y="2980"/>
                  </a:cubicBezTo>
                  <a:cubicBezTo>
                    <a:pt x="2310" y="2980"/>
                    <a:pt x="2979" y="2341"/>
                    <a:pt x="2979" y="1490"/>
                  </a:cubicBezTo>
                  <a:cubicBezTo>
                    <a:pt x="2979" y="700"/>
                    <a:pt x="2341" y="1"/>
                    <a:pt x="14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34"/>
            <p:cNvSpPr/>
            <p:nvPr/>
          </p:nvSpPr>
          <p:spPr>
            <a:xfrm flipH="1">
              <a:off x="7070026" y="1976951"/>
              <a:ext cx="95278" cy="94319"/>
            </a:xfrm>
            <a:custGeom>
              <a:avLst/>
              <a:gdLst/>
              <a:ahLst/>
              <a:cxnLst/>
              <a:rect l="l" t="t" r="r" b="b"/>
              <a:pathLst>
                <a:path w="2980" h="2950" extrusionOk="0">
                  <a:moveTo>
                    <a:pt x="1490" y="1"/>
                  </a:moveTo>
                  <a:cubicBezTo>
                    <a:pt x="700" y="1"/>
                    <a:pt x="1" y="639"/>
                    <a:pt x="1" y="1490"/>
                  </a:cubicBezTo>
                  <a:cubicBezTo>
                    <a:pt x="1" y="2280"/>
                    <a:pt x="670" y="2949"/>
                    <a:pt x="1490" y="2949"/>
                  </a:cubicBezTo>
                  <a:cubicBezTo>
                    <a:pt x="2311" y="2949"/>
                    <a:pt x="2980" y="2280"/>
                    <a:pt x="2980" y="1490"/>
                  </a:cubicBezTo>
                  <a:cubicBezTo>
                    <a:pt x="2980" y="669"/>
                    <a:pt x="2341" y="1"/>
                    <a:pt x="14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34"/>
            <p:cNvSpPr/>
            <p:nvPr/>
          </p:nvSpPr>
          <p:spPr>
            <a:xfrm flipH="1">
              <a:off x="8585125" y="484317"/>
              <a:ext cx="94287" cy="94287"/>
            </a:xfrm>
            <a:custGeom>
              <a:avLst/>
              <a:gdLst/>
              <a:ahLst/>
              <a:cxnLst/>
              <a:rect l="l" t="t" r="r" b="b"/>
              <a:pathLst>
                <a:path w="2949" h="2949" extrusionOk="0">
                  <a:moveTo>
                    <a:pt x="1490" y="0"/>
                  </a:moveTo>
                  <a:cubicBezTo>
                    <a:pt x="669" y="0"/>
                    <a:pt x="0" y="639"/>
                    <a:pt x="0" y="1490"/>
                  </a:cubicBezTo>
                  <a:cubicBezTo>
                    <a:pt x="0" y="2280"/>
                    <a:pt x="639" y="2949"/>
                    <a:pt x="1490" y="2949"/>
                  </a:cubicBezTo>
                  <a:cubicBezTo>
                    <a:pt x="2310" y="2949"/>
                    <a:pt x="2949" y="2311"/>
                    <a:pt x="2949" y="1490"/>
                  </a:cubicBezTo>
                  <a:cubicBezTo>
                    <a:pt x="2949" y="669"/>
                    <a:pt x="2310" y="0"/>
                    <a:pt x="14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34"/>
            <p:cNvSpPr/>
            <p:nvPr/>
          </p:nvSpPr>
          <p:spPr>
            <a:xfrm flipH="1">
              <a:off x="2498585" y="932316"/>
              <a:ext cx="170094" cy="170126"/>
            </a:xfrm>
            <a:custGeom>
              <a:avLst/>
              <a:gdLst/>
              <a:ahLst/>
              <a:cxnLst/>
              <a:rect l="l" t="t" r="r" b="b"/>
              <a:pathLst>
                <a:path w="5320" h="5321" extrusionOk="0">
                  <a:moveTo>
                    <a:pt x="2645" y="1"/>
                  </a:moveTo>
                  <a:cubicBezTo>
                    <a:pt x="1186" y="1"/>
                    <a:pt x="1" y="1186"/>
                    <a:pt x="1" y="2676"/>
                  </a:cubicBezTo>
                  <a:cubicBezTo>
                    <a:pt x="1" y="4135"/>
                    <a:pt x="1186" y="5320"/>
                    <a:pt x="2645" y="5320"/>
                  </a:cubicBezTo>
                  <a:cubicBezTo>
                    <a:pt x="4134" y="5320"/>
                    <a:pt x="5320" y="4135"/>
                    <a:pt x="5320" y="2676"/>
                  </a:cubicBezTo>
                  <a:cubicBezTo>
                    <a:pt x="5320" y="1186"/>
                    <a:pt x="4134" y="1"/>
                    <a:pt x="26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9" name="Google Shape;2129;p34"/>
            <p:cNvSpPr/>
            <p:nvPr/>
          </p:nvSpPr>
          <p:spPr>
            <a:xfrm flipH="1">
              <a:off x="8362596" y="3695308"/>
              <a:ext cx="170094" cy="170094"/>
            </a:xfrm>
            <a:custGeom>
              <a:avLst/>
              <a:gdLst/>
              <a:ahLst/>
              <a:cxnLst/>
              <a:rect l="l" t="t" r="r" b="b"/>
              <a:pathLst>
                <a:path w="5320" h="5320" extrusionOk="0">
                  <a:moveTo>
                    <a:pt x="2675" y="1"/>
                  </a:moveTo>
                  <a:cubicBezTo>
                    <a:pt x="1216" y="1"/>
                    <a:pt x="0" y="1186"/>
                    <a:pt x="0" y="2676"/>
                  </a:cubicBezTo>
                  <a:cubicBezTo>
                    <a:pt x="0" y="4135"/>
                    <a:pt x="1216" y="5320"/>
                    <a:pt x="2675" y="5320"/>
                  </a:cubicBezTo>
                  <a:cubicBezTo>
                    <a:pt x="4134" y="5320"/>
                    <a:pt x="5320" y="4135"/>
                    <a:pt x="5320" y="2676"/>
                  </a:cubicBezTo>
                  <a:cubicBezTo>
                    <a:pt x="5320" y="1186"/>
                    <a:pt x="4134" y="1"/>
                    <a:pt x="26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34"/>
            <p:cNvSpPr/>
            <p:nvPr/>
          </p:nvSpPr>
          <p:spPr>
            <a:xfrm flipH="1">
              <a:off x="8973847" y="2570811"/>
              <a:ext cx="170094" cy="170126"/>
            </a:xfrm>
            <a:custGeom>
              <a:avLst/>
              <a:gdLst/>
              <a:ahLst/>
              <a:cxnLst/>
              <a:rect l="l" t="t" r="r" b="b"/>
              <a:pathLst>
                <a:path w="5320" h="5321" extrusionOk="0">
                  <a:moveTo>
                    <a:pt x="2675" y="1"/>
                  </a:moveTo>
                  <a:cubicBezTo>
                    <a:pt x="1185" y="1"/>
                    <a:pt x="0" y="1186"/>
                    <a:pt x="0" y="2676"/>
                  </a:cubicBezTo>
                  <a:cubicBezTo>
                    <a:pt x="0" y="4165"/>
                    <a:pt x="1185" y="5320"/>
                    <a:pt x="2675" y="5320"/>
                  </a:cubicBezTo>
                  <a:cubicBezTo>
                    <a:pt x="4134" y="5320"/>
                    <a:pt x="5319" y="4165"/>
                    <a:pt x="5319" y="2676"/>
                  </a:cubicBezTo>
                  <a:cubicBezTo>
                    <a:pt x="5319" y="1186"/>
                    <a:pt x="4103" y="1"/>
                    <a:pt x="26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34"/>
            <p:cNvSpPr/>
            <p:nvPr/>
          </p:nvSpPr>
          <p:spPr>
            <a:xfrm flipH="1">
              <a:off x="8865013" y="1200565"/>
              <a:ext cx="171085" cy="170094"/>
            </a:xfrm>
            <a:custGeom>
              <a:avLst/>
              <a:gdLst/>
              <a:ahLst/>
              <a:cxnLst/>
              <a:rect l="l" t="t" r="r" b="b"/>
              <a:pathLst>
                <a:path w="5351" h="5320" extrusionOk="0">
                  <a:moveTo>
                    <a:pt x="2676" y="0"/>
                  </a:moveTo>
                  <a:cubicBezTo>
                    <a:pt x="1186" y="0"/>
                    <a:pt x="1" y="1185"/>
                    <a:pt x="1" y="2675"/>
                  </a:cubicBezTo>
                  <a:cubicBezTo>
                    <a:pt x="1" y="4164"/>
                    <a:pt x="1186" y="5319"/>
                    <a:pt x="2676" y="5319"/>
                  </a:cubicBezTo>
                  <a:cubicBezTo>
                    <a:pt x="4165" y="5319"/>
                    <a:pt x="5351" y="4164"/>
                    <a:pt x="5351" y="2675"/>
                  </a:cubicBezTo>
                  <a:cubicBezTo>
                    <a:pt x="5351" y="1185"/>
                    <a:pt x="4165" y="0"/>
                    <a:pt x="26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34"/>
            <p:cNvSpPr/>
            <p:nvPr/>
          </p:nvSpPr>
          <p:spPr>
            <a:xfrm flipH="1">
              <a:off x="1000993" y="203471"/>
              <a:ext cx="170094" cy="170094"/>
            </a:xfrm>
            <a:custGeom>
              <a:avLst/>
              <a:gdLst/>
              <a:ahLst/>
              <a:cxnLst/>
              <a:rect l="l" t="t" r="r" b="b"/>
              <a:pathLst>
                <a:path w="5320" h="5320" extrusionOk="0">
                  <a:moveTo>
                    <a:pt x="2645" y="0"/>
                  </a:moveTo>
                  <a:cubicBezTo>
                    <a:pt x="1186" y="0"/>
                    <a:pt x="0" y="1186"/>
                    <a:pt x="0" y="2645"/>
                  </a:cubicBezTo>
                  <a:cubicBezTo>
                    <a:pt x="0" y="4134"/>
                    <a:pt x="1186" y="5319"/>
                    <a:pt x="2645" y="5319"/>
                  </a:cubicBezTo>
                  <a:cubicBezTo>
                    <a:pt x="4134" y="5319"/>
                    <a:pt x="5320" y="4134"/>
                    <a:pt x="5320" y="2645"/>
                  </a:cubicBezTo>
                  <a:cubicBezTo>
                    <a:pt x="5320" y="1186"/>
                    <a:pt x="4134" y="0"/>
                    <a:pt x="26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34"/>
            <p:cNvSpPr/>
            <p:nvPr/>
          </p:nvSpPr>
          <p:spPr>
            <a:xfrm flipH="1">
              <a:off x="1608917" y="4244478"/>
              <a:ext cx="170126" cy="170094"/>
            </a:xfrm>
            <a:custGeom>
              <a:avLst/>
              <a:gdLst/>
              <a:ahLst/>
              <a:cxnLst/>
              <a:rect l="l" t="t" r="r" b="b"/>
              <a:pathLst>
                <a:path w="5321" h="5320" extrusionOk="0">
                  <a:moveTo>
                    <a:pt x="2645" y="1"/>
                  </a:moveTo>
                  <a:cubicBezTo>
                    <a:pt x="1186" y="1"/>
                    <a:pt x="1" y="1186"/>
                    <a:pt x="1" y="2675"/>
                  </a:cubicBezTo>
                  <a:cubicBezTo>
                    <a:pt x="1" y="4134"/>
                    <a:pt x="1186" y="5320"/>
                    <a:pt x="2645" y="5320"/>
                  </a:cubicBezTo>
                  <a:cubicBezTo>
                    <a:pt x="4135" y="5320"/>
                    <a:pt x="5320" y="4134"/>
                    <a:pt x="5320" y="2675"/>
                  </a:cubicBezTo>
                  <a:cubicBezTo>
                    <a:pt x="5320" y="1186"/>
                    <a:pt x="4135" y="1"/>
                    <a:pt x="26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34"/>
            <p:cNvSpPr/>
            <p:nvPr/>
          </p:nvSpPr>
          <p:spPr>
            <a:xfrm flipH="1">
              <a:off x="8578792" y="4284711"/>
              <a:ext cx="170126" cy="170094"/>
            </a:xfrm>
            <a:custGeom>
              <a:avLst/>
              <a:gdLst/>
              <a:ahLst/>
              <a:cxnLst/>
              <a:rect l="l" t="t" r="r" b="b"/>
              <a:pathLst>
                <a:path w="5321" h="5320" extrusionOk="0">
                  <a:moveTo>
                    <a:pt x="2645" y="0"/>
                  </a:moveTo>
                  <a:cubicBezTo>
                    <a:pt x="1156" y="0"/>
                    <a:pt x="1" y="1186"/>
                    <a:pt x="1" y="2675"/>
                  </a:cubicBezTo>
                  <a:cubicBezTo>
                    <a:pt x="1" y="4134"/>
                    <a:pt x="1156" y="5320"/>
                    <a:pt x="2645" y="5320"/>
                  </a:cubicBezTo>
                  <a:cubicBezTo>
                    <a:pt x="4135" y="5320"/>
                    <a:pt x="5320" y="4134"/>
                    <a:pt x="5320" y="2675"/>
                  </a:cubicBezTo>
                  <a:cubicBezTo>
                    <a:pt x="5320" y="1186"/>
                    <a:pt x="4135" y="0"/>
                    <a:pt x="26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34"/>
            <p:cNvSpPr/>
            <p:nvPr/>
          </p:nvSpPr>
          <p:spPr>
            <a:xfrm flipH="1">
              <a:off x="6398526" y="1299680"/>
              <a:ext cx="170094" cy="170094"/>
            </a:xfrm>
            <a:custGeom>
              <a:avLst/>
              <a:gdLst/>
              <a:ahLst/>
              <a:cxnLst/>
              <a:rect l="l" t="t" r="r" b="b"/>
              <a:pathLst>
                <a:path w="5320" h="5320" extrusionOk="0">
                  <a:moveTo>
                    <a:pt x="2675" y="0"/>
                  </a:moveTo>
                  <a:cubicBezTo>
                    <a:pt x="1186" y="0"/>
                    <a:pt x="1" y="1186"/>
                    <a:pt x="1" y="2645"/>
                  </a:cubicBezTo>
                  <a:cubicBezTo>
                    <a:pt x="1" y="4104"/>
                    <a:pt x="1186" y="5320"/>
                    <a:pt x="2675" y="5320"/>
                  </a:cubicBezTo>
                  <a:cubicBezTo>
                    <a:pt x="4134" y="5320"/>
                    <a:pt x="5320" y="4104"/>
                    <a:pt x="5320" y="2645"/>
                  </a:cubicBezTo>
                  <a:cubicBezTo>
                    <a:pt x="5320" y="1186"/>
                    <a:pt x="4134" y="0"/>
                    <a:pt x="26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34"/>
            <p:cNvSpPr/>
            <p:nvPr/>
          </p:nvSpPr>
          <p:spPr>
            <a:xfrm flipH="1">
              <a:off x="7361602" y="3260118"/>
              <a:ext cx="170094" cy="170094"/>
            </a:xfrm>
            <a:custGeom>
              <a:avLst/>
              <a:gdLst/>
              <a:ahLst/>
              <a:cxnLst/>
              <a:rect l="l" t="t" r="r" b="b"/>
              <a:pathLst>
                <a:path w="5320" h="5320" extrusionOk="0">
                  <a:moveTo>
                    <a:pt x="2645" y="0"/>
                  </a:moveTo>
                  <a:cubicBezTo>
                    <a:pt x="1186" y="0"/>
                    <a:pt x="1" y="1155"/>
                    <a:pt x="1" y="2645"/>
                  </a:cubicBezTo>
                  <a:cubicBezTo>
                    <a:pt x="1" y="4134"/>
                    <a:pt x="1186" y="5319"/>
                    <a:pt x="2645" y="5319"/>
                  </a:cubicBezTo>
                  <a:cubicBezTo>
                    <a:pt x="4134" y="5319"/>
                    <a:pt x="5320" y="4134"/>
                    <a:pt x="5320" y="2645"/>
                  </a:cubicBezTo>
                  <a:cubicBezTo>
                    <a:pt x="5320" y="1155"/>
                    <a:pt x="4134" y="0"/>
                    <a:pt x="26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34"/>
            <p:cNvSpPr/>
            <p:nvPr/>
          </p:nvSpPr>
          <p:spPr>
            <a:xfrm flipH="1">
              <a:off x="981553" y="4599416"/>
              <a:ext cx="170094" cy="170094"/>
            </a:xfrm>
            <a:custGeom>
              <a:avLst/>
              <a:gdLst/>
              <a:ahLst/>
              <a:cxnLst/>
              <a:rect l="l" t="t" r="r" b="b"/>
              <a:pathLst>
                <a:path w="5320" h="5320" extrusionOk="0">
                  <a:moveTo>
                    <a:pt x="2675" y="1"/>
                  </a:moveTo>
                  <a:cubicBezTo>
                    <a:pt x="1186" y="1"/>
                    <a:pt x="0" y="1156"/>
                    <a:pt x="0" y="2645"/>
                  </a:cubicBezTo>
                  <a:cubicBezTo>
                    <a:pt x="0" y="4134"/>
                    <a:pt x="1186" y="5320"/>
                    <a:pt x="2675" y="5320"/>
                  </a:cubicBezTo>
                  <a:cubicBezTo>
                    <a:pt x="4134" y="5320"/>
                    <a:pt x="5320" y="4134"/>
                    <a:pt x="5320" y="2645"/>
                  </a:cubicBezTo>
                  <a:cubicBezTo>
                    <a:pt x="5320" y="1156"/>
                    <a:pt x="4104" y="1"/>
                    <a:pt x="26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34"/>
            <p:cNvSpPr/>
            <p:nvPr/>
          </p:nvSpPr>
          <p:spPr>
            <a:xfrm flipH="1">
              <a:off x="1111571" y="3546629"/>
              <a:ext cx="170126" cy="170094"/>
            </a:xfrm>
            <a:custGeom>
              <a:avLst/>
              <a:gdLst/>
              <a:ahLst/>
              <a:cxnLst/>
              <a:rect l="l" t="t" r="r" b="b"/>
              <a:pathLst>
                <a:path w="5321" h="5320" extrusionOk="0">
                  <a:moveTo>
                    <a:pt x="2645" y="0"/>
                  </a:moveTo>
                  <a:cubicBezTo>
                    <a:pt x="1156" y="0"/>
                    <a:pt x="1" y="1155"/>
                    <a:pt x="1" y="2645"/>
                  </a:cubicBezTo>
                  <a:cubicBezTo>
                    <a:pt x="1" y="4134"/>
                    <a:pt x="1156" y="5320"/>
                    <a:pt x="2645" y="5320"/>
                  </a:cubicBezTo>
                  <a:cubicBezTo>
                    <a:pt x="4135" y="5320"/>
                    <a:pt x="5320" y="4134"/>
                    <a:pt x="5320" y="2645"/>
                  </a:cubicBezTo>
                  <a:cubicBezTo>
                    <a:pt x="5320" y="1216"/>
                    <a:pt x="4135" y="0"/>
                    <a:pt x="26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34"/>
            <p:cNvSpPr/>
            <p:nvPr/>
          </p:nvSpPr>
          <p:spPr>
            <a:xfrm flipH="1">
              <a:off x="1712381" y="636890"/>
              <a:ext cx="170094" cy="170094"/>
            </a:xfrm>
            <a:custGeom>
              <a:avLst/>
              <a:gdLst/>
              <a:ahLst/>
              <a:cxnLst/>
              <a:rect l="l" t="t" r="r" b="b"/>
              <a:pathLst>
                <a:path w="5320" h="5320" extrusionOk="0">
                  <a:moveTo>
                    <a:pt x="2645" y="1"/>
                  </a:moveTo>
                  <a:cubicBezTo>
                    <a:pt x="1156" y="1"/>
                    <a:pt x="1" y="1186"/>
                    <a:pt x="1" y="2675"/>
                  </a:cubicBezTo>
                  <a:cubicBezTo>
                    <a:pt x="1" y="4165"/>
                    <a:pt x="1156" y="5320"/>
                    <a:pt x="2645" y="5320"/>
                  </a:cubicBezTo>
                  <a:cubicBezTo>
                    <a:pt x="4135" y="5320"/>
                    <a:pt x="5320" y="4165"/>
                    <a:pt x="5320" y="2675"/>
                  </a:cubicBezTo>
                  <a:cubicBezTo>
                    <a:pt x="5320" y="1216"/>
                    <a:pt x="4135" y="1"/>
                    <a:pt x="26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34"/>
            <p:cNvSpPr/>
            <p:nvPr/>
          </p:nvSpPr>
          <p:spPr>
            <a:xfrm flipH="1">
              <a:off x="8071621" y="4284684"/>
              <a:ext cx="170094" cy="170126"/>
            </a:xfrm>
            <a:custGeom>
              <a:avLst/>
              <a:gdLst/>
              <a:ahLst/>
              <a:cxnLst/>
              <a:rect l="l" t="t" r="r" b="b"/>
              <a:pathLst>
                <a:path w="5320" h="5321" extrusionOk="0">
                  <a:moveTo>
                    <a:pt x="2675" y="1"/>
                  </a:moveTo>
                  <a:cubicBezTo>
                    <a:pt x="1186" y="1"/>
                    <a:pt x="0" y="1186"/>
                    <a:pt x="0" y="2676"/>
                  </a:cubicBezTo>
                  <a:cubicBezTo>
                    <a:pt x="0" y="4165"/>
                    <a:pt x="1186" y="5320"/>
                    <a:pt x="2675" y="5320"/>
                  </a:cubicBezTo>
                  <a:cubicBezTo>
                    <a:pt x="4164" y="5320"/>
                    <a:pt x="5319" y="4165"/>
                    <a:pt x="5319" y="2676"/>
                  </a:cubicBezTo>
                  <a:cubicBezTo>
                    <a:pt x="5319" y="1217"/>
                    <a:pt x="4164" y="1"/>
                    <a:pt x="26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34"/>
            <p:cNvSpPr/>
            <p:nvPr/>
          </p:nvSpPr>
          <p:spPr>
            <a:xfrm flipH="1">
              <a:off x="6886363" y="826391"/>
              <a:ext cx="87509" cy="87509"/>
            </a:xfrm>
            <a:custGeom>
              <a:avLst/>
              <a:gdLst/>
              <a:ahLst/>
              <a:cxnLst/>
              <a:rect l="l" t="t" r="r" b="b"/>
              <a:pathLst>
                <a:path w="2737" h="2737" extrusionOk="0">
                  <a:moveTo>
                    <a:pt x="1368" y="1"/>
                  </a:moveTo>
                  <a:cubicBezTo>
                    <a:pt x="609" y="1"/>
                    <a:pt x="1" y="609"/>
                    <a:pt x="1" y="1369"/>
                  </a:cubicBezTo>
                  <a:cubicBezTo>
                    <a:pt x="1" y="2128"/>
                    <a:pt x="609" y="2736"/>
                    <a:pt x="1368" y="2736"/>
                  </a:cubicBezTo>
                  <a:cubicBezTo>
                    <a:pt x="2128" y="2736"/>
                    <a:pt x="2736" y="2128"/>
                    <a:pt x="2736" y="1369"/>
                  </a:cubicBezTo>
                  <a:cubicBezTo>
                    <a:pt x="2736" y="669"/>
                    <a:pt x="2128" y="1"/>
                    <a:pt x="13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34"/>
            <p:cNvSpPr/>
            <p:nvPr/>
          </p:nvSpPr>
          <p:spPr>
            <a:xfrm flipH="1">
              <a:off x="468427" y="631071"/>
              <a:ext cx="87509" cy="87477"/>
            </a:xfrm>
            <a:custGeom>
              <a:avLst/>
              <a:gdLst/>
              <a:ahLst/>
              <a:cxnLst/>
              <a:rect l="l" t="t" r="r" b="b"/>
              <a:pathLst>
                <a:path w="2737" h="2736" extrusionOk="0">
                  <a:moveTo>
                    <a:pt x="1369" y="0"/>
                  </a:moveTo>
                  <a:cubicBezTo>
                    <a:pt x="609" y="0"/>
                    <a:pt x="1" y="608"/>
                    <a:pt x="1" y="1368"/>
                  </a:cubicBezTo>
                  <a:cubicBezTo>
                    <a:pt x="1" y="2128"/>
                    <a:pt x="609" y="2736"/>
                    <a:pt x="1369" y="2736"/>
                  </a:cubicBezTo>
                  <a:cubicBezTo>
                    <a:pt x="2129" y="2736"/>
                    <a:pt x="2737" y="2128"/>
                    <a:pt x="2737" y="1368"/>
                  </a:cubicBezTo>
                  <a:cubicBezTo>
                    <a:pt x="2737" y="608"/>
                    <a:pt x="2129" y="0"/>
                    <a:pt x="1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34"/>
            <p:cNvSpPr/>
            <p:nvPr/>
          </p:nvSpPr>
          <p:spPr>
            <a:xfrm flipH="1">
              <a:off x="8527799" y="1798227"/>
              <a:ext cx="87477" cy="87477"/>
            </a:xfrm>
            <a:custGeom>
              <a:avLst/>
              <a:gdLst/>
              <a:ahLst/>
              <a:cxnLst/>
              <a:rect l="l" t="t" r="r" b="b"/>
              <a:pathLst>
                <a:path w="2736" h="2736" extrusionOk="0">
                  <a:moveTo>
                    <a:pt x="1368" y="0"/>
                  </a:moveTo>
                  <a:cubicBezTo>
                    <a:pt x="608" y="0"/>
                    <a:pt x="0" y="608"/>
                    <a:pt x="0" y="1368"/>
                  </a:cubicBezTo>
                  <a:cubicBezTo>
                    <a:pt x="0" y="2128"/>
                    <a:pt x="608" y="2736"/>
                    <a:pt x="1368" y="2736"/>
                  </a:cubicBezTo>
                  <a:cubicBezTo>
                    <a:pt x="2128" y="2736"/>
                    <a:pt x="2736" y="2128"/>
                    <a:pt x="2736" y="1368"/>
                  </a:cubicBezTo>
                  <a:cubicBezTo>
                    <a:pt x="2736" y="608"/>
                    <a:pt x="2128" y="0"/>
                    <a:pt x="13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34"/>
            <p:cNvSpPr/>
            <p:nvPr/>
          </p:nvSpPr>
          <p:spPr>
            <a:xfrm flipH="1">
              <a:off x="1555907" y="2393939"/>
              <a:ext cx="87477" cy="87509"/>
            </a:xfrm>
            <a:custGeom>
              <a:avLst/>
              <a:gdLst/>
              <a:ahLst/>
              <a:cxnLst/>
              <a:rect l="l" t="t" r="r" b="b"/>
              <a:pathLst>
                <a:path w="2736" h="2737" extrusionOk="0">
                  <a:moveTo>
                    <a:pt x="1368" y="1"/>
                  </a:moveTo>
                  <a:cubicBezTo>
                    <a:pt x="608" y="1"/>
                    <a:pt x="0" y="609"/>
                    <a:pt x="0" y="1369"/>
                  </a:cubicBezTo>
                  <a:cubicBezTo>
                    <a:pt x="0" y="2128"/>
                    <a:pt x="608" y="2736"/>
                    <a:pt x="1368" y="2736"/>
                  </a:cubicBezTo>
                  <a:cubicBezTo>
                    <a:pt x="2128" y="2736"/>
                    <a:pt x="2736" y="2128"/>
                    <a:pt x="2736" y="1369"/>
                  </a:cubicBezTo>
                  <a:cubicBezTo>
                    <a:pt x="2736" y="609"/>
                    <a:pt x="2128" y="1"/>
                    <a:pt x="13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34"/>
            <p:cNvSpPr/>
            <p:nvPr/>
          </p:nvSpPr>
          <p:spPr>
            <a:xfrm flipH="1">
              <a:off x="7798671" y="4814539"/>
              <a:ext cx="51540" cy="51540"/>
            </a:xfrm>
            <a:custGeom>
              <a:avLst/>
              <a:gdLst/>
              <a:ahLst/>
              <a:cxnLst/>
              <a:rect l="l" t="t" r="r" b="b"/>
              <a:pathLst>
                <a:path w="1612" h="1612" extrusionOk="0">
                  <a:moveTo>
                    <a:pt x="822" y="1"/>
                  </a:moveTo>
                  <a:cubicBezTo>
                    <a:pt x="396" y="1"/>
                    <a:pt x="1" y="335"/>
                    <a:pt x="1" y="791"/>
                  </a:cubicBezTo>
                  <a:cubicBezTo>
                    <a:pt x="1" y="1216"/>
                    <a:pt x="366" y="1612"/>
                    <a:pt x="822" y="1612"/>
                  </a:cubicBezTo>
                  <a:cubicBezTo>
                    <a:pt x="1217" y="1612"/>
                    <a:pt x="1612" y="1247"/>
                    <a:pt x="1612" y="791"/>
                  </a:cubicBezTo>
                  <a:cubicBezTo>
                    <a:pt x="1581" y="335"/>
                    <a:pt x="1217" y="1"/>
                    <a:pt x="8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34"/>
            <p:cNvSpPr/>
            <p:nvPr/>
          </p:nvSpPr>
          <p:spPr>
            <a:xfrm flipH="1">
              <a:off x="7682036" y="4156033"/>
              <a:ext cx="95278" cy="88436"/>
            </a:xfrm>
            <a:custGeom>
              <a:avLst/>
              <a:gdLst/>
              <a:ahLst/>
              <a:cxnLst/>
              <a:rect l="l" t="t" r="r" b="b"/>
              <a:pathLst>
                <a:path w="2980" h="2766" extrusionOk="0">
                  <a:moveTo>
                    <a:pt x="1501" y="0"/>
                  </a:moveTo>
                  <a:cubicBezTo>
                    <a:pt x="835" y="0"/>
                    <a:pt x="258" y="462"/>
                    <a:pt x="122" y="1143"/>
                  </a:cubicBezTo>
                  <a:cubicBezTo>
                    <a:pt x="1" y="1903"/>
                    <a:pt x="517" y="2602"/>
                    <a:pt x="1277" y="2754"/>
                  </a:cubicBezTo>
                  <a:cubicBezTo>
                    <a:pt x="1338" y="2762"/>
                    <a:pt x="1399" y="2765"/>
                    <a:pt x="1459" y="2765"/>
                  </a:cubicBezTo>
                  <a:cubicBezTo>
                    <a:pt x="2142" y="2765"/>
                    <a:pt x="2718" y="2298"/>
                    <a:pt x="2858" y="1599"/>
                  </a:cubicBezTo>
                  <a:cubicBezTo>
                    <a:pt x="2979" y="840"/>
                    <a:pt x="2493" y="110"/>
                    <a:pt x="1733" y="19"/>
                  </a:cubicBezTo>
                  <a:cubicBezTo>
                    <a:pt x="1655" y="6"/>
                    <a:pt x="1577" y="0"/>
                    <a:pt x="15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34"/>
            <p:cNvSpPr/>
            <p:nvPr/>
          </p:nvSpPr>
          <p:spPr>
            <a:xfrm flipH="1">
              <a:off x="2032106" y="1414014"/>
              <a:ext cx="95246" cy="88436"/>
            </a:xfrm>
            <a:custGeom>
              <a:avLst/>
              <a:gdLst/>
              <a:ahLst/>
              <a:cxnLst/>
              <a:rect l="l" t="t" r="r" b="b"/>
              <a:pathLst>
                <a:path w="2979" h="2766" extrusionOk="0">
                  <a:moveTo>
                    <a:pt x="1550" y="0"/>
                  </a:moveTo>
                  <a:cubicBezTo>
                    <a:pt x="863" y="0"/>
                    <a:pt x="261" y="467"/>
                    <a:pt x="122" y="1166"/>
                  </a:cubicBezTo>
                  <a:cubicBezTo>
                    <a:pt x="0" y="1926"/>
                    <a:pt x="517" y="2655"/>
                    <a:pt x="1277" y="2747"/>
                  </a:cubicBezTo>
                  <a:cubicBezTo>
                    <a:pt x="1355" y="2759"/>
                    <a:pt x="1432" y="2765"/>
                    <a:pt x="1508" y="2765"/>
                  </a:cubicBezTo>
                  <a:cubicBezTo>
                    <a:pt x="2169" y="2765"/>
                    <a:pt x="2721" y="2304"/>
                    <a:pt x="2857" y="1622"/>
                  </a:cubicBezTo>
                  <a:cubicBezTo>
                    <a:pt x="2979" y="862"/>
                    <a:pt x="2492" y="163"/>
                    <a:pt x="1733" y="11"/>
                  </a:cubicBezTo>
                  <a:cubicBezTo>
                    <a:pt x="1671" y="4"/>
                    <a:pt x="1610" y="0"/>
                    <a:pt x="15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34"/>
            <p:cNvSpPr/>
            <p:nvPr/>
          </p:nvSpPr>
          <p:spPr>
            <a:xfrm flipH="1">
              <a:off x="947535" y="3232993"/>
              <a:ext cx="94287" cy="88468"/>
            </a:xfrm>
            <a:custGeom>
              <a:avLst/>
              <a:gdLst/>
              <a:ahLst/>
              <a:cxnLst/>
              <a:rect l="l" t="t" r="r" b="b"/>
              <a:pathLst>
                <a:path w="2949" h="2767" extrusionOk="0">
                  <a:moveTo>
                    <a:pt x="1470" y="1"/>
                  </a:moveTo>
                  <a:cubicBezTo>
                    <a:pt x="804" y="1"/>
                    <a:pt x="228" y="463"/>
                    <a:pt x="91" y="1144"/>
                  </a:cubicBezTo>
                  <a:cubicBezTo>
                    <a:pt x="0" y="1904"/>
                    <a:pt x="486" y="2603"/>
                    <a:pt x="1246" y="2755"/>
                  </a:cubicBezTo>
                  <a:cubicBezTo>
                    <a:pt x="1308" y="2763"/>
                    <a:pt x="1368" y="2766"/>
                    <a:pt x="1428" y="2766"/>
                  </a:cubicBezTo>
                  <a:cubicBezTo>
                    <a:pt x="2111" y="2766"/>
                    <a:pt x="2687" y="2299"/>
                    <a:pt x="2827" y="1600"/>
                  </a:cubicBezTo>
                  <a:cubicBezTo>
                    <a:pt x="2948" y="840"/>
                    <a:pt x="2462" y="172"/>
                    <a:pt x="1702" y="20"/>
                  </a:cubicBezTo>
                  <a:cubicBezTo>
                    <a:pt x="1624" y="7"/>
                    <a:pt x="1546" y="1"/>
                    <a:pt x="14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34"/>
            <p:cNvSpPr/>
            <p:nvPr/>
          </p:nvSpPr>
          <p:spPr>
            <a:xfrm flipH="1">
              <a:off x="311953" y="1601308"/>
              <a:ext cx="95278" cy="88660"/>
            </a:xfrm>
            <a:custGeom>
              <a:avLst/>
              <a:gdLst/>
              <a:ahLst/>
              <a:cxnLst/>
              <a:rect l="l" t="t" r="r" b="b"/>
              <a:pathLst>
                <a:path w="2980" h="2773" extrusionOk="0">
                  <a:moveTo>
                    <a:pt x="1501" y="1"/>
                  </a:moveTo>
                  <a:cubicBezTo>
                    <a:pt x="835" y="1"/>
                    <a:pt x="258" y="462"/>
                    <a:pt x="122" y="1144"/>
                  </a:cubicBezTo>
                  <a:cubicBezTo>
                    <a:pt x="0" y="1904"/>
                    <a:pt x="517" y="2633"/>
                    <a:pt x="1277" y="2755"/>
                  </a:cubicBezTo>
                  <a:cubicBezTo>
                    <a:pt x="1352" y="2767"/>
                    <a:pt x="1425" y="2773"/>
                    <a:pt x="1498" y="2773"/>
                  </a:cubicBezTo>
                  <a:cubicBezTo>
                    <a:pt x="2163" y="2773"/>
                    <a:pt x="2721" y="2285"/>
                    <a:pt x="2858" y="1600"/>
                  </a:cubicBezTo>
                  <a:cubicBezTo>
                    <a:pt x="2979" y="840"/>
                    <a:pt x="2493" y="171"/>
                    <a:pt x="1733" y="19"/>
                  </a:cubicBezTo>
                  <a:cubicBezTo>
                    <a:pt x="1655" y="7"/>
                    <a:pt x="1577" y="1"/>
                    <a:pt x="150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34"/>
            <p:cNvSpPr/>
            <p:nvPr/>
          </p:nvSpPr>
          <p:spPr>
            <a:xfrm flipH="1">
              <a:off x="2690995" y="485916"/>
              <a:ext cx="94287" cy="88436"/>
            </a:xfrm>
            <a:custGeom>
              <a:avLst/>
              <a:gdLst/>
              <a:ahLst/>
              <a:cxnLst/>
              <a:rect l="l" t="t" r="r" b="b"/>
              <a:pathLst>
                <a:path w="2949" h="2766" extrusionOk="0">
                  <a:moveTo>
                    <a:pt x="1520" y="0"/>
                  </a:moveTo>
                  <a:cubicBezTo>
                    <a:pt x="838" y="0"/>
                    <a:pt x="261" y="468"/>
                    <a:pt x="122" y="1166"/>
                  </a:cubicBezTo>
                  <a:cubicBezTo>
                    <a:pt x="0" y="1926"/>
                    <a:pt x="486" y="2595"/>
                    <a:pt x="1246" y="2747"/>
                  </a:cubicBezTo>
                  <a:cubicBezTo>
                    <a:pt x="1325" y="2759"/>
                    <a:pt x="1402" y="2765"/>
                    <a:pt x="1479" y="2765"/>
                  </a:cubicBezTo>
                  <a:cubicBezTo>
                    <a:pt x="2144" y="2765"/>
                    <a:pt x="2721" y="2304"/>
                    <a:pt x="2857" y="1622"/>
                  </a:cubicBezTo>
                  <a:cubicBezTo>
                    <a:pt x="2949" y="862"/>
                    <a:pt x="2462" y="163"/>
                    <a:pt x="1702" y="11"/>
                  </a:cubicBezTo>
                  <a:cubicBezTo>
                    <a:pt x="1641" y="4"/>
                    <a:pt x="1580" y="0"/>
                    <a:pt x="15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34"/>
            <p:cNvSpPr/>
            <p:nvPr/>
          </p:nvSpPr>
          <p:spPr>
            <a:xfrm flipH="1">
              <a:off x="8299419" y="2384954"/>
              <a:ext cx="54449" cy="50357"/>
            </a:xfrm>
            <a:custGeom>
              <a:avLst/>
              <a:gdLst/>
              <a:ahLst/>
              <a:cxnLst/>
              <a:rect l="l" t="t" r="r" b="b"/>
              <a:pathLst>
                <a:path w="1703" h="1575" extrusionOk="0">
                  <a:moveTo>
                    <a:pt x="871" y="0"/>
                  </a:moveTo>
                  <a:cubicBezTo>
                    <a:pt x="507" y="0"/>
                    <a:pt x="145" y="285"/>
                    <a:pt x="62" y="647"/>
                  </a:cubicBezTo>
                  <a:cubicBezTo>
                    <a:pt x="1" y="1072"/>
                    <a:pt x="305" y="1498"/>
                    <a:pt x="700" y="1558"/>
                  </a:cubicBezTo>
                  <a:cubicBezTo>
                    <a:pt x="755" y="1569"/>
                    <a:pt x="809" y="1575"/>
                    <a:pt x="861" y="1575"/>
                  </a:cubicBezTo>
                  <a:cubicBezTo>
                    <a:pt x="1247" y="1575"/>
                    <a:pt x="1562" y="1294"/>
                    <a:pt x="1642" y="920"/>
                  </a:cubicBezTo>
                  <a:cubicBezTo>
                    <a:pt x="1703" y="495"/>
                    <a:pt x="1399" y="99"/>
                    <a:pt x="973" y="8"/>
                  </a:cubicBezTo>
                  <a:cubicBezTo>
                    <a:pt x="939" y="3"/>
                    <a:pt x="905" y="0"/>
                    <a:pt x="8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34"/>
            <p:cNvSpPr/>
            <p:nvPr/>
          </p:nvSpPr>
          <p:spPr>
            <a:xfrm flipH="1">
              <a:off x="8918007" y="3941077"/>
              <a:ext cx="65128" cy="63306"/>
            </a:xfrm>
            <a:custGeom>
              <a:avLst/>
              <a:gdLst/>
              <a:ahLst/>
              <a:cxnLst/>
              <a:rect l="l" t="t" r="r" b="b"/>
              <a:pathLst>
                <a:path w="2037" h="1980" extrusionOk="0">
                  <a:moveTo>
                    <a:pt x="1065" y="1"/>
                  </a:moveTo>
                  <a:cubicBezTo>
                    <a:pt x="571" y="1"/>
                    <a:pt x="118" y="358"/>
                    <a:pt x="31" y="884"/>
                  </a:cubicBezTo>
                  <a:cubicBezTo>
                    <a:pt x="0" y="1401"/>
                    <a:pt x="365" y="1887"/>
                    <a:pt x="912" y="1978"/>
                  </a:cubicBezTo>
                  <a:cubicBezTo>
                    <a:pt x="932" y="1979"/>
                    <a:pt x="952" y="1980"/>
                    <a:pt x="972" y="1980"/>
                  </a:cubicBezTo>
                  <a:cubicBezTo>
                    <a:pt x="1468" y="1980"/>
                    <a:pt x="1948" y="1623"/>
                    <a:pt x="2006" y="1097"/>
                  </a:cubicBezTo>
                  <a:cubicBezTo>
                    <a:pt x="2037" y="580"/>
                    <a:pt x="1672" y="63"/>
                    <a:pt x="1125" y="2"/>
                  </a:cubicBezTo>
                  <a:cubicBezTo>
                    <a:pt x="1105" y="1"/>
                    <a:pt x="1085"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34"/>
            <p:cNvSpPr/>
            <p:nvPr/>
          </p:nvSpPr>
          <p:spPr>
            <a:xfrm flipH="1">
              <a:off x="821211" y="2187844"/>
              <a:ext cx="37919" cy="36161"/>
            </a:xfrm>
            <a:custGeom>
              <a:avLst/>
              <a:gdLst/>
              <a:ahLst/>
              <a:cxnLst/>
              <a:rect l="l" t="t" r="r" b="b"/>
              <a:pathLst>
                <a:path w="1186" h="1131" extrusionOk="0">
                  <a:moveTo>
                    <a:pt x="618" y="0"/>
                  </a:moveTo>
                  <a:cubicBezTo>
                    <a:pt x="335" y="0"/>
                    <a:pt x="90" y="233"/>
                    <a:pt x="61" y="520"/>
                  </a:cubicBezTo>
                  <a:cubicBezTo>
                    <a:pt x="0" y="824"/>
                    <a:pt x="244" y="1097"/>
                    <a:pt x="548" y="1128"/>
                  </a:cubicBezTo>
                  <a:cubicBezTo>
                    <a:pt x="567" y="1130"/>
                    <a:pt x="586" y="1130"/>
                    <a:pt x="605" y="1130"/>
                  </a:cubicBezTo>
                  <a:cubicBezTo>
                    <a:pt x="885" y="1130"/>
                    <a:pt x="1127" y="924"/>
                    <a:pt x="1155" y="611"/>
                  </a:cubicBezTo>
                  <a:cubicBezTo>
                    <a:pt x="1186" y="337"/>
                    <a:pt x="973" y="64"/>
                    <a:pt x="669" y="3"/>
                  </a:cubicBezTo>
                  <a:cubicBezTo>
                    <a:pt x="652" y="1"/>
                    <a:pt x="635" y="0"/>
                    <a:pt x="6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34"/>
            <p:cNvSpPr/>
            <p:nvPr/>
          </p:nvSpPr>
          <p:spPr>
            <a:xfrm flipH="1">
              <a:off x="7492605" y="2502349"/>
              <a:ext cx="658953" cy="618956"/>
            </a:xfrm>
            <a:custGeom>
              <a:avLst/>
              <a:gdLst/>
              <a:ahLst/>
              <a:cxnLst/>
              <a:rect l="l" t="t" r="r" b="b"/>
              <a:pathLst>
                <a:path w="20610" h="19359" extrusionOk="0">
                  <a:moveTo>
                    <a:pt x="10791" y="6017"/>
                  </a:moveTo>
                  <a:lnTo>
                    <a:pt x="11187" y="7415"/>
                  </a:lnTo>
                  <a:lnTo>
                    <a:pt x="10457" y="8327"/>
                  </a:lnTo>
                  <a:lnTo>
                    <a:pt x="10032" y="7263"/>
                  </a:lnTo>
                  <a:lnTo>
                    <a:pt x="10791" y="6017"/>
                  </a:lnTo>
                  <a:close/>
                  <a:moveTo>
                    <a:pt x="7752" y="7445"/>
                  </a:moveTo>
                  <a:lnTo>
                    <a:pt x="8816" y="7749"/>
                  </a:lnTo>
                  <a:lnTo>
                    <a:pt x="9241" y="8813"/>
                  </a:lnTo>
                  <a:lnTo>
                    <a:pt x="8694" y="8752"/>
                  </a:lnTo>
                  <a:lnTo>
                    <a:pt x="7752" y="7445"/>
                  </a:lnTo>
                  <a:close/>
                  <a:moveTo>
                    <a:pt x="12250" y="8205"/>
                  </a:moveTo>
                  <a:lnTo>
                    <a:pt x="13345" y="8266"/>
                  </a:lnTo>
                  <a:lnTo>
                    <a:pt x="12038" y="9208"/>
                  </a:lnTo>
                  <a:lnTo>
                    <a:pt x="11521" y="9117"/>
                  </a:lnTo>
                  <a:lnTo>
                    <a:pt x="12250" y="8205"/>
                  </a:lnTo>
                  <a:close/>
                  <a:moveTo>
                    <a:pt x="8542" y="10029"/>
                  </a:moveTo>
                  <a:lnTo>
                    <a:pt x="9089" y="10120"/>
                  </a:lnTo>
                  <a:lnTo>
                    <a:pt x="8360" y="11032"/>
                  </a:lnTo>
                  <a:lnTo>
                    <a:pt x="7266" y="11002"/>
                  </a:lnTo>
                  <a:lnTo>
                    <a:pt x="8542" y="10029"/>
                  </a:lnTo>
                  <a:close/>
                  <a:moveTo>
                    <a:pt x="11369" y="10394"/>
                  </a:moveTo>
                  <a:lnTo>
                    <a:pt x="11886" y="10454"/>
                  </a:lnTo>
                  <a:lnTo>
                    <a:pt x="12858" y="11761"/>
                  </a:lnTo>
                  <a:lnTo>
                    <a:pt x="12858" y="11761"/>
                  </a:lnTo>
                  <a:lnTo>
                    <a:pt x="11794" y="11458"/>
                  </a:lnTo>
                  <a:lnTo>
                    <a:pt x="11369" y="10394"/>
                  </a:lnTo>
                  <a:close/>
                  <a:moveTo>
                    <a:pt x="10153" y="10910"/>
                  </a:moveTo>
                  <a:lnTo>
                    <a:pt x="10579" y="11974"/>
                  </a:lnTo>
                  <a:lnTo>
                    <a:pt x="9819" y="13220"/>
                  </a:lnTo>
                  <a:lnTo>
                    <a:pt x="9424" y="11822"/>
                  </a:lnTo>
                  <a:lnTo>
                    <a:pt x="10153" y="10910"/>
                  </a:lnTo>
                  <a:close/>
                  <a:moveTo>
                    <a:pt x="6651" y="0"/>
                  </a:moveTo>
                  <a:cubicBezTo>
                    <a:pt x="6563" y="0"/>
                    <a:pt x="6472" y="19"/>
                    <a:pt x="6384" y="59"/>
                  </a:cubicBezTo>
                  <a:cubicBezTo>
                    <a:pt x="6050" y="211"/>
                    <a:pt x="5898" y="546"/>
                    <a:pt x="6050" y="880"/>
                  </a:cubicBezTo>
                  <a:lnTo>
                    <a:pt x="6931" y="3038"/>
                  </a:lnTo>
                  <a:lnTo>
                    <a:pt x="5807" y="2582"/>
                  </a:lnTo>
                  <a:cubicBezTo>
                    <a:pt x="5720" y="2542"/>
                    <a:pt x="5630" y="2524"/>
                    <a:pt x="5544" y="2524"/>
                  </a:cubicBezTo>
                  <a:cubicBezTo>
                    <a:pt x="5299" y="2524"/>
                    <a:pt x="5076" y="2677"/>
                    <a:pt x="4986" y="2947"/>
                  </a:cubicBezTo>
                  <a:cubicBezTo>
                    <a:pt x="4834" y="3281"/>
                    <a:pt x="4986" y="3646"/>
                    <a:pt x="5320" y="3767"/>
                  </a:cubicBezTo>
                  <a:lnTo>
                    <a:pt x="7600" y="4710"/>
                  </a:lnTo>
                  <a:lnTo>
                    <a:pt x="8208" y="6290"/>
                  </a:lnTo>
                  <a:lnTo>
                    <a:pt x="8208" y="6290"/>
                  </a:lnTo>
                  <a:lnTo>
                    <a:pt x="6262" y="5743"/>
                  </a:lnTo>
                  <a:cubicBezTo>
                    <a:pt x="6214" y="5731"/>
                    <a:pt x="6164" y="5725"/>
                    <a:pt x="6114" y="5725"/>
                  </a:cubicBezTo>
                  <a:cubicBezTo>
                    <a:pt x="5914" y="5725"/>
                    <a:pt x="5709" y="5822"/>
                    <a:pt x="5563" y="6017"/>
                  </a:cubicBezTo>
                  <a:cubicBezTo>
                    <a:pt x="5411" y="6230"/>
                    <a:pt x="5411" y="6533"/>
                    <a:pt x="5594" y="6777"/>
                  </a:cubicBezTo>
                  <a:lnTo>
                    <a:pt x="6931" y="8509"/>
                  </a:lnTo>
                  <a:lnTo>
                    <a:pt x="6931" y="8509"/>
                  </a:lnTo>
                  <a:lnTo>
                    <a:pt x="4864" y="8266"/>
                  </a:lnTo>
                  <a:lnTo>
                    <a:pt x="3375" y="6290"/>
                  </a:lnTo>
                  <a:cubicBezTo>
                    <a:pt x="3251" y="6113"/>
                    <a:pt x="3065" y="6019"/>
                    <a:pt x="2871" y="6019"/>
                  </a:cubicBezTo>
                  <a:cubicBezTo>
                    <a:pt x="2733" y="6019"/>
                    <a:pt x="2590" y="6067"/>
                    <a:pt x="2463" y="6169"/>
                  </a:cubicBezTo>
                  <a:cubicBezTo>
                    <a:pt x="2159" y="6381"/>
                    <a:pt x="2129" y="6777"/>
                    <a:pt x="2372" y="7081"/>
                  </a:cubicBezTo>
                  <a:lnTo>
                    <a:pt x="3071" y="8023"/>
                  </a:lnTo>
                  <a:lnTo>
                    <a:pt x="761" y="7719"/>
                  </a:lnTo>
                  <a:cubicBezTo>
                    <a:pt x="740" y="7717"/>
                    <a:pt x="719" y="7716"/>
                    <a:pt x="698" y="7716"/>
                  </a:cubicBezTo>
                  <a:cubicBezTo>
                    <a:pt x="385" y="7716"/>
                    <a:pt x="88" y="7926"/>
                    <a:pt x="31" y="8296"/>
                  </a:cubicBezTo>
                  <a:cubicBezTo>
                    <a:pt x="1" y="8631"/>
                    <a:pt x="244" y="8965"/>
                    <a:pt x="609" y="9026"/>
                  </a:cubicBezTo>
                  <a:lnTo>
                    <a:pt x="2889" y="9330"/>
                  </a:lnTo>
                  <a:lnTo>
                    <a:pt x="1946" y="10029"/>
                  </a:lnTo>
                  <a:cubicBezTo>
                    <a:pt x="1642" y="10272"/>
                    <a:pt x="1612" y="10637"/>
                    <a:pt x="1825" y="10941"/>
                  </a:cubicBezTo>
                  <a:cubicBezTo>
                    <a:pt x="1964" y="11127"/>
                    <a:pt x="2174" y="11206"/>
                    <a:pt x="2388" y="11206"/>
                  </a:cubicBezTo>
                  <a:cubicBezTo>
                    <a:pt x="2454" y="11206"/>
                    <a:pt x="2520" y="11198"/>
                    <a:pt x="2585" y="11184"/>
                  </a:cubicBezTo>
                  <a:cubicBezTo>
                    <a:pt x="2615" y="11154"/>
                    <a:pt x="2706" y="11154"/>
                    <a:pt x="2737" y="11093"/>
                  </a:cubicBezTo>
                  <a:lnTo>
                    <a:pt x="4712" y="9634"/>
                  </a:lnTo>
                  <a:lnTo>
                    <a:pt x="6779" y="9877"/>
                  </a:lnTo>
                  <a:lnTo>
                    <a:pt x="5016" y="11214"/>
                  </a:lnTo>
                  <a:cubicBezTo>
                    <a:pt x="4803" y="11366"/>
                    <a:pt x="4712" y="11670"/>
                    <a:pt x="4803" y="11944"/>
                  </a:cubicBezTo>
                  <a:cubicBezTo>
                    <a:pt x="4864" y="12217"/>
                    <a:pt x="5138" y="12400"/>
                    <a:pt x="5411" y="12400"/>
                  </a:cubicBezTo>
                  <a:lnTo>
                    <a:pt x="7417" y="12430"/>
                  </a:lnTo>
                  <a:lnTo>
                    <a:pt x="6384" y="13768"/>
                  </a:lnTo>
                  <a:lnTo>
                    <a:pt x="3922" y="14072"/>
                  </a:lnTo>
                  <a:cubicBezTo>
                    <a:pt x="3588" y="14102"/>
                    <a:pt x="3314" y="14436"/>
                    <a:pt x="3344" y="14801"/>
                  </a:cubicBezTo>
                  <a:cubicBezTo>
                    <a:pt x="3372" y="15104"/>
                    <a:pt x="3674" y="15357"/>
                    <a:pt x="3979" y="15357"/>
                  </a:cubicBezTo>
                  <a:cubicBezTo>
                    <a:pt x="4010" y="15357"/>
                    <a:pt x="4042" y="15354"/>
                    <a:pt x="4074" y="15348"/>
                  </a:cubicBezTo>
                  <a:lnTo>
                    <a:pt x="5259" y="15196"/>
                  </a:lnTo>
                  <a:lnTo>
                    <a:pt x="3800" y="17020"/>
                  </a:lnTo>
                  <a:cubicBezTo>
                    <a:pt x="3588" y="17293"/>
                    <a:pt x="3648" y="17719"/>
                    <a:pt x="3922" y="17932"/>
                  </a:cubicBezTo>
                  <a:cubicBezTo>
                    <a:pt x="4037" y="18028"/>
                    <a:pt x="4177" y="18088"/>
                    <a:pt x="4318" y="18088"/>
                  </a:cubicBezTo>
                  <a:cubicBezTo>
                    <a:pt x="4400" y="18088"/>
                    <a:pt x="4482" y="18068"/>
                    <a:pt x="4560" y="18023"/>
                  </a:cubicBezTo>
                  <a:cubicBezTo>
                    <a:pt x="4682" y="17993"/>
                    <a:pt x="4743" y="17901"/>
                    <a:pt x="4834" y="17841"/>
                  </a:cubicBezTo>
                  <a:lnTo>
                    <a:pt x="6262" y="16017"/>
                  </a:lnTo>
                  <a:lnTo>
                    <a:pt x="6414" y="17172"/>
                  </a:lnTo>
                  <a:cubicBezTo>
                    <a:pt x="6472" y="17516"/>
                    <a:pt x="6773" y="17752"/>
                    <a:pt x="7087" y="17752"/>
                  </a:cubicBezTo>
                  <a:cubicBezTo>
                    <a:pt x="7106" y="17752"/>
                    <a:pt x="7125" y="17751"/>
                    <a:pt x="7144" y="17749"/>
                  </a:cubicBezTo>
                  <a:cubicBezTo>
                    <a:pt x="7235" y="17749"/>
                    <a:pt x="7266" y="17719"/>
                    <a:pt x="7296" y="17719"/>
                  </a:cubicBezTo>
                  <a:cubicBezTo>
                    <a:pt x="7569" y="17597"/>
                    <a:pt x="7721" y="17324"/>
                    <a:pt x="7721" y="17020"/>
                  </a:cubicBezTo>
                  <a:lnTo>
                    <a:pt x="7417" y="14558"/>
                  </a:lnTo>
                  <a:lnTo>
                    <a:pt x="8451" y="13220"/>
                  </a:lnTo>
                  <a:lnTo>
                    <a:pt x="8968" y="15166"/>
                  </a:lnTo>
                  <a:cubicBezTo>
                    <a:pt x="9059" y="15439"/>
                    <a:pt x="9241" y="15622"/>
                    <a:pt x="9515" y="15622"/>
                  </a:cubicBezTo>
                  <a:cubicBezTo>
                    <a:pt x="9545" y="15625"/>
                    <a:pt x="9575" y="15627"/>
                    <a:pt x="9604" y="15627"/>
                  </a:cubicBezTo>
                  <a:cubicBezTo>
                    <a:pt x="9816" y="15627"/>
                    <a:pt x="10020" y="15531"/>
                    <a:pt x="10153" y="15318"/>
                  </a:cubicBezTo>
                  <a:lnTo>
                    <a:pt x="11187" y="13585"/>
                  </a:lnTo>
                  <a:lnTo>
                    <a:pt x="11794" y="15135"/>
                  </a:lnTo>
                  <a:lnTo>
                    <a:pt x="10822" y="17415"/>
                  </a:lnTo>
                  <a:cubicBezTo>
                    <a:pt x="10670" y="17749"/>
                    <a:pt x="10822" y="18145"/>
                    <a:pt x="11187" y="18236"/>
                  </a:cubicBezTo>
                  <a:cubicBezTo>
                    <a:pt x="11275" y="18276"/>
                    <a:pt x="11365" y="18295"/>
                    <a:pt x="11453" y="18295"/>
                  </a:cubicBezTo>
                  <a:cubicBezTo>
                    <a:pt x="11697" y="18295"/>
                    <a:pt x="11918" y="18148"/>
                    <a:pt x="12007" y="17901"/>
                  </a:cubicBezTo>
                  <a:lnTo>
                    <a:pt x="12463" y="16807"/>
                  </a:lnTo>
                  <a:lnTo>
                    <a:pt x="13345" y="18965"/>
                  </a:lnTo>
                  <a:cubicBezTo>
                    <a:pt x="13457" y="19211"/>
                    <a:pt x="13667" y="19359"/>
                    <a:pt x="13904" y="19359"/>
                  </a:cubicBezTo>
                  <a:cubicBezTo>
                    <a:pt x="13989" y="19359"/>
                    <a:pt x="14077" y="19340"/>
                    <a:pt x="14165" y="19300"/>
                  </a:cubicBezTo>
                  <a:cubicBezTo>
                    <a:pt x="14500" y="19148"/>
                    <a:pt x="14652" y="18813"/>
                    <a:pt x="14500" y="18479"/>
                  </a:cubicBezTo>
                  <a:lnTo>
                    <a:pt x="13649" y="16290"/>
                  </a:lnTo>
                  <a:lnTo>
                    <a:pt x="13649" y="16290"/>
                  </a:lnTo>
                  <a:lnTo>
                    <a:pt x="14743" y="16746"/>
                  </a:lnTo>
                  <a:cubicBezTo>
                    <a:pt x="14819" y="16792"/>
                    <a:pt x="14902" y="16815"/>
                    <a:pt x="14986" y="16815"/>
                  </a:cubicBezTo>
                  <a:cubicBezTo>
                    <a:pt x="15070" y="16815"/>
                    <a:pt x="15153" y="16792"/>
                    <a:pt x="15229" y="16746"/>
                  </a:cubicBezTo>
                  <a:cubicBezTo>
                    <a:pt x="15381" y="16686"/>
                    <a:pt x="15503" y="16564"/>
                    <a:pt x="15594" y="16412"/>
                  </a:cubicBezTo>
                  <a:cubicBezTo>
                    <a:pt x="15746" y="16078"/>
                    <a:pt x="15594" y="15683"/>
                    <a:pt x="15229" y="15591"/>
                  </a:cubicBezTo>
                  <a:lnTo>
                    <a:pt x="12950" y="14619"/>
                  </a:lnTo>
                  <a:lnTo>
                    <a:pt x="12342" y="13069"/>
                  </a:lnTo>
                  <a:lnTo>
                    <a:pt x="14317" y="13616"/>
                  </a:lnTo>
                  <a:cubicBezTo>
                    <a:pt x="14380" y="13628"/>
                    <a:pt x="14438" y="13636"/>
                    <a:pt x="14495" y="13636"/>
                  </a:cubicBezTo>
                  <a:cubicBezTo>
                    <a:pt x="14575" y="13636"/>
                    <a:pt x="14654" y="13621"/>
                    <a:pt x="14743" y="13585"/>
                  </a:cubicBezTo>
                  <a:cubicBezTo>
                    <a:pt x="14864" y="13524"/>
                    <a:pt x="14956" y="13464"/>
                    <a:pt x="15047" y="13342"/>
                  </a:cubicBezTo>
                  <a:cubicBezTo>
                    <a:pt x="15199" y="13129"/>
                    <a:pt x="15199" y="12825"/>
                    <a:pt x="15016" y="12582"/>
                  </a:cubicBezTo>
                  <a:lnTo>
                    <a:pt x="13679" y="10850"/>
                  </a:lnTo>
                  <a:lnTo>
                    <a:pt x="15746" y="11093"/>
                  </a:lnTo>
                  <a:lnTo>
                    <a:pt x="17205" y="13069"/>
                  </a:lnTo>
                  <a:cubicBezTo>
                    <a:pt x="17367" y="13254"/>
                    <a:pt x="17583" y="13334"/>
                    <a:pt x="17784" y="13334"/>
                  </a:cubicBezTo>
                  <a:cubicBezTo>
                    <a:pt x="17847" y="13334"/>
                    <a:pt x="17907" y="13326"/>
                    <a:pt x="17965" y="13312"/>
                  </a:cubicBezTo>
                  <a:cubicBezTo>
                    <a:pt x="18026" y="13251"/>
                    <a:pt x="18086" y="13251"/>
                    <a:pt x="18117" y="13220"/>
                  </a:cubicBezTo>
                  <a:cubicBezTo>
                    <a:pt x="18421" y="13008"/>
                    <a:pt x="18482" y="12613"/>
                    <a:pt x="18238" y="12309"/>
                  </a:cubicBezTo>
                  <a:lnTo>
                    <a:pt x="17509" y="11366"/>
                  </a:lnTo>
                  <a:lnTo>
                    <a:pt x="19789" y="11670"/>
                  </a:lnTo>
                  <a:cubicBezTo>
                    <a:pt x="19910" y="11670"/>
                    <a:pt x="20032" y="11670"/>
                    <a:pt x="20153" y="11640"/>
                  </a:cubicBezTo>
                  <a:cubicBezTo>
                    <a:pt x="20336" y="11549"/>
                    <a:pt x="20518" y="11366"/>
                    <a:pt x="20518" y="11154"/>
                  </a:cubicBezTo>
                  <a:cubicBezTo>
                    <a:pt x="20609" y="10698"/>
                    <a:pt x="20366" y="10394"/>
                    <a:pt x="20001" y="10303"/>
                  </a:cubicBezTo>
                  <a:lnTo>
                    <a:pt x="17661" y="9999"/>
                  </a:lnTo>
                  <a:lnTo>
                    <a:pt x="18634" y="9269"/>
                  </a:lnTo>
                  <a:cubicBezTo>
                    <a:pt x="18937" y="9056"/>
                    <a:pt x="18968" y="8661"/>
                    <a:pt x="18725" y="8357"/>
                  </a:cubicBezTo>
                  <a:cubicBezTo>
                    <a:pt x="18603" y="8183"/>
                    <a:pt x="18420" y="8098"/>
                    <a:pt x="18230" y="8098"/>
                  </a:cubicBezTo>
                  <a:cubicBezTo>
                    <a:pt x="18088" y="8098"/>
                    <a:pt x="17942" y="8145"/>
                    <a:pt x="17813" y="8236"/>
                  </a:cubicBezTo>
                  <a:lnTo>
                    <a:pt x="15837" y="9725"/>
                  </a:lnTo>
                  <a:lnTo>
                    <a:pt x="13801" y="9451"/>
                  </a:lnTo>
                  <a:lnTo>
                    <a:pt x="15533" y="8144"/>
                  </a:lnTo>
                  <a:cubicBezTo>
                    <a:pt x="15776" y="7992"/>
                    <a:pt x="15837" y="7688"/>
                    <a:pt x="15776" y="7415"/>
                  </a:cubicBezTo>
                  <a:cubicBezTo>
                    <a:pt x="15685" y="7141"/>
                    <a:pt x="15442" y="6959"/>
                    <a:pt x="15168" y="6959"/>
                  </a:cubicBezTo>
                  <a:lnTo>
                    <a:pt x="13162" y="6929"/>
                  </a:lnTo>
                  <a:lnTo>
                    <a:pt x="14165" y="5591"/>
                  </a:lnTo>
                  <a:lnTo>
                    <a:pt x="16658" y="5287"/>
                  </a:lnTo>
                  <a:cubicBezTo>
                    <a:pt x="16719" y="5287"/>
                    <a:pt x="16749" y="5257"/>
                    <a:pt x="16810" y="5257"/>
                  </a:cubicBezTo>
                  <a:cubicBezTo>
                    <a:pt x="17053" y="5135"/>
                    <a:pt x="17205" y="4862"/>
                    <a:pt x="17205" y="4558"/>
                  </a:cubicBezTo>
                  <a:cubicBezTo>
                    <a:pt x="17176" y="4240"/>
                    <a:pt x="16873" y="3978"/>
                    <a:pt x="16557" y="3978"/>
                  </a:cubicBezTo>
                  <a:cubicBezTo>
                    <a:pt x="16540" y="3978"/>
                    <a:pt x="16523" y="3979"/>
                    <a:pt x="16506" y="3980"/>
                  </a:cubicBezTo>
                  <a:lnTo>
                    <a:pt x="15320" y="4132"/>
                  </a:lnTo>
                  <a:lnTo>
                    <a:pt x="16749" y="2308"/>
                  </a:lnTo>
                  <a:cubicBezTo>
                    <a:pt x="16992" y="2065"/>
                    <a:pt x="16901" y="1640"/>
                    <a:pt x="16658" y="1397"/>
                  </a:cubicBezTo>
                  <a:cubicBezTo>
                    <a:pt x="16546" y="1310"/>
                    <a:pt x="16410" y="1269"/>
                    <a:pt x="16273" y="1269"/>
                  </a:cubicBezTo>
                  <a:cubicBezTo>
                    <a:pt x="16073" y="1269"/>
                    <a:pt x="15872" y="1356"/>
                    <a:pt x="15746" y="1518"/>
                  </a:cubicBezTo>
                  <a:lnTo>
                    <a:pt x="14287" y="3342"/>
                  </a:lnTo>
                  <a:lnTo>
                    <a:pt x="14135" y="2156"/>
                  </a:lnTo>
                  <a:cubicBezTo>
                    <a:pt x="14106" y="1841"/>
                    <a:pt x="13780" y="1607"/>
                    <a:pt x="13462" y="1607"/>
                  </a:cubicBezTo>
                  <a:cubicBezTo>
                    <a:pt x="13443" y="1607"/>
                    <a:pt x="13424" y="1608"/>
                    <a:pt x="13405" y="1609"/>
                  </a:cubicBezTo>
                  <a:cubicBezTo>
                    <a:pt x="13071" y="1640"/>
                    <a:pt x="12798" y="1974"/>
                    <a:pt x="12828" y="2339"/>
                  </a:cubicBezTo>
                  <a:lnTo>
                    <a:pt x="13132" y="4801"/>
                  </a:lnTo>
                  <a:lnTo>
                    <a:pt x="12129" y="6138"/>
                  </a:lnTo>
                  <a:lnTo>
                    <a:pt x="11582" y="4193"/>
                  </a:lnTo>
                  <a:cubicBezTo>
                    <a:pt x="11521" y="3919"/>
                    <a:pt x="11339" y="3737"/>
                    <a:pt x="11065" y="3737"/>
                  </a:cubicBezTo>
                  <a:cubicBezTo>
                    <a:pt x="11031" y="3733"/>
                    <a:pt x="10998" y="3731"/>
                    <a:pt x="10965" y="3731"/>
                  </a:cubicBezTo>
                  <a:cubicBezTo>
                    <a:pt x="10733" y="3731"/>
                    <a:pt x="10533" y="3828"/>
                    <a:pt x="10427" y="4041"/>
                  </a:cubicBezTo>
                  <a:lnTo>
                    <a:pt x="9393" y="5774"/>
                  </a:lnTo>
                  <a:lnTo>
                    <a:pt x="8785" y="4223"/>
                  </a:lnTo>
                  <a:lnTo>
                    <a:pt x="9728" y="1944"/>
                  </a:lnTo>
                  <a:cubicBezTo>
                    <a:pt x="9880" y="1609"/>
                    <a:pt x="9728" y="1214"/>
                    <a:pt x="9393" y="1123"/>
                  </a:cubicBezTo>
                  <a:cubicBezTo>
                    <a:pt x="9305" y="1083"/>
                    <a:pt x="9212" y="1064"/>
                    <a:pt x="9122" y="1064"/>
                  </a:cubicBezTo>
                  <a:cubicBezTo>
                    <a:pt x="8869" y="1064"/>
                    <a:pt x="8632" y="1211"/>
                    <a:pt x="8542" y="1457"/>
                  </a:cubicBezTo>
                  <a:lnTo>
                    <a:pt x="8086" y="2552"/>
                  </a:lnTo>
                  <a:lnTo>
                    <a:pt x="7235" y="394"/>
                  </a:lnTo>
                  <a:cubicBezTo>
                    <a:pt x="7123" y="147"/>
                    <a:pt x="6896" y="0"/>
                    <a:pt x="66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34"/>
            <p:cNvSpPr/>
            <p:nvPr/>
          </p:nvSpPr>
          <p:spPr>
            <a:xfrm flipH="1">
              <a:off x="-2" y="3657556"/>
              <a:ext cx="364487" cy="330947"/>
            </a:xfrm>
            <a:custGeom>
              <a:avLst/>
              <a:gdLst/>
              <a:ahLst/>
              <a:cxnLst/>
              <a:rect l="l" t="t" r="r" b="b"/>
              <a:pathLst>
                <a:path w="11400" h="10351" extrusionOk="0">
                  <a:moveTo>
                    <a:pt x="6019" y="3245"/>
                  </a:moveTo>
                  <a:lnTo>
                    <a:pt x="6232" y="4066"/>
                  </a:lnTo>
                  <a:lnTo>
                    <a:pt x="5867" y="4552"/>
                  </a:lnTo>
                  <a:lnTo>
                    <a:pt x="5624" y="3975"/>
                  </a:lnTo>
                  <a:lnTo>
                    <a:pt x="6019" y="3245"/>
                  </a:lnTo>
                  <a:close/>
                  <a:moveTo>
                    <a:pt x="4287" y="4096"/>
                  </a:moveTo>
                  <a:lnTo>
                    <a:pt x="4895" y="4248"/>
                  </a:lnTo>
                  <a:lnTo>
                    <a:pt x="5138" y="4796"/>
                  </a:lnTo>
                  <a:lnTo>
                    <a:pt x="5138" y="4796"/>
                  </a:lnTo>
                  <a:lnTo>
                    <a:pt x="4834" y="4765"/>
                  </a:lnTo>
                  <a:lnTo>
                    <a:pt x="4287" y="4096"/>
                  </a:lnTo>
                  <a:close/>
                  <a:moveTo>
                    <a:pt x="6718" y="4492"/>
                  </a:moveTo>
                  <a:lnTo>
                    <a:pt x="7387" y="4522"/>
                  </a:lnTo>
                  <a:lnTo>
                    <a:pt x="6658" y="5039"/>
                  </a:lnTo>
                  <a:lnTo>
                    <a:pt x="6354" y="5008"/>
                  </a:lnTo>
                  <a:lnTo>
                    <a:pt x="6718" y="4492"/>
                  </a:lnTo>
                  <a:close/>
                  <a:moveTo>
                    <a:pt x="4743" y="5495"/>
                  </a:moveTo>
                  <a:lnTo>
                    <a:pt x="5047" y="5525"/>
                  </a:lnTo>
                  <a:lnTo>
                    <a:pt x="4682" y="6042"/>
                  </a:lnTo>
                  <a:lnTo>
                    <a:pt x="4043" y="6042"/>
                  </a:lnTo>
                  <a:lnTo>
                    <a:pt x="4743" y="5495"/>
                  </a:lnTo>
                  <a:close/>
                  <a:moveTo>
                    <a:pt x="6262" y="5738"/>
                  </a:moveTo>
                  <a:lnTo>
                    <a:pt x="6566" y="5768"/>
                  </a:lnTo>
                  <a:lnTo>
                    <a:pt x="7113" y="6437"/>
                  </a:lnTo>
                  <a:lnTo>
                    <a:pt x="7113" y="6437"/>
                  </a:lnTo>
                  <a:lnTo>
                    <a:pt x="6506" y="6285"/>
                  </a:lnTo>
                  <a:lnTo>
                    <a:pt x="6262" y="5738"/>
                  </a:lnTo>
                  <a:close/>
                  <a:moveTo>
                    <a:pt x="5594" y="5951"/>
                  </a:moveTo>
                  <a:lnTo>
                    <a:pt x="5806" y="6528"/>
                  </a:lnTo>
                  <a:lnTo>
                    <a:pt x="5442" y="7258"/>
                  </a:lnTo>
                  <a:lnTo>
                    <a:pt x="5199" y="6437"/>
                  </a:lnTo>
                  <a:lnTo>
                    <a:pt x="5594" y="5951"/>
                  </a:lnTo>
                  <a:close/>
                  <a:moveTo>
                    <a:pt x="3723" y="1"/>
                  </a:moveTo>
                  <a:cubicBezTo>
                    <a:pt x="3679" y="1"/>
                    <a:pt x="3633" y="8"/>
                    <a:pt x="3588" y="23"/>
                  </a:cubicBezTo>
                  <a:cubicBezTo>
                    <a:pt x="3375" y="84"/>
                    <a:pt x="3314" y="297"/>
                    <a:pt x="3375" y="479"/>
                  </a:cubicBezTo>
                  <a:lnTo>
                    <a:pt x="3891" y="1665"/>
                  </a:lnTo>
                  <a:lnTo>
                    <a:pt x="3284" y="1391"/>
                  </a:lnTo>
                  <a:cubicBezTo>
                    <a:pt x="3230" y="1376"/>
                    <a:pt x="3179" y="1368"/>
                    <a:pt x="3131" y="1368"/>
                  </a:cubicBezTo>
                  <a:cubicBezTo>
                    <a:pt x="2985" y="1368"/>
                    <a:pt x="2866" y="1437"/>
                    <a:pt x="2797" y="1574"/>
                  </a:cubicBezTo>
                  <a:cubicBezTo>
                    <a:pt x="2736" y="1786"/>
                    <a:pt x="2797" y="1969"/>
                    <a:pt x="3010" y="2030"/>
                  </a:cubicBezTo>
                  <a:lnTo>
                    <a:pt x="4256" y="2577"/>
                  </a:lnTo>
                  <a:lnTo>
                    <a:pt x="4591" y="3397"/>
                  </a:lnTo>
                  <a:lnTo>
                    <a:pt x="4591" y="3397"/>
                  </a:lnTo>
                  <a:lnTo>
                    <a:pt x="3527" y="3093"/>
                  </a:lnTo>
                  <a:cubicBezTo>
                    <a:pt x="3493" y="3087"/>
                    <a:pt x="3458" y="3083"/>
                    <a:pt x="3425" y="3083"/>
                  </a:cubicBezTo>
                  <a:cubicBezTo>
                    <a:pt x="3311" y="3083"/>
                    <a:pt x="3209" y="3128"/>
                    <a:pt x="3162" y="3245"/>
                  </a:cubicBezTo>
                  <a:cubicBezTo>
                    <a:pt x="3071" y="3367"/>
                    <a:pt x="3071" y="3549"/>
                    <a:pt x="3162" y="3671"/>
                  </a:cubicBezTo>
                  <a:lnTo>
                    <a:pt x="3861" y="4613"/>
                  </a:lnTo>
                  <a:lnTo>
                    <a:pt x="3861" y="4613"/>
                  </a:lnTo>
                  <a:lnTo>
                    <a:pt x="2736" y="4461"/>
                  </a:lnTo>
                  <a:lnTo>
                    <a:pt x="1885" y="3367"/>
                  </a:lnTo>
                  <a:cubicBezTo>
                    <a:pt x="1832" y="3278"/>
                    <a:pt x="1728" y="3231"/>
                    <a:pt x="1619" y="3231"/>
                  </a:cubicBezTo>
                  <a:cubicBezTo>
                    <a:pt x="1542" y="3231"/>
                    <a:pt x="1462" y="3255"/>
                    <a:pt x="1399" y="3306"/>
                  </a:cubicBezTo>
                  <a:cubicBezTo>
                    <a:pt x="1247" y="3397"/>
                    <a:pt x="1217" y="3641"/>
                    <a:pt x="1338" y="3793"/>
                  </a:cubicBezTo>
                  <a:lnTo>
                    <a:pt x="1703" y="4309"/>
                  </a:lnTo>
                  <a:lnTo>
                    <a:pt x="457" y="4127"/>
                  </a:lnTo>
                  <a:cubicBezTo>
                    <a:pt x="441" y="4124"/>
                    <a:pt x="425" y="4123"/>
                    <a:pt x="409" y="4123"/>
                  </a:cubicBezTo>
                  <a:cubicBezTo>
                    <a:pt x="239" y="4123"/>
                    <a:pt x="59" y="4264"/>
                    <a:pt x="31" y="4431"/>
                  </a:cubicBezTo>
                  <a:cubicBezTo>
                    <a:pt x="1" y="4613"/>
                    <a:pt x="153" y="4826"/>
                    <a:pt x="335" y="4856"/>
                  </a:cubicBezTo>
                  <a:lnTo>
                    <a:pt x="1581" y="5039"/>
                  </a:lnTo>
                  <a:lnTo>
                    <a:pt x="1065" y="5434"/>
                  </a:lnTo>
                  <a:cubicBezTo>
                    <a:pt x="913" y="5525"/>
                    <a:pt x="882" y="5768"/>
                    <a:pt x="974" y="5920"/>
                  </a:cubicBezTo>
                  <a:cubicBezTo>
                    <a:pt x="1063" y="6009"/>
                    <a:pt x="1168" y="6066"/>
                    <a:pt x="1277" y="6066"/>
                  </a:cubicBezTo>
                  <a:cubicBezTo>
                    <a:pt x="1318" y="6066"/>
                    <a:pt x="1358" y="6058"/>
                    <a:pt x="1399" y="6042"/>
                  </a:cubicBezTo>
                  <a:cubicBezTo>
                    <a:pt x="1429" y="6042"/>
                    <a:pt x="1429" y="5981"/>
                    <a:pt x="1490" y="5981"/>
                  </a:cubicBezTo>
                  <a:lnTo>
                    <a:pt x="2584" y="5160"/>
                  </a:lnTo>
                  <a:lnTo>
                    <a:pt x="3709" y="5312"/>
                  </a:lnTo>
                  <a:lnTo>
                    <a:pt x="2767" y="6042"/>
                  </a:lnTo>
                  <a:cubicBezTo>
                    <a:pt x="2645" y="6103"/>
                    <a:pt x="2584" y="6285"/>
                    <a:pt x="2645" y="6407"/>
                  </a:cubicBezTo>
                  <a:cubicBezTo>
                    <a:pt x="2706" y="6559"/>
                    <a:pt x="2858" y="6650"/>
                    <a:pt x="3010" y="6650"/>
                  </a:cubicBezTo>
                  <a:lnTo>
                    <a:pt x="4104" y="6650"/>
                  </a:lnTo>
                  <a:lnTo>
                    <a:pt x="3527" y="7349"/>
                  </a:lnTo>
                  <a:lnTo>
                    <a:pt x="2159" y="7501"/>
                  </a:lnTo>
                  <a:cubicBezTo>
                    <a:pt x="1977" y="7562"/>
                    <a:pt x="1825" y="7683"/>
                    <a:pt x="1855" y="7896"/>
                  </a:cubicBezTo>
                  <a:cubicBezTo>
                    <a:pt x="1883" y="8063"/>
                    <a:pt x="2012" y="8204"/>
                    <a:pt x="2196" y="8204"/>
                  </a:cubicBezTo>
                  <a:cubicBezTo>
                    <a:pt x="2214" y="8204"/>
                    <a:pt x="2232" y="8202"/>
                    <a:pt x="2250" y="8200"/>
                  </a:cubicBezTo>
                  <a:lnTo>
                    <a:pt x="2888" y="8109"/>
                  </a:lnTo>
                  <a:lnTo>
                    <a:pt x="2888" y="8109"/>
                  </a:lnTo>
                  <a:lnTo>
                    <a:pt x="2098" y="9142"/>
                  </a:lnTo>
                  <a:cubicBezTo>
                    <a:pt x="1977" y="9294"/>
                    <a:pt x="2007" y="9537"/>
                    <a:pt x="2159" y="9628"/>
                  </a:cubicBezTo>
                  <a:cubicBezTo>
                    <a:pt x="2237" y="9687"/>
                    <a:pt x="2316" y="9721"/>
                    <a:pt x="2386" y="9721"/>
                  </a:cubicBezTo>
                  <a:cubicBezTo>
                    <a:pt x="2425" y="9721"/>
                    <a:pt x="2461" y="9711"/>
                    <a:pt x="2493" y="9689"/>
                  </a:cubicBezTo>
                  <a:cubicBezTo>
                    <a:pt x="2554" y="9628"/>
                    <a:pt x="2615" y="9598"/>
                    <a:pt x="2645" y="9568"/>
                  </a:cubicBezTo>
                  <a:lnTo>
                    <a:pt x="3466" y="8534"/>
                  </a:lnTo>
                  <a:lnTo>
                    <a:pt x="3527" y="9173"/>
                  </a:lnTo>
                  <a:cubicBezTo>
                    <a:pt x="3553" y="9353"/>
                    <a:pt x="3666" y="9490"/>
                    <a:pt x="3830" y="9490"/>
                  </a:cubicBezTo>
                  <a:cubicBezTo>
                    <a:pt x="3859" y="9490"/>
                    <a:pt x="3890" y="9486"/>
                    <a:pt x="3922" y="9476"/>
                  </a:cubicBezTo>
                  <a:cubicBezTo>
                    <a:pt x="3952" y="9476"/>
                    <a:pt x="3983" y="9476"/>
                    <a:pt x="3983" y="9446"/>
                  </a:cubicBezTo>
                  <a:cubicBezTo>
                    <a:pt x="4135" y="9385"/>
                    <a:pt x="4226" y="9203"/>
                    <a:pt x="4226" y="9081"/>
                  </a:cubicBezTo>
                  <a:lnTo>
                    <a:pt x="4074" y="7683"/>
                  </a:lnTo>
                  <a:lnTo>
                    <a:pt x="4651" y="6984"/>
                  </a:lnTo>
                  <a:lnTo>
                    <a:pt x="4955" y="8048"/>
                  </a:lnTo>
                  <a:cubicBezTo>
                    <a:pt x="4986" y="8200"/>
                    <a:pt x="5077" y="8261"/>
                    <a:pt x="5229" y="8321"/>
                  </a:cubicBezTo>
                  <a:cubicBezTo>
                    <a:pt x="5249" y="8326"/>
                    <a:pt x="5269" y="8327"/>
                    <a:pt x="5288" y="8327"/>
                  </a:cubicBezTo>
                  <a:cubicBezTo>
                    <a:pt x="5413" y="8327"/>
                    <a:pt x="5515" y="8248"/>
                    <a:pt x="5594" y="8169"/>
                  </a:cubicBezTo>
                  <a:lnTo>
                    <a:pt x="6141" y="7197"/>
                  </a:lnTo>
                  <a:lnTo>
                    <a:pt x="6506" y="8048"/>
                  </a:lnTo>
                  <a:lnTo>
                    <a:pt x="5958" y="9294"/>
                  </a:lnTo>
                  <a:cubicBezTo>
                    <a:pt x="5898" y="9476"/>
                    <a:pt x="5958" y="9689"/>
                    <a:pt x="6141" y="9750"/>
                  </a:cubicBezTo>
                  <a:cubicBezTo>
                    <a:pt x="6198" y="9774"/>
                    <a:pt x="6253" y="9786"/>
                    <a:pt x="6304" y="9786"/>
                  </a:cubicBezTo>
                  <a:cubicBezTo>
                    <a:pt x="6443" y="9786"/>
                    <a:pt x="6552" y="9701"/>
                    <a:pt x="6597" y="9568"/>
                  </a:cubicBezTo>
                  <a:lnTo>
                    <a:pt x="6870" y="8960"/>
                  </a:lnTo>
                  <a:lnTo>
                    <a:pt x="7357" y="10145"/>
                  </a:lnTo>
                  <a:cubicBezTo>
                    <a:pt x="7425" y="10282"/>
                    <a:pt x="7545" y="10350"/>
                    <a:pt x="7690" y="10350"/>
                  </a:cubicBezTo>
                  <a:cubicBezTo>
                    <a:pt x="7738" y="10350"/>
                    <a:pt x="7790" y="10343"/>
                    <a:pt x="7843" y="10328"/>
                  </a:cubicBezTo>
                  <a:cubicBezTo>
                    <a:pt x="8025" y="10236"/>
                    <a:pt x="8086" y="10054"/>
                    <a:pt x="8025" y="9872"/>
                  </a:cubicBezTo>
                  <a:lnTo>
                    <a:pt x="7539" y="8686"/>
                  </a:lnTo>
                  <a:lnTo>
                    <a:pt x="8147" y="8960"/>
                  </a:lnTo>
                  <a:cubicBezTo>
                    <a:pt x="8177" y="8975"/>
                    <a:pt x="8223" y="8983"/>
                    <a:pt x="8268" y="8983"/>
                  </a:cubicBezTo>
                  <a:cubicBezTo>
                    <a:pt x="8314" y="8983"/>
                    <a:pt x="8360" y="8975"/>
                    <a:pt x="8390" y="8960"/>
                  </a:cubicBezTo>
                  <a:cubicBezTo>
                    <a:pt x="8481" y="8899"/>
                    <a:pt x="8542" y="8838"/>
                    <a:pt x="8603" y="8777"/>
                  </a:cubicBezTo>
                  <a:cubicBezTo>
                    <a:pt x="8664" y="8565"/>
                    <a:pt x="8603" y="8382"/>
                    <a:pt x="8390" y="8321"/>
                  </a:cubicBezTo>
                  <a:lnTo>
                    <a:pt x="7144" y="7774"/>
                  </a:lnTo>
                  <a:lnTo>
                    <a:pt x="6809" y="6954"/>
                  </a:lnTo>
                  <a:lnTo>
                    <a:pt x="7873" y="7258"/>
                  </a:lnTo>
                  <a:cubicBezTo>
                    <a:pt x="7894" y="7268"/>
                    <a:pt x="7917" y="7271"/>
                    <a:pt x="7942" y="7271"/>
                  </a:cubicBezTo>
                  <a:cubicBezTo>
                    <a:pt x="7992" y="7271"/>
                    <a:pt x="8046" y="7258"/>
                    <a:pt x="8086" y="7258"/>
                  </a:cubicBezTo>
                  <a:cubicBezTo>
                    <a:pt x="8177" y="7197"/>
                    <a:pt x="8208" y="7166"/>
                    <a:pt x="8238" y="7136"/>
                  </a:cubicBezTo>
                  <a:cubicBezTo>
                    <a:pt x="8329" y="7014"/>
                    <a:pt x="8329" y="6832"/>
                    <a:pt x="8238" y="6710"/>
                  </a:cubicBezTo>
                  <a:lnTo>
                    <a:pt x="7539" y="5768"/>
                  </a:lnTo>
                  <a:lnTo>
                    <a:pt x="8664" y="5920"/>
                  </a:lnTo>
                  <a:lnTo>
                    <a:pt x="9515" y="7014"/>
                  </a:lnTo>
                  <a:cubicBezTo>
                    <a:pt x="9581" y="7103"/>
                    <a:pt x="9681" y="7160"/>
                    <a:pt x="9789" y="7160"/>
                  </a:cubicBezTo>
                  <a:cubicBezTo>
                    <a:pt x="9828" y="7160"/>
                    <a:pt x="9869" y="7152"/>
                    <a:pt x="9910" y="7136"/>
                  </a:cubicBezTo>
                  <a:cubicBezTo>
                    <a:pt x="9971" y="7136"/>
                    <a:pt x="9971" y="7075"/>
                    <a:pt x="10001" y="7075"/>
                  </a:cubicBezTo>
                  <a:cubicBezTo>
                    <a:pt x="10153" y="6984"/>
                    <a:pt x="10183" y="6741"/>
                    <a:pt x="10062" y="6589"/>
                  </a:cubicBezTo>
                  <a:lnTo>
                    <a:pt x="9697" y="6072"/>
                  </a:lnTo>
                  <a:lnTo>
                    <a:pt x="9697" y="6072"/>
                  </a:lnTo>
                  <a:lnTo>
                    <a:pt x="10943" y="6255"/>
                  </a:lnTo>
                  <a:cubicBezTo>
                    <a:pt x="11034" y="6255"/>
                    <a:pt x="11065" y="6255"/>
                    <a:pt x="11126" y="6224"/>
                  </a:cubicBezTo>
                  <a:cubicBezTo>
                    <a:pt x="11247" y="6163"/>
                    <a:pt x="11338" y="6072"/>
                    <a:pt x="11369" y="5951"/>
                  </a:cubicBezTo>
                  <a:cubicBezTo>
                    <a:pt x="11399" y="5829"/>
                    <a:pt x="11247" y="5677"/>
                    <a:pt x="11065" y="5647"/>
                  </a:cubicBezTo>
                  <a:lnTo>
                    <a:pt x="9819" y="5464"/>
                  </a:lnTo>
                  <a:lnTo>
                    <a:pt x="10335" y="5069"/>
                  </a:lnTo>
                  <a:cubicBezTo>
                    <a:pt x="10487" y="4978"/>
                    <a:pt x="10518" y="4735"/>
                    <a:pt x="10427" y="4583"/>
                  </a:cubicBezTo>
                  <a:cubicBezTo>
                    <a:pt x="10356" y="4494"/>
                    <a:pt x="10244" y="4447"/>
                    <a:pt x="10132" y="4447"/>
                  </a:cubicBezTo>
                  <a:cubicBezTo>
                    <a:pt x="10053" y="4447"/>
                    <a:pt x="9973" y="4471"/>
                    <a:pt x="9910" y="4522"/>
                  </a:cubicBezTo>
                  <a:lnTo>
                    <a:pt x="8816" y="5343"/>
                  </a:lnTo>
                  <a:lnTo>
                    <a:pt x="7691" y="5191"/>
                  </a:lnTo>
                  <a:lnTo>
                    <a:pt x="8633" y="4461"/>
                  </a:lnTo>
                  <a:cubicBezTo>
                    <a:pt x="8755" y="4400"/>
                    <a:pt x="8816" y="4218"/>
                    <a:pt x="8755" y="4096"/>
                  </a:cubicBezTo>
                  <a:cubicBezTo>
                    <a:pt x="8694" y="3944"/>
                    <a:pt x="8542" y="3853"/>
                    <a:pt x="8390" y="3853"/>
                  </a:cubicBezTo>
                  <a:lnTo>
                    <a:pt x="7296" y="3853"/>
                  </a:lnTo>
                  <a:lnTo>
                    <a:pt x="7873" y="3154"/>
                  </a:lnTo>
                  <a:lnTo>
                    <a:pt x="9241" y="3002"/>
                  </a:lnTo>
                  <a:cubicBezTo>
                    <a:pt x="9272" y="3002"/>
                    <a:pt x="9302" y="3002"/>
                    <a:pt x="9302" y="2941"/>
                  </a:cubicBezTo>
                  <a:cubicBezTo>
                    <a:pt x="9454" y="2881"/>
                    <a:pt x="9545" y="2729"/>
                    <a:pt x="9545" y="2577"/>
                  </a:cubicBezTo>
                  <a:cubicBezTo>
                    <a:pt x="9517" y="2410"/>
                    <a:pt x="9388" y="2269"/>
                    <a:pt x="9204" y="2269"/>
                  </a:cubicBezTo>
                  <a:cubicBezTo>
                    <a:pt x="9186" y="2269"/>
                    <a:pt x="9168" y="2270"/>
                    <a:pt x="9150" y="2273"/>
                  </a:cubicBezTo>
                  <a:lnTo>
                    <a:pt x="8512" y="2334"/>
                  </a:lnTo>
                  <a:lnTo>
                    <a:pt x="9302" y="1330"/>
                  </a:lnTo>
                  <a:cubicBezTo>
                    <a:pt x="9424" y="1178"/>
                    <a:pt x="9393" y="935"/>
                    <a:pt x="9241" y="814"/>
                  </a:cubicBezTo>
                  <a:cubicBezTo>
                    <a:pt x="9184" y="780"/>
                    <a:pt x="9114" y="762"/>
                    <a:pt x="9045" y="762"/>
                  </a:cubicBezTo>
                  <a:cubicBezTo>
                    <a:pt x="8928" y="762"/>
                    <a:pt x="8812" y="810"/>
                    <a:pt x="8755" y="905"/>
                  </a:cubicBezTo>
                  <a:lnTo>
                    <a:pt x="7934" y="1938"/>
                  </a:lnTo>
                  <a:lnTo>
                    <a:pt x="7873" y="1270"/>
                  </a:lnTo>
                  <a:cubicBezTo>
                    <a:pt x="7846" y="1103"/>
                    <a:pt x="7716" y="962"/>
                    <a:pt x="7532" y="962"/>
                  </a:cubicBezTo>
                  <a:cubicBezTo>
                    <a:pt x="7515" y="962"/>
                    <a:pt x="7497" y="963"/>
                    <a:pt x="7478" y="966"/>
                  </a:cubicBezTo>
                  <a:cubicBezTo>
                    <a:pt x="7296" y="1027"/>
                    <a:pt x="7144" y="1178"/>
                    <a:pt x="7174" y="1361"/>
                  </a:cubicBezTo>
                  <a:lnTo>
                    <a:pt x="7326" y="2729"/>
                  </a:lnTo>
                  <a:lnTo>
                    <a:pt x="6779" y="3367"/>
                  </a:lnTo>
                  <a:lnTo>
                    <a:pt x="6475" y="2303"/>
                  </a:lnTo>
                  <a:cubicBezTo>
                    <a:pt x="6414" y="2151"/>
                    <a:pt x="6323" y="2060"/>
                    <a:pt x="6171" y="2030"/>
                  </a:cubicBezTo>
                  <a:cubicBezTo>
                    <a:pt x="6151" y="2025"/>
                    <a:pt x="6131" y="2024"/>
                    <a:pt x="6112" y="2024"/>
                  </a:cubicBezTo>
                  <a:cubicBezTo>
                    <a:pt x="5987" y="2024"/>
                    <a:pt x="5885" y="2103"/>
                    <a:pt x="5806" y="2182"/>
                  </a:cubicBezTo>
                  <a:lnTo>
                    <a:pt x="5259" y="3124"/>
                  </a:lnTo>
                  <a:lnTo>
                    <a:pt x="4895" y="2303"/>
                  </a:lnTo>
                  <a:lnTo>
                    <a:pt x="5442" y="1057"/>
                  </a:lnTo>
                  <a:cubicBezTo>
                    <a:pt x="5502" y="844"/>
                    <a:pt x="5442" y="662"/>
                    <a:pt x="5259" y="601"/>
                  </a:cubicBezTo>
                  <a:cubicBezTo>
                    <a:pt x="5202" y="577"/>
                    <a:pt x="5147" y="565"/>
                    <a:pt x="5097" y="565"/>
                  </a:cubicBezTo>
                  <a:cubicBezTo>
                    <a:pt x="4958" y="565"/>
                    <a:pt x="4848" y="650"/>
                    <a:pt x="4803" y="783"/>
                  </a:cubicBezTo>
                  <a:lnTo>
                    <a:pt x="4530" y="1391"/>
                  </a:lnTo>
                  <a:lnTo>
                    <a:pt x="4043" y="206"/>
                  </a:lnTo>
                  <a:cubicBezTo>
                    <a:pt x="3975" y="69"/>
                    <a:pt x="3855" y="1"/>
                    <a:pt x="37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34"/>
            <p:cNvSpPr/>
            <p:nvPr/>
          </p:nvSpPr>
          <p:spPr>
            <a:xfrm flipH="1">
              <a:off x="92327" y="4566270"/>
              <a:ext cx="363495" cy="331331"/>
            </a:xfrm>
            <a:custGeom>
              <a:avLst/>
              <a:gdLst/>
              <a:ahLst/>
              <a:cxnLst/>
              <a:rect l="l" t="t" r="r" b="b"/>
              <a:pathLst>
                <a:path w="11369" h="10363" extrusionOk="0">
                  <a:moveTo>
                    <a:pt x="5988" y="3197"/>
                  </a:moveTo>
                  <a:lnTo>
                    <a:pt x="6201" y="3987"/>
                  </a:lnTo>
                  <a:lnTo>
                    <a:pt x="5836" y="4474"/>
                  </a:lnTo>
                  <a:lnTo>
                    <a:pt x="5593" y="3926"/>
                  </a:lnTo>
                  <a:lnTo>
                    <a:pt x="5988" y="3197"/>
                  </a:lnTo>
                  <a:close/>
                  <a:moveTo>
                    <a:pt x="4317" y="4018"/>
                  </a:moveTo>
                  <a:lnTo>
                    <a:pt x="4925" y="4170"/>
                  </a:lnTo>
                  <a:lnTo>
                    <a:pt x="5137" y="4747"/>
                  </a:lnTo>
                  <a:lnTo>
                    <a:pt x="4833" y="4717"/>
                  </a:lnTo>
                  <a:lnTo>
                    <a:pt x="4317" y="4018"/>
                  </a:lnTo>
                  <a:close/>
                  <a:moveTo>
                    <a:pt x="7387" y="4443"/>
                  </a:moveTo>
                  <a:lnTo>
                    <a:pt x="6657" y="4990"/>
                  </a:lnTo>
                  <a:lnTo>
                    <a:pt x="6353" y="4929"/>
                  </a:lnTo>
                  <a:lnTo>
                    <a:pt x="6748" y="4443"/>
                  </a:lnTo>
                  <a:close/>
                  <a:moveTo>
                    <a:pt x="4742" y="5446"/>
                  </a:moveTo>
                  <a:lnTo>
                    <a:pt x="5046" y="5477"/>
                  </a:lnTo>
                  <a:lnTo>
                    <a:pt x="4681" y="5963"/>
                  </a:lnTo>
                  <a:lnTo>
                    <a:pt x="4043" y="5963"/>
                  </a:lnTo>
                  <a:lnTo>
                    <a:pt x="4742" y="5446"/>
                  </a:lnTo>
                  <a:close/>
                  <a:moveTo>
                    <a:pt x="6262" y="5659"/>
                  </a:moveTo>
                  <a:lnTo>
                    <a:pt x="6566" y="5689"/>
                  </a:lnTo>
                  <a:lnTo>
                    <a:pt x="7113" y="6388"/>
                  </a:lnTo>
                  <a:lnTo>
                    <a:pt x="6505" y="6236"/>
                  </a:lnTo>
                  <a:lnTo>
                    <a:pt x="6262" y="5659"/>
                  </a:lnTo>
                  <a:close/>
                  <a:moveTo>
                    <a:pt x="5593" y="5902"/>
                  </a:moveTo>
                  <a:lnTo>
                    <a:pt x="5836" y="6449"/>
                  </a:lnTo>
                  <a:lnTo>
                    <a:pt x="5441" y="7179"/>
                  </a:lnTo>
                  <a:lnTo>
                    <a:pt x="5228" y="6388"/>
                  </a:lnTo>
                  <a:lnTo>
                    <a:pt x="5593" y="5902"/>
                  </a:lnTo>
                  <a:close/>
                  <a:moveTo>
                    <a:pt x="3732" y="0"/>
                  </a:moveTo>
                  <a:cubicBezTo>
                    <a:pt x="3685" y="0"/>
                    <a:pt x="3636" y="11"/>
                    <a:pt x="3587" y="36"/>
                  </a:cubicBezTo>
                  <a:cubicBezTo>
                    <a:pt x="3405" y="97"/>
                    <a:pt x="3314" y="309"/>
                    <a:pt x="3405" y="492"/>
                  </a:cubicBezTo>
                  <a:lnTo>
                    <a:pt x="3891" y="1677"/>
                  </a:lnTo>
                  <a:lnTo>
                    <a:pt x="3891" y="1677"/>
                  </a:lnTo>
                  <a:lnTo>
                    <a:pt x="3283" y="1404"/>
                  </a:lnTo>
                  <a:cubicBezTo>
                    <a:pt x="3234" y="1379"/>
                    <a:pt x="3183" y="1368"/>
                    <a:pt x="3134" y="1368"/>
                  </a:cubicBezTo>
                  <a:cubicBezTo>
                    <a:pt x="2998" y="1368"/>
                    <a:pt x="2872" y="1452"/>
                    <a:pt x="2827" y="1586"/>
                  </a:cubicBezTo>
                  <a:cubicBezTo>
                    <a:pt x="2736" y="1768"/>
                    <a:pt x="2827" y="1981"/>
                    <a:pt x="3010" y="2042"/>
                  </a:cubicBezTo>
                  <a:lnTo>
                    <a:pt x="4256" y="2589"/>
                  </a:lnTo>
                  <a:lnTo>
                    <a:pt x="4621" y="3410"/>
                  </a:lnTo>
                  <a:lnTo>
                    <a:pt x="3557" y="3106"/>
                  </a:lnTo>
                  <a:cubicBezTo>
                    <a:pt x="3523" y="3099"/>
                    <a:pt x="3488" y="3095"/>
                    <a:pt x="3455" y="3095"/>
                  </a:cubicBezTo>
                  <a:cubicBezTo>
                    <a:pt x="3339" y="3095"/>
                    <a:pt x="3232" y="3140"/>
                    <a:pt x="3162" y="3258"/>
                  </a:cubicBezTo>
                  <a:cubicBezTo>
                    <a:pt x="3101" y="3379"/>
                    <a:pt x="3101" y="3562"/>
                    <a:pt x="3162" y="3683"/>
                  </a:cubicBezTo>
                  <a:lnTo>
                    <a:pt x="3891" y="4626"/>
                  </a:lnTo>
                  <a:lnTo>
                    <a:pt x="3891" y="4626"/>
                  </a:lnTo>
                  <a:lnTo>
                    <a:pt x="2736" y="4474"/>
                  </a:lnTo>
                  <a:lnTo>
                    <a:pt x="1915" y="3379"/>
                  </a:lnTo>
                  <a:cubicBezTo>
                    <a:pt x="1839" y="3284"/>
                    <a:pt x="1728" y="3237"/>
                    <a:pt x="1618" y="3237"/>
                  </a:cubicBezTo>
                  <a:cubicBezTo>
                    <a:pt x="1552" y="3237"/>
                    <a:pt x="1486" y="3254"/>
                    <a:pt x="1429" y="3288"/>
                  </a:cubicBezTo>
                  <a:cubicBezTo>
                    <a:pt x="1277" y="3410"/>
                    <a:pt x="1216" y="3653"/>
                    <a:pt x="1338" y="3805"/>
                  </a:cubicBezTo>
                  <a:lnTo>
                    <a:pt x="1703" y="4322"/>
                  </a:lnTo>
                  <a:lnTo>
                    <a:pt x="456" y="4139"/>
                  </a:lnTo>
                  <a:cubicBezTo>
                    <a:pt x="441" y="4137"/>
                    <a:pt x="425" y="4135"/>
                    <a:pt x="409" y="4135"/>
                  </a:cubicBezTo>
                  <a:cubicBezTo>
                    <a:pt x="244" y="4135"/>
                    <a:pt x="89" y="4277"/>
                    <a:pt x="61" y="4443"/>
                  </a:cubicBezTo>
                  <a:cubicBezTo>
                    <a:pt x="0" y="4626"/>
                    <a:pt x="152" y="4808"/>
                    <a:pt x="335" y="4869"/>
                  </a:cubicBezTo>
                  <a:lnTo>
                    <a:pt x="1611" y="5051"/>
                  </a:lnTo>
                  <a:lnTo>
                    <a:pt x="1064" y="5416"/>
                  </a:lnTo>
                  <a:cubicBezTo>
                    <a:pt x="912" y="5537"/>
                    <a:pt x="882" y="5781"/>
                    <a:pt x="1003" y="5933"/>
                  </a:cubicBezTo>
                  <a:cubicBezTo>
                    <a:pt x="1068" y="5997"/>
                    <a:pt x="1163" y="6061"/>
                    <a:pt x="1267" y="6061"/>
                  </a:cubicBezTo>
                  <a:cubicBezTo>
                    <a:pt x="1310" y="6061"/>
                    <a:pt x="1354" y="6050"/>
                    <a:pt x="1399" y="6024"/>
                  </a:cubicBezTo>
                  <a:cubicBezTo>
                    <a:pt x="1459" y="6024"/>
                    <a:pt x="1459" y="5993"/>
                    <a:pt x="1490" y="5993"/>
                  </a:cubicBezTo>
                  <a:lnTo>
                    <a:pt x="2584" y="5173"/>
                  </a:lnTo>
                  <a:lnTo>
                    <a:pt x="3739" y="5325"/>
                  </a:lnTo>
                  <a:lnTo>
                    <a:pt x="2766" y="6054"/>
                  </a:lnTo>
                  <a:cubicBezTo>
                    <a:pt x="2675" y="6115"/>
                    <a:pt x="2584" y="6297"/>
                    <a:pt x="2675" y="6419"/>
                  </a:cubicBezTo>
                  <a:cubicBezTo>
                    <a:pt x="2706" y="6571"/>
                    <a:pt x="2858" y="6662"/>
                    <a:pt x="3010" y="6662"/>
                  </a:cubicBezTo>
                  <a:lnTo>
                    <a:pt x="4104" y="6662"/>
                  </a:lnTo>
                  <a:lnTo>
                    <a:pt x="3526" y="7361"/>
                  </a:lnTo>
                  <a:lnTo>
                    <a:pt x="2159" y="7513"/>
                  </a:lnTo>
                  <a:cubicBezTo>
                    <a:pt x="1976" y="7544"/>
                    <a:pt x="1824" y="7695"/>
                    <a:pt x="1855" y="7908"/>
                  </a:cubicBezTo>
                  <a:cubicBezTo>
                    <a:pt x="1910" y="8075"/>
                    <a:pt x="2042" y="8216"/>
                    <a:pt x="2203" y="8216"/>
                  </a:cubicBezTo>
                  <a:cubicBezTo>
                    <a:pt x="2218" y="8216"/>
                    <a:pt x="2234" y="8215"/>
                    <a:pt x="2250" y="8212"/>
                  </a:cubicBezTo>
                  <a:lnTo>
                    <a:pt x="2888" y="8121"/>
                  </a:lnTo>
                  <a:lnTo>
                    <a:pt x="2888" y="8121"/>
                  </a:lnTo>
                  <a:lnTo>
                    <a:pt x="2098" y="9154"/>
                  </a:lnTo>
                  <a:cubicBezTo>
                    <a:pt x="1976" y="9306"/>
                    <a:pt x="2007" y="9519"/>
                    <a:pt x="2189" y="9641"/>
                  </a:cubicBezTo>
                  <a:cubicBezTo>
                    <a:pt x="2248" y="9700"/>
                    <a:pt x="2319" y="9733"/>
                    <a:pt x="2395" y="9733"/>
                  </a:cubicBezTo>
                  <a:cubicBezTo>
                    <a:pt x="2437" y="9733"/>
                    <a:pt x="2480" y="9723"/>
                    <a:pt x="2523" y="9702"/>
                  </a:cubicBezTo>
                  <a:cubicBezTo>
                    <a:pt x="2554" y="9641"/>
                    <a:pt x="2614" y="9610"/>
                    <a:pt x="2675" y="9580"/>
                  </a:cubicBezTo>
                  <a:lnTo>
                    <a:pt x="3466" y="8547"/>
                  </a:lnTo>
                  <a:lnTo>
                    <a:pt x="3557" y="9185"/>
                  </a:lnTo>
                  <a:cubicBezTo>
                    <a:pt x="3584" y="9351"/>
                    <a:pt x="3714" y="9493"/>
                    <a:pt x="3875" y="9493"/>
                  </a:cubicBezTo>
                  <a:cubicBezTo>
                    <a:pt x="3890" y="9493"/>
                    <a:pt x="3906" y="9491"/>
                    <a:pt x="3921" y="9489"/>
                  </a:cubicBezTo>
                  <a:cubicBezTo>
                    <a:pt x="3952" y="9489"/>
                    <a:pt x="4013" y="9489"/>
                    <a:pt x="4013" y="9458"/>
                  </a:cubicBezTo>
                  <a:cubicBezTo>
                    <a:pt x="4165" y="9367"/>
                    <a:pt x="4225" y="9215"/>
                    <a:pt x="4225" y="9063"/>
                  </a:cubicBezTo>
                  <a:lnTo>
                    <a:pt x="4073" y="7695"/>
                  </a:lnTo>
                  <a:lnTo>
                    <a:pt x="4651" y="6996"/>
                  </a:lnTo>
                  <a:lnTo>
                    <a:pt x="4955" y="8060"/>
                  </a:lnTo>
                  <a:cubicBezTo>
                    <a:pt x="4985" y="8212"/>
                    <a:pt x="5107" y="8273"/>
                    <a:pt x="5259" y="8303"/>
                  </a:cubicBezTo>
                  <a:cubicBezTo>
                    <a:pt x="5293" y="8317"/>
                    <a:pt x="5326" y="8323"/>
                    <a:pt x="5357" y="8323"/>
                  </a:cubicBezTo>
                  <a:cubicBezTo>
                    <a:pt x="5463" y="8323"/>
                    <a:pt x="5546" y="8252"/>
                    <a:pt x="5593" y="8182"/>
                  </a:cubicBezTo>
                  <a:lnTo>
                    <a:pt x="6171" y="7209"/>
                  </a:lnTo>
                  <a:lnTo>
                    <a:pt x="6505" y="8060"/>
                  </a:lnTo>
                  <a:lnTo>
                    <a:pt x="5988" y="9306"/>
                  </a:lnTo>
                  <a:cubicBezTo>
                    <a:pt x="5897" y="9489"/>
                    <a:pt x="5988" y="9702"/>
                    <a:pt x="6171" y="9762"/>
                  </a:cubicBezTo>
                  <a:cubicBezTo>
                    <a:pt x="6216" y="9778"/>
                    <a:pt x="6262" y="9785"/>
                    <a:pt x="6306" y="9785"/>
                  </a:cubicBezTo>
                  <a:cubicBezTo>
                    <a:pt x="6439" y="9785"/>
                    <a:pt x="6558" y="9717"/>
                    <a:pt x="6627" y="9580"/>
                  </a:cubicBezTo>
                  <a:lnTo>
                    <a:pt x="6900" y="8972"/>
                  </a:lnTo>
                  <a:lnTo>
                    <a:pt x="7387" y="10127"/>
                  </a:lnTo>
                  <a:cubicBezTo>
                    <a:pt x="7433" y="10288"/>
                    <a:pt x="7566" y="10362"/>
                    <a:pt x="7707" y="10362"/>
                  </a:cubicBezTo>
                  <a:cubicBezTo>
                    <a:pt x="7752" y="10362"/>
                    <a:pt x="7798" y="10355"/>
                    <a:pt x="7842" y="10340"/>
                  </a:cubicBezTo>
                  <a:cubicBezTo>
                    <a:pt x="8025" y="10249"/>
                    <a:pt x="8116" y="10066"/>
                    <a:pt x="8025" y="9884"/>
                  </a:cubicBezTo>
                  <a:lnTo>
                    <a:pt x="7539" y="8699"/>
                  </a:lnTo>
                  <a:lnTo>
                    <a:pt x="8146" y="8972"/>
                  </a:lnTo>
                  <a:cubicBezTo>
                    <a:pt x="8177" y="8987"/>
                    <a:pt x="8222" y="8995"/>
                    <a:pt x="8272" y="8995"/>
                  </a:cubicBezTo>
                  <a:cubicBezTo>
                    <a:pt x="8321" y="8995"/>
                    <a:pt x="8374" y="8987"/>
                    <a:pt x="8420" y="8972"/>
                  </a:cubicBezTo>
                  <a:cubicBezTo>
                    <a:pt x="8481" y="8911"/>
                    <a:pt x="8572" y="8851"/>
                    <a:pt x="8602" y="8759"/>
                  </a:cubicBezTo>
                  <a:cubicBezTo>
                    <a:pt x="8663" y="8577"/>
                    <a:pt x="8602" y="8395"/>
                    <a:pt x="8420" y="8303"/>
                  </a:cubicBezTo>
                  <a:lnTo>
                    <a:pt x="7143" y="7787"/>
                  </a:lnTo>
                  <a:lnTo>
                    <a:pt x="6809" y="6966"/>
                  </a:lnTo>
                  <a:lnTo>
                    <a:pt x="7873" y="7270"/>
                  </a:lnTo>
                  <a:cubicBezTo>
                    <a:pt x="7903" y="7280"/>
                    <a:pt x="7930" y="7283"/>
                    <a:pt x="7956" y="7283"/>
                  </a:cubicBezTo>
                  <a:cubicBezTo>
                    <a:pt x="8008" y="7283"/>
                    <a:pt x="8055" y="7270"/>
                    <a:pt x="8116" y="7270"/>
                  </a:cubicBezTo>
                  <a:cubicBezTo>
                    <a:pt x="8177" y="7209"/>
                    <a:pt x="8207" y="7179"/>
                    <a:pt x="8268" y="7148"/>
                  </a:cubicBezTo>
                  <a:cubicBezTo>
                    <a:pt x="8329" y="7027"/>
                    <a:pt x="8329" y="6844"/>
                    <a:pt x="8268" y="6723"/>
                  </a:cubicBezTo>
                  <a:lnTo>
                    <a:pt x="7539" y="5781"/>
                  </a:lnTo>
                  <a:lnTo>
                    <a:pt x="7539" y="5781"/>
                  </a:lnTo>
                  <a:lnTo>
                    <a:pt x="8663" y="5933"/>
                  </a:lnTo>
                  <a:lnTo>
                    <a:pt x="9514" y="7027"/>
                  </a:lnTo>
                  <a:cubicBezTo>
                    <a:pt x="9603" y="7116"/>
                    <a:pt x="9709" y="7172"/>
                    <a:pt x="9818" y="7172"/>
                  </a:cubicBezTo>
                  <a:cubicBezTo>
                    <a:pt x="9858" y="7172"/>
                    <a:pt x="9899" y="7165"/>
                    <a:pt x="9940" y="7148"/>
                  </a:cubicBezTo>
                  <a:cubicBezTo>
                    <a:pt x="9970" y="7148"/>
                    <a:pt x="9970" y="7088"/>
                    <a:pt x="10001" y="7088"/>
                  </a:cubicBezTo>
                  <a:cubicBezTo>
                    <a:pt x="10153" y="6996"/>
                    <a:pt x="10183" y="6753"/>
                    <a:pt x="10092" y="6601"/>
                  </a:cubicBezTo>
                  <a:lnTo>
                    <a:pt x="9697" y="6085"/>
                  </a:lnTo>
                  <a:lnTo>
                    <a:pt x="10943" y="6267"/>
                  </a:lnTo>
                  <a:cubicBezTo>
                    <a:pt x="11034" y="6267"/>
                    <a:pt x="11064" y="6267"/>
                    <a:pt x="11156" y="6236"/>
                  </a:cubicBezTo>
                  <a:cubicBezTo>
                    <a:pt x="11247" y="6176"/>
                    <a:pt x="11338" y="6085"/>
                    <a:pt x="11368" y="5963"/>
                  </a:cubicBezTo>
                  <a:cubicBezTo>
                    <a:pt x="11368" y="5781"/>
                    <a:pt x="11247" y="5629"/>
                    <a:pt x="11064" y="5598"/>
                  </a:cubicBezTo>
                  <a:lnTo>
                    <a:pt x="9818" y="5385"/>
                  </a:lnTo>
                  <a:lnTo>
                    <a:pt x="10335" y="5021"/>
                  </a:lnTo>
                  <a:cubicBezTo>
                    <a:pt x="10487" y="4899"/>
                    <a:pt x="10548" y="4686"/>
                    <a:pt x="10426" y="4534"/>
                  </a:cubicBezTo>
                  <a:cubicBezTo>
                    <a:pt x="10349" y="4438"/>
                    <a:pt x="10236" y="4378"/>
                    <a:pt x="10124" y="4378"/>
                  </a:cubicBezTo>
                  <a:cubicBezTo>
                    <a:pt x="10060" y="4378"/>
                    <a:pt x="9996" y="4399"/>
                    <a:pt x="9940" y="4443"/>
                  </a:cubicBezTo>
                  <a:lnTo>
                    <a:pt x="8815" y="5294"/>
                  </a:lnTo>
                  <a:lnTo>
                    <a:pt x="7691" y="5142"/>
                  </a:lnTo>
                  <a:lnTo>
                    <a:pt x="8633" y="4413"/>
                  </a:lnTo>
                  <a:cubicBezTo>
                    <a:pt x="8754" y="4322"/>
                    <a:pt x="8815" y="4139"/>
                    <a:pt x="8754" y="4018"/>
                  </a:cubicBezTo>
                  <a:cubicBezTo>
                    <a:pt x="8724" y="3866"/>
                    <a:pt x="8572" y="3805"/>
                    <a:pt x="8420" y="3805"/>
                  </a:cubicBezTo>
                  <a:lnTo>
                    <a:pt x="7295" y="3805"/>
                  </a:lnTo>
                  <a:lnTo>
                    <a:pt x="7873" y="3075"/>
                  </a:lnTo>
                  <a:lnTo>
                    <a:pt x="9241" y="2923"/>
                  </a:lnTo>
                  <a:cubicBezTo>
                    <a:pt x="9271" y="2923"/>
                    <a:pt x="9332" y="2923"/>
                    <a:pt x="9332" y="2893"/>
                  </a:cubicBezTo>
                  <a:cubicBezTo>
                    <a:pt x="9484" y="2802"/>
                    <a:pt x="9545" y="2650"/>
                    <a:pt x="9545" y="2498"/>
                  </a:cubicBezTo>
                  <a:cubicBezTo>
                    <a:pt x="9517" y="2331"/>
                    <a:pt x="9388" y="2190"/>
                    <a:pt x="9226" y="2190"/>
                  </a:cubicBezTo>
                  <a:cubicBezTo>
                    <a:pt x="9211" y="2190"/>
                    <a:pt x="9196" y="2191"/>
                    <a:pt x="9180" y="2194"/>
                  </a:cubicBezTo>
                  <a:lnTo>
                    <a:pt x="8511" y="2285"/>
                  </a:lnTo>
                  <a:lnTo>
                    <a:pt x="8511" y="2285"/>
                  </a:lnTo>
                  <a:lnTo>
                    <a:pt x="9332" y="1252"/>
                  </a:lnTo>
                  <a:cubicBezTo>
                    <a:pt x="9423" y="1100"/>
                    <a:pt x="9393" y="856"/>
                    <a:pt x="9241" y="765"/>
                  </a:cubicBezTo>
                  <a:cubicBezTo>
                    <a:pt x="9177" y="715"/>
                    <a:pt x="9103" y="690"/>
                    <a:pt x="9030" y="690"/>
                  </a:cubicBezTo>
                  <a:cubicBezTo>
                    <a:pt x="8927" y="690"/>
                    <a:pt x="8825" y="738"/>
                    <a:pt x="8754" y="826"/>
                  </a:cubicBezTo>
                  <a:lnTo>
                    <a:pt x="7964" y="1860"/>
                  </a:lnTo>
                  <a:lnTo>
                    <a:pt x="7873" y="1221"/>
                  </a:lnTo>
                  <a:cubicBezTo>
                    <a:pt x="7847" y="1041"/>
                    <a:pt x="7734" y="904"/>
                    <a:pt x="7588" y="904"/>
                  </a:cubicBezTo>
                  <a:cubicBezTo>
                    <a:pt x="7563" y="904"/>
                    <a:pt x="7536" y="908"/>
                    <a:pt x="7508" y="917"/>
                  </a:cubicBezTo>
                  <a:cubicBezTo>
                    <a:pt x="7295" y="948"/>
                    <a:pt x="7143" y="1100"/>
                    <a:pt x="7204" y="1282"/>
                  </a:cubicBezTo>
                  <a:lnTo>
                    <a:pt x="7356" y="2650"/>
                  </a:lnTo>
                  <a:lnTo>
                    <a:pt x="6779" y="3379"/>
                  </a:lnTo>
                  <a:lnTo>
                    <a:pt x="6475" y="2315"/>
                  </a:lnTo>
                  <a:cubicBezTo>
                    <a:pt x="6444" y="2163"/>
                    <a:pt x="6323" y="2072"/>
                    <a:pt x="6171" y="2042"/>
                  </a:cubicBezTo>
                  <a:cubicBezTo>
                    <a:pt x="6145" y="2037"/>
                    <a:pt x="6119" y="2034"/>
                    <a:pt x="6095" y="2034"/>
                  </a:cubicBezTo>
                  <a:cubicBezTo>
                    <a:pt x="5979" y="2034"/>
                    <a:pt x="5887" y="2093"/>
                    <a:pt x="5836" y="2194"/>
                  </a:cubicBezTo>
                  <a:lnTo>
                    <a:pt x="5259" y="3136"/>
                  </a:lnTo>
                  <a:lnTo>
                    <a:pt x="4925" y="2315"/>
                  </a:lnTo>
                  <a:lnTo>
                    <a:pt x="5441" y="1069"/>
                  </a:lnTo>
                  <a:cubicBezTo>
                    <a:pt x="5532" y="856"/>
                    <a:pt x="5441" y="674"/>
                    <a:pt x="5259" y="613"/>
                  </a:cubicBezTo>
                  <a:cubicBezTo>
                    <a:pt x="5210" y="589"/>
                    <a:pt x="5159" y="578"/>
                    <a:pt x="5109" y="578"/>
                  </a:cubicBezTo>
                  <a:cubicBezTo>
                    <a:pt x="4973" y="578"/>
                    <a:pt x="4847" y="662"/>
                    <a:pt x="4803" y="796"/>
                  </a:cubicBezTo>
                  <a:lnTo>
                    <a:pt x="4529" y="1404"/>
                  </a:lnTo>
                  <a:lnTo>
                    <a:pt x="4043" y="218"/>
                  </a:lnTo>
                  <a:cubicBezTo>
                    <a:pt x="3976" y="85"/>
                    <a:pt x="3861" y="0"/>
                    <a:pt x="37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34"/>
            <p:cNvSpPr/>
            <p:nvPr/>
          </p:nvSpPr>
          <p:spPr>
            <a:xfrm flipH="1">
              <a:off x="1897509" y="1976957"/>
              <a:ext cx="364455" cy="330947"/>
            </a:xfrm>
            <a:custGeom>
              <a:avLst/>
              <a:gdLst/>
              <a:ahLst/>
              <a:cxnLst/>
              <a:rect l="l" t="t" r="r" b="b"/>
              <a:pathLst>
                <a:path w="11399" h="10351" extrusionOk="0">
                  <a:moveTo>
                    <a:pt x="6019" y="3215"/>
                  </a:moveTo>
                  <a:lnTo>
                    <a:pt x="6231" y="4005"/>
                  </a:lnTo>
                  <a:lnTo>
                    <a:pt x="5867" y="4492"/>
                  </a:lnTo>
                  <a:lnTo>
                    <a:pt x="5624" y="3945"/>
                  </a:lnTo>
                  <a:lnTo>
                    <a:pt x="6019" y="3215"/>
                  </a:lnTo>
                  <a:close/>
                  <a:moveTo>
                    <a:pt x="4347" y="4005"/>
                  </a:moveTo>
                  <a:lnTo>
                    <a:pt x="4955" y="4157"/>
                  </a:lnTo>
                  <a:lnTo>
                    <a:pt x="5168" y="4735"/>
                  </a:lnTo>
                  <a:lnTo>
                    <a:pt x="4864" y="4704"/>
                  </a:lnTo>
                  <a:lnTo>
                    <a:pt x="4347" y="4005"/>
                  </a:lnTo>
                  <a:close/>
                  <a:moveTo>
                    <a:pt x="7417" y="4431"/>
                  </a:moveTo>
                  <a:lnTo>
                    <a:pt x="6687" y="4978"/>
                  </a:lnTo>
                  <a:lnTo>
                    <a:pt x="6383" y="4917"/>
                  </a:lnTo>
                  <a:lnTo>
                    <a:pt x="6779" y="4431"/>
                  </a:lnTo>
                  <a:close/>
                  <a:moveTo>
                    <a:pt x="4803" y="5434"/>
                  </a:moveTo>
                  <a:lnTo>
                    <a:pt x="5076" y="5464"/>
                  </a:lnTo>
                  <a:lnTo>
                    <a:pt x="4712" y="5951"/>
                  </a:lnTo>
                  <a:lnTo>
                    <a:pt x="4073" y="5951"/>
                  </a:lnTo>
                  <a:lnTo>
                    <a:pt x="4803" y="5434"/>
                  </a:lnTo>
                  <a:close/>
                  <a:moveTo>
                    <a:pt x="6262" y="5647"/>
                  </a:moveTo>
                  <a:lnTo>
                    <a:pt x="6566" y="5677"/>
                  </a:lnTo>
                  <a:lnTo>
                    <a:pt x="7113" y="6376"/>
                  </a:lnTo>
                  <a:lnTo>
                    <a:pt x="6505" y="6224"/>
                  </a:lnTo>
                  <a:lnTo>
                    <a:pt x="6262" y="5647"/>
                  </a:lnTo>
                  <a:close/>
                  <a:moveTo>
                    <a:pt x="5593" y="5920"/>
                  </a:moveTo>
                  <a:lnTo>
                    <a:pt x="5806" y="6498"/>
                  </a:lnTo>
                  <a:lnTo>
                    <a:pt x="5441" y="7197"/>
                  </a:lnTo>
                  <a:lnTo>
                    <a:pt x="5198" y="6407"/>
                  </a:lnTo>
                  <a:lnTo>
                    <a:pt x="5593" y="5920"/>
                  </a:lnTo>
                  <a:close/>
                  <a:moveTo>
                    <a:pt x="3722" y="1"/>
                  </a:moveTo>
                  <a:cubicBezTo>
                    <a:pt x="3678" y="1"/>
                    <a:pt x="3633" y="8"/>
                    <a:pt x="3587" y="24"/>
                  </a:cubicBezTo>
                  <a:cubicBezTo>
                    <a:pt x="3374" y="115"/>
                    <a:pt x="3313" y="297"/>
                    <a:pt x="3374" y="479"/>
                  </a:cubicBezTo>
                  <a:lnTo>
                    <a:pt x="3891" y="1665"/>
                  </a:lnTo>
                  <a:lnTo>
                    <a:pt x="3283" y="1391"/>
                  </a:lnTo>
                  <a:cubicBezTo>
                    <a:pt x="3230" y="1376"/>
                    <a:pt x="3179" y="1369"/>
                    <a:pt x="3130" y="1369"/>
                  </a:cubicBezTo>
                  <a:cubicBezTo>
                    <a:pt x="2985" y="1369"/>
                    <a:pt x="2865" y="1437"/>
                    <a:pt x="2797" y="1574"/>
                  </a:cubicBezTo>
                  <a:cubicBezTo>
                    <a:pt x="2736" y="1786"/>
                    <a:pt x="2797" y="1969"/>
                    <a:pt x="3010" y="2030"/>
                  </a:cubicBezTo>
                  <a:lnTo>
                    <a:pt x="4256" y="2577"/>
                  </a:lnTo>
                  <a:lnTo>
                    <a:pt x="4590" y="3397"/>
                  </a:lnTo>
                  <a:lnTo>
                    <a:pt x="3526" y="3093"/>
                  </a:lnTo>
                  <a:cubicBezTo>
                    <a:pt x="3492" y="3087"/>
                    <a:pt x="3458" y="3083"/>
                    <a:pt x="3425" y="3083"/>
                  </a:cubicBezTo>
                  <a:cubicBezTo>
                    <a:pt x="3311" y="3083"/>
                    <a:pt x="3209" y="3128"/>
                    <a:pt x="3162" y="3245"/>
                  </a:cubicBezTo>
                  <a:cubicBezTo>
                    <a:pt x="3070" y="3367"/>
                    <a:pt x="3070" y="3549"/>
                    <a:pt x="3162" y="3671"/>
                  </a:cubicBezTo>
                  <a:lnTo>
                    <a:pt x="3861" y="4613"/>
                  </a:lnTo>
                  <a:lnTo>
                    <a:pt x="2736" y="4461"/>
                  </a:lnTo>
                  <a:lnTo>
                    <a:pt x="1885" y="3367"/>
                  </a:lnTo>
                  <a:cubicBezTo>
                    <a:pt x="1832" y="3278"/>
                    <a:pt x="1727" y="3231"/>
                    <a:pt x="1619" y="3231"/>
                  </a:cubicBezTo>
                  <a:cubicBezTo>
                    <a:pt x="1541" y="3231"/>
                    <a:pt x="1462" y="3255"/>
                    <a:pt x="1399" y="3306"/>
                  </a:cubicBezTo>
                  <a:cubicBezTo>
                    <a:pt x="1247" y="3397"/>
                    <a:pt x="1216" y="3641"/>
                    <a:pt x="1338" y="3793"/>
                  </a:cubicBezTo>
                  <a:lnTo>
                    <a:pt x="1703" y="4309"/>
                  </a:lnTo>
                  <a:lnTo>
                    <a:pt x="456" y="4127"/>
                  </a:lnTo>
                  <a:cubicBezTo>
                    <a:pt x="441" y="4124"/>
                    <a:pt x="425" y="4123"/>
                    <a:pt x="408" y="4123"/>
                  </a:cubicBezTo>
                  <a:cubicBezTo>
                    <a:pt x="238" y="4123"/>
                    <a:pt x="59" y="4264"/>
                    <a:pt x="31" y="4431"/>
                  </a:cubicBezTo>
                  <a:cubicBezTo>
                    <a:pt x="0" y="4613"/>
                    <a:pt x="152" y="4826"/>
                    <a:pt x="335" y="4856"/>
                  </a:cubicBezTo>
                  <a:lnTo>
                    <a:pt x="1581" y="5039"/>
                  </a:lnTo>
                  <a:lnTo>
                    <a:pt x="1064" y="5434"/>
                  </a:lnTo>
                  <a:cubicBezTo>
                    <a:pt x="912" y="5525"/>
                    <a:pt x="882" y="5768"/>
                    <a:pt x="973" y="5920"/>
                  </a:cubicBezTo>
                  <a:cubicBezTo>
                    <a:pt x="1059" y="5985"/>
                    <a:pt x="1160" y="6049"/>
                    <a:pt x="1266" y="6049"/>
                  </a:cubicBezTo>
                  <a:cubicBezTo>
                    <a:pt x="1310" y="6049"/>
                    <a:pt x="1354" y="6038"/>
                    <a:pt x="1399" y="6011"/>
                  </a:cubicBezTo>
                  <a:cubicBezTo>
                    <a:pt x="1429" y="6011"/>
                    <a:pt x="1429" y="5981"/>
                    <a:pt x="1490" y="5981"/>
                  </a:cubicBezTo>
                  <a:lnTo>
                    <a:pt x="2584" y="5160"/>
                  </a:lnTo>
                  <a:lnTo>
                    <a:pt x="3709" y="5312"/>
                  </a:lnTo>
                  <a:lnTo>
                    <a:pt x="2766" y="6042"/>
                  </a:lnTo>
                  <a:cubicBezTo>
                    <a:pt x="2645" y="6103"/>
                    <a:pt x="2584" y="6285"/>
                    <a:pt x="2645" y="6407"/>
                  </a:cubicBezTo>
                  <a:cubicBezTo>
                    <a:pt x="2706" y="6559"/>
                    <a:pt x="2858" y="6650"/>
                    <a:pt x="3010" y="6650"/>
                  </a:cubicBezTo>
                  <a:lnTo>
                    <a:pt x="4104" y="6650"/>
                  </a:lnTo>
                  <a:lnTo>
                    <a:pt x="3526" y="7349"/>
                  </a:lnTo>
                  <a:lnTo>
                    <a:pt x="2158" y="7501"/>
                  </a:lnTo>
                  <a:cubicBezTo>
                    <a:pt x="1976" y="7562"/>
                    <a:pt x="1824" y="7714"/>
                    <a:pt x="1854" y="7896"/>
                  </a:cubicBezTo>
                  <a:cubicBezTo>
                    <a:pt x="1882" y="8063"/>
                    <a:pt x="2011" y="8204"/>
                    <a:pt x="2196" y="8204"/>
                  </a:cubicBezTo>
                  <a:cubicBezTo>
                    <a:pt x="2213" y="8204"/>
                    <a:pt x="2231" y="8203"/>
                    <a:pt x="2250" y="8200"/>
                  </a:cubicBezTo>
                  <a:lnTo>
                    <a:pt x="2888" y="8109"/>
                  </a:lnTo>
                  <a:lnTo>
                    <a:pt x="2098" y="9142"/>
                  </a:lnTo>
                  <a:cubicBezTo>
                    <a:pt x="1976" y="9294"/>
                    <a:pt x="2006" y="9537"/>
                    <a:pt x="2158" y="9629"/>
                  </a:cubicBezTo>
                  <a:cubicBezTo>
                    <a:pt x="2237" y="9687"/>
                    <a:pt x="2315" y="9721"/>
                    <a:pt x="2386" y="9721"/>
                  </a:cubicBezTo>
                  <a:cubicBezTo>
                    <a:pt x="2424" y="9721"/>
                    <a:pt x="2460" y="9711"/>
                    <a:pt x="2493" y="9689"/>
                  </a:cubicBezTo>
                  <a:cubicBezTo>
                    <a:pt x="2554" y="9629"/>
                    <a:pt x="2614" y="9598"/>
                    <a:pt x="2645" y="9568"/>
                  </a:cubicBezTo>
                  <a:lnTo>
                    <a:pt x="3465" y="8534"/>
                  </a:lnTo>
                  <a:lnTo>
                    <a:pt x="3526" y="9173"/>
                  </a:lnTo>
                  <a:cubicBezTo>
                    <a:pt x="3552" y="9353"/>
                    <a:pt x="3666" y="9490"/>
                    <a:pt x="3829" y="9490"/>
                  </a:cubicBezTo>
                  <a:cubicBezTo>
                    <a:pt x="3859" y="9490"/>
                    <a:pt x="3889" y="9486"/>
                    <a:pt x="3921" y="9477"/>
                  </a:cubicBezTo>
                  <a:cubicBezTo>
                    <a:pt x="3952" y="9477"/>
                    <a:pt x="3982" y="9477"/>
                    <a:pt x="3982" y="9446"/>
                  </a:cubicBezTo>
                  <a:cubicBezTo>
                    <a:pt x="4134" y="9385"/>
                    <a:pt x="4225" y="9233"/>
                    <a:pt x="4225" y="9081"/>
                  </a:cubicBezTo>
                  <a:lnTo>
                    <a:pt x="4073" y="7714"/>
                  </a:lnTo>
                  <a:lnTo>
                    <a:pt x="4651" y="6984"/>
                  </a:lnTo>
                  <a:lnTo>
                    <a:pt x="4924" y="8048"/>
                  </a:lnTo>
                  <a:cubicBezTo>
                    <a:pt x="4985" y="8200"/>
                    <a:pt x="5076" y="8261"/>
                    <a:pt x="5228" y="8322"/>
                  </a:cubicBezTo>
                  <a:cubicBezTo>
                    <a:pt x="5249" y="8326"/>
                    <a:pt x="5269" y="8327"/>
                    <a:pt x="5288" y="8327"/>
                  </a:cubicBezTo>
                  <a:cubicBezTo>
                    <a:pt x="5412" y="8327"/>
                    <a:pt x="5514" y="8248"/>
                    <a:pt x="5593" y="8170"/>
                  </a:cubicBezTo>
                  <a:lnTo>
                    <a:pt x="6140" y="7197"/>
                  </a:lnTo>
                  <a:lnTo>
                    <a:pt x="6505" y="8048"/>
                  </a:lnTo>
                  <a:lnTo>
                    <a:pt x="5958" y="9294"/>
                  </a:lnTo>
                  <a:cubicBezTo>
                    <a:pt x="5897" y="9477"/>
                    <a:pt x="5958" y="9689"/>
                    <a:pt x="6140" y="9750"/>
                  </a:cubicBezTo>
                  <a:cubicBezTo>
                    <a:pt x="6197" y="9775"/>
                    <a:pt x="6252" y="9786"/>
                    <a:pt x="6303" y="9786"/>
                  </a:cubicBezTo>
                  <a:cubicBezTo>
                    <a:pt x="6442" y="9786"/>
                    <a:pt x="6552" y="9701"/>
                    <a:pt x="6596" y="9568"/>
                  </a:cubicBezTo>
                  <a:lnTo>
                    <a:pt x="6870" y="8960"/>
                  </a:lnTo>
                  <a:lnTo>
                    <a:pt x="7356" y="10145"/>
                  </a:lnTo>
                  <a:cubicBezTo>
                    <a:pt x="7425" y="10282"/>
                    <a:pt x="7544" y="10350"/>
                    <a:pt x="7690" y="10350"/>
                  </a:cubicBezTo>
                  <a:cubicBezTo>
                    <a:pt x="7738" y="10350"/>
                    <a:pt x="7789" y="10343"/>
                    <a:pt x="7842" y="10328"/>
                  </a:cubicBezTo>
                  <a:cubicBezTo>
                    <a:pt x="8025" y="10236"/>
                    <a:pt x="8086" y="10054"/>
                    <a:pt x="8025" y="9872"/>
                  </a:cubicBezTo>
                  <a:lnTo>
                    <a:pt x="7538" y="8686"/>
                  </a:lnTo>
                  <a:lnTo>
                    <a:pt x="8146" y="8960"/>
                  </a:lnTo>
                  <a:cubicBezTo>
                    <a:pt x="8177" y="8975"/>
                    <a:pt x="8222" y="8983"/>
                    <a:pt x="8268" y="8983"/>
                  </a:cubicBezTo>
                  <a:cubicBezTo>
                    <a:pt x="8314" y="8983"/>
                    <a:pt x="8359" y="8975"/>
                    <a:pt x="8390" y="8960"/>
                  </a:cubicBezTo>
                  <a:cubicBezTo>
                    <a:pt x="8481" y="8929"/>
                    <a:pt x="8542" y="8838"/>
                    <a:pt x="8602" y="8777"/>
                  </a:cubicBezTo>
                  <a:cubicBezTo>
                    <a:pt x="8663" y="8565"/>
                    <a:pt x="8602" y="8382"/>
                    <a:pt x="8390" y="8322"/>
                  </a:cubicBezTo>
                  <a:lnTo>
                    <a:pt x="7143" y="7774"/>
                  </a:lnTo>
                  <a:lnTo>
                    <a:pt x="6809" y="6954"/>
                  </a:lnTo>
                  <a:lnTo>
                    <a:pt x="7873" y="7227"/>
                  </a:lnTo>
                  <a:cubicBezTo>
                    <a:pt x="7893" y="7248"/>
                    <a:pt x="7917" y="7254"/>
                    <a:pt x="7942" y="7254"/>
                  </a:cubicBezTo>
                  <a:cubicBezTo>
                    <a:pt x="7991" y="7254"/>
                    <a:pt x="8045" y="7227"/>
                    <a:pt x="8086" y="7227"/>
                  </a:cubicBezTo>
                  <a:cubicBezTo>
                    <a:pt x="8177" y="7197"/>
                    <a:pt x="8207" y="7166"/>
                    <a:pt x="8238" y="7136"/>
                  </a:cubicBezTo>
                  <a:cubicBezTo>
                    <a:pt x="8329" y="7014"/>
                    <a:pt x="8329" y="6832"/>
                    <a:pt x="8238" y="6711"/>
                  </a:cubicBezTo>
                  <a:lnTo>
                    <a:pt x="7538" y="5768"/>
                  </a:lnTo>
                  <a:lnTo>
                    <a:pt x="8663" y="5920"/>
                  </a:lnTo>
                  <a:lnTo>
                    <a:pt x="9514" y="7014"/>
                  </a:lnTo>
                  <a:cubicBezTo>
                    <a:pt x="9581" y="7104"/>
                    <a:pt x="9680" y="7160"/>
                    <a:pt x="9788" y="7160"/>
                  </a:cubicBezTo>
                  <a:cubicBezTo>
                    <a:pt x="9828" y="7160"/>
                    <a:pt x="9869" y="7152"/>
                    <a:pt x="9909" y="7136"/>
                  </a:cubicBezTo>
                  <a:cubicBezTo>
                    <a:pt x="9970" y="7136"/>
                    <a:pt x="9970" y="7106"/>
                    <a:pt x="10001" y="7106"/>
                  </a:cubicBezTo>
                  <a:cubicBezTo>
                    <a:pt x="10153" y="6984"/>
                    <a:pt x="10183" y="6741"/>
                    <a:pt x="10061" y="6589"/>
                  </a:cubicBezTo>
                  <a:lnTo>
                    <a:pt x="9697" y="6072"/>
                  </a:lnTo>
                  <a:lnTo>
                    <a:pt x="9697" y="6072"/>
                  </a:lnTo>
                  <a:lnTo>
                    <a:pt x="10943" y="6255"/>
                  </a:lnTo>
                  <a:cubicBezTo>
                    <a:pt x="11034" y="6255"/>
                    <a:pt x="11064" y="6255"/>
                    <a:pt x="11125" y="6224"/>
                  </a:cubicBezTo>
                  <a:cubicBezTo>
                    <a:pt x="11247" y="6194"/>
                    <a:pt x="11338" y="6072"/>
                    <a:pt x="11368" y="5951"/>
                  </a:cubicBezTo>
                  <a:cubicBezTo>
                    <a:pt x="11399" y="5799"/>
                    <a:pt x="11277" y="5616"/>
                    <a:pt x="11095" y="5586"/>
                  </a:cubicBezTo>
                  <a:lnTo>
                    <a:pt x="9849" y="5373"/>
                  </a:lnTo>
                  <a:lnTo>
                    <a:pt x="10365" y="5008"/>
                  </a:lnTo>
                  <a:cubicBezTo>
                    <a:pt x="10517" y="4887"/>
                    <a:pt x="10578" y="4674"/>
                    <a:pt x="10456" y="4522"/>
                  </a:cubicBezTo>
                  <a:cubicBezTo>
                    <a:pt x="10380" y="4426"/>
                    <a:pt x="10266" y="4366"/>
                    <a:pt x="10155" y="4366"/>
                  </a:cubicBezTo>
                  <a:cubicBezTo>
                    <a:pt x="10090" y="4366"/>
                    <a:pt x="10026" y="4386"/>
                    <a:pt x="9970" y="4431"/>
                  </a:cubicBezTo>
                  <a:lnTo>
                    <a:pt x="8815" y="5282"/>
                  </a:lnTo>
                  <a:lnTo>
                    <a:pt x="7690" y="5130"/>
                  </a:lnTo>
                  <a:lnTo>
                    <a:pt x="8633" y="4400"/>
                  </a:lnTo>
                  <a:cubicBezTo>
                    <a:pt x="8724" y="4309"/>
                    <a:pt x="8815" y="4127"/>
                    <a:pt x="8724" y="4005"/>
                  </a:cubicBezTo>
                  <a:cubicBezTo>
                    <a:pt x="8663" y="3914"/>
                    <a:pt x="8542" y="3793"/>
                    <a:pt x="8390" y="3793"/>
                  </a:cubicBezTo>
                  <a:lnTo>
                    <a:pt x="7295" y="3793"/>
                  </a:lnTo>
                  <a:lnTo>
                    <a:pt x="7873" y="3063"/>
                  </a:lnTo>
                  <a:lnTo>
                    <a:pt x="9241" y="2911"/>
                  </a:lnTo>
                  <a:cubicBezTo>
                    <a:pt x="9271" y="2911"/>
                    <a:pt x="9301" y="2911"/>
                    <a:pt x="9301" y="2881"/>
                  </a:cubicBezTo>
                  <a:cubicBezTo>
                    <a:pt x="9453" y="2790"/>
                    <a:pt x="9545" y="2638"/>
                    <a:pt x="9545" y="2486"/>
                  </a:cubicBezTo>
                  <a:cubicBezTo>
                    <a:pt x="9517" y="2319"/>
                    <a:pt x="9388" y="2178"/>
                    <a:pt x="9203" y="2178"/>
                  </a:cubicBezTo>
                  <a:cubicBezTo>
                    <a:pt x="9186" y="2178"/>
                    <a:pt x="9168" y="2179"/>
                    <a:pt x="9149" y="2182"/>
                  </a:cubicBezTo>
                  <a:lnTo>
                    <a:pt x="8511" y="2273"/>
                  </a:lnTo>
                  <a:lnTo>
                    <a:pt x="8511" y="2273"/>
                  </a:lnTo>
                  <a:lnTo>
                    <a:pt x="9301" y="1239"/>
                  </a:lnTo>
                  <a:cubicBezTo>
                    <a:pt x="9423" y="1087"/>
                    <a:pt x="9393" y="875"/>
                    <a:pt x="9241" y="753"/>
                  </a:cubicBezTo>
                  <a:cubicBezTo>
                    <a:pt x="9177" y="702"/>
                    <a:pt x="9098" y="678"/>
                    <a:pt x="9020" y="678"/>
                  </a:cubicBezTo>
                  <a:cubicBezTo>
                    <a:pt x="8912" y="678"/>
                    <a:pt x="8807" y="725"/>
                    <a:pt x="8754" y="814"/>
                  </a:cubicBezTo>
                  <a:lnTo>
                    <a:pt x="7934" y="1847"/>
                  </a:lnTo>
                  <a:lnTo>
                    <a:pt x="7873" y="1209"/>
                  </a:lnTo>
                  <a:cubicBezTo>
                    <a:pt x="7845" y="1042"/>
                    <a:pt x="7716" y="901"/>
                    <a:pt x="7531" y="901"/>
                  </a:cubicBezTo>
                  <a:cubicBezTo>
                    <a:pt x="7514" y="901"/>
                    <a:pt x="7496" y="902"/>
                    <a:pt x="7478" y="905"/>
                  </a:cubicBezTo>
                  <a:cubicBezTo>
                    <a:pt x="7295" y="935"/>
                    <a:pt x="7143" y="1087"/>
                    <a:pt x="7174" y="1270"/>
                  </a:cubicBezTo>
                  <a:lnTo>
                    <a:pt x="7326" y="2638"/>
                  </a:lnTo>
                  <a:lnTo>
                    <a:pt x="6779" y="3367"/>
                  </a:lnTo>
                  <a:lnTo>
                    <a:pt x="6475" y="2303"/>
                  </a:lnTo>
                  <a:cubicBezTo>
                    <a:pt x="6414" y="2151"/>
                    <a:pt x="6323" y="2090"/>
                    <a:pt x="6171" y="2030"/>
                  </a:cubicBezTo>
                  <a:cubicBezTo>
                    <a:pt x="6150" y="2026"/>
                    <a:pt x="6131" y="2024"/>
                    <a:pt x="6111" y="2024"/>
                  </a:cubicBezTo>
                  <a:cubicBezTo>
                    <a:pt x="5987" y="2024"/>
                    <a:pt x="5885" y="2103"/>
                    <a:pt x="5806" y="2182"/>
                  </a:cubicBezTo>
                  <a:lnTo>
                    <a:pt x="5259" y="3154"/>
                  </a:lnTo>
                  <a:lnTo>
                    <a:pt x="4894" y="2303"/>
                  </a:lnTo>
                  <a:lnTo>
                    <a:pt x="5441" y="1057"/>
                  </a:lnTo>
                  <a:cubicBezTo>
                    <a:pt x="5502" y="875"/>
                    <a:pt x="5441" y="662"/>
                    <a:pt x="5259" y="601"/>
                  </a:cubicBezTo>
                  <a:cubicBezTo>
                    <a:pt x="5202" y="577"/>
                    <a:pt x="5147" y="565"/>
                    <a:pt x="5096" y="565"/>
                  </a:cubicBezTo>
                  <a:cubicBezTo>
                    <a:pt x="4957" y="565"/>
                    <a:pt x="4847" y="650"/>
                    <a:pt x="4803" y="783"/>
                  </a:cubicBezTo>
                  <a:lnTo>
                    <a:pt x="4529" y="1391"/>
                  </a:lnTo>
                  <a:lnTo>
                    <a:pt x="4043" y="206"/>
                  </a:lnTo>
                  <a:cubicBezTo>
                    <a:pt x="3975" y="69"/>
                    <a:pt x="3855" y="1"/>
                    <a:pt x="37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34"/>
            <p:cNvSpPr/>
            <p:nvPr/>
          </p:nvSpPr>
          <p:spPr>
            <a:xfrm flipH="1">
              <a:off x="700200" y="3916868"/>
              <a:ext cx="365446" cy="331363"/>
            </a:xfrm>
            <a:custGeom>
              <a:avLst/>
              <a:gdLst/>
              <a:ahLst/>
              <a:cxnLst/>
              <a:rect l="l" t="t" r="r" b="b"/>
              <a:pathLst>
                <a:path w="11430" h="10364" extrusionOk="0">
                  <a:moveTo>
                    <a:pt x="6019" y="3228"/>
                  </a:moveTo>
                  <a:lnTo>
                    <a:pt x="6262" y="4018"/>
                  </a:lnTo>
                  <a:lnTo>
                    <a:pt x="5867" y="4535"/>
                  </a:lnTo>
                  <a:lnTo>
                    <a:pt x="5654" y="3958"/>
                  </a:lnTo>
                  <a:lnTo>
                    <a:pt x="6019" y="3228"/>
                  </a:lnTo>
                  <a:close/>
                  <a:moveTo>
                    <a:pt x="4347" y="4018"/>
                  </a:moveTo>
                  <a:lnTo>
                    <a:pt x="4955" y="4170"/>
                  </a:lnTo>
                  <a:lnTo>
                    <a:pt x="5199" y="4748"/>
                  </a:lnTo>
                  <a:lnTo>
                    <a:pt x="4895" y="4717"/>
                  </a:lnTo>
                  <a:lnTo>
                    <a:pt x="4347" y="4018"/>
                  </a:lnTo>
                  <a:close/>
                  <a:moveTo>
                    <a:pt x="7387" y="4444"/>
                  </a:moveTo>
                  <a:lnTo>
                    <a:pt x="6658" y="4991"/>
                  </a:lnTo>
                  <a:lnTo>
                    <a:pt x="6354" y="4930"/>
                  </a:lnTo>
                  <a:lnTo>
                    <a:pt x="6749" y="4444"/>
                  </a:lnTo>
                  <a:close/>
                  <a:moveTo>
                    <a:pt x="4803" y="5447"/>
                  </a:moveTo>
                  <a:lnTo>
                    <a:pt x="5107" y="5477"/>
                  </a:lnTo>
                  <a:lnTo>
                    <a:pt x="4743" y="5964"/>
                  </a:lnTo>
                  <a:lnTo>
                    <a:pt x="4074" y="5964"/>
                  </a:lnTo>
                  <a:lnTo>
                    <a:pt x="4803" y="5447"/>
                  </a:lnTo>
                  <a:close/>
                  <a:moveTo>
                    <a:pt x="6293" y="5660"/>
                  </a:moveTo>
                  <a:lnTo>
                    <a:pt x="6597" y="5690"/>
                  </a:lnTo>
                  <a:lnTo>
                    <a:pt x="7113" y="6389"/>
                  </a:lnTo>
                  <a:lnTo>
                    <a:pt x="6506" y="6237"/>
                  </a:lnTo>
                  <a:lnTo>
                    <a:pt x="6293" y="5660"/>
                  </a:lnTo>
                  <a:close/>
                  <a:moveTo>
                    <a:pt x="5594" y="5903"/>
                  </a:moveTo>
                  <a:lnTo>
                    <a:pt x="5837" y="6450"/>
                  </a:lnTo>
                  <a:lnTo>
                    <a:pt x="5442" y="7179"/>
                  </a:lnTo>
                  <a:lnTo>
                    <a:pt x="5229" y="6389"/>
                  </a:lnTo>
                  <a:lnTo>
                    <a:pt x="5594" y="5903"/>
                  </a:lnTo>
                  <a:close/>
                  <a:moveTo>
                    <a:pt x="3737" y="1"/>
                  </a:moveTo>
                  <a:cubicBezTo>
                    <a:pt x="3687" y="1"/>
                    <a:pt x="3636" y="12"/>
                    <a:pt x="3588" y="36"/>
                  </a:cubicBezTo>
                  <a:cubicBezTo>
                    <a:pt x="3405" y="97"/>
                    <a:pt x="3314" y="310"/>
                    <a:pt x="3405" y="492"/>
                  </a:cubicBezTo>
                  <a:lnTo>
                    <a:pt x="3892" y="1678"/>
                  </a:lnTo>
                  <a:lnTo>
                    <a:pt x="3284" y="1404"/>
                  </a:lnTo>
                  <a:cubicBezTo>
                    <a:pt x="3235" y="1380"/>
                    <a:pt x="3186" y="1369"/>
                    <a:pt x="3139" y="1369"/>
                  </a:cubicBezTo>
                  <a:cubicBezTo>
                    <a:pt x="3010" y="1369"/>
                    <a:pt x="2894" y="1453"/>
                    <a:pt x="2828" y="1587"/>
                  </a:cubicBezTo>
                  <a:cubicBezTo>
                    <a:pt x="2767" y="1769"/>
                    <a:pt x="2828" y="1982"/>
                    <a:pt x="3010" y="2043"/>
                  </a:cubicBezTo>
                  <a:lnTo>
                    <a:pt x="4287" y="2590"/>
                  </a:lnTo>
                  <a:lnTo>
                    <a:pt x="4621" y="3410"/>
                  </a:lnTo>
                  <a:lnTo>
                    <a:pt x="4621" y="3410"/>
                  </a:lnTo>
                  <a:lnTo>
                    <a:pt x="3557" y="3106"/>
                  </a:lnTo>
                  <a:cubicBezTo>
                    <a:pt x="3523" y="3100"/>
                    <a:pt x="3489" y="3096"/>
                    <a:pt x="3455" y="3096"/>
                  </a:cubicBezTo>
                  <a:cubicBezTo>
                    <a:pt x="3340" y="3096"/>
                    <a:pt x="3233" y="3141"/>
                    <a:pt x="3162" y="3258"/>
                  </a:cubicBezTo>
                  <a:cubicBezTo>
                    <a:pt x="3101" y="3380"/>
                    <a:pt x="3101" y="3562"/>
                    <a:pt x="3162" y="3684"/>
                  </a:cubicBezTo>
                  <a:lnTo>
                    <a:pt x="3892" y="4626"/>
                  </a:lnTo>
                  <a:lnTo>
                    <a:pt x="3892" y="4626"/>
                  </a:lnTo>
                  <a:lnTo>
                    <a:pt x="2767" y="4474"/>
                  </a:lnTo>
                  <a:lnTo>
                    <a:pt x="1916" y="3380"/>
                  </a:lnTo>
                  <a:cubicBezTo>
                    <a:pt x="1840" y="3285"/>
                    <a:pt x="1728" y="3238"/>
                    <a:pt x="1618" y="3238"/>
                  </a:cubicBezTo>
                  <a:cubicBezTo>
                    <a:pt x="1552" y="3238"/>
                    <a:pt x="1486" y="3255"/>
                    <a:pt x="1429" y="3289"/>
                  </a:cubicBezTo>
                  <a:cubicBezTo>
                    <a:pt x="1277" y="3410"/>
                    <a:pt x="1247" y="3654"/>
                    <a:pt x="1338" y="3806"/>
                  </a:cubicBezTo>
                  <a:lnTo>
                    <a:pt x="1733" y="4322"/>
                  </a:lnTo>
                  <a:lnTo>
                    <a:pt x="487" y="4140"/>
                  </a:lnTo>
                  <a:cubicBezTo>
                    <a:pt x="469" y="4137"/>
                    <a:pt x="451" y="4136"/>
                    <a:pt x="433" y="4136"/>
                  </a:cubicBezTo>
                  <a:cubicBezTo>
                    <a:pt x="244" y="4136"/>
                    <a:pt x="89" y="4277"/>
                    <a:pt x="62" y="4444"/>
                  </a:cubicBezTo>
                  <a:cubicBezTo>
                    <a:pt x="1" y="4626"/>
                    <a:pt x="183" y="4809"/>
                    <a:pt x="366" y="4869"/>
                  </a:cubicBezTo>
                  <a:lnTo>
                    <a:pt x="1612" y="5052"/>
                  </a:lnTo>
                  <a:lnTo>
                    <a:pt x="1095" y="5416"/>
                  </a:lnTo>
                  <a:cubicBezTo>
                    <a:pt x="943" y="5538"/>
                    <a:pt x="882" y="5781"/>
                    <a:pt x="1004" y="5933"/>
                  </a:cubicBezTo>
                  <a:cubicBezTo>
                    <a:pt x="1090" y="5998"/>
                    <a:pt x="1191" y="6062"/>
                    <a:pt x="1297" y="6062"/>
                  </a:cubicBezTo>
                  <a:cubicBezTo>
                    <a:pt x="1340" y="6062"/>
                    <a:pt x="1385" y="6051"/>
                    <a:pt x="1429" y="6024"/>
                  </a:cubicBezTo>
                  <a:cubicBezTo>
                    <a:pt x="1460" y="6024"/>
                    <a:pt x="1460" y="5994"/>
                    <a:pt x="1490" y="5994"/>
                  </a:cubicBezTo>
                  <a:lnTo>
                    <a:pt x="2615" y="5173"/>
                  </a:lnTo>
                  <a:lnTo>
                    <a:pt x="3740" y="5325"/>
                  </a:lnTo>
                  <a:lnTo>
                    <a:pt x="2797" y="6055"/>
                  </a:lnTo>
                  <a:cubicBezTo>
                    <a:pt x="2676" y="6116"/>
                    <a:pt x="2615" y="6298"/>
                    <a:pt x="2676" y="6420"/>
                  </a:cubicBezTo>
                  <a:cubicBezTo>
                    <a:pt x="2706" y="6572"/>
                    <a:pt x="2858" y="6663"/>
                    <a:pt x="3010" y="6663"/>
                  </a:cubicBezTo>
                  <a:lnTo>
                    <a:pt x="4135" y="6663"/>
                  </a:lnTo>
                  <a:lnTo>
                    <a:pt x="3557" y="7362"/>
                  </a:lnTo>
                  <a:lnTo>
                    <a:pt x="2189" y="7514"/>
                  </a:lnTo>
                  <a:cubicBezTo>
                    <a:pt x="1977" y="7575"/>
                    <a:pt x="1855" y="7727"/>
                    <a:pt x="1885" y="7909"/>
                  </a:cubicBezTo>
                  <a:cubicBezTo>
                    <a:pt x="1913" y="8076"/>
                    <a:pt x="2042" y="8217"/>
                    <a:pt x="2204" y="8217"/>
                  </a:cubicBezTo>
                  <a:cubicBezTo>
                    <a:pt x="2219" y="8217"/>
                    <a:pt x="2234" y="8216"/>
                    <a:pt x="2250" y="8213"/>
                  </a:cubicBezTo>
                  <a:lnTo>
                    <a:pt x="2888" y="8122"/>
                  </a:lnTo>
                  <a:lnTo>
                    <a:pt x="2098" y="9155"/>
                  </a:lnTo>
                  <a:cubicBezTo>
                    <a:pt x="1977" y="9307"/>
                    <a:pt x="2037" y="9550"/>
                    <a:pt x="2189" y="9641"/>
                  </a:cubicBezTo>
                  <a:cubicBezTo>
                    <a:pt x="2248" y="9700"/>
                    <a:pt x="2320" y="9734"/>
                    <a:pt x="2396" y="9734"/>
                  </a:cubicBezTo>
                  <a:cubicBezTo>
                    <a:pt x="2438" y="9734"/>
                    <a:pt x="2481" y="9724"/>
                    <a:pt x="2524" y="9702"/>
                  </a:cubicBezTo>
                  <a:cubicBezTo>
                    <a:pt x="2554" y="9641"/>
                    <a:pt x="2645" y="9611"/>
                    <a:pt x="2676" y="9581"/>
                  </a:cubicBezTo>
                  <a:lnTo>
                    <a:pt x="3466" y="8547"/>
                  </a:lnTo>
                  <a:lnTo>
                    <a:pt x="3557" y="9186"/>
                  </a:lnTo>
                  <a:cubicBezTo>
                    <a:pt x="3583" y="9366"/>
                    <a:pt x="3696" y="9503"/>
                    <a:pt x="3842" y="9503"/>
                  </a:cubicBezTo>
                  <a:cubicBezTo>
                    <a:pt x="3868" y="9503"/>
                    <a:pt x="3894" y="9499"/>
                    <a:pt x="3922" y="9489"/>
                  </a:cubicBezTo>
                  <a:cubicBezTo>
                    <a:pt x="3952" y="9489"/>
                    <a:pt x="4013" y="9489"/>
                    <a:pt x="4013" y="9459"/>
                  </a:cubicBezTo>
                  <a:cubicBezTo>
                    <a:pt x="4165" y="9398"/>
                    <a:pt x="4226" y="9246"/>
                    <a:pt x="4226" y="9094"/>
                  </a:cubicBezTo>
                  <a:lnTo>
                    <a:pt x="4074" y="7727"/>
                  </a:lnTo>
                  <a:lnTo>
                    <a:pt x="4651" y="6997"/>
                  </a:lnTo>
                  <a:lnTo>
                    <a:pt x="4955" y="8061"/>
                  </a:lnTo>
                  <a:cubicBezTo>
                    <a:pt x="4986" y="8213"/>
                    <a:pt x="5107" y="8274"/>
                    <a:pt x="5259" y="8334"/>
                  </a:cubicBezTo>
                  <a:cubicBezTo>
                    <a:pt x="5280" y="8339"/>
                    <a:pt x="5300" y="8340"/>
                    <a:pt x="5319" y="8340"/>
                  </a:cubicBezTo>
                  <a:cubicBezTo>
                    <a:pt x="5443" y="8340"/>
                    <a:pt x="5541" y="8261"/>
                    <a:pt x="5594" y="8182"/>
                  </a:cubicBezTo>
                  <a:lnTo>
                    <a:pt x="6171" y="7210"/>
                  </a:lnTo>
                  <a:lnTo>
                    <a:pt x="6506" y="8061"/>
                  </a:lnTo>
                  <a:lnTo>
                    <a:pt x="5989" y="9307"/>
                  </a:lnTo>
                  <a:cubicBezTo>
                    <a:pt x="5898" y="9489"/>
                    <a:pt x="5989" y="9702"/>
                    <a:pt x="6171" y="9763"/>
                  </a:cubicBezTo>
                  <a:cubicBezTo>
                    <a:pt x="6220" y="9787"/>
                    <a:pt x="6269" y="9799"/>
                    <a:pt x="6316" y="9799"/>
                  </a:cubicBezTo>
                  <a:cubicBezTo>
                    <a:pt x="6445" y="9799"/>
                    <a:pt x="6560" y="9714"/>
                    <a:pt x="6627" y="9581"/>
                  </a:cubicBezTo>
                  <a:lnTo>
                    <a:pt x="6901" y="8973"/>
                  </a:lnTo>
                  <a:lnTo>
                    <a:pt x="7387" y="10158"/>
                  </a:lnTo>
                  <a:cubicBezTo>
                    <a:pt x="7433" y="10295"/>
                    <a:pt x="7564" y="10363"/>
                    <a:pt x="7703" y="10363"/>
                  </a:cubicBezTo>
                  <a:cubicBezTo>
                    <a:pt x="7750" y="10363"/>
                    <a:pt x="7797" y="10356"/>
                    <a:pt x="7843" y="10341"/>
                  </a:cubicBezTo>
                  <a:cubicBezTo>
                    <a:pt x="8025" y="10249"/>
                    <a:pt x="8117" y="10067"/>
                    <a:pt x="8025" y="9885"/>
                  </a:cubicBezTo>
                  <a:lnTo>
                    <a:pt x="7539" y="8699"/>
                  </a:lnTo>
                  <a:lnTo>
                    <a:pt x="8147" y="8973"/>
                  </a:lnTo>
                  <a:cubicBezTo>
                    <a:pt x="8177" y="8988"/>
                    <a:pt x="8223" y="8996"/>
                    <a:pt x="8272" y="8996"/>
                  </a:cubicBezTo>
                  <a:cubicBezTo>
                    <a:pt x="8322" y="8996"/>
                    <a:pt x="8375" y="8988"/>
                    <a:pt x="8420" y="8973"/>
                  </a:cubicBezTo>
                  <a:cubicBezTo>
                    <a:pt x="8481" y="8942"/>
                    <a:pt x="8572" y="8851"/>
                    <a:pt x="8603" y="8790"/>
                  </a:cubicBezTo>
                  <a:cubicBezTo>
                    <a:pt x="8664" y="8578"/>
                    <a:pt x="8603" y="8395"/>
                    <a:pt x="8420" y="8334"/>
                  </a:cubicBezTo>
                  <a:lnTo>
                    <a:pt x="7144" y="7787"/>
                  </a:lnTo>
                  <a:lnTo>
                    <a:pt x="6810" y="6967"/>
                  </a:lnTo>
                  <a:lnTo>
                    <a:pt x="7873" y="7271"/>
                  </a:lnTo>
                  <a:cubicBezTo>
                    <a:pt x="7904" y="7281"/>
                    <a:pt x="7931" y="7284"/>
                    <a:pt x="7957" y="7284"/>
                  </a:cubicBezTo>
                  <a:cubicBezTo>
                    <a:pt x="8008" y="7284"/>
                    <a:pt x="8056" y="7271"/>
                    <a:pt x="8117" y="7271"/>
                  </a:cubicBezTo>
                  <a:cubicBezTo>
                    <a:pt x="8177" y="7210"/>
                    <a:pt x="8208" y="7179"/>
                    <a:pt x="8269" y="7149"/>
                  </a:cubicBezTo>
                  <a:cubicBezTo>
                    <a:pt x="8329" y="7027"/>
                    <a:pt x="8329" y="6845"/>
                    <a:pt x="8269" y="6724"/>
                  </a:cubicBezTo>
                  <a:lnTo>
                    <a:pt x="7539" y="5781"/>
                  </a:lnTo>
                  <a:lnTo>
                    <a:pt x="7539" y="5781"/>
                  </a:lnTo>
                  <a:lnTo>
                    <a:pt x="8664" y="5933"/>
                  </a:lnTo>
                  <a:lnTo>
                    <a:pt x="9515" y="7027"/>
                  </a:lnTo>
                  <a:cubicBezTo>
                    <a:pt x="9604" y="7116"/>
                    <a:pt x="9709" y="7173"/>
                    <a:pt x="9819" y="7173"/>
                  </a:cubicBezTo>
                  <a:cubicBezTo>
                    <a:pt x="9859" y="7173"/>
                    <a:pt x="9900" y="7165"/>
                    <a:pt x="9940" y="7149"/>
                  </a:cubicBezTo>
                  <a:cubicBezTo>
                    <a:pt x="9971" y="7149"/>
                    <a:pt x="9971" y="7119"/>
                    <a:pt x="10001" y="7119"/>
                  </a:cubicBezTo>
                  <a:cubicBezTo>
                    <a:pt x="10153" y="6997"/>
                    <a:pt x="10183" y="6754"/>
                    <a:pt x="10092" y="6602"/>
                  </a:cubicBezTo>
                  <a:lnTo>
                    <a:pt x="9697" y="6085"/>
                  </a:lnTo>
                  <a:lnTo>
                    <a:pt x="10943" y="6268"/>
                  </a:lnTo>
                  <a:cubicBezTo>
                    <a:pt x="11035" y="6268"/>
                    <a:pt x="11065" y="6268"/>
                    <a:pt x="11156" y="6237"/>
                  </a:cubicBezTo>
                  <a:cubicBezTo>
                    <a:pt x="11247" y="6207"/>
                    <a:pt x="11338" y="6085"/>
                    <a:pt x="11369" y="5964"/>
                  </a:cubicBezTo>
                  <a:cubicBezTo>
                    <a:pt x="11430" y="5812"/>
                    <a:pt x="11278" y="5629"/>
                    <a:pt x="11065" y="5599"/>
                  </a:cubicBezTo>
                  <a:lnTo>
                    <a:pt x="9819" y="5386"/>
                  </a:lnTo>
                  <a:lnTo>
                    <a:pt x="10335" y="5021"/>
                  </a:lnTo>
                  <a:cubicBezTo>
                    <a:pt x="10487" y="4900"/>
                    <a:pt x="10548" y="4687"/>
                    <a:pt x="10427" y="4535"/>
                  </a:cubicBezTo>
                  <a:cubicBezTo>
                    <a:pt x="10350" y="4439"/>
                    <a:pt x="10236" y="4379"/>
                    <a:pt x="10125" y="4379"/>
                  </a:cubicBezTo>
                  <a:cubicBezTo>
                    <a:pt x="10060" y="4379"/>
                    <a:pt x="9996" y="4399"/>
                    <a:pt x="9940" y="4444"/>
                  </a:cubicBezTo>
                  <a:lnTo>
                    <a:pt x="8816" y="5295"/>
                  </a:lnTo>
                  <a:lnTo>
                    <a:pt x="7691" y="5143"/>
                  </a:lnTo>
                  <a:lnTo>
                    <a:pt x="8633" y="4413"/>
                  </a:lnTo>
                  <a:cubicBezTo>
                    <a:pt x="8755" y="4322"/>
                    <a:pt x="8816" y="4140"/>
                    <a:pt x="8755" y="4018"/>
                  </a:cubicBezTo>
                  <a:cubicBezTo>
                    <a:pt x="8724" y="3866"/>
                    <a:pt x="8572" y="3806"/>
                    <a:pt x="8420" y="3806"/>
                  </a:cubicBezTo>
                  <a:lnTo>
                    <a:pt x="7326" y="3806"/>
                  </a:lnTo>
                  <a:lnTo>
                    <a:pt x="7873" y="3076"/>
                  </a:lnTo>
                  <a:lnTo>
                    <a:pt x="9241" y="2924"/>
                  </a:lnTo>
                  <a:cubicBezTo>
                    <a:pt x="9302" y="2924"/>
                    <a:pt x="9332" y="2924"/>
                    <a:pt x="9332" y="2894"/>
                  </a:cubicBezTo>
                  <a:cubicBezTo>
                    <a:pt x="9484" y="2802"/>
                    <a:pt x="9545" y="2650"/>
                    <a:pt x="9545" y="2499"/>
                  </a:cubicBezTo>
                  <a:cubicBezTo>
                    <a:pt x="9517" y="2332"/>
                    <a:pt x="9388" y="2191"/>
                    <a:pt x="9227" y="2191"/>
                  </a:cubicBezTo>
                  <a:cubicBezTo>
                    <a:pt x="9212" y="2191"/>
                    <a:pt x="9196" y="2192"/>
                    <a:pt x="9180" y="2195"/>
                  </a:cubicBezTo>
                  <a:lnTo>
                    <a:pt x="8542" y="2286"/>
                  </a:lnTo>
                  <a:lnTo>
                    <a:pt x="8542" y="2286"/>
                  </a:lnTo>
                  <a:lnTo>
                    <a:pt x="9332" y="1252"/>
                  </a:lnTo>
                  <a:cubicBezTo>
                    <a:pt x="9454" y="1100"/>
                    <a:pt x="9393" y="857"/>
                    <a:pt x="9241" y="766"/>
                  </a:cubicBezTo>
                  <a:cubicBezTo>
                    <a:pt x="9178" y="715"/>
                    <a:pt x="9104" y="691"/>
                    <a:pt x="9030" y="691"/>
                  </a:cubicBezTo>
                  <a:cubicBezTo>
                    <a:pt x="8927" y="691"/>
                    <a:pt x="8826" y="738"/>
                    <a:pt x="8755" y="827"/>
                  </a:cubicBezTo>
                  <a:lnTo>
                    <a:pt x="7965" y="1860"/>
                  </a:lnTo>
                  <a:lnTo>
                    <a:pt x="7873" y="1222"/>
                  </a:lnTo>
                  <a:cubicBezTo>
                    <a:pt x="7848" y="1041"/>
                    <a:pt x="7734" y="904"/>
                    <a:pt x="7589" y="904"/>
                  </a:cubicBezTo>
                  <a:cubicBezTo>
                    <a:pt x="7563" y="904"/>
                    <a:pt x="7536" y="909"/>
                    <a:pt x="7509" y="918"/>
                  </a:cubicBezTo>
                  <a:cubicBezTo>
                    <a:pt x="7326" y="948"/>
                    <a:pt x="7174" y="1100"/>
                    <a:pt x="7205" y="1283"/>
                  </a:cubicBezTo>
                  <a:lnTo>
                    <a:pt x="7357" y="2650"/>
                  </a:lnTo>
                  <a:lnTo>
                    <a:pt x="6779" y="3380"/>
                  </a:lnTo>
                  <a:lnTo>
                    <a:pt x="6475" y="2316"/>
                  </a:lnTo>
                  <a:cubicBezTo>
                    <a:pt x="6445" y="2164"/>
                    <a:pt x="6323" y="2073"/>
                    <a:pt x="6171" y="2043"/>
                  </a:cubicBezTo>
                  <a:cubicBezTo>
                    <a:pt x="6145" y="2037"/>
                    <a:pt x="6120" y="2035"/>
                    <a:pt x="6096" y="2035"/>
                  </a:cubicBezTo>
                  <a:cubicBezTo>
                    <a:pt x="5979" y="2035"/>
                    <a:pt x="5887" y="2094"/>
                    <a:pt x="5837" y="2195"/>
                  </a:cubicBezTo>
                  <a:lnTo>
                    <a:pt x="5259" y="3137"/>
                  </a:lnTo>
                  <a:lnTo>
                    <a:pt x="4925" y="2316"/>
                  </a:lnTo>
                  <a:lnTo>
                    <a:pt x="5442" y="1070"/>
                  </a:lnTo>
                  <a:cubicBezTo>
                    <a:pt x="5533" y="857"/>
                    <a:pt x="5442" y="675"/>
                    <a:pt x="5259" y="614"/>
                  </a:cubicBezTo>
                  <a:cubicBezTo>
                    <a:pt x="5210" y="590"/>
                    <a:pt x="5162" y="578"/>
                    <a:pt x="5114" y="578"/>
                  </a:cubicBezTo>
                  <a:cubicBezTo>
                    <a:pt x="4986" y="578"/>
                    <a:pt x="4870" y="663"/>
                    <a:pt x="4803" y="796"/>
                  </a:cubicBezTo>
                  <a:lnTo>
                    <a:pt x="4530" y="1404"/>
                  </a:lnTo>
                  <a:lnTo>
                    <a:pt x="4043" y="219"/>
                  </a:lnTo>
                  <a:cubicBezTo>
                    <a:pt x="3999" y="85"/>
                    <a:pt x="3873" y="1"/>
                    <a:pt x="37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34"/>
            <p:cNvSpPr/>
            <p:nvPr/>
          </p:nvSpPr>
          <p:spPr>
            <a:xfrm flipH="1">
              <a:off x="657928" y="1143686"/>
              <a:ext cx="1114721" cy="1045149"/>
            </a:xfrm>
            <a:custGeom>
              <a:avLst/>
              <a:gdLst/>
              <a:ahLst/>
              <a:cxnLst/>
              <a:rect l="l" t="t" r="r" b="b"/>
              <a:pathLst>
                <a:path w="34865" h="32689" extrusionOk="0">
                  <a:moveTo>
                    <a:pt x="18238" y="10229"/>
                  </a:moveTo>
                  <a:lnTo>
                    <a:pt x="18907" y="12630"/>
                  </a:lnTo>
                  <a:lnTo>
                    <a:pt x="17721" y="14150"/>
                  </a:lnTo>
                  <a:lnTo>
                    <a:pt x="16992" y="12357"/>
                  </a:lnTo>
                  <a:lnTo>
                    <a:pt x="18238" y="10229"/>
                  </a:lnTo>
                  <a:close/>
                  <a:moveTo>
                    <a:pt x="13101" y="12691"/>
                  </a:moveTo>
                  <a:lnTo>
                    <a:pt x="14925" y="13177"/>
                  </a:lnTo>
                  <a:lnTo>
                    <a:pt x="15654" y="14971"/>
                  </a:lnTo>
                  <a:lnTo>
                    <a:pt x="14742" y="14849"/>
                  </a:lnTo>
                  <a:lnTo>
                    <a:pt x="13101" y="12691"/>
                  </a:lnTo>
                  <a:close/>
                  <a:moveTo>
                    <a:pt x="22554" y="14028"/>
                  </a:moveTo>
                  <a:lnTo>
                    <a:pt x="20366" y="15670"/>
                  </a:lnTo>
                  <a:lnTo>
                    <a:pt x="19454" y="15548"/>
                  </a:lnTo>
                  <a:lnTo>
                    <a:pt x="20639" y="14028"/>
                  </a:lnTo>
                  <a:close/>
                  <a:moveTo>
                    <a:pt x="14438" y="17038"/>
                  </a:moveTo>
                  <a:lnTo>
                    <a:pt x="15350" y="17129"/>
                  </a:lnTo>
                  <a:lnTo>
                    <a:pt x="14195" y="18649"/>
                  </a:lnTo>
                  <a:lnTo>
                    <a:pt x="12280" y="18649"/>
                  </a:lnTo>
                  <a:lnTo>
                    <a:pt x="14438" y="17038"/>
                  </a:lnTo>
                  <a:close/>
                  <a:moveTo>
                    <a:pt x="19150" y="17706"/>
                  </a:moveTo>
                  <a:lnTo>
                    <a:pt x="20062" y="17828"/>
                  </a:lnTo>
                  <a:lnTo>
                    <a:pt x="21703" y="19986"/>
                  </a:lnTo>
                  <a:lnTo>
                    <a:pt x="19879" y="19500"/>
                  </a:lnTo>
                  <a:lnTo>
                    <a:pt x="19150" y="17706"/>
                  </a:lnTo>
                  <a:close/>
                  <a:moveTo>
                    <a:pt x="17083" y="18557"/>
                  </a:moveTo>
                  <a:lnTo>
                    <a:pt x="17782" y="20320"/>
                  </a:lnTo>
                  <a:lnTo>
                    <a:pt x="16536" y="22448"/>
                  </a:lnTo>
                  <a:lnTo>
                    <a:pt x="15897" y="20077"/>
                  </a:lnTo>
                  <a:lnTo>
                    <a:pt x="17083" y="18557"/>
                  </a:lnTo>
                  <a:close/>
                  <a:moveTo>
                    <a:pt x="11291" y="1"/>
                  </a:moveTo>
                  <a:cubicBezTo>
                    <a:pt x="11153" y="1"/>
                    <a:pt x="11014" y="26"/>
                    <a:pt x="10882" y="77"/>
                  </a:cubicBezTo>
                  <a:cubicBezTo>
                    <a:pt x="10305" y="320"/>
                    <a:pt x="10031" y="958"/>
                    <a:pt x="10274" y="1536"/>
                  </a:cubicBezTo>
                  <a:lnTo>
                    <a:pt x="11733" y="5183"/>
                  </a:lnTo>
                  <a:lnTo>
                    <a:pt x="9879" y="4363"/>
                  </a:lnTo>
                  <a:cubicBezTo>
                    <a:pt x="9745" y="4313"/>
                    <a:pt x="9608" y="4290"/>
                    <a:pt x="9473" y="4290"/>
                  </a:cubicBezTo>
                  <a:cubicBezTo>
                    <a:pt x="9028" y="4290"/>
                    <a:pt x="8614" y="4543"/>
                    <a:pt x="8450" y="4940"/>
                  </a:cubicBezTo>
                  <a:cubicBezTo>
                    <a:pt x="8207" y="5518"/>
                    <a:pt x="8481" y="6156"/>
                    <a:pt x="8998" y="6399"/>
                  </a:cubicBezTo>
                  <a:lnTo>
                    <a:pt x="12888" y="8010"/>
                  </a:lnTo>
                  <a:lnTo>
                    <a:pt x="13952" y="10655"/>
                  </a:lnTo>
                  <a:lnTo>
                    <a:pt x="10639" y="9773"/>
                  </a:lnTo>
                  <a:cubicBezTo>
                    <a:pt x="10545" y="9748"/>
                    <a:pt x="10449" y="9736"/>
                    <a:pt x="10355" y="9736"/>
                  </a:cubicBezTo>
                  <a:cubicBezTo>
                    <a:pt x="9993" y="9736"/>
                    <a:pt x="9647" y="9915"/>
                    <a:pt x="9454" y="10229"/>
                  </a:cubicBezTo>
                  <a:cubicBezTo>
                    <a:pt x="9210" y="10594"/>
                    <a:pt x="9210" y="11141"/>
                    <a:pt x="9514" y="11506"/>
                  </a:cubicBezTo>
                  <a:lnTo>
                    <a:pt x="11733" y="14484"/>
                  </a:lnTo>
                  <a:lnTo>
                    <a:pt x="8298" y="13998"/>
                  </a:lnTo>
                  <a:lnTo>
                    <a:pt x="5745" y="10655"/>
                  </a:lnTo>
                  <a:cubicBezTo>
                    <a:pt x="5512" y="10350"/>
                    <a:pt x="5184" y="10204"/>
                    <a:pt x="4860" y="10204"/>
                  </a:cubicBezTo>
                  <a:cubicBezTo>
                    <a:pt x="4635" y="10204"/>
                    <a:pt x="4412" y="10274"/>
                    <a:pt x="4225" y="10411"/>
                  </a:cubicBezTo>
                  <a:cubicBezTo>
                    <a:pt x="3739" y="10807"/>
                    <a:pt x="3648" y="11475"/>
                    <a:pt x="3982" y="11931"/>
                  </a:cubicBezTo>
                  <a:lnTo>
                    <a:pt x="5198" y="13542"/>
                  </a:lnTo>
                  <a:lnTo>
                    <a:pt x="1338" y="12995"/>
                  </a:lnTo>
                  <a:cubicBezTo>
                    <a:pt x="1297" y="12991"/>
                    <a:pt x="1256" y="12989"/>
                    <a:pt x="1215" y="12989"/>
                  </a:cubicBezTo>
                  <a:cubicBezTo>
                    <a:pt x="658" y="12989"/>
                    <a:pt x="177" y="13371"/>
                    <a:pt x="92" y="13937"/>
                  </a:cubicBezTo>
                  <a:cubicBezTo>
                    <a:pt x="0" y="14545"/>
                    <a:pt x="426" y="15092"/>
                    <a:pt x="1034" y="15214"/>
                  </a:cubicBezTo>
                  <a:lnTo>
                    <a:pt x="4894" y="15731"/>
                  </a:lnTo>
                  <a:lnTo>
                    <a:pt x="3314" y="16946"/>
                  </a:lnTo>
                  <a:cubicBezTo>
                    <a:pt x="2827" y="17342"/>
                    <a:pt x="2736" y="18010"/>
                    <a:pt x="3070" y="18466"/>
                  </a:cubicBezTo>
                  <a:cubicBezTo>
                    <a:pt x="3276" y="18754"/>
                    <a:pt x="3594" y="18903"/>
                    <a:pt x="3918" y="18903"/>
                  </a:cubicBezTo>
                  <a:cubicBezTo>
                    <a:pt x="4073" y="18903"/>
                    <a:pt x="4230" y="18869"/>
                    <a:pt x="4377" y="18801"/>
                  </a:cubicBezTo>
                  <a:cubicBezTo>
                    <a:pt x="4438" y="18770"/>
                    <a:pt x="4560" y="18740"/>
                    <a:pt x="4651" y="18649"/>
                  </a:cubicBezTo>
                  <a:lnTo>
                    <a:pt x="7995" y="16126"/>
                  </a:lnTo>
                  <a:lnTo>
                    <a:pt x="11429" y="16612"/>
                  </a:lnTo>
                  <a:lnTo>
                    <a:pt x="8481" y="18861"/>
                  </a:lnTo>
                  <a:cubicBezTo>
                    <a:pt x="8086" y="19105"/>
                    <a:pt x="7934" y="19621"/>
                    <a:pt x="8086" y="20077"/>
                  </a:cubicBezTo>
                  <a:cubicBezTo>
                    <a:pt x="8238" y="20533"/>
                    <a:pt x="8663" y="20837"/>
                    <a:pt x="9119" y="20837"/>
                  </a:cubicBezTo>
                  <a:lnTo>
                    <a:pt x="12554" y="20867"/>
                  </a:lnTo>
                  <a:lnTo>
                    <a:pt x="10791" y="23117"/>
                  </a:lnTo>
                  <a:lnTo>
                    <a:pt x="6627" y="23633"/>
                  </a:lnTo>
                  <a:cubicBezTo>
                    <a:pt x="6019" y="23725"/>
                    <a:pt x="5593" y="24241"/>
                    <a:pt x="5654" y="24849"/>
                  </a:cubicBezTo>
                  <a:cubicBezTo>
                    <a:pt x="5737" y="25402"/>
                    <a:pt x="6172" y="25804"/>
                    <a:pt x="6707" y="25804"/>
                  </a:cubicBezTo>
                  <a:cubicBezTo>
                    <a:pt x="6760" y="25804"/>
                    <a:pt x="6815" y="25800"/>
                    <a:pt x="6870" y="25792"/>
                  </a:cubicBezTo>
                  <a:lnTo>
                    <a:pt x="8846" y="25579"/>
                  </a:lnTo>
                  <a:lnTo>
                    <a:pt x="6414" y="28679"/>
                  </a:lnTo>
                  <a:cubicBezTo>
                    <a:pt x="6049" y="29196"/>
                    <a:pt x="6140" y="29865"/>
                    <a:pt x="6627" y="30199"/>
                  </a:cubicBezTo>
                  <a:cubicBezTo>
                    <a:pt x="6812" y="30365"/>
                    <a:pt x="7031" y="30442"/>
                    <a:pt x="7263" y="30442"/>
                  </a:cubicBezTo>
                  <a:cubicBezTo>
                    <a:pt x="7412" y="30442"/>
                    <a:pt x="7566" y="30410"/>
                    <a:pt x="7721" y="30351"/>
                  </a:cubicBezTo>
                  <a:cubicBezTo>
                    <a:pt x="7903" y="30290"/>
                    <a:pt x="8055" y="30169"/>
                    <a:pt x="8177" y="30017"/>
                  </a:cubicBezTo>
                  <a:lnTo>
                    <a:pt x="10609" y="26916"/>
                  </a:lnTo>
                  <a:lnTo>
                    <a:pt x="10821" y="28892"/>
                  </a:lnTo>
                  <a:cubicBezTo>
                    <a:pt x="10906" y="29459"/>
                    <a:pt x="11387" y="29840"/>
                    <a:pt x="11945" y="29840"/>
                  </a:cubicBezTo>
                  <a:cubicBezTo>
                    <a:pt x="11985" y="29840"/>
                    <a:pt x="12026" y="29838"/>
                    <a:pt x="12068" y="29834"/>
                  </a:cubicBezTo>
                  <a:cubicBezTo>
                    <a:pt x="12159" y="29834"/>
                    <a:pt x="12250" y="29804"/>
                    <a:pt x="12311" y="29743"/>
                  </a:cubicBezTo>
                  <a:cubicBezTo>
                    <a:pt x="12767" y="29561"/>
                    <a:pt x="13040" y="29105"/>
                    <a:pt x="13010" y="28618"/>
                  </a:cubicBezTo>
                  <a:lnTo>
                    <a:pt x="12463" y="24424"/>
                  </a:lnTo>
                  <a:lnTo>
                    <a:pt x="14226" y="22205"/>
                  </a:lnTo>
                  <a:lnTo>
                    <a:pt x="15107" y="25488"/>
                  </a:lnTo>
                  <a:cubicBezTo>
                    <a:pt x="15198" y="25913"/>
                    <a:pt x="15563" y="26217"/>
                    <a:pt x="16019" y="26308"/>
                  </a:cubicBezTo>
                  <a:cubicBezTo>
                    <a:pt x="16064" y="26315"/>
                    <a:pt x="16109" y="26319"/>
                    <a:pt x="16155" y="26319"/>
                  </a:cubicBezTo>
                  <a:cubicBezTo>
                    <a:pt x="16515" y="26319"/>
                    <a:pt x="16898" y="26112"/>
                    <a:pt x="17113" y="25761"/>
                  </a:cubicBezTo>
                  <a:lnTo>
                    <a:pt x="18846" y="22843"/>
                  </a:lnTo>
                  <a:lnTo>
                    <a:pt x="19910" y="25457"/>
                  </a:lnTo>
                  <a:lnTo>
                    <a:pt x="18299" y="29348"/>
                  </a:lnTo>
                  <a:cubicBezTo>
                    <a:pt x="18056" y="29895"/>
                    <a:pt x="18329" y="30564"/>
                    <a:pt x="18846" y="30776"/>
                  </a:cubicBezTo>
                  <a:cubicBezTo>
                    <a:pt x="18990" y="30837"/>
                    <a:pt x="19138" y="30866"/>
                    <a:pt x="19283" y="30866"/>
                  </a:cubicBezTo>
                  <a:cubicBezTo>
                    <a:pt x="19718" y="30866"/>
                    <a:pt x="20122" y="30609"/>
                    <a:pt x="20305" y="30199"/>
                  </a:cubicBezTo>
                  <a:lnTo>
                    <a:pt x="21095" y="28345"/>
                  </a:lnTo>
                  <a:lnTo>
                    <a:pt x="22584" y="31992"/>
                  </a:lnTo>
                  <a:cubicBezTo>
                    <a:pt x="22744" y="32427"/>
                    <a:pt x="23145" y="32689"/>
                    <a:pt x="23580" y="32689"/>
                  </a:cubicBezTo>
                  <a:cubicBezTo>
                    <a:pt x="23723" y="32689"/>
                    <a:pt x="23870" y="32660"/>
                    <a:pt x="24013" y="32600"/>
                  </a:cubicBezTo>
                  <a:cubicBezTo>
                    <a:pt x="24591" y="32387"/>
                    <a:pt x="24864" y="31719"/>
                    <a:pt x="24621" y="31141"/>
                  </a:cubicBezTo>
                  <a:lnTo>
                    <a:pt x="23162" y="27524"/>
                  </a:lnTo>
                  <a:lnTo>
                    <a:pt x="23162" y="27524"/>
                  </a:lnTo>
                  <a:lnTo>
                    <a:pt x="25016" y="28314"/>
                  </a:lnTo>
                  <a:cubicBezTo>
                    <a:pt x="25153" y="28375"/>
                    <a:pt x="25290" y="28406"/>
                    <a:pt x="25426" y="28406"/>
                  </a:cubicBezTo>
                  <a:cubicBezTo>
                    <a:pt x="25563" y="28406"/>
                    <a:pt x="25700" y="28375"/>
                    <a:pt x="25837" y="28314"/>
                  </a:cubicBezTo>
                  <a:cubicBezTo>
                    <a:pt x="26110" y="28193"/>
                    <a:pt x="26323" y="28010"/>
                    <a:pt x="26445" y="27706"/>
                  </a:cubicBezTo>
                  <a:cubicBezTo>
                    <a:pt x="26688" y="27129"/>
                    <a:pt x="26414" y="26491"/>
                    <a:pt x="25898" y="26247"/>
                  </a:cubicBezTo>
                  <a:lnTo>
                    <a:pt x="22007" y="24606"/>
                  </a:lnTo>
                  <a:lnTo>
                    <a:pt x="20943" y="21992"/>
                  </a:lnTo>
                  <a:lnTo>
                    <a:pt x="20943" y="21992"/>
                  </a:lnTo>
                  <a:lnTo>
                    <a:pt x="24256" y="22874"/>
                  </a:lnTo>
                  <a:cubicBezTo>
                    <a:pt x="24338" y="22897"/>
                    <a:pt x="24428" y="22907"/>
                    <a:pt x="24518" y="22907"/>
                  </a:cubicBezTo>
                  <a:cubicBezTo>
                    <a:pt x="24665" y="22907"/>
                    <a:pt x="24812" y="22881"/>
                    <a:pt x="24925" y="22843"/>
                  </a:cubicBezTo>
                  <a:cubicBezTo>
                    <a:pt x="25138" y="22752"/>
                    <a:pt x="25320" y="22600"/>
                    <a:pt x="25442" y="22418"/>
                  </a:cubicBezTo>
                  <a:cubicBezTo>
                    <a:pt x="25685" y="22022"/>
                    <a:pt x="25685" y="21506"/>
                    <a:pt x="25381" y="21111"/>
                  </a:cubicBezTo>
                  <a:lnTo>
                    <a:pt x="23162" y="18162"/>
                  </a:lnTo>
                  <a:lnTo>
                    <a:pt x="26597" y="18649"/>
                  </a:lnTo>
                  <a:lnTo>
                    <a:pt x="29150" y="21992"/>
                  </a:lnTo>
                  <a:cubicBezTo>
                    <a:pt x="29363" y="22290"/>
                    <a:pt x="29695" y="22439"/>
                    <a:pt x="30031" y="22439"/>
                  </a:cubicBezTo>
                  <a:cubicBezTo>
                    <a:pt x="30175" y="22439"/>
                    <a:pt x="30320" y="22412"/>
                    <a:pt x="30457" y="22357"/>
                  </a:cubicBezTo>
                  <a:cubicBezTo>
                    <a:pt x="30518" y="22296"/>
                    <a:pt x="30609" y="22266"/>
                    <a:pt x="30700" y="22205"/>
                  </a:cubicBezTo>
                  <a:cubicBezTo>
                    <a:pt x="31217" y="21810"/>
                    <a:pt x="31278" y="21111"/>
                    <a:pt x="30943" y="20685"/>
                  </a:cubicBezTo>
                  <a:lnTo>
                    <a:pt x="29727" y="19074"/>
                  </a:lnTo>
                  <a:lnTo>
                    <a:pt x="33588" y="19621"/>
                  </a:lnTo>
                  <a:cubicBezTo>
                    <a:pt x="33641" y="19629"/>
                    <a:pt x="33692" y="19633"/>
                    <a:pt x="33742" y="19633"/>
                  </a:cubicBezTo>
                  <a:cubicBezTo>
                    <a:pt x="33892" y="19633"/>
                    <a:pt x="34028" y="19598"/>
                    <a:pt x="34165" y="19530"/>
                  </a:cubicBezTo>
                  <a:cubicBezTo>
                    <a:pt x="34500" y="19378"/>
                    <a:pt x="34773" y="19074"/>
                    <a:pt x="34864" y="18649"/>
                  </a:cubicBezTo>
                  <a:cubicBezTo>
                    <a:pt x="34864" y="18162"/>
                    <a:pt x="34439" y="17585"/>
                    <a:pt x="33831" y="17524"/>
                  </a:cubicBezTo>
                  <a:lnTo>
                    <a:pt x="29940" y="16977"/>
                  </a:lnTo>
                  <a:lnTo>
                    <a:pt x="31551" y="15761"/>
                  </a:lnTo>
                  <a:cubicBezTo>
                    <a:pt x="32038" y="15396"/>
                    <a:pt x="32129" y="14697"/>
                    <a:pt x="31764" y="14241"/>
                  </a:cubicBezTo>
                  <a:cubicBezTo>
                    <a:pt x="31549" y="13955"/>
                    <a:pt x="31219" y="13806"/>
                    <a:pt x="30890" y="13806"/>
                  </a:cubicBezTo>
                  <a:cubicBezTo>
                    <a:pt x="30660" y="13806"/>
                    <a:pt x="30432" y="13878"/>
                    <a:pt x="30244" y="14028"/>
                  </a:cubicBezTo>
                  <a:lnTo>
                    <a:pt x="26901" y="16582"/>
                  </a:lnTo>
                  <a:lnTo>
                    <a:pt x="23466" y="16065"/>
                  </a:lnTo>
                  <a:lnTo>
                    <a:pt x="26414" y="13846"/>
                  </a:lnTo>
                  <a:cubicBezTo>
                    <a:pt x="26809" y="13573"/>
                    <a:pt x="26961" y="13086"/>
                    <a:pt x="26809" y="12630"/>
                  </a:cubicBezTo>
                  <a:cubicBezTo>
                    <a:pt x="26658" y="12144"/>
                    <a:pt x="26232" y="11870"/>
                    <a:pt x="25776" y="11870"/>
                  </a:cubicBezTo>
                  <a:lnTo>
                    <a:pt x="22341" y="11810"/>
                  </a:lnTo>
                  <a:lnTo>
                    <a:pt x="24104" y="9591"/>
                  </a:lnTo>
                  <a:lnTo>
                    <a:pt x="28268" y="9044"/>
                  </a:lnTo>
                  <a:cubicBezTo>
                    <a:pt x="28390" y="9044"/>
                    <a:pt x="28481" y="9013"/>
                    <a:pt x="28542" y="8952"/>
                  </a:cubicBezTo>
                  <a:cubicBezTo>
                    <a:pt x="28998" y="8770"/>
                    <a:pt x="29272" y="8314"/>
                    <a:pt x="29241" y="7828"/>
                  </a:cubicBezTo>
                  <a:cubicBezTo>
                    <a:pt x="29158" y="7275"/>
                    <a:pt x="28699" y="6873"/>
                    <a:pt x="28159" y="6873"/>
                  </a:cubicBezTo>
                  <a:cubicBezTo>
                    <a:pt x="28105" y="6873"/>
                    <a:pt x="28050" y="6877"/>
                    <a:pt x="27995" y="6885"/>
                  </a:cubicBezTo>
                  <a:lnTo>
                    <a:pt x="26019" y="7098"/>
                  </a:lnTo>
                  <a:lnTo>
                    <a:pt x="26019" y="7098"/>
                  </a:lnTo>
                  <a:lnTo>
                    <a:pt x="28451" y="3998"/>
                  </a:lnTo>
                  <a:cubicBezTo>
                    <a:pt x="28846" y="3481"/>
                    <a:pt x="28755" y="2812"/>
                    <a:pt x="28268" y="2478"/>
                  </a:cubicBezTo>
                  <a:cubicBezTo>
                    <a:pt x="28063" y="2311"/>
                    <a:pt x="27819" y="2231"/>
                    <a:pt x="27581" y="2231"/>
                  </a:cubicBezTo>
                  <a:cubicBezTo>
                    <a:pt x="27256" y="2231"/>
                    <a:pt x="26942" y="2380"/>
                    <a:pt x="26749" y="2661"/>
                  </a:cubicBezTo>
                  <a:lnTo>
                    <a:pt x="24317" y="5761"/>
                  </a:lnTo>
                  <a:lnTo>
                    <a:pt x="24043" y="3785"/>
                  </a:lnTo>
                  <a:cubicBezTo>
                    <a:pt x="23987" y="3219"/>
                    <a:pt x="23508" y="2837"/>
                    <a:pt x="22950" y="2837"/>
                  </a:cubicBezTo>
                  <a:cubicBezTo>
                    <a:pt x="22910" y="2837"/>
                    <a:pt x="22869" y="2839"/>
                    <a:pt x="22828" y="2843"/>
                  </a:cubicBezTo>
                  <a:cubicBezTo>
                    <a:pt x="22220" y="2934"/>
                    <a:pt x="21825" y="3451"/>
                    <a:pt x="21885" y="4059"/>
                  </a:cubicBezTo>
                  <a:lnTo>
                    <a:pt x="22433" y="8253"/>
                  </a:lnTo>
                  <a:lnTo>
                    <a:pt x="20670" y="10472"/>
                  </a:lnTo>
                  <a:lnTo>
                    <a:pt x="19788" y="7189"/>
                  </a:lnTo>
                  <a:cubicBezTo>
                    <a:pt x="19697" y="6764"/>
                    <a:pt x="19332" y="6430"/>
                    <a:pt x="18876" y="6369"/>
                  </a:cubicBezTo>
                  <a:cubicBezTo>
                    <a:pt x="18835" y="6362"/>
                    <a:pt x="18794" y="6359"/>
                    <a:pt x="18752" y="6359"/>
                  </a:cubicBezTo>
                  <a:cubicBezTo>
                    <a:pt x="18389" y="6359"/>
                    <a:pt x="18000" y="6589"/>
                    <a:pt x="17782" y="6916"/>
                  </a:cubicBezTo>
                  <a:lnTo>
                    <a:pt x="16049" y="9834"/>
                  </a:lnTo>
                  <a:lnTo>
                    <a:pt x="14986" y="7220"/>
                  </a:lnTo>
                  <a:lnTo>
                    <a:pt x="16597" y="3329"/>
                  </a:lnTo>
                  <a:cubicBezTo>
                    <a:pt x="16840" y="2782"/>
                    <a:pt x="16566" y="2113"/>
                    <a:pt x="16049" y="1901"/>
                  </a:cubicBezTo>
                  <a:cubicBezTo>
                    <a:pt x="15905" y="1840"/>
                    <a:pt x="15757" y="1811"/>
                    <a:pt x="15612" y="1811"/>
                  </a:cubicBezTo>
                  <a:cubicBezTo>
                    <a:pt x="15177" y="1811"/>
                    <a:pt x="14773" y="2068"/>
                    <a:pt x="14590" y="2478"/>
                  </a:cubicBezTo>
                  <a:lnTo>
                    <a:pt x="13800" y="4332"/>
                  </a:lnTo>
                  <a:lnTo>
                    <a:pt x="12311" y="685"/>
                  </a:lnTo>
                  <a:cubicBezTo>
                    <a:pt x="12149" y="247"/>
                    <a:pt x="11725" y="1"/>
                    <a:pt x="112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34"/>
            <p:cNvSpPr/>
            <p:nvPr/>
          </p:nvSpPr>
          <p:spPr>
            <a:xfrm flipH="1">
              <a:off x="8479201" y="2916625"/>
              <a:ext cx="369314" cy="337150"/>
            </a:xfrm>
            <a:custGeom>
              <a:avLst/>
              <a:gdLst/>
              <a:ahLst/>
              <a:cxnLst/>
              <a:rect l="l" t="t" r="r" b="b"/>
              <a:pathLst>
                <a:path w="11551" h="10545" extrusionOk="0">
                  <a:moveTo>
                    <a:pt x="6079" y="3319"/>
                  </a:moveTo>
                  <a:lnTo>
                    <a:pt x="6323" y="4139"/>
                  </a:lnTo>
                  <a:lnTo>
                    <a:pt x="5928" y="4626"/>
                  </a:lnTo>
                  <a:lnTo>
                    <a:pt x="5715" y="4018"/>
                  </a:lnTo>
                  <a:lnTo>
                    <a:pt x="6079" y="3319"/>
                  </a:lnTo>
                  <a:close/>
                  <a:moveTo>
                    <a:pt x="4408" y="4139"/>
                  </a:moveTo>
                  <a:lnTo>
                    <a:pt x="5016" y="4291"/>
                  </a:lnTo>
                  <a:lnTo>
                    <a:pt x="5259" y="4899"/>
                  </a:lnTo>
                  <a:lnTo>
                    <a:pt x="4955" y="4839"/>
                  </a:lnTo>
                  <a:lnTo>
                    <a:pt x="4408" y="4139"/>
                  </a:lnTo>
                  <a:close/>
                  <a:moveTo>
                    <a:pt x="7478" y="4535"/>
                  </a:moveTo>
                  <a:lnTo>
                    <a:pt x="6779" y="5082"/>
                  </a:lnTo>
                  <a:lnTo>
                    <a:pt x="6475" y="5051"/>
                  </a:lnTo>
                  <a:lnTo>
                    <a:pt x="6839" y="4535"/>
                  </a:lnTo>
                  <a:close/>
                  <a:moveTo>
                    <a:pt x="4864" y="5568"/>
                  </a:moveTo>
                  <a:lnTo>
                    <a:pt x="5168" y="5598"/>
                  </a:lnTo>
                  <a:lnTo>
                    <a:pt x="4803" y="6115"/>
                  </a:lnTo>
                  <a:lnTo>
                    <a:pt x="4134" y="6115"/>
                  </a:lnTo>
                  <a:lnTo>
                    <a:pt x="4864" y="5568"/>
                  </a:lnTo>
                  <a:close/>
                  <a:moveTo>
                    <a:pt x="6383" y="5750"/>
                  </a:moveTo>
                  <a:lnTo>
                    <a:pt x="6687" y="5811"/>
                  </a:lnTo>
                  <a:lnTo>
                    <a:pt x="7235" y="6510"/>
                  </a:lnTo>
                  <a:lnTo>
                    <a:pt x="6627" y="6358"/>
                  </a:lnTo>
                  <a:lnTo>
                    <a:pt x="6383" y="5750"/>
                  </a:lnTo>
                  <a:close/>
                  <a:moveTo>
                    <a:pt x="5654" y="6024"/>
                  </a:moveTo>
                  <a:lnTo>
                    <a:pt x="5897" y="6632"/>
                  </a:lnTo>
                  <a:lnTo>
                    <a:pt x="5502" y="7331"/>
                  </a:lnTo>
                  <a:lnTo>
                    <a:pt x="5289" y="6510"/>
                  </a:lnTo>
                  <a:lnTo>
                    <a:pt x="5654" y="6024"/>
                  </a:lnTo>
                  <a:close/>
                  <a:moveTo>
                    <a:pt x="3797" y="0"/>
                  </a:moveTo>
                  <a:cubicBezTo>
                    <a:pt x="3748" y="0"/>
                    <a:pt x="3697" y="12"/>
                    <a:pt x="3648" y="36"/>
                  </a:cubicBezTo>
                  <a:cubicBezTo>
                    <a:pt x="3465" y="97"/>
                    <a:pt x="3374" y="279"/>
                    <a:pt x="3465" y="462"/>
                  </a:cubicBezTo>
                  <a:lnTo>
                    <a:pt x="3952" y="1647"/>
                  </a:lnTo>
                  <a:lnTo>
                    <a:pt x="3344" y="1404"/>
                  </a:lnTo>
                  <a:cubicBezTo>
                    <a:pt x="3295" y="1379"/>
                    <a:pt x="3244" y="1368"/>
                    <a:pt x="3194" y="1368"/>
                  </a:cubicBezTo>
                  <a:cubicBezTo>
                    <a:pt x="3058" y="1368"/>
                    <a:pt x="2932" y="1453"/>
                    <a:pt x="2888" y="1586"/>
                  </a:cubicBezTo>
                  <a:cubicBezTo>
                    <a:pt x="2797" y="1769"/>
                    <a:pt x="2888" y="1951"/>
                    <a:pt x="3070" y="2042"/>
                  </a:cubicBezTo>
                  <a:lnTo>
                    <a:pt x="4317" y="2559"/>
                  </a:lnTo>
                  <a:lnTo>
                    <a:pt x="4681" y="3440"/>
                  </a:lnTo>
                  <a:lnTo>
                    <a:pt x="3557" y="3136"/>
                  </a:lnTo>
                  <a:cubicBezTo>
                    <a:pt x="3522" y="3130"/>
                    <a:pt x="3488" y="3126"/>
                    <a:pt x="3455" y="3126"/>
                  </a:cubicBezTo>
                  <a:cubicBezTo>
                    <a:pt x="3341" y="3126"/>
                    <a:pt x="3239" y="3171"/>
                    <a:pt x="3192" y="3288"/>
                  </a:cubicBezTo>
                  <a:cubicBezTo>
                    <a:pt x="3101" y="3410"/>
                    <a:pt x="3101" y="3592"/>
                    <a:pt x="3192" y="3714"/>
                  </a:cubicBezTo>
                  <a:lnTo>
                    <a:pt x="3921" y="4687"/>
                  </a:lnTo>
                  <a:lnTo>
                    <a:pt x="2766" y="4535"/>
                  </a:lnTo>
                  <a:lnTo>
                    <a:pt x="1946" y="3440"/>
                  </a:lnTo>
                  <a:cubicBezTo>
                    <a:pt x="1870" y="3345"/>
                    <a:pt x="1746" y="3298"/>
                    <a:pt x="1627" y="3298"/>
                  </a:cubicBezTo>
                  <a:cubicBezTo>
                    <a:pt x="1556" y="3298"/>
                    <a:pt x="1486" y="3315"/>
                    <a:pt x="1429" y="3349"/>
                  </a:cubicBezTo>
                  <a:cubicBezTo>
                    <a:pt x="1277" y="3471"/>
                    <a:pt x="1247" y="3714"/>
                    <a:pt x="1368" y="3866"/>
                  </a:cubicBezTo>
                  <a:lnTo>
                    <a:pt x="1733" y="4383"/>
                  </a:lnTo>
                  <a:lnTo>
                    <a:pt x="1733" y="4383"/>
                  </a:lnTo>
                  <a:lnTo>
                    <a:pt x="456" y="4200"/>
                  </a:lnTo>
                  <a:cubicBezTo>
                    <a:pt x="441" y="4198"/>
                    <a:pt x="425" y="4196"/>
                    <a:pt x="408" y="4196"/>
                  </a:cubicBezTo>
                  <a:cubicBezTo>
                    <a:pt x="238" y="4196"/>
                    <a:pt x="59" y="4338"/>
                    <a:pt x="31" y="4504"/>
                  </a:cubicBezTo>
                  <a:cubicBezTo>
                    <a:pt x="0" y="4687"/>
                    <a:pt x="152" y="4899"/>
                    <a:pt x="335" y="4930"/>
                  </a:cubicBezTo>
                  <a:lnTo>
                    <a:pt x="1642" y="5112"/>
                  </a:lnTo>
                  <a:lnTo>
                    <a:pt x="1095" y="5507"/>
                  </a:lnTo>
                  <a:cubicBezTo>
                    <a:pt x="943" y="5598"/>
                    <a:pt x="912" y="5842"/>
                    <a:pt x="1034" y="5994"/>
                  </a:cubicBezTo>
                  <a:cubicBezTo>
                    <a:pt x="1096" y="6097"/>
                    <a:pt x="1187" y="6144"/>
                    <a:pt x="1287" y="6144"/>
                  </a:cubicBezTo>
                  <a:cubicBezTo>
                    <a:pt x="1333" y="6144"/>
                    <a:pt x="1381" y="6134"/>
                    <a:pt x="1429" y="6115"/>
                  </a:cubicBezTo>
                  <a:cubicBezTo>
                    <a:pt x="1490" y="6115"/>
                    <a:pt x="1490" y="6054"/>
                    <a:pt x="1520" y="6054"/>
                  </a:cubicBezTo>
                  <a:lnTo>
                    <a:pt x="2614" y="5234"/>
                  </a:lnTo>
                  <a:lnTo>
                    <a:pt x="3769" y="5386"/>
                  </a:lnTo>
                  <a:lnTo>
                    <a:pt x="2766" y="6115"/>
                  </a:lnTo>
                  <a:cubicBezTo>
                    <a:pt x="2645" y="6176"/>
                    <a:pt x="2584" y="6358"/>
                    <a:pt x="2645" y="6480"/>
                  </a:cubicBezTo>
                  <a:cubicBezTo>
                    <a:pt x="2706" y="6632"/>
                    <a:pt x="2858" y="6723"/>
                    <a:pt x="3010" y="6753"/>
                  </a:cubicBezTo>
                  <a:lnTo>
                    <a:pt x="4134" y="6753"/>
                  </a:lnTo>
                  <a:lnTo>
                    <a:pt x="3557" y="7483"/>
                  </a:lnTo>
                  <a:lnTo>
                    <a:pt x="2189" y="7635"/>
                  </a:lnTo>
                  <a:cubicBezTo>
                    <a:pt x="2006" y="7665"/>
                    <a:pt x="1854" y="7817"/>
                    <a:pt x="1885" y="8030"/>
                  </a:cubicBezTo>
                  <a:cubicBezTo>
                    <a:pt x="1936" y="8211"/>
                    <a:pt x="2054" y="8348"/>
                    <a:pt x="2218" y="8348"/>
                  </a:cubicBezTo>
                  <a:cubicBezTo>
                    <a:pt x="2248" y="8348"/>
                    <a:pt x="2278" y="8343"/>
                    <a:pt x="2310" y="8334"/>
                  </a:cubicBezTo>
                  <a:lnTo>
                    <a:pt x="2949" y="8273"/>
                  </a:lnTo>
                  <a:lnTo>
                    <a:pt x="2158" y="9307"/>
                  </a:lnTo>
                  <a:cubicBezTo>
                    <a:pt x="2037" y="9459"/>
                    <a:pt x="2098" y="9671"/>
                    <a:pt x="2250" y="9793"/>
                  </a:cubicBezTo>
                  <a:cubicBezTo>
                    <a:pt x="2307" y="9831"/>
                    <a:pt x="2377" y="9870"/>
                    <a:pt x="2451" y="9870"/>
                  </a:cubicBezTo>
                  <a:cubicBezTo>
                    <a:pt x="2495" y="9870"/>
                    <a:pt x="2539" y="9857"/>
                    <a:pt x="2584" y="9823"/>
                  </a:cubicBezTo>
                  <a:cubicBezTo>
                    <a:pt x="2614" y="9793"/>
                    <a:pt x="2706" y="9763"/>
                    <a:pt x="2736" y="9702"/>
                  </a:cubicBezTo>
                  <a:lnTo>
                    <a:pt x="3526" y="8699"/>
                  </a:lnTo>
                  <a:lnTo>
                    <a:pt x="3617" y="9337"/>
                  </a:lnTo>
                  <a:cubicBezTo>
                    <a:pt x="3645" y="9504"/>
                    <a:pt x="3774" y="9645"/>
                    <a:pt x="3982" y="9645"/>
                  </a:cubicBezTo>
                  <a:cubicBezTo>
                    <a:pt x="4002" y="9645"/>
                    <a:pt x="4022" y="9644"/>
                    <a:pt x="4043" y="9641"/>
                  </a:cubicBezTo>
                  <a:cubicBezTo>
                    <a:pt x="4073" y="9641"/>
                    <a:pt x="4104" y="9641"/>
                    <a:pt x="4104" y="9611"/>
                  </a:cubicBezTo>
                  <a:cubicBezTo>
                    <a:pt x="4256" y="9519"/>
                    <a:pt x="4347" y="9367"/>
                    <a:pt x="4347" y="9215"/>
                  </a:cubicBezTo>
                  <a:lnTo>
                    <a:pt x="4195" y="7848"/>
                  </a:lnTo>
                  <a:lnTo>
                    <a:pt x="4742" y="7118"/>
                  </a:lnTo>
                  <a:lnTo>
                    <a:pt x="5046" y="8243"/>
                  </a:lnTo>
                  <a:cubicBezTo>
                    <a:pt x="5107" y="8395"/>
                    <a:pt x="5198" y="8456"/>
                    <a:pt x="5350" y="8486"/>
                  </a:cubicBezTo>
                  <a:cubicBezTo>
                    <a:pt x="5382" y="8499"/>
                    <a:pt x="5414" y="8505"/>
                    <a:pt x="5443" y="8505"/>
                  </a:cubicBezTo>
                  <a:cubicBezTo>
                    <a:pt x="5553" y="8505"/>
                    <a:pt x="5643" y="8423"/>
                    <a:pt x="5715" y="8304"/>
                  </a:cubicBezTo>
                  <a:lnTo>
                    <a:pt x="6262" y="7361"/>
                  </a:lnTo>
                  <a:lnTo>
                    <a:pt x="6627" y="8243"/>
                  </a:lnTo>
                  <a:lnTo>
                    <a:pt x="6079" y="9489"/>
                  </a:lnTo>
                  <a:cubicBezTo>
                    <a:pt x="5988" y="9671"/>
                    <a:pt x="6079" y="9854"/>
                    <a:pt x="6262" y="9945"/>
                  </a:cubicBezTo>
                  <a:cubicBezTo>
                    <a:pt x="6315" y="9960"/>
                    <a:pt x="6366" y="9968"/>
                    <a:pt x="6414" y="9968"/>
                  </a:cubicBezTo>
                  <a:cubicBezTo>
                    <a:pt x="6558" y="9968"/>
                    <a:pt x="6672" y="9899"/>
                    <a:pt x="6718" y="9763"/>
                  </a:cubicBezTo>
                  <a:lnTo>
                    <a:pt x="6991" y="9155"/>
                  </a:lnTo>
                  <a:lnTo>
                    <a:pt x="7478" y="10310"/>
                  </a:lnTo>
                  <a:cubicBezTo>
                    <a:pt x="7547" y="10471"/>
                    <a:pt x="7668" y="10545"/>
                    <a:pt x="7802" y="10545"/>
                  </a:cubicBezTo>
                  <a:cubicBezTo>
                    <a:pt x="7845" y="10545"/>
                    <a:pt x="7889" y="10537"/>
                    <a:pt x="7934" y="10522"/>
                  </a:cubicBezTo>
                  <a:cubicBezTo>
                    <a:pt x="8146" y="10431"/>
                    <a:pt x="8207" y="10249"/>
                    <a:pt x="8146" y="10067"/>
                  </a:cubicBezTo>
                  <a:lnTo>
                    <a:pt x="7630" y="8881"/>
                  </a:lnTo>
                  <a:lnTo>
                    <a:pt x="8238" y="9155"/>
                  </a:lnTo>
                  <a:cubicBezTo>
                    <a:pt x="8283" y="9170"/>
                    <a:pt x="8336" y="9177"/>
                    <a:pt x="8386" y="9177"/>
                  </a:cubicBezTo>
                  <a:cubicBezTo>
                    <a:pt x="8435" y="9177"/>
                    <a:pt x="8481" y="9170"/>
                    <a:pt x="8511" y="9155"/>
                  </a:cubicBezTo>
                  <a:cubicBezTo>
                    <a:pt x="8602" y="9094"/>
                    <a:pt x="8663" y="9033"/>
                    <a:pt x="8694" y="8942"/>
                  </a:cubicBezTo>
                  <a:cubicBezTo>
                    <a:pt x="8785" y="8760"/>
                    <a:pt x="8694" y="8577"/>
                    <a:pt x="8511" y="8486"/>
                  </a:cubicBezTo>
                  <a:lnTo>
                    <a:pt x="7265" y="7969"/>
                  </a:lnTo>
                  <a:lnTo>
                    <a:pt x="6931" y="7088"/>
                  </a:lnTo>
                  <a:lnTo>
                    <a:pt x="6931" y="7088"/>
                  </a:lnTo>
                  <a:lnTo>
                    <a:pt x="8025" y="7392"/>
                  </a:lnTo>
                  <a:cubicBezTo>
                    <a:pt x="8045" y="7402"/>
                    <a:pt x="8069" y="7405"/>
                    <a:pt x="8093" y="7405"/>
                  </a:cubicBezTo>
                  <a:cubicBezTo>
                    <a:pt x="8143" y="7405"/>
                    <a:pt x="8197" y="7392"/>
                    <a:pt x="8238" y="7392"/>
                  </a:cubicBezTo>
                  <a:cubicBezTo>
                    <a:pt x="8329" y="7361"/>
                    <a:pt x="8359" y="7331"/>
                    <a:pt x="8390" y="7270"/>
                  </a:cubicBezTo>
                  <a:cubicBezTo>
                    <a:pt x="8481" y="7179"/>
                    <a:pt x="8481" y="6966"/>
                    <a:pt x="8390" y="6875"/>
                  </a:cubicBezTo>
                  <a:lnTo>
                    <a:pt x="7690" y="5872"/>
                  </a:lnTo>
                  <a:lnTo>
                    <a:pt x="8815" y="6024"/>
                  </a:lnTo>
                  <a:lnTo>
                    <a:pt x="9666" y="7118"/>
                  </a:lnTo>
                  <a:cubicBezTo>
                    <a:pt x="9728" y="7221"/>
                    <a:pt x="9818" y="7283"/>
                    <a:pt x="9917" y="7283"/>
                  </a:cubicBezTo>
                  <a:cubicBezTo>
                    <a:pt x="9964" y="7283"/>
                    <a:pt x="10013" y="7269"/>
                    <a:pt x="10061" y="7240"/>
                  </a:cubicBezTo>
                  <a:cubicBezTo>
                    <a:pt x="10122" y="7240"/>
                    <a:pt x="10122" y="7209"/>
                    <a:pt x="10153" y="7209"/>
                  </a:cubicBezTo>
                  <a:cubicBezTo>
                    <a:pt x="10304" y="7088"/>
                    <a:pt x="10335" y="6875"/>
                    <a:pt x="10213" y="6723"/>
                  </a:cubicBezTo>
                  <a:lnTo>
                    <a:pt x="9849" y="6176"/>
                  </a:lnTo>
                  <a:lnTo>
                    <a:pt x="11095" y="6419"/>
                  </a:lnTo>
                  <a:cubicBezTo>
                    <a:pt x="11186" y="6419"/>
                    <a:pt x="11216" y="6419"/>
                    <a:pt x="11277" y="6358"/>
                  </a:cubicBezTo>
                  <a:cubicBezTo>
                    <a:pt x="11399" y="6328"/>
                    <a:pt x="11490" y="6206"/>
                    <a:pt x="11520" y="6115"/>
                  </a:cubicBezTo>
                  <a:cubicBezTo>
                    <a:pt x="11551" y="5902"/>
                    <a:pt x="11399" y="5720"/>
                    <a:pt x="11216" y="5720"/>
                  </a:cubicBezTo>
                  <a:lnTo>
                    <a:pt x="9909" y="5538"/>
                  </a:lnTo>
                  <a:lnTo>
                    <a:pt x="10456" y="5142"/>
                  </a:lnTo>
                  <a:cubicBezTo>
                    <a:pt x="10608" y="5021"/>
                    <a:pt x="10639" y="4808"/>
                    <a:pt x="10517" y="4656"/>
                  </a:cubicBezTo>
                  <a:cubicBezTo>
                    <a:pt x="10464" y="4568"/>
                    <a:pt x="10359" y="4520"/>
                    <a:pt x="10251" y="4520"/>
                  </a:cubicBezTo>
                  <a:cubicBezTo>
                    <a:pt x="10174" y="4520"/>
                    <a:pt x="10094" y="4545"/>
                    <a:pt x="10031" y="4595"/>
                  </a:cubicBezTo>
                  <a:lnTo>
                    <a:pt x="8937" y="5416"/>
                  </a:lnTo>
                  <a:lnTo>
                    <a:pt x="7782" y="5264"/>
                  </a:lnTo>
                  <a:lnTo>
                    <a:pt x="8785" y="4535"/>
                  </a:lnTo>
                  <a:cubicBezTo>
                    <a:pt x="8906" y="4474"/>
                    <a:pt x="8967" y="4261"/>
                    <a:pt x="8906" y="4109"/>
                  </a:cubicBezTo>
                  <a:cubicBezTo>
                    <a:pt x="8845" y="3957"/>
                    <a:pt x="8694" y="3896"/>
                    <a:pt x="8542" y="3866"/>
                  </a:cubicBezTo>
                  <a:lnTo>
                    <a:pt x="7417" y="3866"/>
                  </a:lnTo>
                  <a:lnTo>
                    <a:pt x="7994" y="3136"/>
                  </a:lnTo>
                  <a:lnTo>
                    <a:pt x="9362" y="2984"/>
                  </a:lnTo>
                  <a:cubicBezTo>
                    <a:pt x="9393" y="2984"/>
                    <a:pt x="9423" y="2984"/>
                    <a:pt x="9423" y="2954"/>
                  </a:cubicBezTo>
                  <a:cubicBezTo>
                    <a:pt x="9575" y="2863"/>
                    <a:pt x="9666" y="2711"/>
                    <a:pt x="9666" y="2559"/>
                  </a:cubicBezTo>
                  <a:cubicBezTo>
                    <a:pt x="9611" y="2392"/>
                    <a:pt x="9479" y="2251"/>
                    <a:pt x="9294" y="2251"/>
                  </a:cubicBezTo>
                  <a:cubicBezTo>
                    <a:pt x="9277" y="2251"/>
                    <a:pt x="9259" y="2252"/>
                    <a:pt x="9241" y="2255"/>
                  </a:cubicBezTo>
                  <a:lnTo>
                    <a:pt x="8602" y="2346"/>
                  </a:lnTo>
                  <a:lnTo>
                    <a:pt x="8602" y="2346"/>
                  </a:lnTo>
                  <a:lnTo>
                    <a:pt x="9393" y="1313"/>
                  </a:lnTo>
                  <a:cubicBezTo>
                    <a:pt x="9514" y="1161"/>
                    <a:pt x="9453" y="917"/>
                    <a:pt x="9301" y="826"/>
                  </a:cubicBezTo>
                  <a:cubicBezTo>
                    <a:pt x="9238" y="776"/>
                    <a:pt x="9164" y="751"/>
                    <a:pt x="9090" y="751"/>
                  </a:cubicBezTo>
                  <a:cubicBezTo>
                    <a:pt x="8988" y="751"/>
                    <a:pt x="8886" y="799"/>
                    <a:pt x="8815" y="887"/>
                  </a:cubicBezTo>
                  <a:lnTo>
                    <a:pt x="8055" y="1860"/>
                  </a:lnTo>
                  <a:lnTo>
                    <a:pt x="7994" y="1191"/>
                  </a:lnTo>
                  <a:cubicBezTo>
                    <a:pt x="7939" y="1024"/>
                    <a:pt x="7807" y="883"/>
                    <a:pt x="7623" y="883"/>
                  </a:cubicBezTo>
                  <a:cubicBezTo>
                    <a:pt x="7605" y="883"/>
                    <a:pt x="7587" y="884"/>
                    <a:pt x="7569" y="887"/>
                  </a:cubicBezTo>
                  <a:cubicBezTo>
                    <a:pt x="7387" y="948"/>
                    <a:pt x="7235" y="1100"/>
                    <a:pt x="7265" y="1313"/>
                  </a:cubicBezTo>
                  <a:lnTo>
                    <a:pt x="7417" y="2680"/>
                  </a:lnTo>
                  <a:lnTo>
                    <a:pt x="6839" y="3410"/>
                  </a:lnTo>
                  <a:lnTo>
                    <a:pt x="6535" y="2316"/>
                  </a:lnTo>
                  <a:cubicBezTo>
                    <a:pt x="6505" y="2164"/>
                    <a:pt x="6383" y="2073"/>
                    <a:pt x="6231" y="2042"/>
                  </a:cubicBezTo>
                  <a:cubicBezTo>
                    <a:pt x="6206" y="2037"/>
                    <a:pt x="6182" y="2035"/>
                    <a:pt x="6158" y="2035"/>
                  </a:cubicBezTo>
                  <a:cubicBezTo>
                    <a:pt x="6041" y="2035"/>
                    <a:pt x="5948" y="2098"/>
                    <a:pt x="5897" y="2225"/>
                  </a:cubicBezTo>
                  <a:lnTo>
                    <a:pt x="5320" y="3167"/>
                  </a:lnTo>
                  <a:lnTo>
                    <a:pt x="4985" y="2316"/>
                  </a:lnTo>
                  <a:lnTo>
                    <a:pt x="5502" y="1039"/>
                  </a:lnTo>
                  <a:cubicBezTo>
                    <a:pt x="5593" y="857"/>
                    <a:pt x="5502" y="674"/>
                    <a:pt x="5320" y="583"/>
                  </a:cubicBezTo>
                  <a:cubicBezTo>
                    <a:pt x="5275" y="568"/>
                    <a:pt x="5231" y="561"/>
                    <a:pt x="5188" y="561"/>
                  </a:cubicBezTo>
                  <a:cubicBezTo>
                    <a:pt x="5054" y="561"/>
                    <a:pt x="4933" y="635"/>
                    <a:pt x="4864" y="796"/>
                  </a:cubicBezTo>
                  <a:lnTo>
                    <a:pt x="4590" y="1404"/>
                  </a:lnTo>
                  <a:lnTo>
                    <a:pt x="4104" y="218"/>
                  </a:lnTo>
                  <a:cubicBezTo>
                    <a:pt x="4059" y="85"/>
                    <a:pt x="3933" y="0"/>
                    <a:pt x="37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34"/>
            <p:cNvSpPr/>
            <p:nvPr/>
          </p:nvSpPr>
          <p:spPr>
            <a:xfrm flipH="1">
              <a:off x="7575402" y="551619"/>
              <a:ext cx="787195" cy="736199"/>
            </a:xfrm>
            <a:custGeom>
              <a:avLst/>
              <a:gdLst/>
              <a:ahLst/>
              <a:cxnLst/>
              <a:rect l="l" t="t" r="r" b="b"/>
              <a:pathLst>
                <a:path w="24621" h="23026" extrusionOk="0">
                  <a:moveTo>
                    <a:pt x="12918" y="7166"/>
                  </a:moveTo>
                  <a:lnTo>
                    <a:pt x="13374" y="8868"/>
                  </a:lnTo>
                  <a:lnTo>
                    <a:pt x="12554" y="9932"/>
                  </a:lnTo>
                  <a:lnTo>
                    <a:pt x="12007" y="8686"/>
                  </a:lnTo>
                  <a:lnTo>
                    <a:pt x="12918" y="7166"/>
                  </a:lnTo>
                  <a:close/>
                  <a:moveTo>
                    <a:pt x="9271" y="8899"/>
                  </a:moveTo>
                  <a:lnTo>
                    <a:pt x="10578" y="9263"/>
                  </a:lnTo>
                  <a:lnTo>
                    <a:pt x="11095" y="10510"/>
                  </a:lnTo>
                  <a:lnTo>
                    <a:pt x="10456" y="10418"/>
                  </a:lnTo>
                  <a:lnTo>
                    <a:pt x="9271" y="8899"/>
                  </a:lnTo>
                  <a:close/>
                  <a:moveTo>
                    <a:pt x="15928" y="9811"/>
                  </a:moveTo>
                  <a:lnTo>
                    <a:pt x="14408" y="10966"/>
                  </a:lnTo>
                  <a:lnTo>
                    <a:pt x="13769" y="10874"/>
                  </a:lnTo>
                  <a:lnTo>
                    <a:pt x="14590" y="9811"/>
                  </a:lnTo>
                  <a:close/>
                  <a:moveTo>
                    <a:pt x="10213" y="11999"/>
                  </a:moveTo>
                  <a:lnTo>
                    <a:pt x="10882" y="12060"/>
                  </a:lnTo>
                  <a:lnTo>
                    <a:pt x="10031" y="13124"/>
                  </a:lnTo>
                  <a:lnTo>
                    <a:pt x="8693" y="13124"/>
                  </a:lnTo>
                  <a:lnTo>
                    <a:pt x="10213" y="11999"/>
                  </a:lnTo>
                  <a:close/>
                  <a:moveTo>
                    <a:pt x="13496" y="12455"/>
                  </a:moveTo>
                  <a:lnTo>
                    <a:pt x="14134" y="12516"/>
                  </a:lnTo>
                  <a:lnTo>
                    <a:pt x="15320" y="14036"/>
                  </a:lnTo>
                  <a:lnTo>
                    <a:pt x="14013" y="13701"/>
                  </a:lnTo>
                  <a:lnTo>
                    <a:pt x="13496" y="12455"/>
                  </a:lnTo>
                  <a:close/>
                  <a:moveTo>
                    <a:pt x="12098" y="13002"/>
                  </a:moveTo>
                  <a:lnTo>
                    <a:pt x="12614" y="14279"/>
                  </a:lnTo>
                  <a:lnTo>
                    <a:pt x="11703" y="15798"/>
                  </a:lnTo>
                  <a:lnTo>
                    <a:pt x="11247" y="14066"/>
                  </a:lnTo>
                  <a:lnTo>
                    <a:pt x="12098" y="13002"/>
                  </a:lnTo>
                  <a:close/>
                  <a:moveTo>
                    <a:pt x="7916" y="0"/>
                  </a:moveTo>
                  <a:cubicBezTo>
                    <a:pt x="7821" y="0"/>
                    <a:pt x="7723" y="17"/>
                    <a:pt x="7630" y="54"/>
                  </a:cubicBezTo>
                  <a:cubicBezTo>
                    <a:pt x="7265" y="206"/>
                    <a:pt x="7082" y="661"/>
                    <a:pt x="7234" y="1057"/>
                  </a:cubicBezTo>
                  <a:lnTo>
                    <a:pt x="8237" y="3640"/>
                  </a:lnTo>
                  <a:lnTo>
                    <a:pt x="6961" y="3063"/>
                  </a:lnTo>
                  <a:cubicBezTo>
                    <a:pt x="6861" y="3024"/>
                    <a:pt x="6757" y="3005"/>
                    <a:pt x="6654" y="3005"/>
                  </a:cubicBezTo>
                  <a:cubicBezTo>
                    <a:pt x="6352" y="3005"/>
                    <a:pt x="6064" y="3170"/>
                    <a:pt x="5927" y="3488"/>
                  </a:cubicBezTo>
                  <a:cubicBezTo>
                    <a:pt x="5775" y="3853"/>
                    <a:pt x="5927" y="4309"/>
                    <a:pt x="6353" y="4491"/>
                  </a:cubicBezTo>
                  <a:lnTo>
                    <a:pt x="9089" y="5646"/>
                  </a:lnTo>
                  <a:lnTo>
                    <a:pt x="9848" y="7501"/>
                  </a:lnTo>
                  <a:lnTo>
                    <a:pt x="7538" y="6862"/>
                  </a:lnTo>
                  <a:cubicBezTo>
                    <a:pt x="7471" y="6842"/>
                    <a:pt x="7401" y="6832"/>
                    <a:pt x="7330" y="6832"/>
                  </a:cubicBezTo>
                  <a:cubicBezTo>
                    <a:pt x="7082" y="6832"/>
                    <a:pt x="6829" y="6953"/>
                    <a:pt x="6687" y="7166"/>
                  </a:cubicBezTo>
                  <a:cubicBezTo>
                    <a:pt x="6505" y="7440"/>
                    <a:pt x="6505" y="7804"/>
                    <a:pt x="6718" y="8078"/>
                  </a:cubicBezTo>
                  <a:lnTo>
                    <a:pt x="8268" y="10175"/>
                  </a:lnTo>
                  <a:lnTo>
                    <a:pt x="5836" y="9811"/>
                  </a:lnTo>
                  <a:lnTo>
                    <a:pt x="4073" y="7440"/>
                  </a:lnTo>
                  <a:cubicBezTo>
                    <a:pt x="3914" y="7227"/>
                    <a:pt x="3682" y="7118"/>
                    <a:pt x="3456" y="7118"/>
                  </a:cubicBezTo>
                  <a:cubicBezTo>
                    <a:pt x="3295" y="7118"/>
                    <a:pt x="3136" y="7174"/>
                    <a:pt x="3009" y="7288"/>
                  </a:cubicBezTo>
                  <a:cubicBezTo>
                    <a:pt x="2675" y="7531"/>
                    <a:pt x="2584" y="8048"/>
                    <a:pt x="2857" y="8352"/>
                  </a:cubicBezTo>
                  <a:lnTo>
                    <a:pt x="3678" y="9476"/>
                  </a:lnTo>
                  <a:lnTo>
                    <a:pt x="942" y="9111"/>
                  </a:lnTo>
                  <a:cubicBezTo>
                    <a:pt x="895" y="9100"/>
                    <a:pt x="847" y="9095"/>
                    <a:pt x="800" y="9095"/>
                  </a:cubicBezTo>
                  <a:cubicBezTo>
                    <a:pt x="457" y="9095"/>
                    <a:pt x="145" y="9375"/>
                    <a:pt x="91" y="9750"/>
                  </a:cubicBezTo>
                  <a:cubicBezTo>
                    <a:pt x="0" y="10175"/>
                    <a:pt x="304" y="10540"/>
                    <a:pt x="730" y="10631"/>
                  </a:cubicBezTo>
                  <a:lnTo>
                    <a:pt x="3465" y="10996"/>
                  </a:lnTo>
                  <a:lnTo>
                    <a:pt x="2310" y="11847"/>
                  </a:lnTo>
                  <a:cubicBezTo>
                    <a:pt x="1976" y="12090"/>
                    <a:pt x="1915" y="12607"/>
                    <a:pt x="2158" y="12911"/>
                  </a:cubicBezTo>
                  <a:cubicBezTo>
                    <a:pt x="2324" y="13119"/>
                    <a:pt x="2547" y="13213"/>
                    <a:pt x="2769" y="13213"/>
                  </a:cubicBezTo>
                  <a:cubicBezTo>
                    <a:pt x="2872" y="13213"/>
                    <a:pt x="2974" y="13193"/>
                    <a:pt x="3070" y="13154"/>
                  </a:cubicBezTo>
                  <a:cubicBezTo>
                    <a:pt x="3161" y="13124"/>
                    <a:pt x="3192" y="13093"/>
                    <a:pt x="3283" y="13063"/>
                  </a:cubicBezTo>
                  <a:lnTo>
                    <a:pt x="5623" y="11270"/>
                  </a:lnTo>
                  <a:lnTo>
                    <a:pt x="8055" y="11604"/>
                  </a:lnTo>
                  <a:lnTo>
                    <a:pt x="5958" y="13154"/>
                  </a:lnTo>
                  <a:cubicBezTo>
                    <a:pt x="5715" y="13367"/>
                    <a:pt x="5593" y="13701"/>
                    <a:pt x="5715" y="14036"/>
                  </a:cubicBezTo>
                  <a:cubicBezTo>
                    <a:pt x="5806" y="14340"/>
                    <a:pt x="6079" y="14583"/>
                    <a:pt x="6414" y="14583"/>
                  </a:cubicBezTo>
                  <a:lnTo>
                    <a:pt x="8845" y="14613"/>
                  </a:lnTo>
                  <a:lnTo>
                    <a:pt x="7630" y="16163"/>
                  </a:lnTo>
                  <a:lnTo>
                    <a:pt x="4712" y="16558"/>
                  </a:lnTo>
                  <a:cubicBezTo>
                    <a:pt x="4286" y="16589"/>
                    <a:pt x="3982" y="17014"/>
                    <a:pt x="4043" y="17409"/>
                  </a:cubicBezTo>
                  <a:cubicBezTo>
                    <a:pt x="4072" y="17815"/>
                    <a:pt x="4460" y="18111"/>
                    <a:pt x="4839" y="18111"/>
                  </a:cubicBezTo>
                  <a:cubicBezTo>
                    <a:pt x="4857" y="18111"/>
                    <a:pt x="4876" y="18110"/>
                    <a:pt x="4894" y="18109"/>
                  </a:cubicBezTo>
                  <a:lnTo>
                    <a:pt x="6323" y="17896"/>
                  </a:lnTo>
                  <a:lnTo>
                    <a:pt x="6323" y="17896"/>
                  </a:lnTo>
                  <a:lnTo>
                    <a:pt x="4590" y="20084"/>
                  </a:lnTo>
                  <a:cubicBezTo>
                    <a:pt x="4347" y="20419"/>
                    <a:pt x="4408" y="20905"/>
                    <a:pt x="4742" y="21179"/>
                  </a:cubicBezTo>
                  <a:cubicBezTo>
                    <a:pt x="4896" y="21294"/>
                    <a:pt x="5075" y="21336"/>
                    <a:pt x="5239" y="21336"/>
                  </a:cubicBezTo>
                  <a:cubicBezTo>
                    <a:pt x="5334" y="21336"/>
                    <a:pt x="5424" y="21322"/>
                    <a:pt x="5502" y="21300"/>
                  </a:cubicBezTo>
                  <a:cubicBezTo>
                    <a:pt x="5623" y="21270"/>
                    <a:pt x="5745" y="21179"/>
                    <a:pt x="5806" y="21057"/>
                  </a:cubicBezTo>
                  <a:lnTo>
                    <a:pt x="7538" y="18868"/>
                  </a:lnTo>
                  <a:lnTo>
                    <a:pt x="7721" y="20267"/>
                  </a:lnTo>
                  <a:cubicBezTo>
                    <a:pt x="7750" y="20673"/>
                    <a:pt x="8138" y="20968"/>
                    <a:pt x="8543" y="20968"/>
                  </a:cubicBezTo>
                  <a:cubicBezTo>
                    <a:pt x="8563" y="20968"/>
                    <a:pt x="8583" y="20967"/>
                    <a:pt x="8602" y="20966"/>
                  </a:cubicBezTo>
                  <a:cubicBezTo>
                    <a:pt x="8663" y="20966"/>
                    <a:pt x="8754" y="20905"/>
                    <a:pt x="8785" y="20905"/>
                  </a:cubicBezTo>
                  <a:cubicBezTo>
                    <a:pt x="9089" y="20814"/>
                    <a:pt x="9301" y="20449"/>
                    <a:pt x="9271" y="20115"/>
                  </a:cubicBezTo>
                  <a:lnTo>
                    <a:pt x="8906" y="17197"/>
                  </a:lnTo>
                  <a:lnTo>
                    <a:pt x="10122" y="15647"/>
                  </a:lnTo>
                  <a:lnTo>
                    <a:pt x="10730" y="17957"/>
                  </a:lnTo>
                  <a:cubicBezTo>
                    <a:pt x="10791" y="18261"/>
                    <a:pt x="11064" y="18473"/>
                    <a:pt x="11368" y="18534"/>
                  </a:cubicBezTo>
                  <a:cubicBezTo>
                    <a:pt x="11394" y="18537"/>
                    <a:pt x="11420" y="18538"/>
                    <a:pt x="11445" y="18538"/>
                  </a:cubicBezTo>
                  <a:cubicBezTo>
                    <a:pt x="11722" y="18538"/>
                    <a:pt x="11989" y="18389"/>
                    <a:pt x="12128" y="18139"/>
                  </a:cubicBezTo>
                  <a:lnTo>
                    <a:pt x="13374" y="16042"/>
                  </a:lnTo>
                  <a:lnTo>
                    <a:pt x="14134" y="17926"/>
                  </a:lnTo>
                  <a:lnTo>
                    <a:pt x="13010" y="20662"/>
                  </a:lnTo>
                  <a:cubicBezTo>
                    <a:pt x="12858" y="21027"/>
                    <a:pt x="13010" y="21482"/>
                    <a:pt x="13405" y="21665"/>
                  </a:cubicBezTo>
                  <a:cubicBezTo>
                    <a:pt x="13506" y="21704"/>
                    <a:pt x="13611" y="21723"/>
                    <a:pt x="13715" y="21723"/>
                  </a:cubicBezTo>
                  <a:cubicBezTo>
                    <a:pt x="14016" y="21723"/>
                    <a:pt x="14303" y="21563"/>
                    <a:pt x="14438" y="21270"/>
                  </a:cubicBezTo>
                  <a:lnTo>
                    <a:pt x="14985" y="19963"/>
                  </a:lnTo>
                  <a:lnTo>
                    <a:pt x="15988" y="22546"/>
                  </a:lnTo>
                  <a:cubicBezTo>
                    <a:pt x="16104" y="22848"/>
                    <a:pt x="16397" y="23025"/>
                    <a:pt x="16704" y="23025"/>
                  </a:cubicBezTo>
                  <a:cubicBezTo>
                    <a:pt x="16800" y="23025"/>
                    <a:pt x="16898" y="23008"/>
                    <a:pt x="16991" y="22972"/>
                  </a:cubicBezTo>
                  <a:cubicBezTo>
                    <a:pt x="17356" y="22820"/>
                    <a:pt x="17569" y="22364"/>
                    <a:pt x="17417" y="21969"/>
                  </a:cubicBezTo>
                  <a:lnTo>
                    <a:pt x="16383" y="19385"/>
                  </a:lnTo>
                  <a:lnTo>
                    <a:pt x="17660" y="19932"/>
                  </a:lnTo>
                  <a:cubicBezTo>
                    <a:pt x="17766" y="19963"/>
                    <a:pt x="17873" y="19978"/>
                    <a:pt x="17975" y="19978"/>
                  </a:cubicBezTo>
                  <a:cubicBezTo>
                    <a:pt x="18078" y="19978"/>
                    <a:pt x="18177" y="19963"/>
                    <a:pt x="18268" y="19932"/>
                  </a:cubicBezTo>
                  <a:cubicBezTo>
                    <a:pt x="18481" y="19841"/>
                    <a:pt x="18633" y="19689"/>
                    <a:pt x="18694" y="19507"/>
                  </a:cubicBezTo>
                  <a:cubicBezTo>
                    <a:pt x="18846" y="19142"/>
                    <a:pt x="18694" y="18686"/>
                    <a:pt x="18268" y="18473"/>
                  </a:cubicBezTo>
                  <a:lnTo>
                    <a:pt x="15532" y="17349"/>
                  </a:lnTo>
                  <a:lnTo>
                    <a:pt x="14773" y="15495"/>
                  </a:lnTo>
                  <a:lnTo>
                    <a:pt x="17113" y="16133"/>
                  </a:lnTo>
                  <a:cubicBezTo>
                    <a:pt x="17176" y="16145"/>
                    <a:pt x="17244" y="16153"/>
                    <a:pt x="17313" y="16153"/>
                  </a:cubicBezTo>
                  <a:cubicBezTo>
                    <a:pt x="17411" y="16153"/>
                    <a:pt x="17510" y="16138"/>
                    <a:pt x="17599" y="16102"/>
                  </a:cubicBezTo>
                  <a:cubicBezTo>
                    <a:pt x="17751" y="16042"/>
                    <a:pt x="17873" y="15950"/>
                    <a:pt x="17934" y="15829"/>
                  </a:cubicBezTo>
                  <a:cubicBezTo>
                    <a:pt x="18116" y="15555"/>
                    <a:pt x="18116" y="15191"/>
                    <a:pt x="17903" y="14917"/>
                  </a:cubicBezTo>
                  <a:lnTo>
                    <a:pt x="16353" y="12820"/>
                  </a:lnTo>
                  <a:lnTo>
                    <a:pt x="18785" y="13154"/>
                  </a:lnTo>
                  <a:lnTo>
                    <a:pt x="20548" y="15525"/>
                  </a:lnTo>
                  <a:cubicBezTo>
                    <a:pt x="20724" y="15745"/>
                    <a:pt x="20963" y="15837"/>
                    <a:pt x="21197" y="15837"/>
                  </a:cubicBezTo>
                  <a:cubicBezTo>
                    <a:pt x="21287" y="15837"/>
                    <a:pt x="21375" y="15824"/>
                    <a:pt x="21460" y="15798"/>
                  </a:cubicBezTo>
                  <a:cubicBezTo>
                    <a:pt x="21551" y="15738"/>
                    <a:pt x="21581" y="15707"/>
                    <a:pt x="21672" y="15677"/>
                  </a:cubicBezTo>
                  <a:cubicBezTo>
                    <a:pt x="22007" y="15403"/>
                    <a:pt x="22067" y="14917"/>
                    <a:pt x="21824" y="14613"/>
                  </a:cubicBezTo>
                  <a:lnTo>
                    <a:pt x="20973" y="13458"/>
                  </a:lnTo>
                  <a:lnTo>
                    <a:pt x="23709" y="13853"/>
                  </a:lnTo>
                  <a:cubicBezTo>
                    <a:pt x="23753" y="13862"/>
                    <a:pt x="23795" y="13866"/>
                    <a:pt x="23835" y="13866"/>
                  </a:cubicBezTo>
                  <a:cubicBezTo>
                    <a:pt x="23932" y="13866"/>
                    <a:pt x="24018" y="13844"/>
                    <a:pt x="24104" y="13823"/>
                  </a:cubicBezTo>
                  <a:cubicBezTo>
                    <a:pt x="24347" y="13701"/>
                    <a:pt x="24499" y="13458"/>
                    <a:pt x="24590" y="13215"/>
                  </a:cubicBezTo>
                  <a:cubicBezTo>
                    <a:pt x="24621" y="12759"/>
                    <a:pt x="24317" y="12364"/>
                    <a:pt x="23891" y="12333"/>
                  </a:cubicBezTo>
                  <a:lnTo>
                    <a:pt x="21156" y="11938"/>
                  </a:lnTo>
                  <a:lnTo>
                    <a:pt x="22311" y="11118"/>
                  </a:lnTo>
                  <a:cubicBezTo>
                    <a:pt x="22645" y="10844"/>
                    <a:pt x="22736" y="10358"/>
                    <a:pt x="22463" y="10054"/>
                  </a:cubicBezTo>
                  <a:cubicBezTo>
                    <a:pt x="22299" y="9854"/>
                    <a:pt x="22059" y="9741"/>
                    <a:pt x="21828" y="9741"/>
                  </a:cubicBezTo>
                  <a:cubicBezTo>
                    <a:pt x="21673" y="9741"/>
                    <a:pt x="21521" y="9792"/>
                    <a:pt x="21399" y="9902"/>
                  </a:cubicBezTo>
                  <a:lnTo>
                    <a:pt x="19028" y="11695"/>
                  </a:lnTo>
                  <a:lnTo>
                    <a:pt x="16596" y="11330"/>
                  </a:lnTo>
                  <a:lnTo>
                    <a:pt x="18694" y="9780"/>
                  </a:lnTo>
                  <a:cubicBezTo>
                    <a:pt x="18967" y="9598"/>
                    <a:pt x="19089" y="9263"/>
                    <a:pt x="18967" y="8899"/>
                  </a:cubicBezTo>
                  <a:cubicBezTo>
                    <a:pt x="18846" y="8595"/>
                    <a:pt x="18572" y="8382"/>
                    <a:pt x="18238" y="8382"/>
                  </a:cubicBezTo>
                  <a:lnTo>
                    <a:pt x="15806" y="8352"/>
                  </a:lnTo>
                  <a:lnTo>
                    <a:pt x="17022" y="6771"/>
                  </a:lnTo>
                  <a:lnTo>
                    <a:pt x="19940" y="6406"/>
                  </a:lnTo>
                  <a:cubicBezTo>
                    <a:pt x="20031" y="6406"/>
                    <a:pt x="20092" y="6376"/>
                    <a:pt x="20153" y="6376"/>
                  </a:cubicBezTo>
                  <a:cubicBezTo>
                    <a:pt x="20457" y="6254"/>
                    <a:pt x="20669" y="5920"/>
                    <a:pt x="20639" y="5555"/>
                  </a:cubicBezTo>
                  <a:cubicBezTo>
                    <a:pt x="20610" y="5178"/>
                    <a:pt x="20221" y="4884"/>
                    <a:pt x="19816" y="4884"/>
                  </a:cubicBezTo>
                  <a:cubicBezTo>
                    <a:pt x="19797" y="4884"/>
                    <a:pt x="19777" y="4885"/>
                    <a:pt x="19757" y="4886"/>
                  </a:cubicBezTo>
                  <a:lnTo>
                    <a:pt x="18359" y="5069"/>
                  </a:lnTo>
                  <a:lnTo>
                    <a:pt x="20061" y="2880"/>
                  </a:lnTo>
                  <a:cubicBezTo>
                    <a:pt x="20335" y="2516"/>
                    <a:pt x="20244" y="2029"/>
                    <a:pt x="19909" y="1756"/>
                  </a:cubicBezTo>
                  <a:cubicBezTo>
                    <a:pt x="19773" y="1656"/>
                    <a:pt x="19606" y="1608"/>
                    <a:pt x="19440" y="1608"/>
                  </a:cubicBezTo>
                  <a:cubicBezTo>
                    <a:pt x="19199" y="1608"/>
                    <a:pt x="18959" y="1710"/>
                    <a:pt x="18815" y="1908"/>
                  </a:cubicBezTo>
                  <a:lnTo>
                    <a:pt x="17083" y="4127"/>
                  </a:lnTo>
                  <a:lnTo>
                    <a:pt x="16900" y="2728"/>
                  </a:lnTo>
                  <a:cubicBezTo>
                    <a:pt x="16871" y="2322"/>
                    <a:pt x="16483" y="2027"/>
                    <a:pt x="16078" y="2027"/>
                  </a:cubicBezTo>
                  <a:cubicBezTo>
                    <a:pt x="16058" y="2027"/>
                    <a:pt x="16038" y="2028"/>
                    <a:pt x="16019" y="2029"/>
                  </a:cubicBezTo>
                  <a:cubicBezTo>
                    <a:pt x="15624" y="2060"/>
                    <a:pt x="15320" y="2485"/>
                    <a:pt x="15350" y="2911"/>
                  </a:cubicBezTo>
                  <a:lnTo>
                    <a:pt x="15715" y="5829"/>
                  </a:lnTo>
                  <a:lnTo>
                    <a:pt x="14499" y="7379"/>
                  </a:lnTo>
                  <a:lnTo>
                    <a:pt x="13921" y="5069"/>
                  </a:lnTo>
                  <a:cubicBezTo>
                    <a:pt x="13830" y="4765"/>
                    <a:pt x="13557" y="4552"/>
                    <a:pt x="13253" y="4491"/>
                  </a:cubicBezTo>
                  <a:cubicBezTo>
                    <a:pt x="13227" y="4489"/>
                    <a:pt x="13201" y="4488"/>
                    <a:pt x="13176" y="4488"/>
                  </a:cubicBezTo>
                  <a:cubicBezTo>
                    <a:pt x="12898" y="4488"/>
                    <a:pt x="12632" y="4636"/>
                    <a:pt x="12493" y="4886"/>
                  </a:cubicBezTo>
                  <a:lnTo>
                    <a:pt x="11247" y="6984"/>
                  </a:lnTo>
                  <a:lnTo>
                    <a:pt x="10487" y="5099"/>
                  </a:lnTo>
                  <a:lnTo>
                    <a:pt x="11642" y="2364"/>
                  </a:lnTo>
                  <a:cubicBezTo>
                    <a:pt x="11794" y="1999"/>
                    <a:pt x="11642" y="1543"/>
                    <a:pt x="11216" y="1361"/>
                  </a:cubicBezTo>
                  <a:cubicBezTo>
                    <a:pt x="11115" y="1322"/>
                    <a:pt x="11009" y="1303"/>
                    <a:pt x="10906" y="1303"/>
                  </a:cubicBezTo>
                  <a:cubicBezTo>
                    <a:pt x="10605" y="1303"/>
                    <a:pt x="10318" y="1462"/>
                    <a:pt x="10183" y="1756"/>
                  </a:cubicBezTo>
                  <a:lnTo>
                    <a:pt x="9636" y="3063"/>
                  </a:lnTo>
                  <a:lnTo>
                    <a:pt x="8633" y="479"/>
                  </a:lnTo>
                  <a:cubicBezTo>
                    <a:pt x="8517" y="178"/>
                    <a:pt x="8224" y="0"/>
                    <a:pt x="79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6" name="图片 7">
            <a:extLst>
              <a:ext uri="{FF2B5EF4-FFF2-40B4-BE49-F238E27FC236}">
                <a16:creationId xmlns:a16="http://schemas.microsoft.com/office/drawing/2014/main" xmlns="" id="{7732860E-CB04-4213-BDD1-7DAB3117C59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flipV="1">
            <a:off x="2000250" y="-2000250"/>
            <a:ext cx="5143500" cy="9144000"/>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2">
  <p:cSld name="CUSTOM_13">
    <p:spTree>
      <p:nvGrpSpPr>
        <p:cNvPr id="1" name="Shape 2162"/>
        <p:cNvGrpSpPr/>
        <p:nvPr/>
      </p:nvGrpSpPr>
      <p:grpSpPr>
        <a:xfrm>
          <a:off x="0" y="0"/>
          <a:ext cx="0" cy="0"/>
          <a:chOff x="0" y="0"/>
          <a:chExt cx="0" cy="0"/>
        </a:xfrm>
      </p:grpSpPr>
      <p:grpSp>
        <p:nvGrpSpPr>
          <p:cNvPr id="2163" name="Google Shape;2163;p35"/>
          <p:cNvGrpSpPr/>
          <p:nvPr/>
        </p:nvGrpSpPr>
        <p:grpSpPr>
          <a:xfrm rot="437052">
            <a:off x="8470686" y="905523"/>
            <a:ext cx="629512" cy="661959"/>
            <a:chOff x="782176" y="-1158311"/>
            <a:chExt cx="629467" cy="661912"/>
          </a:xfrm>
        </p:grpSpPr>
        <p:sp>
          <p:nvSpPr>
            <p:cNvPr id="2164" name="Google Shape;2164;p35"/>
            <p:cNvSpPr/>
            <p:nvPr/>
          </p:nvSpPr>
          <p:spPr>
            <a:xfrm>
              <a:off x="782176" y="-1158311"/>
              <a:ext cx="196164" cy="145525"/>
            </a:xfrm>
            <a:custGeom>
              <a:avLst/>
              <a:gdLst/>
              <a:ahLst/>
              <a:cxnLst/>
              <a:rect l="l" t="t" r="r" b="b"/>
              <a:pathLst>
                <a:path w="1197" h="888" extrusionOk="0">
                  <a:moveTo>
                    <a:pt x="218" y="0"/>
                  </a:moveTo>
                  <a:cubicBezTo>
                    <a:pt x="164" y="0"/>
                    <a:pt x="128" y="18"/>
                    <a:pt x="73" y="55"/>
                  </a:cubicBezTo>
                  <a:cubicBezTo>
                    <a:pt x="37" y="91"/>
                    <a:pt x="1" y="145"/>
                    <a:pt x="1" y="218"/>
                  </a:cubicBezTo>
                  <a:cubicBezTo>
                    <a:pt x="1" y="326"/>
                    <a:pt x="73" y="435"/>
                    <a:pt x="200" y="525"/>
                  </a:cubicBezTo>
                  <a:cubicBezTo>
                    <a:pt x="291" y="598"/>
                    <a:pt x="417" y="634"/>
                    <a:pt x="526" y="688"/>
                  </a:cubicBezTo>
                  <a:cubicBezTo>
                    <a:pt x="743" y="761"/>
                    <a:pt x="961" y="815"/>
                    <a:pt x="1160" y="888"/>
                  </a:cubicBezTo>
                  <a:cubicBezTo>
                    <a:pt x="1196" y="888"/>
                    <a:pt x="1106" y="707"/>
                    <a:pt x="1069" y="688"/>
                  </a:cubicBezTo>
                  <a:cubicBezTo>
                    <a:pt x="1033" y="616"/>
                    <a:pt x="979" y="544"/>
                    <a:pt x="924" y="489"/>
                  </a:cubicBezTo>
                  <a:cubicBezTo>
                    <a:pt x="780" y="344"/>
                    <a:pt x="671" y="236"/>
                    <a:pt x="508" y="127"/>
                  </a:cubicBezTo>
                  <a:cubicBezTo>
                    <a:pt x="417" y="55"/>
                    <a:pt x="327" y="0"/>
                    <a:pt x="2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35"/>
            <p:cNvSpPr/>
            <p:nvPr/>
          </p:nvSpPr>
          <p:spPr>
            <a:xfrm>
              <a:off x="1055202" y="-1147331"/>
              <a:ext cx="71452" cy="227793"/>
            </a:xfrm>
            <a:custGeom>
              <a:avLst/>
              <a:gdLst/>
              <a:ahLst/>
              <a:cxnLst/>
              <a:rect l="l" t="t" r="r" b="b"/>
              <a:pathLst>
                <a:path w="436" h="1390" extrusionOk="0">
                  <a:moveTo>
                    <a:pt x="196" y="1"/>
                  </a:moveTo>
                  <a:cubicBezTo>
                    <a:pt x="184" y="1"/>
                    <a:pt x="174" y="2"/>
                    <a:pt x="164" y="6"/>
                  </a:cubicBezTo>
                  <a:cubicBezTo>
                    <a:pt x="73" y="60"/>
                    <a:pt x="19" y="169"/>
                    <a:pt x="19" y="259"/>
                  </a:cubicBezTo>
                  <a:cubicBezTo>
                    <a:pt x="1" y="477"/>
                    <a:pt x="19" y="712"/>
                    <a:pt x="73" y="911"/>
                  </a:cubicBezTo>
                  <a:cubicBezTo>
                    <a:pt x="90" y="962"/>
                    <a:pt x="170" y="1389"/>
                    <a:pt x="254" y="1389"/>
                  </a:cubicBezTo>
                  <a:cubicBezTo>
                    <a:pt x="260" y="1389"/>
                    <a:pt x="266" y="1387"/>
                    <a:pt x="273" y="1382"/>
                  </a:cubicBezTo>
                  <a:cubicBezTo>
                    <a:pt x="291" y="1382"/>
                    <a:pt x="309" y="1346"/>
                    <a:pt x="309" y="1291"/>
                  </a:cubicBezTo>
                  <a:cubicBezTo>
                    <a:pt x="363" y="1110"/>
                    <a:pt x="381" y="911"/>
                    <a:pt x="399" y="712"/>
                  </a:cubicBezTo>
                  <a:cubicBezTo>
                    <a:pt x="436" y="567"/>
                    <a:pt x="436" y="440"/>
                    <a:pt x="436" y="295"/>
                  </a:cubicBezTo>
                  <a:cubicBezTo>
                    <a:pt x="436" y="205"/>
                    <a:pt x="399" y="151"/>
                    <a:pt x="363" y="78"/>
                  </a:cubicBezTo>
                  <a:cubicBezTo>
                    <a:pt x="318" y="33"/>
                    <a:pt x="249" y="1"/>
                    <a:pt x="1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35"/>
            <p:cNvSpPr/>
            <p:nvPr/>
          </p:nvSpPr>
          <p:spPr>
            <a:xfrm>
              <a:off x="1203679" y="-974273"/>
              <a:ext cx="107014" cy="211077"/>
            </a:xfrm>
            <a:custGeom>
              <a:avLst/>
              <a:gdLst/>
              <a:ahLst/>
              <a:cxnLst/>
              <a:rect l="l" t="t" r="r" b="b"/>
              <a:pathLst>
                <a:path w="653" h="1288" extrusionOk="0">
                  <a:moveTo>
                    <a:pt x="399" y="0"/>
                  </a:moveTo>
                  <a:cubicBezTo>
                    <a:pt x="272" y="18"/>
                    <a:pt x="182" y="145"/>
                    <a:pt x="127" y="290"/>
                  </a:cubicBezTo>
                  <a:cubicBezTo>
                    <a:pt x="37" y="507"/>
                    <a:pt x="0" y="761"/>
                    <a:pt x="0" y="1014"/>
                  </a:cubicBezTo>
                  <a:cubicBezTo>
                    <a:pt x="0" y="1069"/>
                    <a:pt x="0" y="1268"/>
                    <a:pt x="91" y="1286"/>
                  </a:cubicBezTo>
                  <a:cubicBezTo>
                    <a:pt x="96" y="1287"/>
                    <a:pt x="100" y="1287"/>
                    <a:pt x="105" y="1287"/>
                  </a:cubicBezTo>
                  <a:cubicBezTo>
                    <a:pt x="189" y="1287"/>
                    <a:pt x="256" y="1137"/>
                    <a:pt x="290" y="1069"/>
                  </a:cubicBezTo>
                  <a:cubicBezTo>
                    <a:pt x="345" y="960"/>
                    <a:pt x="399" y="869"/>
                    <a:pt x="453" y="779"/>
                  </a:cubicBezTo>
                  <a:cubicBezTo>
                    <a:pt x="526" y="670"/>
                    <a:pt x="580" y="561"/>
                    <a:pt x="616" y="435"/>
                  </a:cubicBezTo>
                  <a:cubicBezTo>
                    <a:pt x="652" y="326"/>
                    <a:pt x="652" y="199"/>
                    <a:pt x="580" y="91"/>
                  </a:cubicBezTo>
                  <a:lnTo>
                    <a:pt x="526" y="18"/>
                  </a:lnTo>
                  <a:cubicBezTo>
                    <a:pt x="489" y="0"/>
                    <a:pt x="453" y="0"/>
                    <a:pt x="3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35"/>
            <p:cNvSpPr/>
            <p:nvPr/>
          </p:nvSpPr>
          <p:spPr>
            <a:xfrm>
              <a:off x="906890" y="-920029"/>
              <a:ext cx="205014" cy="70468"/>
            </a:xfrm>
            <a:custGeom>
              <a:avLst/>
              <a:gdLst/>
              <a:ahLst/>
              <a:cxnLst/>
              <a:rect l="l" t="t" r="r" b="b"/>
              <a:pathLst>
                <a:path w="1251" h="430" extrusionOk="0">
                  <a:moveTo>
                    <a:pt x="490" y="1"/>
                  </a:moveTo>
                  <a:cubicBezTo>
                    <a:pt x="410" y="1"/>
                    <a:pt x="330" y="9"/>
                    <a:pt x="254" y="31"/>
                  </a:cubicBezTo>
                  <a:cubicBezTo>
                    <a:pt x="182" y="49"/>
                    <a:pt x="109" y="67"/>
                    <a:pt x="55" y="122"/>
                  </a:cubicBezTo>
                  <a:cubicBezTo>
                    <a:pt x="19" y="158"/>
                    <a:pt x="0" y="230"/>
                    <a:pt x="19" y="303"/>
                  </a:cubicBezTo>
                  <a:cubicBezTo>
                    <a:pt x="37" y="339"/>
                    <a:pt x="73" y="357"/>
                    <a:pt x="109" y="393"/>
                  </a:cubicBezTo>
                  <a:cubicBezTo>
                    <a:pt x="163" y="421"/>
                    <a:pt x="231" y="430"/>
                    <a:pt x="304" y="430"/>
                  </a:cubicBezTo>
                  <a:cubicBezTo>
                    <a:pt x="376" y="430"/>
                    <a:pt x="453" y="421"/>
                    <a:pt x="526" y="412"/>
                  </a:cubicBezTo>
                  <a:cubicBezTo>
                    <a:pt x="652" y="357"/>
                    <a:pt x="815" y="321"/>
                    <a:pt x="924" y="249"/>
                  </a:cubicBezTo>
                  <a:cubicBezTo>
                    <a:pt x="997" y="230"/>
                    <a:pt x="1250" y="140"/>
                    <a:pt x="1033" y="86"/>
                  </a:cubicBezTo>
                  <a:cubicBezTo>
                    <a:pt x="868" y="48"/>
                    <a:pt x="677" y="1"/>
                    <a:pt x="4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35"/>
            <p:cNvSpPr/>
            <p:nvPr/>
          </p:nvSpPr>
          <p:spPr>
            <a:xfrm>
              <a:off x="1022590" y="-779747"/>
              <a:ext cx="184201" cy="75713"/>
            </a:xfrm>
            <a:custGeom>
              <a:avLst/>
              <a:gdLst/>
              <a:ahLst/>
              <a:cxnLst/>
              <a:rect l="l" t="t" r="r" b="b"/>
              <a:pathLst>
                <a:path w="1124" h="462" extrusionOk="0">
                  <a:moveTo>
                    <a:pt x="595" y="1"/>
                  </a:moveTo>
                  <a:cubicBezTo>
                    <a:pt x="488" y="1"/>
                    <a:pt x="380" y="14"/>
                    <a:pt x="291" y="26"/>
                  </a:cubicBezTo>
                  <a:cubicBezTo>
                    <a:pt x="218" y="44"/>
                    <a:pt x="128" y="81"/>
                    <a:pt x="91" y="117"/>
                  </a:cubicBezTo>
                  <a:cubicBezTo>
                    <a:pt x="37" y="171"/>
                    <a:pt x="1" y="226"/>
                    <a:pt x="19" y="298"/>
                  </a:cubicBezTo>
                  <a:cubicBezTo>
                    <a:pt x="19" y="370"/>
                    <a:pt x="91" y="407"/>
                    <a:pt x="146" y="443"/>
                  </a:cubicBezTo>
                  <a:cubicBezTo>
                    <a:pt x="218" y="461"/>
                    <a:pt x="291" y="461"/>
                    <a:pt x="363" y="461"/>
                  </a:cubicBezTo>
                  <a:cubicBezTo>
                    <a:pt x="490" y="443"/>
                    <a:pt x="1124" y="316"/>
                    <a:pt x="1105" y="135"/>
                  </a:cubicBezTo>
                  <a:cubicBezTo>
                    <a:pt x="1105" y="81"/>
                    <a:pt x="779" y="8"/>
                    <a:pt x="725" y="8"/>
                  </a:cubicBezTo>
                  <a:cubicBezTo>
                    <a:pt x="683" y="3"/>
                    <a:pt x="639" y="1"/>
                    <a:pt x="5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35"/>
            <p:cNvSpPr/>
            <p:nvPr/>
          </p:nvSpPr>
          <p:spPr>
            <a:xfrm>
              <a:off x="1105678" y="-647823"/>
              <a:ext cx="193051" cy="78499"/>
            </a:xfrm>
            <a:custGeom>
              <a:avLst/>
              <a:gdLst/>
              <a:ahLst/>
              <a:cxnLst/>
              <a:rect l="l" t="t" r="r" b="b"/>
              <a:pathLst>
                <a:path w="1178" h="479" extrusionOk="0">
                  <a:moveTo>
                    <a:pt x="399" y="0"/>
                  </a:moveTo>
                  <a:cubicBezTo>
                    <a:pt x="327" y="0"/>
                    <a:pt x="236" y="18"/>
                    <a:pt x="164" y="36"/>
                  </a:cubicBezTo>
                  <a:cubicBezTo>
                    <a:pt x="91" y="91"/>
                    <a:pt x="37" y="145"/>
                    <a:pt x="37" y="217"/>
                  </a:cubicBezTo>
                  <a:cubicBezTo>
                    <a:pt x="1" y="326"/>
                    <a:pt x="128" y="453"/>
                    <a:pt x="236" y="471"/>
                  </a:cubicBezTo>
                  <a:cubicBezTo>
                    <a:pt x="268" y="476"/>
                    <a:pt x="300" y="478"/>
                    <a:pt x="332" y="478"/>
                  </a:cubicBezTo>
                  <a:cubicBezTo>
                    <a:pt x="410" y="478"/>
                    <a:pt x="491" y="466"/>
                    <a:pt x="580" y="453"/>
                  </a:cubicBezTo>
                  <a:cubicBezTo>
                    <a:pt x="707" y="399"/>
                    <a:pt x="888" y="399"/>
                    <a:pt x="1033" y="362"/>
                  </a:cubicBezTo>
                  <a:cubicBezTo>
                    <a:pt x="1178" y="308"/>
                    <a:pt x="1069" y="217"/>
                    <a:pt x="961" y="181"/>
                  </a:cubicBezTo>
                  <a:cubicBezTo>
                    <a:pt x="780" y="91"/>
                    <a:pt x="598" y="18"/>
                    <a:pt x="3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35"/>
            <p:cNvSpPr/>
            <p:nvPr/>
          </p:nvSpPr>
          <p:spPr>
            <a:xfrm>
              <a:off x="1280867" y="-760737"/>
              <a:ext cx="130776" cy="153228"/>
            </a:xfrm>
            <a:custGeom>
              <a:avLst/>
              <a:gdLst/>
              <a:ahLst/>
              <a:cxnLst/>
              <a:rect l="l" t="t" r="r" b="b"/>
              <a:pathLst>
                <a:path w="798" h="935" extrusionOk="0">
                  <a:moveTo>
                    <a:pt x="544" y="1"/>
                  </a:moveTo>
                  <a:cubicBezTo>
                    <a:pt x="381" y="19"/>
                    <a:pt x="272" y="182"/>
                    <a:pt x="199" y="327"/>
                  </a:cubicBezTo>
                  <a:cubicBezTo>
                    <a:pt x="127" y="436"/>
                    <a:pt x="0" y="707"/>
                    <a:pt x="55" y="852"/>
                  </a:cubicBezTo>
                  <a:cubicBezTo>
                    <a:pt x="65" y="912"/>
                    <a:pt x="91" y="935"/>
                    <a:pt x="126" y="935"/>
                  </a:cubicBezTo>
                  <a:cubicBezTo>
                    <a:pt x="218" y="935"/>
                    <a:pt x="369" y="778"/>
                    <a:pt x="435" y="725"/>
                  </a:cubicBezTo>
                  <a:cubicBezTo>
                    <a:pt x="544" y="653"/>
                    <a:pt x="634" y="599"/>
                    <a:pt x="707" y="472"/>
                  </a:cubicBezTo>
                  <a:cubicBezTo>
                    <a:pt x="779" y="363"/>
                    <a:pt x="797" y="236"/>
                    <a:pt x="743" y="110"/>
                  </a:cubicBezTo>
                  <a:cubicBezTo>
                    <a:pt x="725" y="73"/>
                    <a:pt x="670" y="19"/>
                    <a:pt x="6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35"/>
            <p:cNvSpPr/>
            <p:nvPr/>
          </p:nvSpPr>
          <p:spPr>
            <a:xfrm>
              <a:off x="954415" y="-1024748"/>
              <a:ext cx="359225" cy="528349"/>
            </a:xfrm>
            <a:custGeom>
              <a:avLst/>
              <a:gdLst/>
              <a:ahLst/>
              <a:cxnLst/>
              <a:rect l="l" t="t" r="r" b="b"/>
              <a:pathLst>
                <a:path w="2192" h="3224" fill="none" extrusionOk="0">
                  <a:moveTo>
                    <a:pt x="2191" y="3224"/>
                  </a:moveTo>
                  <a:cubicBezTo>
                    <a:pt x="1884" y="1938"/>
                    <a:pt x="1087" y="779"/>
                    <a:pt x="0" y="0"/>
                  </a:cubicBezTo>
                </a:path>
              </a:pathLst>
            </a:custGeom>
            <a:noFill/>
            <a:ln w="27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72" name="Google Shape;2172;p35"/>
          <p:cNvGrpSpPr/>
          <p:nvPr/>
        </p:nvGrpSpPr>
        <p:grpSpPr>
          <a:xfrm>
            <a:off x="8430786" y="1865661"/>
            <a:ext cx="547356" cy="706096"/>
            <a:chOff x="8495548" y="1440711"/>
            <a:chExt cx="547356" cy="706096"/>
          </a:xfrm>
        </p:grpSpPr>
        <p:sp>
          <p:nvSpPr>
            <p:cNvPr id="2173" name="Google Shape;2173;p35"/>
            <p:cNvSpPr/>
            <p:nvPr/>
          </p:nvSpPr>
          <p:spPr>
            <a:xfrm rot="2851161">
              <a:off x="8622832" y="1874937"/>
              <a:ext cx="216813" cy="102097"/>
            </a:xfrm>
            <a:custGeom>
              <a:avLst/>
              <a:gdLst/>
              <a:ahLst/>
              <a:cxnLst/>
              <a:rect l="l" t="t" r="r" b="b"/>
              <a:pathLst>
                <a:path w="1323" h="623" extrusionOk="0">
                  <a:moveTo>
                    <a:pt x="1009" y="1"/>
                  </a:moveTo>
                  <a:cubicBezTo>
                    <a:pt x="848" y="1"/>
                    <a:pt x="653" y="19"/>
                    <a:pt x="598" y="30"/>
                  </a:cubicBezTo>
                  <a:cubicBezTo>
                    <a:pt x="399" y="66"/>
                    <a:pt x="199" y="156"/>
                    <a:pt x="73" y="301"/>
                  </a:cubicBezTo>
                  <a:cubicBezTo>
                    <a:pt x="36" y="356"/>
                    <a:pt x="0" y="428"/>
                    <a:pt x="0" y="482"/>
                  </a:cubicBezTo>
                  <a:cubicBezTo>
                    <a:pt x="36" y="555"/>
                    <a:pt x="91" y="573"/>
                    <a:pt x="163" y="609"/>
                  </a:cubicBezTo>
                  <a:cubicBezTo>
                    <a:pt x="217" y="618"/>
                    <a:pt x="267" y="623"/>
                    <a:pt x="319" y="623"/>
                  </a:cubicBezTo>
                  <a:cubicBezTo>
                    <a:pt x="371" y="623"/>
                    <a:pt x="426" y="618"/>
                    <a:pt x="489" y="609"/>
                  </a:cubicBezTo>
                  <a:cubicBezTo>
                    <a:pt x="634" y="573"/>
                    <a:pt x="797" y="482"/>
                    <a:pt x="942" y="392"/>
                  </a:cubicBezTo>
                  <a:cubicBezTo>
                    <a:pt x="996" y="356"/>
                    <a:pt x="1322" y="156"/>
                    <a:pt x="1232" y="30"/>
                  </a:cubicBezTo>
                  <a:cubicBezTo>
                    <a:pt x="1203" y="8"/>
                    <a:pt x="1113" y="1"/>
                    <a:pt x="10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35"/>
            <p:cNvSpPr/>
            <p:nvPr/>
          </p:nvSpPr>
          <p:spPr>
            <a:xfrm rot="2851161">
              <a:off x="8873416" y="1833227"/>
              <a:ext cx="89151" cy="177482"/>
            </a:xfrm>
            <a:custGeom>
              <a:avLst/>
              <a:gdLst/>
              <a:ahLst/>
              <a:cxnLst/>
              <a:rect l="l" t="t" r="r" b="b"/>
              <a:pathLst>
                <a:path w="544" h="1083" extrusionOk="0">
                  <a:moveTo>
                    <a:pt x="343" y="0"/>
                  </a:moveTo>
                  <a:cubicBezTo>
                    <a:pt x="258" y="0"/>
                    <a:pt x="160" y="56"/>
                    <a:pt x="109" y="121"/>
                  </a:cubicBezTo>
                  <a:cubicBezTo>
                    <a:pt x="54" y="211"/>
                    <a:pt x="18" y="356"/>
                    <a:pt x="18" y="465"/>
                  </a:cubicBezTo>
                  <a:cubicBezTo>
                    <a:pt x="18" y="573"/>
                    <a:pt x="0" y="1062"/>
                    <a:pt x="145" y="1080"/>
                  </a:cubicBezTo>
                  <a:cubicBezTo>
                    <a:pt x="151" y="1082"/>
                    <a:pt x="158" y="1083"/>
                    <a:pt x="165" y="1083"/>
                  </a:cubicBezTo>
                  <a:cubicBezTo>
                    <a:pt x="304" y="1083"/>
                    <a:pt x="455" y="732"/>
                    <a:pt x="507" y="646"/>
                  </a:cubicBezTo>
                  <a:cubicBezTo>
                    <a:pt x="525" y="555"/>
                    <a:pt x="543" y="465"/>
                    <a:pt x="543" y="356"/>
                  </a:cubicBezTo>
                  <a:cubicBezTo>
                    <a:pt x="543" y="247"/>
                    <a:pt x="525" y="102"/>
                    <a:pt x="435" y="30"/>
                  </a:cubicBezTo>
                  <a:cubicBezTo>
                    <a:pt x="409" y="9"/>
                    <a:pt x="377" y="0"/>
                    <a:pt x="3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35"/>
            <p:cNvSpPr/>
            <p:nvPr/>
          </p:nvSpPr>
          <p:spPr>
            <a:xfrm rot="2851161">
              <a:off x="8671546" y="1799587"/>
              <a:ext cx="219763" cy="317764"/>
            </a:xfrm>
            <a:custGeom>
              <a:avLst/>
              <a:gdLst/>
              <a:ahLst/>
              <a:cxnLst/>
              <a:rect l="l" t="t" r="r" b="b"/>
              <a:pathLst>
                <a:path w="1341" h="1939" fill="none" extrusionOk="0">
                  <a:moveTo>
                    <a:pt x="1340" y="1939"/>
                  </a:moveTo>
                  <a:cubicBezTo>
                    <a:pt x="1232" y="1124"/>
                    <a:pt x="706" y="381"/>
                    <a:pt x="0"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35"/>
            <p:cNvSpPr/>
            <p:nvPr/>
          </p:nvSpPr>
          <p:spPr>
            <a:xfrm rot="2851161">
              <a:off x="8569613" y="1658042"/>
              <a:ext cx="270238" cy="77351"/>
            </a:xfrm>
            <a:custGeom>
              <a:avLst/>
              <a:gdLst/>
              <a:ahLst/>
              <a:cxnLst/>
              <a:rect l="l" t="t" r="r" b="b"/>
              <a:pathLst>
                <a:path w="1649" h="472" fill="none" extrusionOk="0">
                  <a:moveTo>
                    <a:pt x="0" y="327"/>
                  </a:moveTo>
                  <a:cubicBezTo>
                    <a:pt x="181" y="454"/>
                    <a:pt x="381" y="472"/>
                    <a:pt x="598" y="472"/>
                  </a:cubicBezTo>
                  <a:cubicBezTo>
                    <a:pt x="996" y="472"/>
                    <a:pt x="1431" y="327"/>
                    <a:pt x="1648"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35"/>
            <p:cNvSpPr/>
            <p:nvPr/>
          </p:nvSpPr>
          <p:spPr>
            <a:xfrm rot="2851161">
              <a:off x="8670708" y="1661084"/>
              <a:ext cx="199114" cy="47689"/>
            </a:xfrm>
            <a:custGeom>
              <a:avLst/>
              <a:gdLst/>
              <a:ahLst/>
              <a:cxnLst/>
              <a:rect l="l" t="t" r="r" b="b"/>
              <a:pathLst>
                <a:path w="1215" h="291" fill="none" extrusionOk="0">
                  <a:moveTo>
                    <a:pt x="1" y="0"/>
                  </a:moveTo>
                  <a:cubicBezTo>
                    <a:pt x="363" y="200"/>
                    <a:pt x="798" y="290"/>
                    <a:pt x="1214" y="254"/>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35"/>
            <p:cNvSpPr/>
            <p:nvPr/>
          </p:nvSpPr>
          <p:spPr>
            <a:xfrm rot="2851161">
              <a:off x="8881873" y="1602579"/>
              <a:ext cx="41789" cy="207800"/>
            </a:xfrm>
            <a:custGeom>
              <a:avLst/>
              <a:gdLst/>
              <a:ahLst/>
              <a:cxnLst/>
              <a:rect l="l" t="t" r="r" b="b"/>
              <a:pathLst>
                <a:path w="255" h="1268" fill="none" extrusionOk="0">
                  <a:moveTo>
                    <a:pt x="55" y="1268"/>
                  </a:moveTo>
                  <a:cubicBezTo>
                    <a:pt x="91" y="1214"/>
                    <a:pt x="127" y="1177"/>
                    <a:pt x="146" y="1105"/>
                  </a:cubicBezTo>
                  <a:cubicBezTo>
                    <a:pt x="254" y="743"/>
                    <a:pt x="218" y="308"/>
                    <a:pt x="1" y="0"/>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35"/>
            <p:cNvSpPr/>
            <p:nvPr/>
          </p:nvSpPr>
          <p:spPr>
            <a:xfrm rot="2851161">
              <a:off x="8764335" y="1603002"/>
              <a:ext cx="130776" cy="139626"/>
            </a:xfrm>
            <a:custGeom>
              <a:avLst/>
              <a:gdLst/>
              <a:ahLst/>
              <a:cxnLst/>
              <a:rect l="l" t="t" r="r" b="b"/>
              <a:pathLst>
                <a:path w="798" h="852" fill="none" extrusionOk="0">
                  <a:moveTo>
                    <a:pt x="797" y="852"/>
                  </a:moveTo>
                  <a:cubicBezTo>
                    <a:pt x="634" y="490"/>
                    <a:pt x="362" y="182"/>
                    <a:pt x="0"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35"/>
            <p:cNvSpPr/>
            <p:nvPr/>
          </p:nvSpPr>
          <p:spPr>
            <a:xfrm rot="2851161">
              <a:off x="8757392" y="1471752"/>
              <a:ext cx="129629" cy="103244"/>
            </a:xfrm>
            <a:custGeom>
              <a:avLst/>
              <a:gdLst/>
              <a:ahLst/>
              <a:cxnLst/>
              <a:rect l="l" t="t" r="r" b="b"/>
              <a:pathLst>
                <a:path w="791" h="630" extrusionOk="0">
                  <a:moveTo>
                    <a:pt x="465" y="1"/>
                  </a:moveTo>
                  <a:cubicBezTo>
                    <a:pt x="374" y="1"/>
                    <a:pt x="284" y="19"/>
                    <a:pt x="229" y="73"/>
                  </a:cubicBezTo>
                  <a:cubicBezTo>
                    <a:pt x="0" y="270"/>
                    <a:pt x="186" y="629"/>
                    <a:pt x="464" y="629"/>
                  </a:cubicBezTo>
                  <a:cubicBezTo>
                    <a:pt x="494" y="629"/>
                    <a:pt x="524" y="625"/>
                    <a:pt x="555" y="617"/>
                  </a:cubicBezTo>
                  <a:cubicBezTo>
                    <a:pt x="682" y="562"/>
                    <a:pt x="791" y="417"/>
                    <a:pt x="773" y="273"/>
                  </a:cubicBezTo>
                  <a:cubicBezTo>
                    <a:pt x="755" y="110"/>
                    <a:pt x="610" y="1"/>
                    <a:pt x="4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35"/>
            <p:cNvSpPr/>
            <p:nvPr/>
          </p:nvSpPr>
          <p:spPr>
            <a:xfrm rot="2851161">
              <a:off x="8904120" y="1517172"/>
              <a:ext cx="121599" cy="100131"/>
            </a:xfrm>
            <a:custGeom>
              <a:avLst/>
              <a:gdLst/>
              <a:ahLst/>
              <a:cxnLst/>
              <a:rect l="l" t="t" r="r" b="b"/>
              <a:pathLst>
                <a:path w="742" h="611" extrusionOk="0">
                  <a:moveTo>
                    <a:pt x="415" y="0"/>
                  </a:moveTo>
                  <a:cubicBezTo>
                    <a:pt x="343" y="0"/>
                    <a:pt x="252" y="18"/>
                    <a:pt x="180" y="73"/>
                  </a:cubicBezTo>
                  <a:cubicBezTo>
                    <a:pt x="1" y="268"/>
                    <a:pt x="174" y="611"/>
                    <a:pt x="422" y="611"/>
                  </a:cubicBezTo>
                  <a:cubicBezTo>
                    <a:pt x="449" y="611"/>
                    <a:pt x="477" y="607"/>
                    <a:pt x="506" y="598"/>
                  </a:cubicBezTo>
                  <a:cubicBezTo>
                    <a:pt x="651" y="543"/>
                    <a:pt x="741" y="417"/>
                    <a:pt x="705" y="272"/>
                  </a:cubicBezTo>
                  <a:cubicBezTo>
                    <a:pt x="687" y="145"/>
                    <a:pt x="560" y="18"/>
                    <a:pt x="4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35"/>
            <p:cNvSpPr/>
            <p:nvPr/>
          </p:nvSpPr>
          <p:spPr>
            <a:xfrm rot="2851161">
              <a:off x="8650060" y="1498039"/>
              <a:ext cx="121271" cy="97345"/>
            </a:xfrm>
            <a:custGeom>
              <a:avLst/>
              <a:gdLst/>
              <a:ahLst/>
              <a:cxnLst/>
              <a:rect l="l" t="t" r="r" b="b"/>
              <a:pathLst>
                <a:path w="740" h="594" extrusionOk="0">
                  <a:moveTo>
                    <a:pt x="414" y="1"/>
                  </a:moveTo>
                  <a:cubicBezTo>
                    <a:pt x="359" y="1"/>
                    <a:pt x="269" y="19"/>
                    <a:pt x="196" y="73"/>
                  </a:cubicBezTo>
                  <a:cubicBezTo>
                    <a:pt x="1" y="252"/>
                    <a:pt x="172" y="593"/>
                    <a:pt x="433" y="593"/>
                  </a:cubicBezTo>
                  <a:cubicBezTo>
                    <a:pt x="462" y="593"/>
                    <a:pt x="492" y="589"/>
                    <a:pt x="522" y="580"/>
                  </a:cubicBezTo>
                  <a:cubicBezTo>
                    <a:pt x="649" y="544"/>
                    <a:pt x="740" y="399"/>
                    <a:pt x="721" y="272"/>
                  </a:cubicBezTo>
                  <a:cubicBezTo>
                    <a:pt x="685" y="127"/>
                    <a:pt x="558" y="19"/>
                    <a:pt x="4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35"/>
            <p:cNvSpPr/>
            <p:nvPr/>
          </p:nvSpPr>
          <p:spPr>
            <a:xfrm rot="2851161">
              <a:off x="8513263" y="1492826"/>
              <a:ext cx="138806" cy="109144"/>
            </a:xfrm>
            <a:custGeom>
              <a:avLst/>
              <a:gdLst/>
              <a:ahLst/>
              <a:cxnLst/>
              <a:rect l="l" t="t" r="r" b="b"/>
              <a:pathLst>
                <a:path w="847" h="666" extrusionOk="0">
                  <a:moveTo>
                    <a:pt x="484" y="1"/>
                  </a:moveTo>
                  <a:cubicBezTo>
                    <a:pt x="394" y="1"/>
                    <a:pt x="303" y="19"/>
                    <a:pt x="231" y="73"/>
                  </a:cubicBezTo>
                  <a:cubicBezTo>
                    <a:pt x="1" y="287"/>
                    <a:pt x="203" y="665"/>
                    <a:pt x="500" y="665"/>
                  </a:cubicBezTo>
                  <a:cubicBezTo>
                    <a:pt x="530" y="665"/>
                    <a:pt x="561" y="661"/>
                    <a:pt x="593" y="653"/>
                  </a:cubicBezTo>
                  <a:cubicBezTo>
                    <a:pt x="756" y="617"/>
                    <a:pt x="847" y="454"/>
                    <a:pt x="829" y="291"/>
                  </a:cubicBezTo>
                  <a:cubicBezTo>
                    <a:pt x="792" y="128"/>
                    <a:pt x="647" y="19"/>
                    <a:pt x="4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84" name="Google Shape;2184;p35"/>
          <p:cNvGrpSpPr/>
          <p:nvPr/>
        </p:nvGrpSpPr>
        <p:grpSpPr>
          <a:xfrm rot="5528602">
            <a:off x="32893" y="1185717"/>
            <a:ext cx="884462" cy="658961"/>
            <a:chOff x="8054181" y="220421"/>
            <a:chExt cx="884462" cy="658961"/>
          </a:xfrm>
        </p:grpSpPr>
        <p:sp>
          <p:nvSpPr>
            <p:cNvPr id="2185" name="Google Shape;2185;p35"/>
            <p:cNvSpPr/>
            <p:nvPr/>
          </p:nvSpPr>
          <p:spPr>
            <a:xfrm>
              <a:off x="8054181" y="220421"/>
              <a:ext cx="869711" cy="658961"/>
            </a:xfrm>
            <a:custGeom>
              <a:avLst/>
              <a:gdLst/>
              <a:ahLst/>
              <a:cxnLst/>
              <a:rect l="l" t="t" r="r" b="b"/>
              <a:pathLst>
                <a:path w="5307" h="4021" extrusionOk="0">
                  <a:moveTo>
                    <a:pt x="1428" y="0"/>
                  </a:moveTo>
                  <a:cubicBezTo>
                    <a:pt x="1323" y="0"/>
                    <a:pt x="1218" y="45"/>
                    <a:pt x="1195" y="149"/>
                  </a:cubicBezTo>
                  <a:cubicBezTo>
                    <a:pt x="1123" y="312"/>
                    <a:pt x="1322" y="512"/>
                    <a:pt x="1231" y="675"/>
                  </a:cubicBezTo>
                  <a:cubicBezTo>
                    <a:pt x="1213" y="693"/>
                    <a:pt x="1195" y="711"/>
                    <a:pt x="1141" y="747"/>
                  </a:cubicBezTo>
                  <a:cubicBezTo>
                    <a:pt x="1097" y="766"/>
                    <a:pt x="1050" y="774"/>
                    <a:pt x="1003" y="774"/>
                  </a:cubicBezTo>
                  <a:cubicBezTo>
                    <a:pt x="915" y="774"/>
                    <a:pt x="825" y="746"/>
                    <a:pt x="743" y="711"/>
                  </a:cubicBezTo>
                  <a:cubicBezTo>
                    <a:pt x="598" y="656"/>
                    <a:pt x="471" y="584"/>
                    <a:pt x="326" y="584"/>
                  </a:cubicBezTo>
                  <a:cubicBezTo>
                    <a:pt x="199" y="584"/>
                    <a:pt x="36" y="656"/>
                    <a:pt x="18" y="783"/>
                  </a:cubicBezTo>
                  <a:cubicBezTo>
                    <a:pt x="0" y="892"/>
                    <a:pt x="54" y="982"/>
                    <a:pt x="127" y="1073"/>
                  </a:cubicBezTo>
                  <a:cubicBezTo>
                    <a:pt x="235" y="1218"/>
                    <a:pt x="398" y="1308"/>
                    <a:pt x="561" y="1381"/>
                  </a:cubicBezTo>
                  <a:cubicBezTo>
                    <a:pt x="652" y="1417"/>
                    <a:pt x="779" y="1435"/>
                    <a:pt x="815" y="1562"/>
                  </a:cubicBezTo>
                  <a:cubicBezTo>
                    <a:pt x="851" y="1671"/>
                    <a:pt x="743" y="1779"/>
                    <a:pt x="652" y="1852"/>
                  </a:cubicBezTo>
                  <a:cubicBezTo>
                    <a:pt x="561" y="1924"/>
                    <a:pt x="453" y="2033"/>
                    <a:pt x="471" y="2141"/>
                  </a:cubicBezTo>
                  <a:cubicBezTo>
                    <a:pt x="471" y="2232"/>
                    <a:pt x="561" y="2286"/>
                    <a:pt x="634" y="2304"/>
                  </a:cubicBezTo>
                  <a:cubicBezTo>
                    <a:pt x="652" y="2310"/>
                    <a:pt x="674" y="2312"/>
                    <a:pt x="698" y="2312"/>
                  </a:cubicBezTo>
                  <a:cubicBezTo>
                    <a:pt x="747" y="2312"/>
                    <a:pt x="803" y="2304"/>
                    <a:pt x="851" y="2304"/>
                  </a:cubicBezTo>
                  <a:lnTo>
                    <a:pt x="1539" y="2232"/>
                  </a:lnTo>
                  <a:cubicBezTo>
                    <a:pt x="1666" y="2232"/>
                    <a:pt x="1847" y="2232"/>
                    <a:pt x="1902" y="2377"/>
                  </a:cubicBezTo>
                  <a:cubicBezTo>
                    <a:pt x="1938" y="2504"/>
                    <a:pt x="1829" y="2612"/>
                    <a:pt x="1720" y="2703"/>
                  </a:cubicBezTo>
                  <a:cubicBezTo>
                    <a:pt x="1594" y="2793"/>
                    <a:pt x="1485" y="2920"/>
                    <a:pt x="1539" y="3047"/>
                  </a:cubicBezTo>
                  <a:cubicBezTo>
                    <a:pt x="1557" y="3101"/>
                    <a:pt x="1576" y="3119"/>
                    <a:pt x="1630" y="3137"/>
                  </a:cubicBezTo>
                  <a:cubicBezTo>
                    <a:pt x="1693" y="3183"/>
                    <a:pt x="1770" y="3201"/>
                    <a:pt x="1852" y="3201"/>
                  </a:cubicBezTo>
                  <a:cubicBezTo>
                    <a:pt x="1933" y="3201"/>
                    <a:pt x="2019" y="3183"/>
                    <a:pt x="2101" y="3156"/>
                  </a:cubicBezTo>
                  <a:cubicBezTo>
                    <a:pt x="2391" y="3101"/>
                    <a:pt x="2680" y="3011"/>
                    <a:pt x="2988" y="2974"/>
                  </a:cubicBezTo>
                  <a:cubicBezTo>
                    <a:pt x="3115" y="2974"/>
                    <a:pt x="3278" y="3011"/>
                    <a:pt x="3314" y="3137"/>
                  </a:cubicBezTo>
                  <a:cubicBezTo>
                    <a:pt x="3368" y="3282"/>
                    <a:pt x="3224" y="3391"/>
                    <a:pt x="3097" y="3463"/>
                  </a:cubicBezTo>
                  <a:cubicBezTo>
                    <a:pt x="2952" y="3518"/>
                    <a:pt x="2807" y="3608"/>
                    <a:pt x="2807" y="3753"/>
                  </a:cubicBezTo>
                  <a:cubicBezTo>
                    <a:pt x="2807" y="3862"/>
                    <a:pt x="2898" y="3952"/>
                    <a:pt x="2988" y="4007"/>
                  </a:cubicBezTo>
                  <a:cubicBezTo>
                    <a:pt x="3033" y="4016"/>
                    <a:pt x="3083" y="4020"/>
                    <a:pt x="3135" y="4020"/>
                  </a:cubicBezTo>
                  <a:cubicBezTo>
                    <a:pt x="3187" y="4020"/>
                    <a:pt x="3242" y="4016"/>
                    <a:pt x="3296" y="4007"/>
                  </a:cubicBezTo>
                  <a:cubicBezTo>
                    <a:pt x="3839" y="3880"/>
                    <a:pt x="4383" y="3590"/>
                    <a:pt x="4944" y="3391"/>
                  </a:cubicBezTo>
                  <a:cubicBezTo>
                    <a:pt x="5306" y="3210"/>
                    <a:pt x="5234" y="2413"/>
                    <a:pt x="5197" y="2069"/>
                  </a:cubicBezTo>
                  <a:cubicBezTo>
                    <a:pt x="5179" y="1960"/>
                    <a:pt x="5143" y="1834"/>
                    <a:pt x="5053" y="1743"/>
                  </a:cubicBezTo>
                  <a:cubicBezTo>
                    <a:pt x="4995" y="1685"/>
                    <a:pt x="4915" y="1642"/>
                    <a:pt x="4841" y="1642"/>
                  </a:cubicBezTo>
                  <a:cubicBezTo>
                    <a:pt x="4799" y="1642"/>
                    <a:pt x="4759" y="1656"/>
                    <a:pt x="4727" y="1689"/>
                  </a:cubicBezTo>
                  <a:cubicBezTo>
                    <a:pt x="4654" y="1761"/>
                    <a:pt x="4654" y="1870"/>
                    <a:pt x="4600" y="1960"/>
                  </a:cubicBezTo>
                  <a:cubicBezTo>
                    <a:pt x="4569" y="2039"/>
                    <a:pt x="4497" y="2130"/>
                    <a:pt x="4419" y="2130"/>
                  </a:cubicBezTo>
                  <a:cubicBezTo>
                    <a:pt x="4407" y="2130"/>
                    <a:pt x="4395" y="2128"/>
                    <a:pt x="4383" y="2123"/>
                  </a:cubicBezTo>
                  <a:cubicBezTo>
                    <a:pt x="4328" y="2105"/>
                    <a:pt x="4310" y="2033"/>
                    <a:pt x="4292" y="1960"/>
                  </a:cubicBezTo>
                  <a:cubicBezTo>
                    <a:pt x="4256" y="1761"/>
                    <a:pt x="4256" y="1580"/>
                    <a:pt x="4256" y="1381"/>
                  </a:cubicBezTo>
                  <a:cubicBezTo>
                    <a:pt x="4256" y="1164"/>
                    <a:pt x="4201" y="964"/>
                    <a:pt x="4057" y="838"/>
                  </a:cubicBezTo>
                  <a:cubicBezTo>
                    <a:pt x="4008" y="776"/>
                    <a:pt x="3925" y="732"/>
                    <a:pt x="3849" y="732"/>
                  </a:cubicBezTo>
                  <a:cubicBezTo>
                    <a:pt x="3813" y="732"/>
                    <a:pt x="3778" y="742"/>
                    <a:pt x="3749" y="765"/>
                  </a:cubicBezTo>
                  <a:cubicBezTo>
                    <a:pt x="3604" y="838"/>
                    <a:pt x="3640" y="1019"/>
                    <a:pt x="3640" y="1164"/>
                  </a:cubicBezTo>
                  <a:cubicBezTo>
                    <a:pt x="3640" y="1254"/>
                    <a:pt x="3622" y="1345"/>
                    <a:pt x="3550" y="1417"/>
                  </a:cubicBezTo>
                  <a:cubicBezTo>
                    <a:pt x="3497" y="1456"/>
                    <a:pt x="3436" y="1486"/>
                    <a:pt x="3371" y="1486"/>
                  </a:cubicBezTo>
                  <a:cubicBezTo>
                    <a:pt x="3347" y="1486"/>
                    <a:pt x="3321" y="1481"/>
                    <a:pt x="3296" y="1471"/>
                  </a:cubicBezTo>
                  <a:cubicBezTo>
                    <a:pt x="3187" y="1417"/>
                    <a:pt x="3169" y="1290"/>
                    <a:pt x="3133" y="1145"/>
                  </a:cubicBezTo>
                  <a:cubicBezTo>
                    <a:pt x="3133" y="946"/>
                    <a:pt x="3097" y="765"/>
                    <a:pt x="3042" y="584"/>
                  </a:cubicBezTo>
                  <a:cubicBezTo>
                    <a:pt x="3024" y="421"/>
                    <a:pt x="2952" y="258"/>
                    <a:pt x="2843" y="167"/>
                  </a:cubicBezTo>
                  <a:cubicBezTo>
                    <a:pt x="2795" y="128"/>
                    <a:pt x="2723" y="105"/>
                    <a:pt x="2652" y="105"/>
                  </a:cubicBezTo>
                  <a:cubicBezTo>
                    <a:pt x="2562" y="105"/>
                    <a:pt x="2475" y="141"/>
                    <a:pt x="2445" y="222"/>
                  </a:cubicBezTo>
                  <a:cubicBezTo>
                    <a:pt x="2391" y="330"/>
                    <a:pt x="2409" y="439"/>
                    <a:pt x="2445" y="566"/>
                  </a:cubicBezTo>
                  <a:cubicBezTo>
                    <a:pt x="2463" y="675"/>
                    <a:pt x="2463" y="801"/>
                    <a:pt x="2354" y="856"/>
                  </a:cubicBezTo>
                  <a:cubicBezTo>
                    <a:pt x="2336" y="860"/>
                    <a:pt x="2317" y="862"/>
                    <a:pt x="2297" y="862"/>
                  </a:cubicBezTo>
                  <a:cubicBezTo>
                    <a:pt x="2238" y="862"/>
                    <a:pt x="2173" y="842"/>
                    <a:pt x="2119" y="801"/>
                  </a:cubicBezTo>
                  <a:cubicBezTo>
                    <a:pt x="1992" y="711"/>
                    <a:pt x="1938" y="566"/>
                    <a:pt x="1865" y="421"/>
                  </a:cubicBezTo>
                  <a:cubicBezTo>
                    <a:pt x="1811" y="294"/>
                    <a:pt x="1739" y="131"/>
                    <a:pt x="1594" y="41"/>
                  </a:cubicBezTo>
                  <a:cubicBezTo>
                    <a:pt x="1548" y="15"/>
                    <a:pt x="1488" y="0"/>
                    <a:pt x="14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35"/>
            <p:cNvSpPr/>
            <p:nvPr/>
          </p:nvSpPr>
          <p:spPr>
            <a:xfrm>
              <a:off x="8261818" y="419864"/>
              <a:ext cx="676824" cy="415764"/>
            </a:xfrm>
            <a:custGeom>
              <a:avLst/>
              <a:gdLst/>
              <a:ahLst/>
              <a:cxnLst/>
              <a:rect l="l" t="t" r="r" b="b"/>
              <a:pathLst>
                <a:path w="4130" h="2537" fill="none" extrusionOk="0">
                  <a:moveTo>
                    <a:pt x="4130" y="2536"/>
                  </a:moveTo>
                  <a:cubicBezTo>
                    <a:pt x="2916" y="1450"/>
                    <a:pt x="1504" y="580"/>
                    <a:pt x="1" y="1"/>
                  </a:cubicBezTo>
                </a:path>
              </a:pathLst>
            </a:custGeom>
            <a:noFill/>
            <a:ln w="27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87" name="Google Shape;2187;p35"/>
          <p:cNvSpPr/>
          <p:nvPr/>
        </p:nvSpPr>
        <p:spPr>
          <a:xfrm rot="-1051434">
            <a:off x="325734" y="4029978"/>
            <a:ext cx="200262" cy="308423"/>
          </a:xfrm>
          <a:custGeom>
            <a:avLst/>
            <a:gdLst/>
            <a:ahLst/>
            <a:cxnLst/>
            <a:rect l="l" t="t" r="r" b="b"/>
            <a:pathLst>
              <a:path w="1222" h="1882" extrusionOk="0">
                <a:moveTo>
                  <a:pt x="332" y="1"/>
                </a:moveTo>
                <a:cubicBezTo>
                  <a:pt x="1" y="1"/>
                  <a:pt x="95" y="684"/>
                  <a:pt x="189" y="904"/>
                </a:cubicBezTo>
                <a:cubicBezTo>
                  <a:pt x="316" y="1175"/>
                  <a:pt x="497" y="1411"/>
                  <a:pt x="696" y="1610"/>
                </a:cubicBezTo>
                <a:cubicBezTo>
                  <a:pt x="823" y="1737"/>
                  <a:pt x="1059" y="1845"/>
                  <a:pt x="1222" y="1882"/>
                </a:cubicBezTo>
                <a:cubicBezTo>
                  <a:pt x="1131" y="1664"/>
                  <a:pt x="1059" y="1447"/>
                  <a:pt x="1004" y="1248"/>
                </a:cubicBezTo>
                <a:cubicBezTo>
                  <a:pt x="950" y="958"/>
                  <a:pt x="896" y="650"/>
                  <a:pt x="787" y="379"/>
                </a:cubicBezTo>
                <a:cubicBezTo>
                  <a:pt x="715" y="252"/>
                  <a:pt x="642" y="107"/>
                  <a:pt x="515" y="53"/>
                </a:cubicBezTo>
                <a:cubicBezTo>
                  <a:pt x="443" y="17"/>
                  <a:pt x="383" y="1"/>
                  <a:pt x="3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88" name="Google Shape;2188;p35"/>
          <p:cNvGrpSpPr/>
          <p:nvPr/>
        </p:nvGrpSpPr>
        <p:grpSpPr>
          <a:xfrm rot="7672559">
            <a:off x="8388442" y="4271750"/>
            <a:ext cx="510690" cy="738335"/>
            <a:chOff x="8499282" y="3580082"/>
            <a:chExt cx="510652" cy="738280"/>
          </a:xfrm>
        </p:grpSpPr>
        <p:sp>
          <p:nvSpPr>
            <p:cNvPr id="2189" name="Google Shape;2189;p35"/>
            <p:cNvSpPr/>
            <p:nvPr/>
          </p:nvSpPr>
          <p:spPr>
            <a:xfrm>
              <a:off x="8831634" y="3580082"/>
              <a:ext cx="89315" cy="213208"/>
            </a:xfrm>
            <a:custGeom>
              <a:avLst/>
              <a:gdLst/>
              <a:ahLst/>
              <a:cxnLst/>
              <a:rect l="l" t="t" r="r" b="b"/>
              <a:pathLst>
                <a:path w="545" h="1301" extrusionOk="0">
                  <a:moveTo>
                    <a:pt x="327" y="0"/>
                  </a:moveTo>
                  <a:cubicBezTo>
                    <a:pt x="295" y="0"/>
                    <a:pt x="263" y="5"/>
                    <a:pt x="236" y="14"/>
                  </a:cubicBezTo>
                  <a:cubicBezTo>
                    <a:pt x="109" y="68"/>
                    <a:pt x="55" y="177"/>
                    <a:pt x="19" y="285"/>
                  </a:cubicBezTo>
                  <a:cubicBezTo>
                    <a:pt x="1" y="394"/>
                    <a:pt x="1" y="539"/>
                    <a:pt x="19" y="647"/>
                  </a:cubicBezTo>
                  <a:cubicBezTo>
                    <a:pt x="55" y="865"/>
                    <a:pt x="73" y="1082"/>
                    <a:pt x="91" y="1299"/>
                  </a:cubicBezTo>
                  <a:cubicBezTo>
                    <a:pt x="91" y="1300"/>
                    <a:pt x="92" y="1301"/>
                    <a:pt x="93" y="1301"/>
                  </a:cubicBezTo>
                  <a:cubicBezTo>
                    <a:pt x="108" y="1301"/>
                    <a:pt x="236" y="1172"/>
                    <a:pt x="236" y="1155"/>
                  </a:cubicBezTo>
                  <a:cubicBezTo>
                    <a:pt x="272" y="1082"/>
                    <a:pt x="327" y="992"/>
                    <a:pt x="363" y="919"/>
                  </a:cubicBezTo>
                  <a:cubicBezTo>
                    <a:pt x="417" y="792"/>
                    <a:pt x="453" y="611"/>
                    <a:pt x="508" y="448"/>
                  </a:cubicBezTo>
                  <a:cubicBezTo>
                    <a:pt x="526" y="340"/>
                    <a:pt x="544" y="213"/>
                    <a:pt x="508" y="122"/>
                  </a:cubicBezTo>
                  <a:cubicBezTo>
                    <a:pt x="472" y="86"/>
                    <a:pt x="453" y="32"/>
                    <a:pt x="417" y="14"/>
                  </a:cubicBezTo>
                  <a:cubicBezTo>
                    <a:pt x="390" y="5"/>
                    <a:pt x="358" y="0"/>
                    <a:pt x="3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35"/>
            <p:cNvSpPr/>
            <p:nvPr/>
          </p:nvSpPr>
          <p:spPr>
            <a:xfrm>
              <a:off x="8784108" y="3838194"/>
              <a:ext cx="225827" cy="119469"/>
            </a:xfrm>
            <a:custGeom>
              <a:avLst/>
              <a:gdLst/>
              <a:ahLst/>
              <a:cxnLst/>
              <a:rect l="l" t="t" r="r" b="b"/>
              <a:pathLst>
                <a:path w="1378" h="729" extrusionOk="0">
                  <a:moveTo>
                    <a:pt x="1212" y="1"/>
                  </a:moveTo>
                  <a:cubicBezTo>
                    <a:pt x="1165" y="1"/>
                    <a:pt x="1115" y="14"/>
                    <a:pt x="1069" y="32"/>
                  </a:cubicBezTo>
                  <a:cubicBezTo>
                    <a:pt x="852" y="87"/>
                    <a:pt x="653" y="177"/>
                    <a:pt x="454" y="340"/>
                  </a:cubicBezTo>
                  <a:cubicBezTo>
                    <a:pt x="399" y="376"/>
                    <a:pt x="1" y="666"/>
                    <a:pt x="92" y="720"/>
                  </a:cubicBezTo>
                  <a:cubicBezTo>
                    <a:pt x="98" y="726"/>
                    <a:pt x="108" y="728"/>
                    <a:pt x="120" y="728"/>
                  </a:cubicBezTo>
                  <a:cubicBezTo>
                    <a:pt x="144" y="728"/>
                    <a:pt x="176" y="720"/>
                    <a:pt x="200" y="720"/>
                  </a:cubicBezTo>
                  <a:cubicBezTo>
                    <a:pt x="399" y="684"/>
                    <a:pt x="580" y="612"/>
                    <a:pt x="798" y="557"/>
                  </a:cubicBezTo>
                  <a:cubicBezTo>
                    <a:pt x="925" y="521"/>
                    <a:pt x="1069" y="503"/>
                    <a:pt x="1178" y="431"/>
                  </a:cubicBezTo>
                  <a:cubicBezTo>
                    <a:pt x="1251" y="376"/>
                    <a:pt x="1305" y="340"/>
                    <a:pt x="1359" y="268"/>
                  </a:cubicBezTo>
                  <a:cubicBezTo>
                    <a:pt x="1377" y="195"/>
                    <a:pt x="1377" y="87"/>
                    <a:pt x="1341" y="50"/>
                  </a:cubicBezTo>
                  <a:cubicBezTo>
                    <a:pt x="1305" y="14"/>
                    <a:pt x="1260" y="1"/>
                    <a:pt x="12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35"/>
            <p:cNvSpPr/>
            <p:nvPr/>
          </p:nvSpPr>
          <p:spPr>
            <a:xfrm>
              <a:off x="8707084" y="4065988"/>
              <a:ext cx="225663" cy="81448"/>
            </a:xfrm>
            <a:custGeom>
              <a:avLst/>
              <a:gdLst/>
              <a:ahLst/>
              <a:cxnLst/>
              <a:rect l="l" t="t" r="r" b="b"/>
              <a:pathLst>
                <a:path w="1377" h="497" extrusionOk="0">
                  <a:moveTo>
                    <a:pt x="942" y="0"/>
                  </a:moveTo>
                  <a:cubicBezTo>
                    <a:pt x="688" y="0"/>
                    <a:pt x="453" y="55"/>
                    <a:pt x="236" y="127"/>
                  </a:cubicBezTo>
                  <a:cubicBezTo>
                    <a:pt x="181" y="145"/>
                    <a:pt x="0" y="218"/>
                    <a:pt x="18" y="308"/>
                  </a:cubicBezTo>
                  <a:cubicBezTo>
                    <a:pt x="18" y="399"/>
                    <a:pt x="217" y="417"/>
                    <a:pt x="290" y="417"/>
                  </a:cubicBezTo>
                  <a:cubicBezTo>
                    <a:pt x="399" y="453"/>
                    <a:pt x="507" y="453"/>
                    <a:pt x="634" y="471"/>
                  </a:cubicBezTo>
                  <a:cubicBezTo>
                    <a:pt x="711" y="484"/>
                    <a:pt x="797" y="497"/>
                    <a:pt x="885" y="497"/>
                  </a:cubicBezTo>
                  <a:cubicBezTo>
                    <a:pt x="922" y="497"/>
                    <a:pt x="959" y="495"/>
                    <a:pt x="996" y="489"/>
                  </a:cubicBezTo>
                  <a:cubicBezTo>
                    <a:pt x="1105" y="489"/>
                    <a:pt x="1232" y="417"/>
                    <a:pt x="1304" y="326"/>
                  </a:cubicBezTo>
                  <a:cubicBezTo>
                    <a:pt x="1322" y="308"/>
                    <a:pt x="1358" y="254"/>
                    <a:pt x="1358" y="236"/>
                  </a:cubicBezTo>
                  <a:cubicBezTo>
                    <a:pt x="1376" y="200"/>
                    <a:pt x="1358" y="145"/>
                    <a:pt x="1322" y="127"/>
                  </a:cubicBezTo>
                  <a:cubicBezTo>
                    <a:pt x="1232" y="19"/>
                    <a:pt x="1087" y="0"/>
                    <a:pt x="9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35"/>
            <p:cNvSpPr/>
            <p:nvPr/>
          </p:nvSpPr>
          <p:spPr>
            <a:xfrm>
              <a:off x="8677422" y="3790997"/>
              <a:ext cx="105047" cy="167485"/>
            </a:xfrm>
            <a:custGeom>
              <a:avLst/>
              <a:gdLst/>
              <a:ahLst/>
              <a:cxnLst/>
              <a:rect l="l" t="t" r="r" b="b"/>
              <a:pathLst>
                <a:path w="641" h="1022" extrusionOk="0">
                  <a:moveTo>
                    <a:pt x="169" y="0"/>
                  </a:moveTo>
                  <a:cubicBezTo>
                    <a:pt x="130" y="0"/>
                    <a:pt x="86" y="9"/>
                    <a:pt x="54" y="31"/>
                  </a:cubicBezTo>
                  <a:cubicBezTo>
                    <a:pt x="36" y="67"/>
                    <a:pt x="18" y="103"/>
                    <a:pt x="18" y="157"/>
                  </a:cubicBezTo>
                  <a:cubicBezTo>
                    <a:pt x="0" y="284"/>
                    <a:pt x="54" y="429"/>
                    <a:pt x="145" y="538"/>
                  </a:cubicBezTo>
                  <a:lnTo>
                    <a:pt x="417" y="882"/>
                  </a:lnTo>
                  <a:cubicBezTo>
                    <a:pt x="452" y="929"/>
                    <a:pt x="540" y="1021"/>
                    <a:pt x="593" y="1021"/>
                  </a:cubicBezTo>
                  <a:cubicBezTo>
                    <a:pt x="622" y="1021"/>
                    <a:pt x="640" y="994"/>
                    <a:pt x="634" y="918"/>
                  </a:cubicBezTo>
                  <a:cubicBezTo>
                    <a:pt x="580" y="646"/>
                    <a:pt x="543" y="375"/>
                    <a:pt x="380" y="157"/>
                  </a:cubicBezTo>
                  <a:cubicBezTo>
                    <a:pt x="362" y="85"/>
                    <a:pt x="308" y="31"/>
                    <a:pt x="235" y="12"/>
                  </a:cubicBezTo>
                  <a:cubicBezTo>
                    <a:pt x="220" y="5"/>
                    <a:pt x="196" y="0"/>
                    <a:pt x="1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35"/>
            <p:cNvSpPr/>
            <p:nvPr/>
          </p:nvSpPr>
          <p:spPr>
            <a:xfrm>
              <a:off x="8591220" y="3951764"/>
              <a:ext cx="116027" cy="163552"/>
            </a:xfrm>
            <a:custGeom>
              <a:avLst/>
              <a:gdLst/>
              <a:ahLst/>
              <a:cxnLst/>
              <a:rect l="l" t="t" r="r" b="b"/>
              <a:pathLst>
                <a:path w="708" h="998" extrusionOk="0">
                  <a:moveTo>
                    <a:pt x="166" y="0"/>
                  </a:moveTo>
                  <a:cubicBezTo>
                    <a:pt x="132" y="0"/>
                    <a:pt x="100" y="9"/>
                    <a:pt x="73" y="27"/>
                  </a:cubicBezTo>
                  <a:cubicBezTo>
                    <a:pt x="19" y="46"/>
                    <a:pt x="1" y="154"/>
                    <a:pt x="1" y="209"/>
                  </a:cubicBezTo>
                  <a:cubicBezTo>
                    <a:pt x="1" y="281"/>
                    <a:pt x="19" y="353"/>
                    <a:pt x="73" y="426"/>
                  </a:cubicBezTo>
                  <a:cubicBezTo>
                    <a:pt x="107" y="526"/>
                    <a:pt x="418" y="997"/>
                    <a:pt x="594" y="997"/>
                  </a:cubicBezTo>
                  <a:cubicBezTo>
                    <a:pt x="609" y="997"/>
                    <a:pt x="622" y="994"/>
                    <a:pt x="635" y="987"/>
                  </a:cubicBezTo>
                  <a:cubicBezTo>
                    <a:pt x="707" y="933"/>
                    <a:pt x="635" y="625"/>
                    <a:pt x="617" y="553"/>
                  </a:cubicBezTo>
                  <a:cubicBezTo>
                    <a:pt x="562" y="408"/>
                    <a:pt x="526" y="281"/>
                    <a:pt x="435" y="172"/>
                  </a:cubicBezTo>
                  <a:cubicBezTo>
                    <a:pt x="381" y="118"/>
                    <a:pt x="345" y="46"/>
                    <a:pt x="273" y="27"/>
                  </a:cubicBezTo>
                  <a:cubicBezTo>
                    <a:pt x="236" y="9"/>
                    <a:pt x="200" y="0"/>
                    <a:pt x="1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35"/>
            <p:cNvSpPr/>
            <p:nvPr/>
          </p:nvSpPr>
          <p:spPr>
            <a:xfrm>
              <a:off x="8499282" y="4078443"/>
              <a:ext cx="95050" cy="168469"/>
            </a:xfrm>
            <a:custGeom>
              <a:avLst/>
              <a:gdLst/>
              <a:ahLst/>
              <a:cxnLst/>
              <a:rect l="l" t="t" r="r" b="b"/>
              <a:pathLst>
                <a:path w="580" h="1028" extrusionOk="0">
                  <a:moveTo>
                    <a:pt x="237" y="0"/>
                  </a:moveTo>
                  <a:cubicBezTo>
                    <a:pt x="217" y="0"/>
                    <a:pt x="197" y="4"/>
                    <a:pt x="182" y="15"/>
                  </a:cubicBezTo>
                  <a:cubicBezTo>
                    <a:pt x="55" y="51"/>
                    <a:pt x="0" y="196"/>
                    <a:pt x="19" y="305"/>
                  </a:cubicBezTo>
                  <a:cubicBezTo>
                    <a:pt x="37" y="413"/>
                    <a:pt x="109" y="522"/>
                    <a:pt x="182" y="613"/>
                  </a:cubicBezTo>
                  <a:cubicBezTo>
                    <a:pt x="272" y="739"/>
                    <a:pt x="326" y="884"/>
                    <a:pt x="453" y="975"/>
                  </a:cubicBezTo>
                  <a:cubicBezTo>
                    <a:pt x="485" y="1012"/>
                    <a:pt x="509" y="1027"/>
                    <a:pt x="527" y="1027"/>
                  </a:cubicBezTo>
                  <a:cubicBezTo>
                    <a:pt x="571" y="1027"/>
                    <a:pt x="580" y="938"/>
                    <a:pt x="580" y="848"/>
                  </a:cubicBezTo>
                  <a:cubicBezTo>
                    <a:pt x="580" y="649"/>
                    <a:pt x="580" y="432"/>
                    <a:pt x="508" y="250"/>
                  </a:cubicBezTo>
                  <a:cubicBezTo>
                    <a:pt x="489" y="160"/>
                    <a:pt x="471" y="106"/>
                    <a:pt x="399" y="51"/>
                  </a:cubicBezTo>
                  <a:cubicBezTo>
                    <a:pt x="348" y="26"/>
                    <a:pt x="287" y="0"/>
                    <a:pt x="2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35"/>
            <p:cNvSpPr/>
            <p:nvPr/>
          </p:nvSpPr>
          <p:spPr>
            <a:xfrm>
              <a:off x="8579420" y="4232000"/>
              <a:ext cx="193051" cy="82759"/>
            </a:xfrm>
            <a:custGeom>
              <a:avLst/>
              <a:gdLst/>
              <a:ahLst/>
              <a:cxnLst/>
              <a:rect l="l" t="t" r="r" b="b"/>
              <a:pathLst>
                <a:path w="1178" h="505" extrusionOk="0">
                  <a:moveTo>
                    <a:pt x="561" y="0"/>
                  </a:moveTo>
                  <a:cubicBezTo>
                    <a:pt x="411" y="0"/>
                    <a:pt x="241" y="9"/>
                    <a:pt x="163" y="74"/>
                  </a:cubicBezTo>
                  <a:cubicBezTo>
                    <a:pt x="0" y="183"/>
                    <a:pt x="363" y="309"/>
                    <a:pt x="453" y="364"/>
                  </a:cubicBezTo>
                  <a:cubicBezTo>
                    <a:pt x="562" y="400"/>
                    <a:pt x="689" y="472"/>
                    <a:pt x="797" y="491"/>
                  </a:cubicBezTo>
                  <a:cubicBezTo>
                    <a:pt x="825" y="500"/>
                    <a:pt x="856" y="504"/>
                    <a:pt x="887" y="504"/>
                  </a:cubicBezTo>
                  <a:cubicBezTo>
                    <a:pt x="977" y="504"/>
                    <a:pt x="1074" y="467"/>
                    <a:pt x="1141" y="400"/>
                  </a:cubicBezTo>
                  <a:cubicBezTo>
                    <a:pt x="1159" y="382"/>
                    <a:pt x="1178" y="309"/>
                    <a:pt x="1178" y="273"/>
                  </a:cubicBezTo>
                  <a:cubicBezTo>
                    <a:pt x="1178" y="219"/>
                    <a:pt x="1178" y="201"/>
                    <a:pt x="1159" y="183"/>
                  </a:cubicBezTo>
                  <a:cubicBezTo>
                    <a:pt x="1069" y="38"/>
                    <a:pt x="888" y="2"/>
                    <a:pt x="725" y="2"/>
                  </a:cubicBezTo>
                  <a:cubicBezTo>
                    <a:pt x="678" y="2"/>
                    <a:pt x="621" y="0"/>
                    <a:pt x="5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35"/>
            <p:cNvSpPr/>
            <p:nvPr/>
          </p:nvSpPr>
          <p:spPr>
            <a:xfrm>
              <a:off x="8505182" y="3778050"/>
              <a:ext cx="341526" cy="540312"/>
            </a:xfrm>
            <a:custGeom>
              <a:avLst/>
              <a:gdLst/>
              <a:ahLst/>
              <a:cxnLst/>
              <a:rect l="l" t="t" r="r" b="b"/>
              <a:pathLst>
                <a:path w="2084" h="3297" fill="none" extrusionOk="0">
                  <a:moveTo>
                    <a:pt x="1" y="3297"/>
                  </a:moveTo>
                  <a:cubicBezTo>
                    <a:pt x="1069" y="2500"/>
                    <a:pt x="1812" y="1305"/>
                    <a:pt x="2083" y="1"/>
                  </a:cubicBezTo>
                </a:path>
              </a:pathLst>
            </a:custGeom>
            <a:noFill/>
            <a:ln w="27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7" name="Google Shape;2197;p35"/>
          <p:cNvSpPr/>
          <p:nvPr/>
        </p:nvSpPr>
        <p:spPr>
          <a:xfrm rot="-1051434">
            <a:off x="8136109" y="208078"/>
            <a:ext cx="200262" cy="308423"/>
          </a:xfrm>
          <a:custGeom>
            <a:avLst/>
            <a:gdLst/>
            <a:ahLst/>
            <a:cxnLst/>
            <a:rect l="l" t="t" r="r" b="b"/>
            <a:pathLst>
              <a:path w="1222" h="1882" extrusionOk="0">
                <a:moveTo>
                  <a:pt x="332" y="1"/>
                </a:moveTo>
                <a:cubicBezTo>
                  <a:pt x="1" y="1"/>
                  <a:pt x="95" y="684"/>
                  <a:pt x="189" y="904"/>
                </a:cubicBezTo>
                <a:cubicBezTo>
                  <a:pt x="316" y="1175"/>
                  <a:pt x="497" y="1411"/>
                  <a:pt x="696" y="1610"/>
                </a:cubicBezTo>
                <a:cubicBezTo>
                  <a:pt x="823" y="1737"/>
                  <a:pt x="1059" y="1845"/>
                  <a:pt x="1222" y="1882"/>
                </a:cubicBezTo>
                <a:cubicBezTo>
                  <a:pt x="1131" y="1664"/>
                  <a:pt x="1059" y="1447"/>
                  <a:pt x="1004" y="1248"/>
                </a:cubicBezTo>
                <a:cubicBezTo>
                  <a:pt x="950" y="958"/>
                  <a:pt x="896" y="650"/>
                  <a:pt x="787" y="379"/>
                </a:cubicBezTo>
                <a:cubicBezTo>
                  <a:pt x="715" y="252"/>
                  <a:pt x="642" y="107"/>
                  <a:pt x="515" y="53"/>
                </a:cubicBezTo>
                <a:cubicBezTo>
                  <a:pt x="443" y="17"/>
                  <a:pt x="383" y="1"/>
                  <a:pt x="3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35"/>
          <p:cNvSpPr/>
          <p:nvPr/>
        </p:nvSpPr>
        <p:spPr>
          <a:xfrm rot="1051434" flipH="1">
            <a:off x="7687834" y="4677290"/>
            <a:ext cx="200262" cy="308423"/>
          </a:xfrm>
          <a:custGeom>
            <a:avLst/>
            <a:gdLst/>
            <a:ahLst/>
            <a:cxnLst/>
            <a:rect l="l" t="t" r="r" b="b"/>
            <a:pathLst>
              <a:path w="1222" h="1882" extrusionOk="0">
                <a:moveTo>
                  <a:pt x="332" y="1"/>
                </a:moveTo>
                <a:cubicBezTo>
                  <a:pt x="1" y="1"/>
                  <a:pt x="95" y="684"/>
                  <a:pt x="189" y="904"/>
                </a:cubicBezTo>
                <a:cubicBezTo>
                  <a:pt x="316" y="1175"/>
                  <a:pt x="497" y="1411"/>
                  <a:pt x="696" y="1610"/>
                </a:cubicBezTo>
                <a:cubicBezTo>
                  <a:pt x="823" y="1737"/>
                  <a:pt x="1059" y="1845"/>
                  <a:pt x="1222" y="1882"/>
                </a:cubicBezTo>
                <a:cubicBezTo>
                  <a:pt x="1131" y="1664"/>
                  <a:pt x="1059" y="1447"/>
                  <a:pt x="1004" y="1248"/>
                </a:cubicBezTo>
                <a:cubicBezTo>
                  <a:pt x="950" y="958"/>
                  <a:pt x="896" y="650"/>
                  <a:pt x="787" y="379"/>
                </a:cubicBezTo>
                <a:cubicBezTo>
                  <a:pt x="715" y="252"/>
                  <a:pt x="642" y="107"/>
                  <a:pt x="515" y="53"/>
                </a:cubicBezTo>
                <a:cubicBezTo>
                  <a:pt x="443" y="17"/>
                  <a:pt x="383" y="1"/>
                  <a:pt x="3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99" name="Google Shape;2199;p35"/>
          <p:cNvGrpSpPr/>
          <p:nvPr/>
        </p:nvGrpSpPr>
        <p:grpSpPr>
          <a:xfrm rot="1515800" flipH="1">
            <a:off x="900594" y="208528"/>
            <a:ext cx="629498" cy="661944"/>
            <a:chOff x="782176" y="-1158311"/>
            <a:chExt cx="629467" cy="661912"/>
          </a:xfrm>
        </p:grpSpPr>
        <p:sp>
          <p:nvSpPr>
            <p:cNvPr id="2200" name="Google Shape;2200;p35"/>
            <p:cNvSpPr/>
            <p:nvPr/>
          </p:nvSpPr>
          <p:spPr>
            <a:xfrm>
              <a:off x="782176" y="-1158311"/>
              <a:ext cx="196164" cy="145525"/>
            </a:xfrm>
            <a:custGeom>
              <a:avLst/>
              <a:gdLst/>
              <a:ahLst/>
              <a:cxnLst/>
              <a:rect l="l" t="t" r="r" b="b"/>
              <a:pathLst>
                <a:path w="1197" h="888" extrusionOk="0">
                  <a:moveTo>
                    <a:pt x="218" y="0"/>
                  </a:moveTo>
                  <a:cubicBezTo>
                    <a:pt x="164" y="0"/>
                    <a:pt x="128" y="18"/>
                    <a:pt x="73" y="55"/>
                  </a:cubicBezTo>
                  <a:cubicBezTo>
                    <a:pt x="37" y="91"/>
                    <a:pt x="1" y="145"/>
                    <a:pt x="1" y="218"/>
                  </a:cubicBezTo>
                  <a:cubicBezTo>
                    <a:pt x="1" y="326"/>
                    <a:pt x="73" y="435"/>
                    <a:pt x="200" y="525"/>
                  </a:cubicBezTo>
                  <a:cubicBezTo>
                    <a:pt x="291" y="598"/>
                    <a:pt x="417" y="634"/>
                    <a:pt x="526" y="688"/>
                  </a:cubicBezTo>
                  <a:cubicBezTo>
                    <a:pt x="743" y="761"/>
                    <a:pt x="961" y="815"/>
                    <a:pt x="1160" y="888"/>
                  </a:cubicBezTo>
                  <a:cubicBezTo>
                    <a:pt x="1196" y="888"/>
                    <a:pt x="1106" y="707"/>
                    <a:pt x="1069" y="688"/>
                  </a:cubicBezTo>
                  <a:cubicBezTo>
                    <a:pt x="1033" y="616"/>
                    <a:pt x="979" y="544"/>
                    <a:pt x="924" y="489"/>
                  </a:cubicBezTo>
                  <a:cubicBezTo>
                    <a:pt x="780" y="344"/>
                    <a:pt x="671" y="236"/>
                    <a:pt x="508" y="127"/>
                  </a:cubicBezTo>
                  <a:cubicBezTo>
                    <a:pt x="417" y="55"/>
                    <a:pt x="327" y="0"/>
                    <a:pt x="2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35"/>
            <p:cNvSpPr/>
            <p:nvPr/>
          </p:nvSpPr>
          <p:spPr>
            <a:xfrm>
              <a:off x="1055202" y="-1147331"/>
              <a:ext cx="71452" cy="227793"/>
            </a:xfrm>
            <a:custGeom>
              <a:avLst/>
              <a:gdLst/>
              <a:ahLst/>
              <a:cxnLst/>
              <a:rect l="l" t="t" r="r" b="b"/>
              <a:pathLst>
                <a:path w="436" h="1390" extrusionOk="0">
                  <a:moveTo>
                    <a:pt x="196" y="1"/>
                  </a:moveTo>
                  <a:cubicBezTo>
                    <a:pt x="184" y="1"/>
                    <a:pt x="174" y="2"/>
                    <a:pt x="164" y="6"/>
                  </a:cubicBezTo>
                  <a:cubicBezTo>
                    <a:pt x="73" y="60"/>
                    <a:pt x="19" y="169"/>
                    <a:pt x="19" y="259"/>
                  </a:cubicBezTo>
                  <a:cubicBezTo>
                    <a:pt x="1" y="477"/>
                    <a:pt x="19" y="712"/>
                    <a:pt x="73" y="911"/>
                  </a:cubicBezTo>
                  <a:cubicBezTo>
                    <a:pt x="90" y="962"/>
                    <a:pt x="170" y="1389"/>
                    <a:pt x="254" y="1389"/>
                  </a:cubicBezTo>
                  <a:cubicBezTo>
                    <a:pt x="260" y="1389"/>
                    <a:pt x="266" y="1387"/>
                    <a:pt x="273" y="1382"/>
                  </a:cubicBezTo>
                  <a:cubicBezTo>
                    <a:pt x="291" y="1382"/>
                    <a:pt x="309" y="1346"/>
                    <a:pt x="309" y="1291"/>
                  </a:cubicBezTo>
                  <a:cubicBezTo>
                    <a:pt x="363" y="1110"/>
                    <a:pt x="381" y="911"/>
                    <a:pt x="399" y="712"/>
                  </a:cubicBezTo>
                  <a:cubicBezTo>
                    <a:pt x="436" y="567"/>
                    <a:pt x="436" y="440"/>
                    <a:pt x="436" y="295"/>
                  </a:cubicBezTo>
                  <a:cubicBezTo>
                    <a:pt x="436" y="205"/>
                    <a:pt x="399" y="151"/>
                    <a:pt x="363" y="78"/>
                  </a:cubicBezTo>
                  <a:cubicBezTo>
                    <a:pt x="318" y="33"/>
                    <a:pt x="249" y="1"/>
                    <a:pt x="1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35"/>
            <p:cNvSpPr/>
            <p:nvPr/>
          </p:nvSpPr>
          <p:spPr>
            <a:xfrm>
              <a:off x="1203679" y="-974273"/>
              <a:ext cx="107014" cy="211077"/>
            </a:xfrm>
            <a:custGeom>
              <a:avLst/>
              <a:gdLst/>
              <a:ahLst/>
              <a:cxnLst/>
              <a:rect l="l" t="t" r="r" b="b"/>
              <a:pathLst>
                <a:path w="653" h="1288" extrusionOk="0">
                  <a:moveTo>
                    <a:pt x="399" y="0"/>
                  </a:moveTo>
                  <a:cubicBezTo>
                    <a:pt x="272" y="18"/>
                    <a:pt x="182" y="145"/>
                    <a:pt x="127" y="290"/>
                  </a:cubicBezTo>
                  <a:cubicBezTo>
                    <a:pt x="37" y="507"/>
                    <a:pt x="0" y="761"/>
                    <a:pt x="0" y="1014"/>
                  </a:cubicBezTo>
                  <a:cubicBezTo>
                    <a:pt x="0" y="1069"/>
                    <a:pt x="0" y="1268"/>
                    <a:pt x="91" y="1286"/>
                  </a:cubicBezTo>
                  <a:cubicBezTo>
                    <a:pt x="96" y="1287"/>
                    <a:pt x="100" y="1287"/>
                    <a:pt x="105" y="1287"/>
                  </a:cubicBezTo>
                  <a:cubicBezTo>
                    <a:pt x="189" y="1287"/>
                    <a:pt x="256" y="1137"/>
                    <a:pt x="290" y="1069"/>
                  </a:cubicBezTo>
                  <a:cubicBezTo>
                    <a:pt x="345" y="960"/>
                    <a:pt x="399" y="869"/>
                    <a:pt x="453" y="779"/>
                  </a:cubicBezTo>
                  <a:cubicBezTo>
                    <a:pt x="526" y="670"/>
                    <a:pt x="580" y="561"/>
                    <a:pt x="616" y="435"/>
                  </a:cubicBezTo>
                  <a:cubicBezTo>
                    <a:pt x="652" y="326"/>
                    <a:pt x="652" y="199"/>
                    <a:pt x="580" y="91"/>
                  </a:cubicBezTo>
                  <a:lnTo>
                    <a:pt x="526" y="18"/>
                  </a:lnTo>
                  <a:cubicBezTo>
                    <a:pt x="489" y="0"/>
                    <a:pt x="453" y="0"/>
                    <a:pt x="3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35"/>
            <p:cNvSpPr/>
            <p:nvPr/>
          </p:nvSpPr>
          <p:spPr>
            <a:xfrm>
              <a:off x="906890" y="-920029"/>
              <a:ext cx="205014" cy="70468"/>
            </a:xfrm>
            <a:custGeom>
              <a:avLst/>
              <a:gdLst/>
              <a:ahLst/>
              <a:cxnLst/>
              <a:rect l="l" t="t" r="r" b="b"/>
              <a:pathLst>
                <a:path w="1251" h="430" extrusionOk="0">
                  <a:moveTo>
                    <a:pt x="490" y="1"/>
                  </a:moveTo>
                  <a:cubicBezTo>
                    <a:pt x="410" y="1"/>
                    <a:pt x="330" y="9"/>
                    <a:pt x="254" y="31"/>
                  </a:cubicBezTo>
                  <a:cubicBezTo>
                    <a:pt x="182" y="49"/>
                    <a:pt x="109" y="67"/>
                    <a:pt x="55" y="122"/>
                  </a:cubicBezTo>
                  <a:cubicBezTo>
                    <a:pt x="19" y="158"/>
                    <a:pt x="0" y="230"/>
                    <a:pt x="19" y="303"/>
                  </a:cubicBezTo>
                  <a:cubicBezTo>
                    <a:pt x="37" y="339"/>
                    <a:pt x="73" y="357"/>
                    <a:pt x="109" y="393"/>
                  </a:cubicBezTo>
                  <a:cubicBezTo>
                    <a:pt x="163" y="421"/>
                    <a:pt x="231" y="430"/>
                    <a:pt x="304" y="430"/>
                  </a:cubicBezTo>
                  <a:cubicBezTo>
                    <a:pt x="376" y="430"/>
                    <a:pt x="453" y="421"/>
                    <a:pt x="526" y="412"/>
                  </a:cubicBezTo>
                  <a:cubicBezTo>
                    <a:pt x="652" y="357"/>
                    <a:pt x="815" y="321"/>
                    <a:pt x="924" y="249"/>
                  </a:cubicBezTo>
                  <a:cubicBezTo>
                    <a:pt x="997" y="230"/>
                    <a:pt x="1250" y="140"/>
                    <a:pt x="1033" y="86"/>
                  </a:cubicBezTo>
                  <a:cubicBezTo>
                    <a:pt x="868" y="48"/>
                    <a:pt x="677" y="1"/>
                    <a:pt x="4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35"/>
            <p:cNvSpPr/>
            <p:nvPr/>
          </p:nvSpPr>
          <p:spPr>
            <a:xfrm>
              <a:off x="1022590" y="-779747"/>
              <a:ext cx="184201" cy="75713"/>
            </a:xfrm>
            <a:custGeom>
              <a:avLst/>
              <a:gdLst/>
              <a:ahLst/>
              <a:cxnLst/>
              <a:rect l="l" t="t" r="r" b="b"/>
              <a:pathLst>
                <a:path w="1124" h="462" extrusionOk="0">
                  <a:moveTo>
                    <a:pt x="595" y="1"/>
                  </a:moveTo>
                  <a:cubicBezTo>
                    <a:pt x="488" y="1"/>
                    <a:pt x="380" y="14"/>
                    <a:pt x="291" y="26"/>
                  </a:cubicBezTo>
                  <a:cubicBezTo>
                    <a:pt x="218" y="44"/>
                    <a:pt x="128" y="81"/>
                    <a:pt x="91" y="117"/>
                  </a:cubicBezTo>
                  <a:cubicBezTo>
                    <a:pt x="37" y="171"/>
                    <a:pt x="1" y="226"/>
                    <a:pt x="19" y="298"/>
                  </a:cubicBezTo>
                  <a:cubicBezTo>
                    <a:pt x="19" y="370"/>
                    <a:pt x="91" y="407"/>
                    <a:pt x="146" y="443"/>
                  </a:cubicBezTo>
                  <a:cubicBezTo>
                    <a:pt x="218" y="461"/>
                    <a:pt x="291" y="461"/>
                    <a:pt x="363" y="461"/>
                  </a:cubicBezTo>
                  <a:cubicBezTo>
                    <a:pt x="490" y="443"/>
                    <a:pt x="1124" y="316"/>
                    <a:pt x="1105" y="135"/>
                  </a:cubicBezTo>
                  <a:cubicBezTo>
                    <a:pt x="1105" y="81"/>
                    <a:pt x="779" y="8"/>
                    <a:pt x="725" y="8"/>
                  </a:cubicBezTo>
                  <a:cubicBezTo>
                    <a:pt x="683" y="3"/>
                    <a:pt x="639" y="1"/>
                    <a:pt x="5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35"/>
            <p:cNvSpPr/>
            <p:nvPr/>
          </p:nvSpPr>
          <p:spPr>
            <a:xfrm>
              <a:off x="1105678" y="-647823"/>
              <a:ext cx="193051" cy="78499"/>
            </a:xfrm>
            <a:custGeom>
              <a:avLst/>
              <a:gdLst/>
              <a:ahLst/>
              <a:cxnLst/>
              <a:rect l="l" t="t" r="r" b="b"/>
              <a:pathLst>
                <a:path w="1178" h="479" extrusionOk="0">
                  <a:moveTo>
                    <a:pt x="399" y="0"/>
                  </a:moveTo>
                  <a:cubicBezTo>
                    <a:pt x="327" y="0"/>
                    <a:pt x="236" y="18"/>
                    <a:pt x="164" y="36"/>
                  </a:cubicBezTo>
                  <a:cubicBezTo>
                    <a:pt x="91" y="91"/>
                    <a:pt x="37" y="145"/>
                    <a:pt x="37" y="217"/>
                  </a:cubicBezTo>
                  <a:cubicBezTo>
                    <a:pt x="1" y="326"/>
                    <a:pt x="128" y="453"/>
                    <a:pt x="236" y="471"/>
                  </a:cubicBezTo>
                  <a:cubicBezTo>
                    <a:pt x="268" y="476"/>
                    <a:pt x="300" y="478"/>
                    <a:pt x="332" y="478"/>
                  </a:cubicBezTo>
                  <a:cubicBezTo>
                    <a:pt x="410" y="478"/>
                    <a:pt x="491" y="466"/>
                    <a:pt x="580" y="453"/>
                  </a:cubicBezTo>
                  <a:cubicBezTo>
                    <a:pt x="707" y="399"/>
                    <a:pt x="888" y="399"/>
                    <a:pt x="1033" y="362"/>
                  </a:cubicBezTo>
                  <a:cubicBezTo>
                    <a:pt x="1178" y="308"/>
                    <a:pt x="1069" y="217"/>
                    <a:pt x="961" y="181"/>
                  </a:cubicBezTo>
                  <a:cubicBezTo>
                    <a:pt x="780" y="91"/>
                    <a:pt x="598" y="18"/>
                    <a:pt x="3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35"/>
            <p:cNvSpPr/>
            <p:nvPr/>
          </p:nvSpPr>
          <p:spPr>
            <a:xfrm>
              <a:off x="1280867" y="-760737"/>
              <a:ext cx="130776" cy="153228"/>
            </a:xfrm>
            <a:custGeom>
              <a:avLst/>
              <a:gdLst/>
              <a:ahLst/>
              <a:cxnLst/>
              <a:rect l="l" t="t" r="r" b="b"/>
              <a:pathLst>
                <a:path w="798" h="935" extrusionOk="0">
                  <a:moveTo>
                    <a:pt x="544" y="1"/>
                  </a:moveTo>
                  <a:cubicBezTo>
                    <a:pt x="381" y="19"/>
                    <a:pt x="272" y="182"/>
                    <a:pt x="199" y="327"/>
                  </a:cubicBezTo>
                  <a:cubicBezTo>
                    <a:pt x="127" y="436"/>
                    <a:pt x="0" y="707"/>
                    <a:pt x="55" y="852"/>
                  </a:cubicBezTo>
                  <a:cubicBezTo>
                    <a:pt x="65" y="912"/>
                    <a:pt x="91" y="935"/>
                    <a:pt x="126" y="935"/>
                  </a:cubicBezTo>
                  <a:cubicBezTo>
                    <a:pt x="218" y="935"/>
                    <a:pt x="369" y="778"/>
                    <a:pt x="435" y="725"/>
                  </a:cubicBezTo>
                  <a:cubicBezTo>
                    <a:pt x="544" y="653"/>
                    <a:pt x="634" y="599"/>
                    <a:pt x="707" y="472"/>
                  </a:cubicBezTo>
                  <a:cubicBezTo>
                    <a:pt x="779" y="363"/>
                    <a:pt x="797" y="236"/>
                    <a:pt x="743" y="110"/>
                  </a:cubicBezTo>
                  <a:cubicBezTo>
                    <a:pt x="725" y="73"/>
                    <a:pt x="670" y="19"/>
                    <a:pt x="6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35"/>
            <p:cNvSpPr/>
            <p:nvPr/>
          </p:nvSpPr>
          <p:spPr>
            <a:xfrm>
              <a:off x="954415" y="-1024748"/>
              <a:ext cx="359225" cy="528349"/>
            </a:xfrm>
            <a:custGeom>
              <a:avLst/>
              <a:gdLst/>
              <a:ahLst/>
              <a:cxnLst/>
              <a:rect l="l" t="t" r="r" b="b"/>
              <a:pathLst>
                <a:path w="2192" h="3224" fill="none" extrusionOk="0">
                  <a:moveTo>
                    <a:pt x="2191" y="3224"/>
                  </a:moveTo>
                  <a:cubicBezTo>
                    <a:pt x="1884" y="1938"/>
                    <a:pt x="1087" y="779"/>
                    <a:pt x="0" y="0"/>
                  </a:cubicBezTo>
                </a:path>
              </a:pathLst>
            </a:custGeom>
            <a:noFill/>
            <a:ln w="27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08" name="Google Shape;2208;p35"/>
          <p:cNvGrpSpPr/>
          <p:nvPr/>
        </p:nvGrpSpPr>
        <p:grpSpPr>
          <a:xfrm rot="-1521948">
            <a:off x="396666" y="2779879"/>
            <a:ext cx="291056" cy="1000335"/>
            <a:chOff x="3815292" y="-2054574"/>
            <a:chExt cx="291053" cy="1000325"/>
          </a:xfrm>
        </p:grpSpPr>
        <p:sp>
          <p:nvSpPr>
            <p:cNvPr id="2209" name="Google Shape;2209;p35"/>
            <p:cNvSpPr/>
            <p:nvPr/>
          </p:nvSpPr>
          <p:spPr>
            <a:xfrm>
              <a:off x="3815292" y="-1725174"/>
              <a:ext cx="136676" cy="670925"/>
            </a:xfrm>
            <a:custGeom>
              <a:avLst/>
              <a:gdLst/>
              <a:ahLst/>
              <a:cxnLst/>
              <a:rect l="l" t="t" r="r" b="b"/>
              <a:pathLst>
                <a:path w="834" h="4094" fill="none" extrusionOk="0">
                  <a:moveTo>
                    <a:pt x="834" y="0"/>
                  </a:moveTo>
                  <a:cubicBezTo>
                    <a:pt x="218" y="1268"/>
                    <a:pt x="1" y="2717"/>
                    <a:pt x="218" y="4093"/>
                  </a:cubicBezTo>
                </a:path>
              </a:pathLst>
            </a:custGeom>
            <a:solidFill>
              <a:schemeClr val="lt2"/>
            </a:solidFill>
            <a:ln w="27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35"/>
            <p:cNvSpPr/>
            <p:nvPr/>
          </p:nvSpPr>
          <p:spPr>
            <a:xfrm>
              <a:off x="4038007" y="-2054574"/>
              <a:ext cx="68338" cy="62438"/>
            </a:xfrm>
            <a:custGeom>
              <a:avLst/>
              <a:gdLst/>
              <a:ahLst/>
              <a:cxnLst/>
              <a:rect l="l" t="t" r="r" b="b"/>
              <a:pathLst>
                <a:path w="417" h="381" extrusionOk="0">
                  <a:moveTo>
                    <a:pt x="254" y="0"/>
                  </a:moveTo>
                  <a:cubicBezTo>
                    <a:pt x="217" y="0"/>
                    <a:pt x="181" y="0"/>
                    <a:pt x="163" y="18"/>
                  </a:cubicBezTo>
                  <a:cubicBezTo>
                    <a:pt x="109" y="73"/>
                    <a:pt x="0" y="199"/>
                    <a:pt x="18" y="254"/>
                  </a:cubicBezTo>
                  <a:cubicBezTo>
                    <a:pt x="54" y="308"/>
                    <a:pt x="235" y="381"/>
                    <a:pt x="308" y="381"/>
                  </a:cubicBezTo>
                  <a:lnTo>
                    <a:pt x="362" y="381"/>
                  </a:lnTo>
                  <a:cubicBezTo>
                    <a:pt x="380" y="381"/>
                    <a:pt x="380" y="362"/>
                    <a:pt x="380" y="362"/>
                  </a:cubicBezTo>
                  <a:cubicBezTo>
                    <a:pt x="398" y="308"/>
                    <a:pt x="417" y="254"/>
                    <a:pt x="417" y="181"/>
                  </a:cubicBezTo>
                  <a:cubicBezTo>
                    <a:pt x="417" y="109"/>
                    <a:pt x="398" y="36"/>
                    <a:pt x="344" y="18"/>
                  </a:cubicBezTo>
                  <a:cubicBezTo>
                    <a:pt x="290" y="0"/>
                    <a:pt x="272" y="0"/>
                    <a:pt x="2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35"/>
            <p:cNvSpPr/>
            <p:nvPr/>
          </p:nvSpPr>
          <p:spPr>
            <a:xfrm>
              <a:off x="3880681" y="-2014915"/>
              <a:ext cx="222713" cy="307767"/>
            </a:xfrm>
            <a:custGeom>
              <a:avLst/>
              <a:gdLst/>
              <a:ahLst/>
              <a:cxnLst/>
              <a:rect l="l" t="t" r="r" b="b"/>
              <a:pathLst>
                <a:path w="1359" h="1878" extrusionOk="0">
                  <a:moveTo>
                    <a:pt x="1044" y="1"/>
                  </a:moveTo>
                  <a:cubicBezTo>
                    <a:pt x="911" y="1"/>
                    <a:pt x="759" y="135"/>
                    <a:pt x="634" y="229"/>
                  </a:cubicBezTo>
                  <a:cubicBezTo>
                    <a:pt x="344" y="501"/>
                    <a:pt x="73" y="845"/>
                    <a:pt x="36" y="1243"/>
                  </a:cubicBezTo>
                  <a:cubicBezTo>
                    <a:pt x="0" y="1406"/>
                    <a:pt x="55" y="1587"/>
                    <a:pt x="145" y="1696"/>
                  </a:cubicBezTo>
                  <a:cubicBezTo>
                    <a:pt x="272" y="1841"/>
                    <a:pt x="489" y="1877"/>
                    <a:pt x="670" y="1877"/>
                  </a:cubicBezTo>
                  <a:cubicBezTo>
                    <a:pt x="851" y="1877"/>
                    <a:pt x="1032" y="1823"/>
                    <a:pt x="1159" y="1678"/>
                  </a:cubicBezTo>
                  <a:cubicBezTo>
                    <a:pt x="1340" y="1497"/>
                    <a:pt x="1358" y="1207"/>
                    <a:pt x="1358" y="935"/>
                  </a:cubicBezTo>
                  <a:lnTo>
                    <a:pt x="1358" y="519"/>
                  </a:lnTo>
                  <a:cubicBezTo>
                    <a:pt x="1358" y="338"/>
                    <a:pt x="1304" y="84"/>
                    <a:pt x="1105" y="12"/>
                  </a:cubicBezTo>
                  <a:cubicBezTo>
                    <a:pt x="1085" y="4"/>
                    <a:pt x="1065" y="1"/>
                    <a:pt x="10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12" name="Google Shape;2212;p35"/>
          <p:cNvSpPr/>
          <p:nvPr/>
        </p:nvSpPr>
        <p:spPr>
          <a:xfrm rot="1051434" flipH="1">
            <a:off x="442059" y="4622415"/>
            <a:ext cx="200262" cy="308423"/>
          </a:xfrm>
          <a:custGeom>
            <a:avLst/>
            <a:gdLst/>
            <a:ahLst/>
            <a:cxnLst/>
            <a:rect l="l" t="t" r="r" b="b"/>
            <a:pathLst>
              <a:path w="1222" h="1882" extrusionOk="0">
                <a:moveTo>
                  <a:pt x="332" y="1"/>
                </a:moveTo>
                <a:cubicBezTo>
                  <a:pt x="1" y="1"/>
                  <a:pt x="95" y="684"/>
                  <a:pt x="189" y="904"/>
                </a:cubicBezTo>
                <a:cubicBezTo>
                  <a:pt x="316" y="1175"/>
                  <a:pt x="497" y="1411"/>
                  <a:pt x="696" y="1610"/>
                </a:cubicBezTo>
                <a:cubicBezTo>
                  <a:pt x="823" y="1737"/>
                  <a:pt x="1059" y="1845"/>
                  <a:pt x="1222" y="1882"/>
                </a:cubicBezTo>
                <a:cubicBezTo>
                  <a:pt x="1131" y="1664"/>
                  <a:pt x="1059" y="1447"/>
                  <a:pt x="1004" y="1248"/>
                </a:cubicBezTo>
                <a:cubicBezTo>
                  <a:pt x="950" y="958"/>
                  <a:pt x="896" y="650"/>
                  <a:pt x="787" y="379"/>
                </a:cubicBezTo>
                <a:cubicBezTo>
                  <a:pt x="715" y="252"/>
                  <a:pt x="642" y="107"/>
                  <a:pt x="515" y="53"/>
                </a:cubicBezTo>
                <a:cubicBezTo>
                  <a:pt x="443" y="17"/>
                  <a:pt x="383" y="1"/>
                  <a:pt x="3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3" name="Google Shape;2213;p35"/>
          <p:cNvGrpSpPr/>
          <p:nvPr/>
        </p:nvGrpSpPr>
        <p:grpSpPr>
          <a:xfrm rot="5528602">
            <a:off x="8262230" y="3056917"/>
            <a:ext cx="884462" cy="658961"/>
            <a:chOff x="8054181" y="220421"/>
            <a:chExt cx="884462" cy="658961"/>
          </a:xfrm>
        </p:grpSpPr>
        <p:sp>
          <p:nvSpPr>
            <p:cNvPr id="2214" name="Google Shape;2214;p35"/>
            <p:cNvSpPr/>
            <p:nvPr/>
          </p:nvSpPr>
          <p:spPr>
            <a:xfrm>
              <a:off x="8054181" y="220421"/>
              <a:ext cx="869711" cy="658961"/>
            </a:xfrm>
            <a:custGeom>
              <a:avLst/>
              <a:gdLst/>
              <a:ahLst/>
              <a:cxnLst/>
              <a:rect l="l" t="t" r="r" b="b"/>
              <a:pathLst>
                <a:path w="5307" h="4021" extrusionOk="0">
                  <a:moveTo>
                    <a:pt x="1428" y="0"/>
                  </a:moveTo>
                  <a:cubicBezTo>
                    <a:pt x="1323" y="0"/>
                    <a:pt x="1218" y="45"/>
                    <a:pt x="1195" y="149"/>
                  </a:cubicBezTo>
                  <a:cubicBezTo>
                    <a:pt x="1123" y="312"/>
                    <a:pt x="1322" y="512"/>
                    <a:pt x="1231" y="675"/>
                  </a:cubicBezTo>
                  <a:cubicBezTo>
                    <a:pt x="1213" y="693"/>
                    <a:pt x="1195" y="711"/>
                    <a:pt x="1141" y="747"/>
                  </a:cubicBezTo>
                  <a:cubicBezTo>
                    <a:pt x="1097" y="766"/>
                    <a:pt x="1050" y="774"/>
                    <a:pt x="1003" y="774"/>
                  </a:cubicBezTo>
                  <a:cubicBezTo>
                    <a:pt x="915" y="774"/>
                    <a:pt x="825" y="746"/>
                    <a:pt x="743" y="711"/>
                  </a:cubicBezTo>
                  <a:cubicBezTo>
                    <a:pt x="598" y="656"/>
                    <a:pt x="471" y="584"/>
                    <a:pt x="326" y="584"/>
                  </a:cubicBezTo>
                  <a:cubicBezTo>
                    <a:pt x="199" y="584"/>
                    <a:pt x="36" y="656"/>
                    <a:pt x="18" y="783"/>
                  </a:cubicBezTo>
                  <a:cubicBezTo>
                    <a:pt x="0" y="892"/>
                    <a:pt x="54" y="982"/>
                    <a:pt x="127" y="1073"/>
                  </a:cubicBezTo>
                  <a:cubicBezTo>
                    <a:pt x="235" y="1218"/>
                    <a:pt x="398" y="1308"/>
                    <a:pt x="561" y="1381"/>
                  </a:cubicBezTo>
                  <a:cubicBezTo>
                    <a:pt x="652" y="1417"/>
                    <a:pt x="779" y="1435"/>
                    <a:pt x="815" y="1562"/>
                  </a:cubicBezTo>
                  <a:cubicBezTo>
                    <a:pt x="851" y="1671"/>
                    <a:pt x="743" y="1779"/>
                    <a:pt x="652" y="1852"/>
                  </a:cubicBezTo>
                  <a:cubicBezTo>
                    <a:pt x="561" y="1924"/>
                    <a:pt x="453" y="2033"/>
                    <a:pt x="471" y="2141"/>
                  </a:cubicBezTo>
                  <a:cubicBezTo>
                    <a:pt x="471" y="2232"/>
                    <a:pt x="561" y="2286"/>
                    <a:pt x="634" y="2304"/>
                  </a:cubicBezTo>
                  <a:cubicBezTo>
                    <a:pt x="652" y="2310"/>
                    <a:pt x="674" y="2312"/>
                    <a:pt x="698" y="2312"/>
                  </a:cubicBezTo>
                  <a:cubicBezTo>
                    <a:pt x="747" y="2312"/>
                    <a:pt x="803" y="2304"/>
                    <a:pt x="851" y="2304"/>
                  </a:cubicBezTo>
                  <a:lnTo>
                    <a:pt x="1539" y="2232"/>
                  </a:lnTo>
                  <a:cubicBezTo>
                    <a:pt x="1666" y="2232"/>
                    <a:pt x="1847" y="2232"/>
                    <a:pt x="1902" y="2377"/>
                  </a:cubicBezTo>
                  <a:cubicBezTo>
                    <a:pt x="1938" y="2504"/>
                    <a:pt x="1829" y="2612"/>
                    <a:pt x="1720" y="2703"/>
                  </a:cubicBezTo>
                  <a:cubicBezTo>
                    <a:pt x="1594" y="2793"/>
                    <a:pt x="1485" y="2920"/>
                    <a:pt x="1539" y="3047"/>
                  </a:cubicBezTo>
                  <a:cubicBezTo>
                    <a:pt x="1557" y="3101"/>
                    <a:pt x="1576" y="3119"/>
                    <a:pt x="1630" y="3137"/>
                  </a:cubicBezTo>
                  <a:cubicBezTo>
                    <a:pt x="1693" y="3183"/>
                    <a:pt x="1770" y="3201"/>
                    <a:pt x="1852" y="3201"/>
                  </a:cubicBezTo>
                  <a:cubicBezTo>
                    <a:pt x="1933" y="3201"/>
                    <a:pt x="2019" y="3183"/>
                    <a:pt x="2101" y="3156"/>
                  </a:cubicBezTo>
                  <a:cubicBezTo>
                    <a:pt x="2391" y="3101"/>
                    <a:pt x="2680" y="3011"/>
                    <a:pt x="2988" y="2974"/>
                  </a:cubicBezTo>
                  <a:cubicBezTo>
                    <a:pt x="3115" y="2974"/>
                    <a:pt x="3278" y="3011"/>
                    <a:pt x="3314" y="3137"/>
                  </a:cubicBezTo>
                  <a:cubicBezTo>
                    <a:pt x="3368" y="3282"/>
                    <a:pt x="3224" y="3391"/>
                    <a:pt x="3097" y="3463"/>
                  </a:cubicBezTo>
                  <a:cubicBezTo>
                    <a:pt x="2952" y="3518"/>
                    <a:pt x="2807" y="3608"/>
                    <a:pt x="2807" y="3753"/>
                  </a:cubicBezTo>
                  <a:cubicBezTo>
                    <a:pt x="2807" y="3862"/>
                    <a:pt x="2898" y="3952"/>
                    <a:pt x="2988" y="4007"/>
                  </a:cubicBezTo>
                  <a:cubicBezTo>
                    <a:pt x="3033" y="4016"/>
                    <a:pt x="3083" y="4020"/>
                    <a:pt x="3135" y="4020"/>
                  </a:cubicBezTo>
                  <a:cubicBezTo>
                    <a:pt x="3187" y="4020"/>
                    <a:pt x="3242" y="4016"/>
                    <a:pt x="3296" y="4007"/>
                  </a:cubicBezTo>
                  <a:cubicBezTo>
                    <a:pt x="3839" y="3880"/>
                    <a:pt x="4383" y="3590"/>
                    <a:pt x="4944" y="3391"/>
                  </a:cubicBezTo>
                  <a:cubicBezTo>
                    <a:pt x="5306" y="3210"/>
                    <a:pt x="5234" y="2413"/>
                    <a:pt x="5197" y="2069"/>
                  </a:cubicBezTo>
                  <a:cubicBezTo>
                    <a:pt x="5179" y="1960"/>
                    <a:pt x="5143" y="1834"/>
                    <a:pt x="5053" y="1743"/>
                  </a:cubicBezTo>
                  <a:cubicBezTo>
                    <a:pt x="4995" y="1685"/>
                    <a:pt x="4915" y="1642"/>
                    <a:pt x="4841" y="1642"/>
                  </a:cubicBezTo>
                  <a:cubicBezTo>
                    <a:pt x="4799" y="1642"/>
                    <a:pt x="4759" y="1656"/>
                    <a:pt x="4727" y="1689"/>
                  </a:cubicBezTo>
                  <a:cubicBezTo>
                    <a:pt x="4654" y="1761"/>
                    <a:pt x="4654" y="1870"/>
                    <a:pt x="4600" y="1960"/>
                  </a:cubicBezTo>
                  <a:cubicBezTo>
                    <a:pt x="4569" y="2039"/>
                    <a:pt x="4497" y="2130"/>
                    <a:pt x="4419" y="2130"/>
                  </a:cubicBezTo>
                  <a:cubicBezTo>
                    <a:pt x="4407" y="2130"/>
                    <a:pt x="4395" y="2128"/>
                    <a:pt x="4383" y="2123"/>
                  </a:cubicBezTo>
                  <a:cubicBezTo>
                    <a:pt x="4328" y="2105"/>
                    <a:pt x="4310" y="2033"/>
                    <a:pt x="4292" y="1960"/>
                  </a:cubicBezTo>
                  <a:cubicBezTo>
                    <a:pt x="4256" y="1761"/>
                    <a:pt x="4256" y="1580"/>
                    <a:pt x="4256" y="1381"/>
                  </a:cubicBezTo>
                  <a:cubicBezTo>
                    <a:pt x="4256" y="1164"/>
                    <a:pt x="4201" y="964"/>
                    <a:pt x="4057" y="838"/>
                  </a:cubicBezTo>
                  <a:cubicBezTo>
                    <a:pt x="4008" y="776"/>
                    <a:pt x="3925" y="732"/>
                    <a:pt x="3849" y="732"/>
                  </a:cubicBezTo>
                  <a:cubicBezTo>
                    <a:pt x="3813" y="732"/>
                    <a:pt x="3778" y="742"/>
                    <a:pt x="3749" y="765"/>
                  </a:cubicBezTo>
                  <a:cubicBezTo>
                    <a:pt x="3604" y="838"/>
                    <a:pt x="3640" y="1019"/>
                    <a:pt x="3640" y="1164"/>
                  </a:cubicBezTo>
                  <a:cubicBezTo>
                    <a:pt x="3640" y="1254"/>
                    <a:pt x="3622" y="1345"/>
                    <a:pt x="3550" y="1417"/>
                  </a:cubicBezTo>
                  <a:cubicBezTo>
                    <a:pt x="3497" y="1456"/>
                    <a:pt x="3436" y="1486"/>
                    <a:pt x="3371" y="1486"/>
                  </a:cubicBezTo>
                  <a:cubicBezTo>
                    <a:pt x="3347" y="1486"/>
                    <a:pt x="3321" y="1481"/>
                    <a:pt x="3296" y="1471"/>
                  </a:cubicBezTo>
                  <a:cubicBezTo>
                    <a:pt x="3187" y="1417"/>
                    <a:pt x="3169" y="1290"/>
                    <a:pt x="3133" y="1145"/>
                  </a:cubicBezTo>
                  <a:cubicBezTo>
                    <a:pt x="3133" y="946"/>
                    <a:pt x="3097" y="765"/>
                    <a:pt x="3042" y="584"/>
                  </a:cubicBezTo>
                  <a:cubicBezTo>
                    <a:pt x="3024" y="421"/>
                    <a:pt x="2952" y="258"/>
                    <a:pt x="2843" y="167"/>
                  </a:cubicBezTo>
                  <a:cubicBezTo>
                    <a:pt x="2795" y="128"/>
                    <a:pt x="2723" y="105"/>
                    <a:pt x="2652" y="105"/>
                  </a:cubicBezTo>
                  <a:cubicBezTo>
                    <a:pt x="2562" y="105"/>
                    <a:pt x="2475" y="141"/>
                    <a:pt x="2445" y="222"/>
                  </a:cubicBezTo>
                  <a:cubicBezTo>
                    <a:pt x="2391" y="330"/>
                    <a:pt x="2409" y="439"/>
                    <a:pt x="2445" y="566"/>
                  </a:cubicBezTo>
                  <a:cubicBezTo>
                    <a:pt x="2463" y="675"/>
                    <a:pt x="2463" y="801"/>
                    <a:pt x="2354" y="856"/>
                  </a:cubicBezTo>
                  <a:cubicBezTo>
                    <a:pt x="2336" y="860"/>
                    <a:pt x="2317" y="862"/>
                    <a:pt x="2297" y="862"/>
                  </a:cubicBezTo>
                  <a:cubicBezTo>
                    <a:pt x="2238" y="862"/>
                    <a:pt x="2173" y="842"/>
                    <a:pt x="2119" y="801"/>
                  </a:cubicBezTo>
                  <a:cubicBezTo>
                    <a:pt x="1992" y="711"/>
                    <a:pt x="1938" y="566"/>
                    <a:pt x="1865" y="421"/>
                  </a:cubicBezTo>
                  <a:cubicBezTo>
                    <a:pt x="1811" y="294"/>
                    <a:pt x="1739" y="131"/>
                    <a:pt x="1594" y="41"/>
                  </a:cubicBezTo>
                  <a:cubicBezTo>
                    <a:pt x="1548" y="15"/>
                    <a:pt x="1488" y="0"/>
                    <a:pt x="14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35"/>
            <p:cNvSpPr/>
            <p:nvPr/>
          </p:nvSpPr>
          <p:spPr>
            <a:xfrm>
              <a:off x="8261818" y="419864"/>
              <a:ext cx="676824" cy="415764"/>
            </a:xfrm>
            <a:custGeom>
              <a:avLst/>
              <a:gdLst/>
              <a:ahLst/>
              <a:cxnLst/>
              <a:rect l="l" t="t" r="r" b="b"/>
              <a:pathLst>
                <a:path w="4130" h="2537" fill="none" extrusionOk="0">
                  <a:moveTo>
                    <a:pt x="4130" y="2536"/>
                  </a:moveTo>
                  <a:cubicBezTo>
                    <a:pt x="2916" y="1450"/>
                    <a:pt x="1504" y="580"/>
                    <a:pt x="1" y="1"/>
                  </a:cubicBezTo>
                </a:path>
              </a:pathLst>
            </a:custGeom>
            <a:noFill/>
            <a:ln w="27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5" name="图片 7">
            <a:extLst>
              <a:ext uri="{FF2B5EF4-FFF2-40B4-BE49-F238E27FC236}">
                <a16:creationId xmlns:a16="http://schemas.microsoft.com/office/drawing/2014/main" xmlns="" id="{A1CE2BAE-B415-4D86-B036-35134A065D6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flipV="1">
            <a:off x="2000250" y="-2000250"/>
            <a:ext cx="5143500" cy="9144000"/>
          </a:xfrm>
          <a:prstGeom prst="rect">
            <a:avLst/>
          </a:prstGeom>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图片 7">
            <a:extLst>
              <a:ext uri="{FF2B5EF4-FFF2-40B4-BE49-F238E27FC236}">
                <a16:creationId xmlns:a16="http://schemas.microsoft.com/office/drawing/2014/main" xmlns="" id="{C3E66538-0E93-458A-9DB0-C160660A72D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flipV="1">
            <a:off x="2000250" y="-2000250"/>
            <a:ext cx="5143500" cy="9144000"/>
          </a:xfrm>
          <a:prstGeom prst="rect">
            <a:avLst/>
          </a:prstGeom>
        </p:spPr>
      </p:pic>
    </p:spTree>
    <p:extLst>
      <p:ext uri="{BB962C8B-B14F-4D97-AF65-F5344CB8AC3E}">
        <p14:creationId xmlns:p14="http://schemas.microsoft.com/office/powerpoint/2010/main" val="18318005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5574626"/>
      </p:ext>
    </p:extLst>
  </p:cSld>
  <p:clrMapOvr>
    <a:masterClrMapping/>
  </p:clrMapOvr>
  <mc:AlternateContent xmlns:mc="http://schemas.openxmlformats.org/markup-compatibility/2006" xmlns:p14="http://schemas.microsoft.com/office/powerpoint/2010/main">
    <mc:Choice Requires="p14">
      <p:transition spd="slow" p14:dur="2000" advClick="0" advTm="3000">
        <p:fade/>
      </p:transition>
    </mc:Choice>
    <mc:Fallback xmlns="">
      <p:transition spd="slow" advClick="0" advTm="3000">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2_标题幻灯片">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7E0A4CCF-815C-4195-8D23-9CF3EA66166E}"/>
              </a:ext>
            </a:extLst>
          </p:cNvPr>
          <p:cNvSpPr/>
          <p:nvPr userDrawn="1"/>
        </p:nvSpPr>
        <p:spPr>
          <a:xfrm>
            <a:off x="107950" y="107950"/>
            <a:ext cx="8928100" cy="492760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55576137"/>
      </p:ext>
    </p:extLst>
  </p:cSld>
  <p:clrMapOvr>
    <a:masterClrMapping/>
  </p:clrMapOvr>
  <mc:AlternateContent xmlns:mc="http://schemas.openxmlformats.org/markup-compatibility/2006" xmlns:p14="http://schemas.microsoft.com/office/powerpoint/2010/main">
    <mc:Choice Requires="p14">
      <p:transition spd="slow" p14:dur="2000" advClick="0" advTm="3000">
        <p:fade/>
      </p:transition>
    </mc:Choice>
    <mc:Fallback xmlns="">
      <p:transition spd="slow" advClick="0" advTm="300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7E0A4CCF-815C-4195-8D23-9CF3EA66166E}"/>
              </a:ext>
            </a:extLst>
          </p:cNvPr>
          <p:cNvSpPr/>
          <p:nvPr userDrawn="1"/>
        </p:nvSpPr>
        <p:spPr>
          <a:xfrm>
            <a:off x="62228" y="53975"/>
            <a:ext cx="9019545" cy="5035550"/>
          </a:xfrm>
          <a:prstGeom prst="roundRect">
            <a:avLst>
              <a:gd name="adj" fmla="val 7904"/>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6625257"/>
      </p:ext>
    </p:extLst>
  </p:cSld>
  <p:clrMapOvr>
    <a:masterClrMapping/>
  </p:clrMapOvr>
  <mc:AlternateContent xmlns:mc="http://schemas.openxmlformats.org/markup-compatibility/2006" xmlns:p14="http://schemas.microsoft.com/office/powerpoint/2010/main">
    <mc:Choice Requires="p14">
      <p:transition spd="slow" p14:dur="2000" advClick="0" advTm="3000">
        <p:fade/>
      </p:transition>
    </mc:Choice>
    <mc:Fallback xmlns="">
      <p:transition spd="slow" advClick="0" advTm="3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5"/>
        <p:cNvGrpSpPr/>
        <p:nvPr/>
      </p:nvGrpSpPr>
      <p:grpSpPr>
        <a:xfrm>
          <a:off x="0" y="0"/>
          <a:ext cx="0" cy="0"/>
          <a:chOff x="0" y="0"/>
          <a:chExt cx="0" cy="0"/>
        </a:xfrm>
      </p:grpSpPr>
      <p:grpSp>
        <p:nvGrpSpPr>
          <p:cNvPr id="91" name="Google Shape;9;p2">
            <a:extLst>
              <a:ext uri="{FF2B5EF4-FFF2-40B4-BE49-F238E27FC236}">
                <a16:creationId xmlns:a16="http://schemas.microsoft.com/office/drawing/2014/main" xmlns="" id="{40F623E8-6F67-4C36-8FAE-31F98918D109}"/>
              </a:ext>
            </a:extLst>
          </p:cNvPr>
          <p:cNvGrpSpPr/>
          <p:nvPr userDrawn="1"/>
        </p:nvGrpSpPr>
        <p:grpSpPr>
          <a:xfrm>
            <a:off x="175578" y="267413"/>
            <a:ext cx="8669178" cy="4547125"/>
            <a:chOff x="232275" y="221325"/>
            <a:chExt cx="8620125" cy="4563850"/>
          </a:xfrm>
        </p:grpSpPr>
        <p:sp>
          <p:nvSpPr>
            <p:cNvPr id="92" name="Google Shape;10;p2">
              <a:extLst>
                <a:ext uri="{FF2B5EF4-FFF2-40B4-BE49-F238E27FC236}">
                  <a16:creationId xmlns:a16="http://schemas.microsoft.com/office/drawing/2014/main" xmlns="" id="{DD75A97B-F5BF-4492-9E61-AA5B37747846}"/>
                </a:ext>
              </a:extLst>
            </p:cNvPr>
            <p:cNvSpPr/>
            <p:nvPr/>
          </p:nvSpPr>
          <p:spPr>
            <a:xfrm>
              <a:off x="291600" y="358375"/>
              <a:ext cx="8560800" cy="4426800"/>
            </a:xfrm>
            <a:prstGeom prst="roundRect">
              <a:avLst>
                <a:gd name="adj" fmla="val 4381"/>
              </a:avLst>
            </a:prstGeom>
            <a:solidFill>
              <a:schemeClr val="accent4">
                <a:lumMod val="90000"/>
              </a:schemeClr>
            </a:solidFill>
            <a:ln>
              <a:noFill/>
            </a:ln>
            <a:effectLst>
              <a:outerShdw dist="57150" dir="5460000" algn="bl" rotWithShape="0">
                <a:srgbClr val="4A8196">
                  <a:alpha val="33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3" name="Google Shape;11;p2">
              <a:extLst>
                <a:ext uri="{FF2B5EF4-FFF2-40B4-BE49-F238E27FC236}">
                  <a16:creationId xmlns:a16="http://schemas.microsoft.com/office/drawing/2014/main" xmlns="" id="{A9E3C1AC-A373-4A95-BAF7-5CC541019AA8}"/>
                </a:ext>
              </a:extLst>
            </p:cNvPr>
            <p:cNvSpPr/>
            <p:nvPr/>
          </p:nvSpPr>
          <p:spPr>
            <a:xfrm>
              <a:off x="3512725" y="221325"/>
              <a:ext cx="307500" cy="329700"/>
            </a:xfrm>
            <a:prstGeom prst="round2SameRect">
              <a:avLst>
                <a:gd name="adj1" fmla="val 16667"/>
                <a:gd name="adj2" fmla="val 0"/>
              </a:avLst>
            </a:prstGeom>
            <a:solidFill>
              <a:srgbClr val="8DCEC9"/>
            </a:solidFill>
            <a:ln>
              <a:noFill/>
            </a:ln>
            <a:effectLst>
              <a:outerShdw dist="38100" dir="1860000" algn="bl" rotWithShape="0">
                <a:srgbClr val="000000">
                  <a:alpha val="1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4" name="Google Shape;12;p2">
              <a:extLst>
                <a:ext uri="{FF2B5EF4-FFF2-40B4-BE49-F238E27FC236}">
                  <a16:creationId xmlns:a16="http://schemas.microsoft.com/office/drawing/2014/main" xmlns="" id="{383C7159-C38F-45E1-A3AD-6A824B1974FB}"/>
                </a:ext>
              </a:extLst>
            </p:cNvPr>
            <p:cNvSpPr/>
            <p:nvPr/>
          </p:nvSpPr>
          <p:spPr>
            <a:xfrm>
              <a:off x="7420850" y="221325"/>
              <a:ext cx="307500" cy="329700"/>
            </a:xfrm>
            <a:prstGeom prst="round2SameRect">
              <a:avLst>
                <a:gd name="adj1" fmla="val 16667"/>
                <a:gd name="adj2" fmla="val 0"/>
              </a:avLst>
            </a:prstGeom>
            <a:solidFill>
              <a:srgbClr val="935638"/>
            </a:solidFill>
            <a:ln>
              <a:noFill/>
            </a:ln>
            <a:effectLst>
              <a:outerShdw dist="38100" dir="1860000" algn="bl" rotWithShape="0">
                <a:srgbClr val="000000">
                  <a:alpha val="1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5" name="Google Shape;13;p2">
              <a:extLst>
                <a:ext uri="{FF2B5EF4-FFF2-40B4-BE49-F238E27FC236}">
                  <a16:creationId xmlns:a16="http://schemas.microsoft.com/office/drawing/2014/main" xmlns="" id="{2F199122-742A-4FBF-9539-FAAE5C749467}"/>
                </a:ext>
              </a:extLst>
            </p:cNvPr>
            <p:cNvSpPr/>
            <p:nvPr/>
          </p:nvSpPr>
          <p:spPr>
            <a:xfrm>
              <a:off x="1402225" y="221325"/>
              <a:ext cx="307500" cy="329700"/>
            </a:xfrm>
            <a:prstGeom prst="round2SameRect">
              <a:avLst>
                <a:gd name="adj1" fmla="val 16667"/>
                <a:gd name="adj2" fmla="val 0"/>
              </a:avLst>
            </a:prstGeom>
            <a:solidFill>
              <a:srgbClr val="8DCEC9"/>
            </a:solidFill>
            <a:ln>
              <a:noFill/>
            </a:ln>
            <a:effectLst>
              <a:outerShdw dist="38100" dir="1860000" algn="bl" rotWithShape="0">
                <a:srgbClr val="000000">
                  <a:alpha val="1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6" name="Google Shape;14;p2">
              <a:extLst>
                <a:ext uri="{FF2B5EF4-FFF2-40B4-BE49-F238E27FC236}">
                  <a16:creationId xmlns:a16="http://schemas.microsoft.com/office/drawing/2014/main" xmlns="" id="{44C95C16-006D-48B6-B5E4-0D792F1AC1F7}"/>
                </a:ext>
              </a:extLst>
            </p:cNvPr>
            <p:cNvSpPr/>
            <p:nvPr/>
          </p:nvSpPr>
          <p:spPr>
            <a:xfrm>
              <a:off x="2105725" y="221325"/>
              <a:ext cx="307500" cy="329700"/>
            </a:xfrm>
            <a:prstGeom prst="round2SameRect">
              <a:avLst>
                <a:gd name="adj1" fmla="val 16667"/>
                <a:gd name="adj2" fmla="val 0"/>
              </a:avLst>
            </a:prstGeom>
            <a:solidFill>
              <a:srgbClr val="ED5B4C"/>
            </a:solidFill>
            <a:ln>
              <a:noFill/>
            </a:ln>
            <a:effectLst>
              <a:outerShdw dist="38100" dir="1860000" algn="bl" rotWithShape="0">
                <a:srgbClr val="000000">
                  <a:alpha val="1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7" name="Google Shape;15;p2">
              <a:extLst>
                <a:ext uri="{FF2B5EF4-FFF2-40B4-BE49-F238E27FC236}">
                  <a16:creationId xmlns:a16="http://schemas.microsoft.com/office/drawing/2014/main" xmlns="" id="{9E06981D-24AF-4270-A2CA-2FBFAEE4387E}"/>
                </a:ext>
              </a:extLst>
            </p:cNvPr>
            <p:cNvSpPr/>
            <p:nvPr/>
          </p:nvSpPr>
          <p:spPr>
            <a:xfrm>
              <a:off x="2809225" y="221325"/>
              <a:ext cx="307500" cy="329700"/>
            </a:xfrm>
            <a:prstGeom prst="round2SameRect">
              <a:avLst>
                <a:gd name="adj1" fmla="val 16667"/>
                <a:gd name="adj2" fmla="val 0"/>
              </a:avLst>
            </a:prstGeom>
            <a:solidFill>
              <a:srgbClr val="EE8148"/>
            </a:solidFill>
            <a:ln>
              <a:noFill/>
            </a:ln>
            <a:effectLst>
              <a:outerShdw dist="38100" dir="1860000" algn="bl" rotWithShape="0">
                <a:srgbClr val="000000">
                  <a:alpha val="1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8" name="Google Shape;16;p2">
              <a:extLst>
                <a:ext uri="{FF2B5EF4-FFF2-40B4-BE49-F238E27FC236}">
                  <a16:creationId xmlns:a16="http://schemas.microsoft.com/office/drawing/2014/main" xmlns="" id="{CB863018-40A7-4B13-A526-BD0301438C8F}"/>
                </a:ext>
              </a:extLst>
            </p:cNvPr>
            <p:cNvSpPr/>
            <p:nvPr/>
          </p:nvSpPr>
          <p:spPr>
            <a:xfrm>
              <a:off x="500400" y="551125"/>
              <a:ext cx="8143200" cy="4041300"/>
            </a:xfrm>
            <a:prstGeom prst="roundRect">
              <a:avLst>
                <a:gd name="adj" fmla="val 2751"/>
              </a:avLst>
            </a:prstGeom>
            <a:solidFill>
              <a:srgbClr val="FFFFFF"/>
            </a:solidFill>
            <a:ln>
              <a:noFill/>
            </a:ln>
            <a:effectLst>
              <a:outerShdw dist="47625" dir="5460000" algn="bl" rotWithShape="0">
                <a:srgbClr val="000000">
                  <a:alpha val="20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99" name="Google Shape;17;p2">
              <a:extLst>
                <a:ext uri="{FF2B5EF4-FFF2-40B4-BE49-F238E27FC236}">
                  <a16:creationId xmlns:a16="http://schemas.microsoft.com/office/drawing/2014/main" xmlns="" id="{A551D741-2704-4995-A460-2AFB98A55B29}"/>
                </a:ext>
              </a:extLst>
            </p:cNvPr>
            <p:cNvGrpSpPr/>
            <p:nvPr/>
          </p:nvGrpSpPr>
          <p:grpSpPr>
            <a:xfrm>
              <a:off x="232275" y="951957"/>
              <a:ext cx="417113" cy="326311"/>
              <a:chOff x="232275" y="833775"/>
              <a:chExt cx="417113" cy="326311"/>
            </a:xfrm>
          </p:grpSpPr>
          <p:sp>
            <p:nvSpPr>
              <p:cNvPr id="115" name="Google Shape;18;p2">
                <a:extLst>
                  <a:ext uri="{FF2B5EF4-FFF2-40B4-BE49-F238E27FC236}">
                    <a16:creationId xmlns:a16="http://schemas.microsoft.com/office/drawing/2014/main" xmlns="" id="{C87BF434-965D-4DF4-939A-B29FF871403B}"/>
                  </a:ext>
                </a:extLst>
              </p:cNvPr>
              <p:cNvSpPr/>
              <p:nvPr/>
            </p:nvSpPr>
            <p:spPr>
              <a:xfrm>
                <a:off x="534188" y="833775"/>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6" name="Google Shape;19;p2">
                <a:extLst>
                  <a:ext uri="{FF2B5EF4-FFF2-40B4-BE49-F238E27FC236}">
                    <a16:creationId xmlns:a16="http://schemas.microsoft.com/office/drawing/2014/main" xmlns="" id="{33469E98-1D0E-4DC6-9FB6-DFD5B486A9DE}"/>
                  </a:ext>
                </a:extLst>
              </p:cNvPr>
              <p:cNvSpPr/>
              <p:nvPr/>
            </p:nvSpPr>
            <p:spPr>
              <a:xfrm>
                <a:off x="232275" y="860025"/>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7" name="Google Shape;20;p2">
                <a:extLst>
                  <a:ext uri="{FF2B5EF4-FFF2-40B4-BE49-F238E27FC236}">
                    <a16:creationId xmlns:a16="http://schemas.microsoft.com/office/drawing/2014/main" xmlns="" id="{06F3818D-E1A9-4A81-A5FD-EAC98E4C54B6}"/>
                  </a:ext>
                </a:extLst>
              </p:cNvPr>
              <p:cNvSpPr/>
              <p:nvPr/>
            </p:nvSpPr>
            <p:spPr>
              <a:xfrm>
                <a:off x="534188" y="1044886"/>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8" name="Google Shape;21;p2">
                <a:extLst>
                  <a:ext uri="{FF2B5EF4-FFF2-40B4-BE49-F238E27FC236}">
                    <a16:creationId xmlns:a16="http://schemas.microsoft.com/office/drawing/2014/main" xmlns="" id="{D9EB86F7-73D3-4935-8DFB-0A64C98BCD59}"/>
                  </a:ext>
                </a:extLst>
              </p:cNvPr>
              <p:cNvSpPr/>
              <p:nvPr/>
            </p:nvSpPr>
            <p:spPr>
              <a:xfrm>
                <a:off x="232275" y="1071092"/>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100" name="Google Shape;22;p2">
              <a:extLst>
                <a:ext uri="{FF2B5EF4-FFF2-40B4-BE49-F238E27FC236}">
                  <a16:creationId xmlns:a16="http://schemas.microsoft.com/office/drawing/2014/main" xmlns="" id="{0320BA34-F076-4412-A315-97DD172215E6}"/>
                </a:ext>
              </a:extLst>
            </p:cNvPr>
            <p:cNvGrpSpPr/>
            <p:nvPr/>
          </p:nvGrpSpPr>
          <p:grpSpPr>
            <a:xfrm>
              <a:off x="232275" y="1923049"/>
              <a:ext cx="417113" cy="326311"/>
              <a:chOff x="232275" y="1875237"/>
              <a:chExt cx="417113" cy="326311"/>
            </a:xfrm>
          </p:grpSpPr>
          <p:sp>
            <p:nvSpPr>
              <p:cNvPr id="111" name="Google Shape;23;p2">
                <a:extLst>
                  <a:ext uri="{FF2B5EF4-FFF2-40B4-BE49-F238E27FC236}">
                    <a16:creationId xmlns:a16="http://schemas.microsoft.com/office/drawing/2014/main" xmlns="" id="{08CCAB7F-A9CA-41E7-B3A0-1CB0F1DEAF02}"/>
                  </a:ext>
                </a:extLst>
              </p:cNvPr>
              <p:cNvSpPr/>
              <p:nvPr/>
            </p:nvSpPr>
            <p:spPr>
              <a:xfrm>
                <a:off x="534188" y="1875237"/>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2" name="Google Shape;24;p2">
                <a:extLst>
                  <a:ext uri="{FF2B5EF4-FFF2-40B4-BE49-F238E27FC236}">
                    <a16:creationId xmlns:a16="http://schemas.microsoft.com/office/drawing/2014/main" xmlns="" id="{3D0F6520-F093-433F-908A-A4DD63BCC00A}"/>
                  </a:ext>
                </a:extLst>
              </p:cNvPr>
              <p:cNvSpPr/>
              <p:nvPr/>
            </p:nvSpPr>
            <p:spPr>
              <a:xfrm>
                <a:off x="232275" y="1901479"/>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3" name="Google Shape;25;p2">
                <a:extLst>
                  <a:ext uri="{FF2B5EF4-FFF2-40B4-BE49-F238E27FC236}">
                    <a16:creationId xmlns:a16="http://schemas.microsoft.com/office/drawing/2014/main" xmlns="" id="{2D87EF1E-8957-44F2-BF8E-3056B43D89DD}"/>
                  </a:ext>
                </a:extLst>
              </p:cNvPr>
              <p:cNvSpPr/>
              <p:nvPr/>
            </p:nvSpPr>
            <p:spPr>
              <a:xfrm>
                <a:off x="534188" y="2086349"/>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4" name="Google Shape;26;p2">
                <a:extLst>
                  <a:ext uri="{FF2B5EF4-FFF2-40B4-BE49-F238E27FC236}">
                    <a16:creationId xmlns:a16="http://schemas.microsoft.com/office/drawing/2014/main" xmlns="" id="{27CA8DE5-154D-4957-8CAC-8AE5DA70A8CD}"/>
                  </a:ext>
                </a:extLst>
              </p:cNvPr>
              <p:cNvSpPr/>
              <p:nvPr/>
            </p:nvSpPr>
            <p:spPr>
              <a:xfrm>
                <a:off x="232275" y="2112546"/>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101" name="Google Shape;27;p2">
              <a:extLst>
                <a:ext uri="{FF2B5EF4-FFF2-40B4-BE49-F238E27FC236}">
                  <a16:creationId xmlns:a16="http://schemas.microsoft.com/office/drawing/2014/main" xmlns="" id="{9BAC5B86-D243-4083-94B8-E4B0BB5B804D}"/>
                </a:ext>
              </a:extLst>
            </p:cNvPr>
            <p:cNvGrpSpPr/>
            <p:nvPr/>
          </p:nvGrpSpPr>
          <p:grpSpPr>
            <a:xfrm>
              <a:off x="232275" y="2894140"/>
              <a:ext cx="417113" cy="326311"/>
              <a:chOff x="232275" y="2916700"/>
              <a:chExt cx="417113" cy="326311"/>
            </a:xfrm>
          </p:grpSpPr>
          <p:sp>
            <p:nvSpPr>
              <p:cNvPr id="107" name="Google Shape;28;p2">
                <a:extLst>
                  <a:ext uri="{FF2B5EF4-FFF2-40B4-BE49-F238E27FC236}">
                    <a16:creationId xmlns:a16="http://schemas.microsoft.com/office/drawing/2014/main" xmlns="" id="{547C9CE8-8768-45D8-B2B5-6E463C289C69}"/>
                  </a:ext>
                </a:extLst>
              </p:cNvPr>
              <p:cNvSpPr/>
              <p:nvPr/>
            </p:nvSpPr>
            <p:spPr>
              <a:xfrm>
                <a:off x="534188" y="2916700"/>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8" name="Google Shape;29;p2">
                <a:extLst>
                  <a:ext uri="{FF2B5EF4-FFF2-40B4-BE49-F238E27FC236}">
                    <a16:creationId xmlns:a16="http://schemas.microsoft.com/office/drawing/2014/main" xmlns="" id="{2800B4B5-0796-4FFF-908A-496D90820109}"/>
                  </a:ext>
                </a:extLst>
              </p:cNvPr>
              <p:cNvSpPr/>
              <p:nvPr/>
            </p:nvSpPr>
            <p:spPr>
              <a:xfrm>
                <a:off x="232275" y="2942934"/>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9" name="Google Shape;30;p2">
                <a:extLst>
                  <a:ext uri="{FF2B5EF4-FFF2-40B4-BE49-F238E27FC236}">
                    <a16:creationId xmlns:a16="http://schemas.microsoft.com/office/drawing/2014/main" xmlns="" id="{F9701DA3-6C11-453D-9D7F-3577B2BC4FC8}"/>
                  </a:ext>
                </a:extLst>
              </p:cNvPr>
              <p:cNvSpPr/>
              <p:nvPr/>
            </p:nvSpPr>
            <p:spPr>
              <a:xfrm>
                <a:off x="534188" y="3127811"/>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0" name="Google Shape;31;p2">
                <a:extLst>
                  <a:ext uri="{FF2B5EF4-FFF2-40B4-BE49-F238E27FC236}">
                    <a16:creationId xmlns:a16="http://schemas.microsoft.com/office/drawing/2014/main" xmlns="" id="{F98BEBDB-4169-4400-84B2-44FCDCFE9B53}"/>
                  </a:ext>
                </a:extLst>
              </p:cNvPr>
              <p:cNvSpPr/>
              <p:nvPr/>
            </p:nvSpPr>
            <p:spPr>
              <a:xfrm>
                <a:off x="232275" y="3154000"/>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102" name="Google Shape;32;p2">
              <a:extLst>
                <a:ext uri="{FF2B5EF4-FFF2-40B4-BE49-F238E27FC236}">
                  <a16:creationId xmlns:a16="http://schemas.microsoft.com/office/drawing/2014/main" xmlns="" id="{B6B02870-1DA8-498B-A71C-3D8AD4F04BB4}"/>
                </a:ext>
              </a:extLst>
            </p:cNvPr>
            <p:cNvGrpSpPr/>
            <p:nvPr/>
          </p:nvGrpSpPr>
          <p:grpSpPr>
            <a:xfrm>
              <a:off x="232275" y="3865232"/>
              <a:ext cx="417113" cy="326311"/>
              <a:chOff x="232275" y="3747050"/>
              <a:chExt cx="417113" cy="326311"/>
            </a:xfrm>
          </p:grpSpPr>
          <p:sp>
            <p:nvSpPr>
              <p:cNvPr id="103" name="Google Shape;33;p2">
                <a:extLst>
                  <a:ext uri="{FF2B5EF4-FFF2-40B4-BE49-F238E27FC236}">
                    <a16:creationId xmlns:a16="http://schemas.microsoft.com/office/drawing/2014/main" xmlns="" id="{171F3B84-BAC7-4001-BA53-EA3BA9136C64}"/>
                  </a:ext>
                </a:extLst>
              </p:cNvPr>
              <p:cNvSpPr/>
              <p:nvPr/>
            </p:nvSpPr>
            <p:spPr>
              <a:xfrm>
                <a:off x="534188" y="3747050"/>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4" name="Google Shape;34;p2">
                <a:extLst>
                  <a:ext uri="{FF2B5EF4-FFF2-40B4-BE49-F238E27FC236}">
                    <a16:creationId xmlns:a16="http://schemas.microsoft.com/office/drawing/2014/main" xmlns="" id="{DC5847AB-5AE2-4BEB-B784-F3C8F1DC78D6}"/>
                  </a:ext>
                </a:extLst>
              </p:cNvPr>
              <p:cNvSpPr/>
              <p:nvPr/>
            </p:nvSpPr>
            <p:spPr>
              <a:xfrm>
                <a:off x="232275" y="3773284"/>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5" name="Google Shape;35;p2">
                <a:extLst>
                  <a:ext uri="{FF2B5EF4-FFF2-40B4-BE49-F238E27FC236}">
                    <a16:creationId xmlns:a16="http://schemas.microsoft.com/office/drawing/2014/main" xmlns="" id="{C81BC1A1-2998-4E43-9021-0A3F3DF227F9}"/>
                  </a:ext>
                </a:extLst>
              </p:cNvPr>
              <p:cNvSpPr/>
              <p:nvPr/>
            </p:nvSpPr>
            <p:spPr>
              <a:xfrm>
                <a:off x="534188" y="3958161"/>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6" name="Google Shape;36;p2">
                <a:extLst>
                  <a:ext uri="{FF2B5EF4-FFF2-40B4-BE49-F238E27FC236}">
                    <a16:creationId xmlns:a16="http://schemas.microsoft.com/office/drawing/2014/main" xmlns="" id="{753BBC20-2D0D-40B7-ABC3-2F8A0670C0FA}"/>
                  </a:ext>
                </a:extLst>
              </p:cNvPr>
              <p:cNvSpPr/>
              <p:nvPr/>
            </p:nvSpPr>
            <p:spPr>
              <a:xfrm>
                <a:off x="232275" y="3984350"/>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pic>
        <p:nvPicPr>
          <p:cNvPr id="119" name="图片 7">
            <a:extLst>
              <a:ext uri="{FF2B5EF4-FFF2-40B4-BE49-F238E27FC236}">
                <a16:creationId xmlns:a16="http://schemas.microsoft.com/office/drawing/2014/main" xmlns="" id="{80F85478-4762-4310-A6D9-AB8976CB784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flipV="1">
            <a:off x="2000250" y="-2000250"/>
            <a:ext cx="5143500" cy="9144000"/>
          </a:xfrm>
          <a:prstGeom prst="rect">
            <a:avLst/>
          </a:prstGeom>
        </p:spPr>
      </p:pic>
      <p:sp>
        <p:nvSpPr>
          <p:cNvPr id="167" name="Google Shape;167;p3"/>
          <p:cNvSpPr/>
          <p:nvPr/>
        </p:nvSpPr>
        <p:spPr>
          <a:xfrm rot="-1051434">
            <a:off x="814984" y="131540"/>
            <a:ext cx="200262" cy="308423"/>
          </a:xfrm>
          <a:custGeom>
            <a:avLst/>
            <a:gdLst/>
            <a:ahLst/>
            <a:cxnLst/>
            <a:rect l="l" t="t" r="r" b="b"/>
            <a:pathLst>
              <a:path w="1222" h="1882" extrusionOk="0">
                <a:moveTo>
                  <a:pt x="332" y="1"/>
                </a:moveTo>
                <a:cubicBezTo>
                  <a:pt x="1" y="1"/>
                  <a:pt x="95" y="684"/>
                  <a:pt x="189" y="904"/>
                </a:cubicBezTo>
                <a:cubicBezTo>
                  <a:pt x="316" y="1175"/>
                  <a:pt x="497" y="1411"/>
                  <a:pt x="696" y="1610"/>
                </a:cubicBezTo>
                <a:cubicBezTo>
                  <a:pt x="823" y="1737"/>
                  <a:pt x="1059" y="1845"/>
                  <a:pt x="1222" y="1882"/>
                </a:cubicBezTo>
                <a:cubicBezTo>
                  <a:pt x="1131" y="1664"/>
                  <a:pt x="1059" y="1447"/>
                  <a:pt x="1004" y="1248"/>
                </a:cubicBezTo>
                <a:cubicBezTo>
                  <a:pt x="950" y="958"/>
                  <a:pt x="896" y="650"/>
                  <a:pt x="787" y="379"/>
                </a:cubicBezTo>
                <a:cubicBezTo>
                  <a:pt x="715" y="252"/>
                  <a:pt x="642" y="107"/>
                  <a:pt x="515" y="53"/>
                </a:cubicBezTo>
                <a:cubicBezTo>
                  <a:pt x="443" y="17"/>
                  <a:pt x="383" y="1"/>
                  <a:pt x="3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3"/>
          <p:cNvSpPr/>
          <p:nvPr/>
        </p:nvSpPr>
        <p:spPr>
          <a:xfrm rot="2966374" flipH="1">
            <a:off x="7820011" y="4635717"/>
            <a:ext cx="200261" cy="308421"/>
          </a:xfrm>
          <a:custGeom>
            <a:avLst/>
            <a:gdLst/>
            <a:ahLst/>
            <a:cxnLst/>
            <a:rect l="l" t="t" r="r" b="b"/>
            <a:pathLst>
              <a:path w="1222" h="1882" extrusionOk="0">
                <a:moveTo>
                  <a:pt x="332" y="1"/>
                </a:moveTo>
                <a:cubicBezTo>
                  <a:pt x="1" y="1"/>
                  <a:pt x="95" y="684"/>
                  <a:pt x="189" y="904"/>
                </a:cubicBezTo>
                <a:cubicBezTo>
                  <a:pt x="316" y="1175"/>
                  <a:pt x="497" y="1411"/>
                  <a:pt x="696" y="1610"/>
                </a:cubicBezTo>
                <a:cubicBezTo>
                  <a:pt x="823" y="1737"/>
                  <a:pt x="1059" y="1845"/>
                  <a:pt x="1222" y="1882"/>
                </a:cubicBezTo>
                <a:cubicBezTo>
                  <a:pt x="1131" y="1664"/>
                  <a:pt x="1059" y="1447"/>
                  <a:pt x="1004" y="1248"/>
                </a:cubicBezTo>
                <a:cubicBezTo>
                  <a:pt x="950" y="958"/>
                  <a:pt x="896" y="650"/>
                  <a:pt x="787" y="379"/>
                </a:cubicBezTo>
                <a:cubicBezTo>
                  <a:pt x="715" y="252"/>
                  <a:pt x="642" y="107"/>
                  <a:pt x="515" y="53"/>
                </a:cubicBezTo>
                <a:cubicBezTo>
                  <a:pt x="443" y="17"/>
                  <a:pt x="383" y="1"/>
                  <a:pt x="3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3"/>
          <p:cNvSpPr txBox="1">
            <a:spLocks noGrp="1"/>
          </p:cNvSpPr>
          <p:nvPr>
            <p:ph type="title"/>
          </p:nvPr>
        </p:nvSpPr>
        <p:spPr>
          <a:xfrm>
            <a:off x="4574350" y="2198125"/>
            <a:ext cx="3858900" cy="841800"/>
          </a:xfrm>
          <a:prstGeom prst="rect">
            <a:avLst/>
          </a:prstGeom>
          <a:ln>
            <a:noFill/>
          </a:ln>
        </p:spPr>
        <p:txBody>
          <a:bodyPr spcFirstLastPara="1" wrap="square" lIns="91425" tIns="91425" rIns="91425" bIns="91425" anchor="ctr" anchorCtr="0">
            <a:noAutofit/>
          </a:bodyPr>
          <a:lstStyle>
            <a:lvl1pPr lvl="0">
              <a:spcBef>
                <a:spcPts val="0"/>
              </a:spcBef>
              <a:spcAft>
                <a:spcPts val="0"/>
              </a:spcAft>
              <a:buSzPts val="3600"/>
              <a:buNone/>
              <a:defRPr sz="48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70" name="Google Shape;170;p3"/>
          <p:cNvSpPr txBox="1">
            <a:spLocks noGrp="1"/>
          </p:cNvSpPr>
          <p:nvPr>
            <p:ph type="title" idx="2" hasCustomPrompt="1"/>
          </p:nvPr>
        </p:nvSpPr>
        <p:spPr>
          <a:xfrm>
            <a:off x="4574350" y="1107875"/>
            <a:ext cx="13518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7200" b="1">
                <a:solidFill>
                  <a:schemeClr val="accen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71" name="Google Shape;171;p3"/>
          <p:cNvSpPr txBox="1">
            <a:spLocks noGrp="1"/>
          </p:cNvSpPr>
          <p:nvPr>
            <p:ph type="subTitle" idx="1"/>
          </p:nvPr>
        </p:nvSpPr>
        <p:spPr>
          <a:xfrm>
            <a:off x="4574350" y="3039925"/>
            <a:ext cx="3690900" cy="500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72" name="Google Shape;172;p3"/>
          <p:cNvGrpSpPr/>
          <p:nvPr/>
        </p:nvGrpSpPr>
        <p:grpSpPr>
          <a:xfrm>
            <a:off x="-2" y="203471"/>
            <a:ext cx="9143943" cy="4805236"/>
            <a:chOff x="-2" y="203471"/>
            <a:chExt cx="9143943" cy="4805236"/>
          </a:xfrm>
        </p:grpSpPr>
        <p:sp>
          <p:nvSpPr>
            <p:cNvPr id="173" name="Google Shape;173;p3"/>
            <p:cNvSpPr/>
            <p:nvPr/>
          </p:nvSpPr>
          <p:spPr>
            <a:xfrm>
              <a:off x="2990510" y="4827774"/>
              <a:ext cx="32100" cy="30438"/>
            </a:xfrm>
            <a:custGeom>
              <a:avLst/>
              <a:gdLst/>
              <a:ahLst/>
              <a:cxnLst/>
              <a:rect l="l" t="t" r="r" b="b"/>
              <a:pathLst>
                <a:path w="1004" h="952" extrusionOk="0">
                  <a:moveTo>
                    <a:pt x="478" y="1"/>
                  </a:moveTo>
                  <a:cubicBezTo>
                    <a:pt x="450" y="1"/>
                    <a:pt x="423" y="2"/>
                    <a:pt x="396" y="5"/>
                  </a:cubicBezTo>
                  <a:cubicBezTo>
                    <a:pt x="153" y="36"/>
                    <a:pt x="1" y="309"/>
                    <a:pt x="31" y="583"/>
                  </a:cubicBezTo>
                  <a:cubicBezTo>
                    <a:pt x="59" y="805"/>
                    <a:pt x="290" y="951"/>
                    <a:pt x="539" y="951"/>
                  </a:cubicBezTo>
                  <a:cubicBezTo>
                    <a:pt x="562" y="951"/>
                    <a:pt x="585" y="950"/>
                    <a:pt x="609" y="948"/>
                  </a:cubicBezTo>
                  <a:cubicBezTo>
                    <a:pt x="852" y="917"/>
                    <a:pt x="1004" y="644"/>
                    <a:pt x="973" y="370"/>
                  </a:cubicBezTo>
                  <a:cubicBezTo>
                    <a:pt x="946" y="124"/>
                    <a:pt x="722" y="1"/>
                    <a:pt x="4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3"/>
            <p:cNvSpPr/>
            <p:nvPr/>
          </p:nvSpPr>
          <p:spPr>
            <a:xfrm>
              <a:off x="3449220" y="4862848"/>
              <a:ext cx="48630" cy="46808"/>
            </a:xfrm>
            <a:custGeom>
              <a:avLst/>
              <a:gdLst/>
              <a:ahLst/>
              <a:cxnLst/>
              <a:rect l="l" t="t" r="r" b="b"/>
              <a:pathLst>
                <a:path w="1521" h="1464" extrusionOk="0">
                  <a:moveTo>
                    <a:pt x="793" y="0"/>
                  </a:moveTo>
                  <a:cubicBezTo>
                    <a:pt x="396" y="0"/>
                    <a:pt x="89" y="293"/>
                    <a:pt x="31" y="641"/>
                  </a:cubicBezTo>
                  <a:cubicBezTo>
                    <a:pt x="0" y="1066"/>
                    <a:pt x="274" y="1401"/>
                    <a:pt x="669" y="1462"/>
                  </a:cubicBezTo>
                  <a:cubicBezTo>
                    <a:pt x="689" y="1463"/>
                    <a:pt x="708" y="1464"/>
                    <a:pt x="728" y="1464"/>
                  </a:cubicBezTo>
                  <a:cubicBezTo>
                    <a:pt x="1125" y="1464"/>
                    <a:pt x="1432" y="1170"/>
                    <a:pt x="1490" y="793"/>
                  </a:cubicBezTo>
                  <a:cubicBezTo>
                    <a:pt x="1520" y="398"/>
                    <a:pt x="1216" y="33"/>
                    <a:pt x="851" y="3"/>
                  </a:cubicBezTo>
                  <a:cubicBezTo>
                    <a:pt x="832" y="1"/>
                    <a:pt x="812" y="0"/>
                    <a:pt x="7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3"/>
            <p:cNvSpPr/>
            <p:nvPr/>
          </p:nvSpPr>
          <p:spPr>
            <a:xfrm>
              <a:off x="2825308" y="4860642"/>
              <a:ext cx="35010" cy="30853"/>
            </a:xfrm>
            <a:custGeom>
              <a:avLst/>
              <a:gdLst/>
              <a:ahLst/>
              <a:cxnLst/>
              <a:rect l="l" t="t" r="r" b="b"/>
              <a:pathLst>
                <a:path w="1095" h="965" extrusionOk="0">
                  <a:moveTo>
                    <a:pt x="543" y="0"/>
                  </a:moveTo>
                  <a:cubicBezTo>
                    <a:pt x="514" y="0"/>
                    <a:pt x="485" y="4"/>
                    <a:pt x="456" y="11"/>
                  </a:cubicBezTo>
                  <a:cubicBezTo>
                    <a:pt x="183" y="41"/>
                    <a:pt x="0" y="315"/>
                    <a:pt x="61" y="558"/>
                  </a:cubicBezTo>
                  <a:cubicBezTo>
                    <a:pt x="88" y="796"/>
                    <a:pt x="298" y="965"/>
                    <a:pt x="532" y="965"/>
                  </a:cubicBezTo>
                  <a:cubicBezTo>
                    <a:pt x="567" y="965"/>
                    <a:pt x="603" y="961"/>
                    <a:pt x="639" y="953"/>
                  </a:cubicBezTo>
                  <a:cubicBezTo>
                    <a:pt x="912" y="923"/>
                    <a:pt x="1095" y="649"/>
                    <a:pt x="1003" y="375"/>
                  </a:cubicBezTo>
                  <a:cubicBezTo>
                    <a:pt x="977" y="188"/>
                    <a:pt x="761" y="0"/>
                    <a:pt x="5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3"/>
            <p:cNvSpPr/>
            <p:nvPr/>
          </p:nvSpPr>
          <p:spPr>
            <a:xfrm>
              <a:off x="3285936" y="4896867"/>
              <a:ext cx="49621" cy="46808"/>
            </a:xfrm>
            <a:custGeom>
              <a:avLst/>
              <a:gdLst/>
              <a:ahLst/>
              <a:cxnLst/>
              <a:rect l="l" t="t" r="r" b="b"/>
              <a:pathLst>
                <a:path w="1552" h="1464" extrusionOk="0">
                  <a:moveTo>
                    <a:pt x="792" y="0"/>
                  </a:moveTo>
                  <a:cubicBezTo>
                    <a:pt x="421" y="0"/>
                    <a:pt x="91" y="266"/>
                    <a:pt x="62" y="641"/>
                  </a:cubicBezTo>
                  <a:cubicBezTo>
                    <a:pt x="1" y="1036"/>
                    <a:pt x="274" y="1401"/>
                    <a:pt x="700" y="1461"/>
                  </a:cubicBezTo>
                  <a:cubicBezTo>
                    <a:pt x="719" y="1463"/>
                    <a:pt x="737" y="1464"/>
                    <a:pt x="756" y="1464"/>
                  </a:cubicBezTo>
                  <a:cubicBezTo>
                    <a:pt x="1104" y="1464"/>
                    <a:pt x="1461" y="1197"/>
                    <a:pt x="1490" y="793"/>
                  </a:cubicBezTo>
                  <a:cubicBezTo>
                    <a:pt x="1551" y="428"/>
                    <a:pt x="1217" y="33"/>
                    <a:pt x="852" y="2"/>
                  </a:cubicBezTo>
                  <a:cubicBezTo>
                    <a:pt x="832" y="1"/>
                    <a:pt x="812" y="0"/>
                    <a:pt x="79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3"/>
            <p:cNvSpPr/>
            <p:nvPr/>
          </p:nvSpPr>
          <p:spPr>
            <a:xfrm>
              <a:off x="7972858" y="4323359"/>
              <a:ext cx="51540" cy="45049"/>
            </a:xfrm>
            <a:custGeom>
              <a:avLst/>
              <a:gdLst/>
              <a:ahLst/>
              <a:cxnLst/>
              <a:rect l="l" t="t" r="r" b="b"/>
              <a:pathLst>
                <a:path w="1612" h="1409" extrusionOk="0">
                  <a:moveTo>
                    <a:pt x="825" y="1"/>
                  </a:moveTo>
                  <a:cubicBezTo>
                    <a:pt x="675" y="1"/>
                    <a:pt x="522" y="47"/>
                    <a:pt x="396" y="136"/>
                  </a:cubicBezTo>
                  <a:cubicBezTo>
                    <a:pt x="92" y="349"/>
                    <a:pt x="1" y="835"/>
                    <a:pt x="244" y="1109"/>
                  </a:cubicBezTo>
                  <a:cubicBezTo>
                    <a:pt x="370" y="1306"/>
                    <a:pt x="581" y="1408"/>
                    <a:pt x="795" y="1408"/>
                  </a:cubicBezTo>
                  <a:cubicBezTo>
                    <a:pt x="943" y="1408"/>
                    <a:pt x="1092" y="1360"/>
                    <a:pt x="1216" y="1260"/>
                  </a:cubicBezTo>
                  <a:cubicBezTo>
                    <a:pt x="1520" y="1048"/>
                    <a:pt x="1612" y="592"/>
                    <a:pt x="1368" y="288"/>
                  </a:cubicBezTo>
                  <a:cubicBezTo>
                    <a:pt x="1244" y="93"/>
                    <a:pt x="1037" y="1"/>
                    <a:pt x="8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3"/>
            <p:cNvSpPr/>
            <p:nvPr/>
          </p:nvSpPr>
          <p:spPr>
            <a:xfrm>
              <a:off x="3269218" y="717461"/>
              <a:ext cx="92337" cy="82457"/>
            </a:xfrm>
            <a:custGeom>
              <a:avLst/>
              <a:gdLst/>
              <a:ahLst/>
              <a:cxnLst/>
              <a:rect l="l" t="t" r="r" b="b"/>
              <a:pathLst>
                <a:path w="2888" h="2579" extrusionOk="0">
                  <a:moveTo>
                    <a:pt x="1415" y="0"/>
                  </a:moveTo>
                  <a:cubicBezTo>
                    <a:pt x="1278" y="0"/>
                    <a:pt x="1139" y="21"/>
                    <a:pt x="1003" y="64"/>
                  </a:cubicBezTo>
                  <a:cubicBezTo>
                    <a:pt x="304" y="338"/>
                    <a:pt x="0" y="1067"/>
                    <a:pt x="243" y="1736"/>
                  </a:cubicBezTo>
                  <a:cubicBezTo>
                    <a:pt x="431" y="2275"/>
                    <a:pt x="907" y="2579"/>
                    <a:pt x="1421" y="2579"/>
                  </a:cubicBezTo>
                  <a:cubicBezTo>
                    <a:pt x="1575" y="2579"/>
                    <a:pt x="1731" y="2552"/>
                    <a:pt x="1885" y="2496"/>
                  </a:cubicBezTo>
                  <a:cubicBezTo>
                    <a:pt x="2584" y="2222"/>
                    <a:pt x="2888" y="1523"/>
                    <a:pt x="2645" y="824"/>
                  </a:cubicBezTo>
                  <a:cubicBezTo>
                    <a:pt x="2451" y="316"/>
                    <a:pt x="1949" y="0"/>
                    <a:pt x="14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3"/>
            <p:cNvSpPr/>
            <p:nvPr/>
          </p:nvSpPr>
          <p:spPr>
            <a:xfrm>
              <a:off x="3813597" y="3472433"/>
              <a:ext cx="92369" cy="82457"/>
            </a:xfrm>
            <a:custGeom>
              <a:avLst/>
              <a:gdLst/>
              <a:ahLst/>
              <a:cxnLst/>
              <a:rect l="l" t="t" r="r" b="b"/>
              <a:pathLst>
                <a:path w="2889" h="2579" extrusionOk="0">
                  <a:moveTo>
                    <a:pt x="1415" y="0"/>
                  </a:moveTo>
                  <a:cubicBezTo>
                    <a:pt x="1278" y="0"/>
                    <a:pt x="1140" y="21"/>
                    <a:pt x="1004" y="64"/>
                  </a:cubicBezTo>
                  <a:cubicBezTo>
                    <a:pt x="304" y="338"/>
                    <a:pt x="1" y="1067"/>
                    <a:pt x="244" y="1736"/>
                  </a:cubicBezTo>
                  <a:cubicBezTo>
                    <a:pt x="431" y="2274"/>
                    <a:pt x="907" y="2579"/>
                    <a:pt x="1435" y="2579"/>
                  </a:cubicBezTo>
                  <a:cubicBezTo>
                    <a:pt x="1593" y="2579"/>
                    <a:pt x="1755" y="2552"/>
                    <a:pt x="1915" y="2496"/>
                  </a:cubicBezTo>
                  <a:cubicBezTo>
                    <a:pt x="2584" y="2222"/>
                    <a:pt x="2888" y="1523"/>
                    <a:pt x="2675" y="824"/>
                  </a:cubicBezTo>
                  <a:cubicBezTo>
                    <a:pt x="2457" y="316"/>
                    <a:pt x="1951" y="0"/>
                    <a:pt x="14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3"/>
            <p:cNvSpPr/>
            <p:nvPr/>
          </p:nvSpPr>
          <p:spPr>
            <a:xfrm>
              <a:off x="5133182" y="715606"/>
              <a:ext cx="92337" cy="83352"/>
            </a:xfrm>
            <a:custGeom>
              <a:avLst/>
              <a:gdLst/>
              <a:ahLst/>
              <a:cxnLst/>
              <a:rect l="l" t="t" r="r" b="b"/>
              <a:pathLst>
                <a:path w="2888" h="2607" extrusionOk="0">
                  <a:moveTo>
                    <a:pt x="1446" y="0"/>
                  </a:moveTo>
                  <a:cubicBezTo>
                    <a:pt x="1291" y="0"/>
                    <a:pt x="1132" y="29"/>
                    <a:pt x="973" y="92"/>
                  </a:cubicBezTo>
                  <a:cubicBezTo>
                    <a:pt x="304" y="365"/>
                    <a:pt x="0" y="1095"/>
                    <a:pt x="213" y="1764"/>
                  </a:cubicBezTo>
                  <a:cubicBezTo>
                    <a:pt x="424" y="2302"/>
                    <a:pt x="905" y="2606"/>
                    <a:pt x="1421" y="2606"/>
                  </a:cubicBezTo>
                  <a:cubicBezTo>
                    <a:pt x="1575" y="2606"/>
                    <a:pt x="1731" y="2579"/>
                    <a:pt x="1885" y="2523"/>
                  </a:cubicBezTo>
                  <a:cubicBezTo>
                    <a:pt x="2584" y="2250"/>
                    <a:pt x="2888" y="1551"/>
                    <a:pt x="2645" y="852"/>
                  </a:cubicBezTo>
                  <a:cubicBezTo>
                    <a:pt x="2433" y="335"/>
                    <a:pt x="1968" y="0"/>
                    <a:pt x="14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3"/>
            <p:cNvSpPr/>
            <p:nvPr/>
          </p:nvSpPr>
          <p:spPr>
            <a:xfrm>
              <a:off x="7431542" y="4715911"/>
              <a:ext cx="35010" cy="32068"/>
            </a:xfrm>
            <a:custGeom>
              <a:avLst/>
              <a:gdLst/>
              <a:ahLst/>
              <a:cxnLst/>
              <a:rect l="l" t="t" r="r" b="b"/>
              <a:pathLst>
                <a:path w="1095" h="1003" extrusionOk="0">
                  <a:moveTo>
                    <a:pt x="532" y="0"/>
                  </a:moveTo>
                  <a:cubicBezTo>
                    <a:pt x="476" y="0"/>
                    <a:pt x="419" y="10"/>
                    <a:pt x="365" y="30"/>
                  </a:cubicBezTo>
                  <a:cubicBezTo>
                    <a:pt x="91" y="91"/>
                    <a:pt x="0" y="395"/>
                    <a:pt x="61" y="669"/>
                  </a:cubicBezTo>
                  <a:cubicBezTo>
                    <a:pt x="132" y="882"/>
                    <a:pt x="332" y="1002"/>
                    <a:pt x="532" y="1002"/>
                  </a:cubicBezTo>
                  <a:cubicBezTo>
                    <a:pt x="589" y="1002"/>
                    <a:pt x="645" y="993"/>
                    <a:pt x="699" y="973"/>
                  </a:cubicBezTo>
                  <a:cubicBezTo>
                    <a:pt x="973" y="912"/>
                    <a:pt x="1094" y="608"/>
                    <a:pt x="1003" y="334"/>
                  </a:cubicBezTo>
                  <a:cubicBezTo>
                    <a:pt x="932" y="121"/>
                    <a:pt x="732" y="0"/>
                    <a:pt x="5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3"/>
            <p:cNvSpPr/>
            <p:nvPr/>
          </p:nvSpPr>
          <p:spPr>
            <a:xfrm>
              <a:off x="8699779" y="3104208"/>
              <a:ext cx="93328" cy="82937"/>
            </a:xfrm>
            <a:custGeom>
              <a:avLst/>
              <a:gdLst/>
              <a:ahLst/>
              <a:cxnLst/>
              <a:rect l="l" t="t" r="r" b="b"/>
              <a:pathLst>
                <a:path w="2919" h="2594" extrusionOk="0">
                  <a:moveTo>
                    <a:pt x="1461" y="1"/>
                  </a:moveTo>
                  <a:cubicBezTo>
                    <a:pt x="1008" y="1"/>
                    <a:pt x="564" y="245"/>
                    <a:pt x="335" y="704"/>
                  </a:cubicBezTo>
                  <a:cubicBezTo>
                    <a:pt x="0" y="1312"/>
                    <a:pt x="213" y="2102"/>
                    <a:pt x="851" y="2437"/>
                  </a:cubicBezTo>
                  <a:cubicBezTo>
                    <a:pt x="1044" y="2543"/>
                    <a:pt x="1258" y="2594"/>
                    <a:pt x="1471" y="2594"/>
                  </a:cubicBezTo>
                  <a:cubicBezTo>
                    <a:pt x="1930" y="2594"/>
                    <a:pt x="2386" y="2356"/>
                    <a:pt x="2614" y="1920"/>
                  </a:cubicBezTo>
                  <a:cubicBezTo>
                    <a:pt x="2918" y="1251"/>
                    <a:pt x="2675" y="461"/>
                    <a:pt x="2067" y="157"/>
                  </a:cubicBezTo>
                  <a:cubicBezTo>
                    <a:pt x="1877" y="52"/>
                    <a:pt x="1668" y="1"/>
                    <a:pt x="14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3"/>
            <p:cNvSpPr/>
            <p:nvPr/>
          </p:nvSpPr>
          <p:spPr>
            <a:xfrm>
              <a:off x="8688109" y="2956079"/>
              <a:ext cx="53490" cy="46808"/>
            </a:xfrm>
            <a:custGeom>
              <a:avLst/>
              <a:gdLst/>
              <a:ahLst/>
              <a:cxnLst/>
              <a:rect l="l" t="t" r="r" b="b"/>
              <a:pathLst>
                <a:path w="1673" h="1464" extrusionOk="0">
                  <a:moveTo>
                    <a:pt x="872" y="1"/>
                  </a:moveTo>
                  <a:cubicBezTo>
                    <a:pt x="609" y="1"/>
                    <a:pt x="343" y="146"/>
                    <a:pt x="213" y="383"/>
                  </a:cubicBezTo>
                  <a:cubicBezTo>
                    <a:pt x="1" y="717"/>
                    <a:pt x="153" y="1173"/>
                    <a:pt x="487" y="1386"/>
                  </a:cubicBezTo>
                  <a:cubicBezTo>
                    <a:pt x="594" y="1439"/>
                    <a:pt x="708" y="1464"/>
                    <a:pt x="821" y="1464"/>
                  </a:cubicBezTo>
                  <a:cubicBezTo>
                    <a:pt x="1095" y="1464"/>
                    <a:pt x="1361" y="1318"/>
                    <a:pt x="1490" y="1082"/>
                  </a:cubicBezTo>
                  <a:cubicBezTo>
                    <a:pt x="1672" y="717"/>
                    <a:pt x="1581" y="261"/>
                    <a:pt x="1186" y="79"/>
                  </a:cubicBezTo>
                  <a:cubicBezTo>
                    <a:pt x="1088" y="25"/>
                    <a:pt x="980" y="1"/>
                    <a:pt x="8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3"/>
            <p:cNvSpPr/>
            <p:nvPr/>
          </p:nvSpPr>
          <p:spPr>
            <a:xfrm>
              <a:off x="8579274" y="3172053"/>
              <a:ext cx="35010" cy="30278"/>
            </a:xfrm>
            <a:custGeom>
              <a:avLst/>
              <a:gdLst/>
              <a:ahLst/>
              <a:cxnLst/>
              <a:rect l="l" t="t" r="r" b="b"/>
              <a:pathLst>
                <a:path w="1095" h="947" extrusionOk="0">
                  <a:moveTo>
                    <a:pt x="539" y="1"/>
                  </a:moveTo>
                  <a:cubicBezTo>
                    <a:pt x="358" y="1"/>
                    <a:pt x="187" y="82"/>
                    <a:pt x="122" y="254"/>
                  </a:cubicBezTo>
                  <a:cubicBezTo>
                    <a:pt x="0" y="467"/>
                    <a:pt x="61" y="771"/>
                    <a:pt x="304" y="892"/>
                  </a:cubicBezTo>
                  <a:cubicBezTo>
                    <a:pt x="369" y="929"/>
                    <a:pt x="443" y="947"/>
                    <a:pt x="517" y="947"/>
                  </a:cubicBezTo>
                  <a:cubicBezTo>
                    <a:pt x="686" y="947"/>
                    <a:pt x="858" y="857"/>
                    <a:pt x="943" y="710"/>
                  </a:cubicBezTo>
                  <a:cubicBezTo>
                    <a:pt x="1095" y="467"/>
                    <a:pt x="1034" y="163"/>
                    <a:pt x="760" y="41"/>
                  </a:cubicBezTo>
                  <a:cubicBezTo>
                    <a:pt x="689" y="14"/>
                    <a:pt x="613" y="1"/>
                    <a:pt x="5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3"/>
            <p:cNvSpPr/>
            <p:nvPr/>
          </p:nvSpPr>
          <p:spPr>
            <a:xfrm>
              <a:off x="8404353" y="2775882"/>
              <a:ext cx="89427" cy="81658"/>
            </a:xfrm>
            <a:custGeom>
              <a:avLst/>
              <a:gdLst/>
              <a:ahLst/>
              <a:cxnLst/>
              <a:rect l="l" t="t" r="r" b="b"/>
              <a:pathLst>
                <a:path w="2797" h="2554" extrusionOk="0">
                  <a:moveTo>
                    <a:pt x="1398" y="0"/>
                  </a:moveTo>
                  <a:cubicBezTo>
                    <a:pt x="1064" y="0"/>
                    <a:pt x="730" y="122"/>
                    <a:pt x="486" y="365"/>
                  </a:cubicBezTo>
                  <a:cubicBezTo>
                    <a:pt x="0" y="851"/>
                    <a:pt x="0" y="1702"/>
                    <a:pt x="486" y="2189"/>
                  </a:cubicBezTo>
                  <a:cubicBezTo>
                    <a:pt x="730" y="2432"/>
                    <a:pt x="1064" y="2553"/>
                    <a:pt x="1398" y="2553"/>
                  </a:cubicBezTo>
                  <a:cubicBezTo>
                    <a:pt x="1733" y="2553"/>
                    <a:pt x="2067" y="2432"/>
                    <a:pt x="2310" y="2189"/>
                  </a:cubicBezTo>
                  <a:cubicBezTo>
                    <a:pt x="2797" y="1642"/>
                    <a:pt x="2797" y="851"/>
                    <a:pt x="2310" y="365"/>
                  </a:cubicBezTo>
                  <a:cubicBezTo>
                    <a:pt x="2067" y="122"/>
                    <a:pt x="1733" y="0"/>
                    <a:pt x="13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3"/>
            <p:cNvSpPr/>
            <p:nvPr/>
          </p:nvSpPr>
          <p:spPr>
            <a:xfrm>
              <a:off x="8235250" y="2835383"/>
              <a:ext cx="51540" cy="45465"/>
            </a:xfrm>
            <a:custGeom>
              <a:avLst/>
              <a:gdLst/>
              <a:ahLst/>
              <a:cxnLst/>
              <a:rect l="l" t="t" r="r" b="b"/>
              <a:pathLst>
                <a:path w="1612" h="1422" extrusionOk="0">
                  <a:moveTo>
                    <a:pt x="802" y="1"/>
                  </a:moveTo>
                  <a:cubicBezTo>
                    <a:pt x="616" y="1"/>
                    <a:pt x="426" y="69"/>
                    <a:pt x="274" y="206"/>
                  </a:cubicBezTo>
                  <a:cubicBezTo>
                    <a:pt x="0" y="480"/>
                    <a:pt x="0" y="936"/>
                    <a:pt x="274" y="1240"/>
                  </a:cubicBezTo>
                  <a:cubicBezTo>
                    <a:pt x="411" y="1361"/>
                    <a:pt x="585" y="1422"/>
                    <a:pt x="768" y="1422"/>
                  </a:cubicBezTo>
                  <a:cubicBezTo>
                    <a:pt x="950" y="1422"/>
                    <a:pt x="1140" y="1361"/>
                    <a:pt x="1307" y="1240"/>
                  </a:cubicBezTo>
                  <a:cubicBezTo>
                    <a:pt x="1550" y="936"/>
                    <a:pt x="1611" y="480"/>
                    <a:pt x="1307" y="206"/>
                  </a:cubicBezTo>
                  <a:cubicBezTo>
                    <a:pt x="1170" y="69"/>
                    <a:pt x="988" y="1"/>
                    <a:pt x="8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3"/>
            <p:cNvSpPr/>
            <p:nvPr/>
          </p:nvSpPr>
          <p:spPr>
            <a:xfrm>
              <a:off x="8588003" y="2803570"/>
              <a:ext cx="34051" cy="31141"/>
            </a:xfrm>
            <a:custGeom>
              <a:avLst/>
              <a:gdLst/>
              <a:ahLst/>
              <a:cxnLst/>
              <a:rect l="l" t="t" r="r" b="b"/>
              <a:pathLst>
                <a:path w="1065" h="974" extrusionOk="0">
                  <a:moveTo>
                    <a:pt x="518" y="1"/>
                  </a:moveTo>
                  <a:cubicBezTo>
                    <a:pt x="396" y="1"/>
                    <a:pt x="274" y="46"/>
                    <a:pt x="183" y="137"/>
                  </a:cubicBezTo>
                  <a:cubicBezTo>
                    <a:pt x="1" y="320"/>
                    <a:pt x="1" y="624"/>
                    <a:pt x="183" y="836"/>
                  </a:cubicBezTo>
                  <a:cubicBezTo>
                    <a:pt x="274" y="928"/>
                    <a:pt x="396" y="973"/>
                    <a:pt x="518" y="973"/>
                  </a:cubicBezTo>
                  <a:cubicBezTo>
                    <a:pt x="639" y="973"/>
                    <a:pt x="761" y="928"/>
                    <a:pt x="852" y="836"/>
                  </a:cubicBezTo>
                  <a:cubicBezTo>
                    <a:pt x="1065" y="624"/>
                    <a:pt x="1065" y="320"/>
                    <a:pt x="852" y="137"/>
                  </a:cubicBezTo>
                  <a:cubicBezTo>
                    <a:pt x="761" y="46"/>
                    <a:pt x="639" y="1"/>
                    <a:pt x="5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3"/>
            <p:cNvSpPr/>
            <p:nvPr/>
          </p:nvSpPr>
          <p:spPr>
            <a:xfrm>
              <a:off x="6342333" y="3481501"/>
              <a:ext cx="60268" cy="61259"/>
            </a:xfrm>
            <a:custGeom>
              <a:avLst/>
              <a:gdLst/>
              <a:ahLst/>
              <a:cxnLst/>
              <a:rect l="l" t="t" r="r" b="b"/>
              <a:pathLst>
                <a:path w="1885" h="1916" extrusionOk="0">
                  <a:moveTo>
                    <a:pt x="942" y="1"/>
                  </a:moveTo>
                  <a:cubicBezTo>
                    <a:pt x="426" y="1"/>
                    <a:pt x="0" y="426"/>
                    <a:pt x="0" y="974"/>
                  </a:cubicBezTo>
                  <a:cubicBezTo>
                    <a:pt x="0" y="1490"/>
                    <a:pt x="426" y="1916"/>
                    <a:pt x="942" y="1916"/>
                  </a:cubicBezTo>
                  <a:cubicBezTo>
                    <a:pt x="1459" y="1916"/>
                    <a:pt x="1885" y="1490"/>
                    <a:pt x="1885" y="974"/>
                  </a:cubicBezTo>
                  <a:cubicBezTo>
                    <a:pt x="1885" y="426"/>
                    <a:pt x="1489" y="1"/>
                    <a:pt x="9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3"/>
            <p:cNvSpPr/>
            <p:nvPr/>
          </p:nvSpPr>
          <p:spPr>
            <a:xfrm>
              <a:off x="2602527" y="418230"/>
              <a:ext cx="58350" cy="58350"/>
            </a:xfrm>
            <a:custGeom>
              <a:avLst/>
              <a:gdLst/>
              <a:ahLst/>
              <a:cxnLst/>
              <a:rect l="l" t="t" r="r" b="b"/>
              <a:pathLst>
                <a:path w="1825" h="1825" extrusionOk="0">
                  <a:moveTo>
                    <a:pt x="913" y="1"/>
                  </a:moveTo>
                  <a:cubicBezTo>
                    <a:pt x="426" y="1"/>
                    <a:pt x="1" y="426"/>
                    <a:pt x="1" y="912"/>
                  </a:cubicBezTo>
                  <a:cubicBezTo>
                    <a:pt x="1" y="1429"/>
                    <a:pt x="426" y="1824"/>
                    <a:pt x="913" y="1824"/>
                  </a:cubicBezTo>
                  <a:cubicBezTo>
                    <a:pt x="1399" y="1824"/>
                    <a:pt x="1824" y="1429"/>
                    <a:pt x="1824" y="912"/>
                  </a:cubicBezTo>
                  <a:cubicBezTo>
                    <a:pt x="1824" y="426"/>
                    <a:pt x="1399" y="1"/>
                    <a:pt x="9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3"/>
            <p:cNvSpPr/>
            <p:nvPr/>
          </p:nvSpPr>
          <p:spPr>
            <a:xfrm>
              <a:off x="2754141" y="481408"/>
              <a:ext cx="27241" cy="27241"/>
            </a:xfrm>
            <a:custGeom>
              <a:avLst/>
              <a:gdLst/>
              <a:ahLst/>
              <a:cxnLst/>
              <a:rect l="l" t="t" r="r" b="b"/>
              <a:pathLst>
                <a:path w="852" h="852" extrusionOk="0">
                  <a:moveTo>
                    <a:pt x="426" y="0"/>
                  </a:moveTo>
                  <a:cubicBezTo>
                    <a:pt x="183" y="0"/>
                    <a:pt x="0" y="213"/>
                    <a:pt x="0" y="426"/>
                  </a:cubicBezTo>
                  <a:cubicBezTo>
                    <a:pt x="0" y="669"/>
                    <a:pt x="183" y="851"/>
                    <a:pt x="426" y="851"/>
                  </a:cubicBezTo>
                  <a:cubicBezTo>
                    <a:pt x="639" y="851"/>
                    <a:pt x="852" y="669"/>
                    <a:pt x="852" y="426"/>
                  </a:cubicBezTo>
                  <a:cubicBezTo>
                    <a:pt x="852" y="213"/>
                    <a:pt x="639" y="0"/>
                    <a:pt x="42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3"/>
            <p:cNvSpPr/>
            <p:nvPr/>
          </p:nvSpPr>
          <p:spPr>
            <a:xfrm>
              <a:off x="2709443" y="619401"/>
              <a:ext cx="94287" cy="94287"/>
            </a:xfrm>
            <a:custGeom>
              <a:avLst/>
              <a:gdLst/>
              <a:ahLst/>
              <a:cxnLst/>
              <a:rect l="l" t="t" r="r" b="b"/>
              <a:pathLst>
                <a:path w="2949" h="2949" extrusionOk="0">
                  <a:moveTo>
                    <a:pt x="1490" y="0"/>
                  </a:moveTo>
                  <a:cubicBezTo>
                    <a:pt x="639" y="0"/>
                    <a:pt x="0" y="639"/>
                    <a:pt x="0" y="1459"/>
                  </a:cubicBezTo>
                  <a:cubicBezTo>
                    <a:pt x="0" y="2280"/>
                    <a:pt x="639" y="2949"/>
                    <a:pt x="1490" y="2949"/>
                  </a:cubicBezTo>
                  <a:cubicBezTo>
                    <a:pt x="2310" y="2949"/>
                    <a:pt x="2949" y="2280"/>
                    <a:pt x="2949" y="1459"/>
                  </a:cubicBezTo>
                  <a:cubicBezTo>
                    <a:pt x="2949" y="669"/>
                    <a:pt x="2310" y="0"/>
                    <a:pt x="14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3"/>
            <p:cNvSpPr/>
            <p:nvPr/>
          </p:nvSpPr>
          <p:spPr>
            <a:xfrm>
              <a:off x="1978616" y="1312309"/>
              <a:ext cx="95278" cy="95278"/>
            </a:xfrm>
            <a:custGeom>
              <a:avLst/>
              <a:gdLst/>
              <a:ahLst/>
              <a:cxnLst/>
              <a:rect l="l" t="t" r="r" b="b"/>
              <a:pathLst>
                <a:path w="2980" h="2980" extrusionOk="0">
                  <a:moveTo>
                    <a:pt x="1490" y="1"/>
                  </a:moveTo>
                  <a:cubicBezTo>
                    <a:pt x="700" y="1"/>
                    <a:pt x="1" y="669"/>
                    <a:pt x="1" y="1490"/>
                  </a:cubicBezTo>
                  <a:cubicBezTo>
                    <a:pt x="1" y="2280"/>
                    <a:pt x="669" y="2979"/>
                    <a:pt x="1490" y="2979"/>
                  </a:cubicBezTo>
                  <a:cubicBezTo>
                    <a:pt x="2341" y="2979"/>
                    <a:pt x="2979" y="2280"/>
                    <a:pt x="2979" y="1490"/>
                  </a:cubicBezTo>
                  <a:cubicBezTo>
                    <a:pt x="2979" y="700"/>
                    <a:pt x="2341" y="1"/>
                    <a:pt x="14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3"/>
            <p:cNvSpPr/>
            <p:nvPr/>
          </p:nvSpPr>
          <p:spPr>
            <a:xfrm>
              <a:off x="1400393" y="1890532"/>
              <a:ext cx="95278" cy="95278"/>
            </a:xfrm>
            <a:custGeom>
              <a:avLst/>
              <a:gdLst/>
              <a:ahLst/>
              <a:cxnLst/>
              <a:rect l="l" t="t" r="r" b="b"/>
              <a:pathLst>
                <a:path w="2980" h="2980" extrusionOk="0">
                  <a:moveTo>
                    <a:pt x="1490" y="1"/>
                  </a:moveTo>
                  <a:cubicBezTo>
                    <a:pt x="699" y="1"/>
                    <a:pt x="0" y="639"/>
                    <a:pt x="0" y="1490"/>
                  </a:cubicBezTo>
                  <a:cubicBezTo>
                    <a:pt x="0" y="2281"/>
                    <a:pt x="669" y="2980"/>
                    <a:pt x="1490" y="2980"/>
                  </a:cubicBezTo>
                  <a:cubicBezTo>
                    <a:pt x="2310" y="2980"/>
                    <a:pt x="2979" y="2341"/>
                    <a:pt x="2979" y="1490"/>
                  </a:cubicBezTo>
                  <a:cubicBezTo>
                    <a:pt x="2979" y="700"/>
                    <a:pt x="2341" y="1"/>
                    <a:pt x="14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3"/>
            <p:cNvSpPr/>
            <p:nvPr/>
          </p:nvSpPr>
          <p:spPr>
            <a:xfrm>
              <a:off x="1978634" y="1976951"/>
              <a:ext cx="95278" cy="94319"/>
            </a:xfrm>
            <a:custGeom>
              <a:avLst/>
              <a:gdLst/>
              <a:ahLst/>
              <a:cxnLst/>
              <a:rect l="l" t="t" r="r" b="b"/>
              <a:pathLst>
                <a:path w="2980" h="2950" extrusionOk="0">
                  <a:moveTo>
                    <a:pt x="1490" y="1"/>
                  </a:moveTo>
                  <a:cubicBezTo>
                    <a:pt x="700" y="1"/>
                    <a:pt x="1" y="639"/>
                    <a:pt x="1" y="1490"/>
                  </a:cubicBezTo>
                  <a:cubicBezTo>
                    <a:pt x="1" y="2280"/>
                    <a:pt x="670" y="2949"/>
                    <a:pt x="1490" y="2949"/>
                  </a:cubicBezTo>
                  <a:cubicBezTo>
                    <a:pt x="2311" y="2949"/>
                    <a:pt x="2980" y="2280"/>
                    <a:pt x="2980" y="1490"/>
                  </a:cubicBezTo>
                  <a:cubicBezTo>
                    <a:pt x="2980" y="669"/>
                    <a:pt x="2341" y="1"/>
                    <a:pt x="14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3"/>
            <p:cNvSpPr/>
            <p:nvPr/>
          </p:nvSpPr>
          <p:spPr>
            <a:xfrm>
              <a:off x="464526" y="484317"/>
              <a:ext cx="94287" cy="94287"/>
            </a:xfrm>
            <a:custGeom>
              <a:avLst/>
              <a:gdLst/>
              <a:ahLst/>
              <a:cxnLst/>
              <a:rect l="l" t="t" r="r" b="b"/>
              <a:pathLst>
                <a:path w="2949" h="2949" extrusionOk="0">
                  <a:moveTo>
                    <a:pt x="1490" y="0"/>
                  </a:moveTo>
                  <a:cubicBezTo>
                    <a:pt x="669" y="0"/>
                    <a:pt x="0" y="639"/>
                    <a:pt x="0" y="1490"/>
                  </a:cubicBezTo>
                  <a:cubicBezTo>
                    <a:pt x="0" y="2280"/>
                    <a:pt x="639" y="2949"/>
                    <a:pt x="1490" y="2949"/>
                  </a:cubicBezTo>
                  <a:cubicBezTo>
                    <a:pt x="2310" y="2949"/>
                    <a:pt x="2949" y="2311"/>
                    <a:pt x="2949" y="1490"/>
                  </a:cubicBezTo>
                  <a:cubicBezTo>
                    <a:pt x="2949" y="669"/>
                    <a:pt x="2310" y="0"/>
                    <a:pt x="14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3"/>
            <p:cNvSpPr/>
            <p:nvPr/>
          </p:nvSpPr>
          <p:spPr>
            <a:xfrm>
              <a:off x="6475260" y="932316"/>
              <a:ext cx="170094" cy="170126"/>
            </a:xfrm>
            <a:custGeom>
              <a:avLst/>
              <a:gdLst/>
              <a:ahLst/>
              <a:cxnLst/>
              <a:rect l="l" t="t" r="r" b="b"/>
              <a:pathLst>
                <a:path w="5320" h="5321" extrusionOk="0">
                  <a:moveTo>
                    <a:pt x="2645" y="1"/>
                  </a:moveTo>
                  <a:cubicBezTo>
                    <a:pt x="1186" y="1"/>
                    <a:pt x="1" y="1186"/>
                    <a:pt x="1" y="2676"/>
                  </a:cubicBezTo>
                  <a:cubicBezTo>
                    <a:pt x="1" y="4135"/>
                    <a:pt x="1186" y="5320"/>
                    <a:pt x="2645" y="5320"/>
                  </a:cubicBezTo>
                  <a:cubicBezTo>
                    <a:pt x="4134" y="5320"/>
                    <a:pt x="5320" y="4135"/>
                    <a:pt x="5320" y="2676"/>
                  </a:cubicBezTo>
                  <a:cubicBezTo>
                    <a:pt x="5320" y="1186"/>
                    <a:pt x="4134" y="1"/>
                    <a:pt x="26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3"/>
            <p:cNvSpPr/>
            <p:nvPr/>
          </p:nvSpPr>
          <p:spPr>
            <a:xfrm>
              <a:off x="2164498" y="4008896"/>
              <a:ext cx="170094" cy="170094"/>
            </a:xfrm>
            <a:custGeom>
              <a:avLst/>
              <a:gdLst/>
              <a:ahLst/>
              <a:cxnLst/>
              <a:rect l="l" t="t" r="r" b="b"/>
              <a:pathLst>
                <a:path w="5320" h="5320" extrusionOk="0">
                  <a:moveTo>
                    <a:pt x="2675" y="1"/>
                  </a:moveTo>
                  <a:cubicBezTo>
                    <a:pt x="1216" y="1"/>
                    <a:pt x="0" y="1186"/>
                    <a:pt x="0" y="2676"/>
                  </a:cubicBezTo>
                  <a:cubicBezTo>
                    <a:pt x="0" y="4135"/>
                    <a:pt x="1216" y="5320"/>
                    <a:pt x="2675" y="5320"/>
                  </a:cubicBezTo>
                  <a:cubicBezTo>
                    <a:pt x="4134" y="5320"/>
                    <a:pt x="5320" y="4135"/>
                    <a:pt x="5320" y="2676"/>
                  </a:cubicBezTo>
                  <a:cubicBezTo>
                    <a:pt x="5320" y="1186"/>
                    <a:pt x="4134" y="1"/>
                    <a:pt x="26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3"/>
            <p:cNvSpPr/>
            <p:nvPr/>
          </p:nvSpPr>
          <p:spPr>
            <a:xfrm>
              <a:off x="5708716" y="4468339"/>
              <a:ext cx="53490" cy="53490"/>
            </a:xfrm>
            <a:custGeom>
              <a:avLst/>
              <a:gdLst/>
              <a:ahLst/>
              <a:cxnLst/>
              <a:rect l="l" t="t" r="r" b="b"/>
              <a:pathLst>
                <a:path w="1673" h="1673" extrusionOk="0">
                  <a:moveTo>
                    <a:pt x="852" y="1"/>
                  </a:moveTo>
                  <a:cubicBezTo>
                    <a:pt x="396" y="1"/>
                    <a:pt x="0" y="366"/>
                    <a:pt x="0" y="822"/>
                  </a:cubicBezTo>
                  <a:cubicBezTo>
                    <a:pt x="0" y="1278"/>
                    <a:pt x="396" y="1673"/>
                    <a:pt x="852" y="1673"/>
                  </a:cubicBezTo>
                  <a:cubicBezTo>
                    <a:pt x="1307" y="1673"/>
                    <a:pt x="1672" y="1278"/>
                    <a:pt x="1672" y="822"/>
                  </a:cubicBezTo>
                  <a:cubicBezTo>
                    <a:pt x="1672" y="366"/>
                    <a:pt x="1307" y="1"/>
                    <a:pt x="8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3"/>
            <p:cNvSpPr/>
            <p:nvPr/>
          </p:nvSpPr>
          <p:spPr>
            <a:xfrm>
              <a:off x="-2" y="2570811"/>
              <a:ext cx="170094" cy="170126"/>
            </a:xfrm>
            <a:custGeom>
              <a:avLst/>
              <a:gdLst/>
              <a:ahLst/>
              <a:cxnLst/>
              <a:rect l="l" t="t" r="r" b="b"/>
              <a:pathLst>
                <a:path w="5320" h="5321" extrusionOk="0">
                  <a:moveTo>
                    <a:pt x="2675" y="1"/>
                  </a:moveTo>
                  <a:cubicBezTo>
                    <a:pt x="1185" y="1"/>
                    <a:pt x="0" y="1186"/>
                    <a:pt x="0" y="2676"/>
                  </a:cubicBezTo>
                  <a:cubicBezTo>
                    <a:pt x="0" y="4165"/>
                    <a:pt x="1185" y="5320"/>
                    <a:pt x="2675" y="5320"/>
                  </a:cubicBezTo>
                  <a:cubicBezTo>
                    <a:pt x="4134" y="5320"/>
                    <a:pt x="5319" y="4165"/>
                    <a:pt x="5319" y="2676"/>
                  </a:cubicBezTo>
                  <a:cubicBezTo>
                    <a:pt x="5319" y="1186"/>
                    <a:pt x="4103" y="1"/>
                    <a:pt x="26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3"/>
            <p:cNvSpPr/>
            <p:nvPr/>
          </p:nvSpPr>
          <p:spPr>
            <a:xfrm>
              <a:off x="107841" y="1200565"/>
              <a:ext cx="171085" cy="170094"/>
            </a:xfrm>
            <a:custGeom>
              <a:avLst/>
              <a:gdLst/>
              <a:ahLst/>
              <a:cxnLst/>
              <a:rect l="l" t="t" r="r" b="b"/>
              <a:pathLst>
                <a:path w="5351" h="5320" extrusionOk="0">
                  <a:moveTo>
                    <a:pt x="2676" y="0"/>
                  </a:moveTo>
                  <a:cubicBezTo>
                    <a:pt x="1186" y="0"/>
                    <a:pt x="1" y="1185"/>
                    <a:pt x="1" y="2675"/>
                  </a:cubicBezTo>
                  <a:cubicBezTo>
                    <a:pt x="1" y="4164"/>
                    <a:pt x="1186" y="5319"/>
                    <a:pt x="2676" y="5319"/>
                  </a:cubicBezTo>
                  <a:cubicBezTo>
                    <a:pt x="4165" y="5319"/>
                    <a:pt x="5351" y="4164"/>
                    <a:pt x="5351" y="2675"/>
                  </a:cubicBezTo>
                  <a:cubicBezTo>
                    <a:pt x="5351" y="1185"/>
                    <a:pt x="4165" y="0"/>
                    <a:pt x="26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3"/>
            <p:cNvSpPr/>
            <p:nvPr/>
          </p:nvSpPr>
          <p:spPr>
            <a:xfrm>
              <a:off x="7972852" y="203471"/>
              <a:ext cx="170094" cy="170094"/>
            </a:xfrm>
            <a:custGeom>
              <a:avLst/>
              <a:gdLst/>
              <a:ahLst/>
              <a:cxnLst/>
              <a:rect l="l" t="t" r="r" b="b"/>
              <a:pathLst>
                <a:path w="5320" h="5320" extrusionOk="0">
                  <a:moveTo>
                    <a:pt x="2645" y="0"/>
                  </a:moveTo>
                  <a:cubicBezTo>
                    <a:pt x="1186" y="0"/>
                    <a:pt x="0" y="1186"/>
                    <a:pt x="0" y="2645"/>
                  </a:cubicBezTo>
                  <a:cubicBezTo>
                    <a:pt x="0" y="4134"/>
                    <a:pt x="1186" y="5319"/>
                    <a:pt x="2645" y="5319"/>
                  </a:cubicBezTo>
                  <a:cubicBezTo>
                    <a:pt x="4134" y="5319"/>
                    <a:pt x="5320" y="4134"/>
                    <a:pt x="5320" y="2645"/>
                  </a:cubicBezTo>
                  <a:cubicBezTo>
                    <a:pt x="5320" y="1186"/>
                    <a:pt x="4134" y="0"/>
                    <a:pt x="26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3"/>
            <p:cNvSpPr/>
            <p:nvPr/>
          </p:nvSpPr>
          <p:spPr>
            <a:xfrm>
              <a:off x="6082858" y="4168053"/>
              <a:ext cx="170126" cy="170094"/>
            </a:xfrm>
            <a:custGeom>
              <a:avLst/>
              <a:gdLst/>
              <a:ahLst/>
              <a:cxnLst/>
              <a:rect l="l" t="t" r="r" b="b"/>
              <a:pathLst>
                <a:path w="5321" h="5320" extrusionOk="0">
                  <a:moveTo>
                    <a:pt x="2645" y="1"/>
                  </a:moveTo>
                  <a:cubicBezTo>
                    <a:pt x="1186" y="1"/>
                    <a:pt x="1" y="1186"/>
                    <a:pt x="1" y="2675"/>
                  </a:cubicBezTo>
                  <a:cubicBezTo>
                    <a:pt x="1" y="4134"/>
                    <a:pt x="1186" y="5320"/>
                    <a:pt x="2645" y="5320"/>
                  </a:cubicBezTo>
                  <a:cubicBezTo>
                    <a:pt x="4135" y="5320"/>
                    <a:pt x="5320" y="4134"/>
                    <a:pt x="5320" y="2675"/>
                  </a:cubicBezTo>
                  <a:cubicBezTo>
                    <a:pt x="5320" y="1186"/>
                    <a:pt x="4135" y="1"/>
                    <a:pt x="26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3"/>
            <p:cNvSpPr/>
            <p:nvPr/>
          </p:nvSpPr>
          <p:spPr>
            <a:xfrm>
              <a:off x="2757746" y="3472436"/>
              <a:ext cx="170126" cy="170094"/>
            </a:xfrm>
            <a:custGeom>
              <a:avLst/>
              <a:gdLst/>
              <a:ahLst/>
              <a:cxnLst/>
              <a:rect l="l" t="t" r="r" b="b"/>
              <a:pathLst>
                <a:path w="5321" h="5320" extrusionOk="0">
                  <a:moveTo>
                    <a:pt x="2645" y="0"/>
                  </a:moveTo>
                  <a:cubicBezTo>
                    <a:pt x="1156" y="0"/>
                    <a:pt x="1" y="1186"/>
                    <a:pt x="1" y="2675"/>
                  </a:cubicBezTo>
                  <a:cubicBezTo>
                    <a:pt x="1" y="4134"/>
                    <a:pt x="1156" y="5320"/>
                    <a:pt x="2645" y="5320"/>
                  </a:cubicBezTo>
                  <a:cubicBezTo>
                    <a:pt x="4135" y="5320"/>
                    <a:pt x="5320" y="4134"/>
                    <a:pt x="5320" y="2675"/>
                  </a:cubicBezTo>
                  <a:cubicBezTo>
                    <a:pt x="5320" y="1186"/>
                    <a:pt x="4135" y="0"/>
                    <a:pt x="26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3"/>
            <p:cNvSpPr/>
            <p:nvPr/>
          </p:nvSpPr>
          <p:spPr>
            <a:xfrm>
              <a:off x="2575319" y="1299680"/>
              <a:ext cx="170094" cy="170094"/>
            </a:xfrm>
            <a:custGeom>
              <a:avLst/>
              <a:gdLst/>
              <a:ahLst/>
              <a:cxnLst/>
              <a:rect l="l" t="t" r="r" b="b"/>
              <a:pathLst>
                <a:path w="5320" h="5320" extrusionOk="0">
                  <a:moveTo>
                    <a:pt x="2675" y="0"/>
                  </a:moveTo>
                  <a:cubicBezTo>
                    <a:pt x="1186" y="0"/>
                    <a:pt x="1" y="1186"/>
                    <a:pt x="1" y="2645"/>
                  </a:cubicBezTo>
                  <a:cubicBezTo>
                    <a:pt x="1" y="4104"/>
                    <a:pt x="1186" y="5320"/>
                    <a:pt x="2675" y="5320"/>
                  </a:cubicBezTo>
                  <a:cubicBezTo>
                    <a:pt x="4134" y="5320"/>
                    <a:pt x="5320" y="4104"/>
                    <a:pt x="5320" y="2645"/>
                  </a:cubicBezTo>
                  <a:cubicBezTo>
                    <a:pt x="5320" y="1186"/>
                    <a:pt x="4134" y="0"/>
                    <a:pt x="26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
            <p:cNvSpPr/>
            <p:nvPr/>
          </p:nvSpPr>
          <p:spPr>
            <a:xfrm>
              <a:off x="1612243" y="3260118"/>
              <a:ext cx="170094" cy="170094"/>
            </a:xfrm>
            <a:custGeom>
              <a:avLst/>
              <a:gdLst/>
              <a:ahLst/>
              <a:cxnLst/>
              <a:rect l="l" t="t" r="r" b="b"/>
              <a:pathLst>
                <a:path w="5320" h="5320" extrusionOk="0">
                  <a:moveTo>
                    <a:pt x="2645" y="0"/>
                  </a:moveTo>
                  <a:cubicBezTo>
                    <a:pt x="1186" y="0"/>
                    <a:pt x="1" y="1155"/>
                    <a:pt x="1" y="2645"/>
                  </a:cubicBezTo>
                  <a:cubicBezTo>
                    <a:pt x="1" y="4134"/>
                    <a:pt x="1186" y="5319"/>
                    <a:pt x="2645" y="5319"/>
                  </a:cubicBezTo>
                  <a:cubicBezTo>
                    <a:pt x="4134" y="5319"/>
                    <a:pt x="5320" y="4134"/>
                    <a:pt x="5320" y="2645"/>
                  </a:cubicBezTo>
                  <a:cubicBezTo>
                    <a:pt x="5320" y="1155"/>
                    <a:pt x="4134" y="0"/>
                    <a:pt x="26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
            <p:cNvSpPr/>
            <p:nvPr/>
          </p:nvSpPr>
          <p:spPr>
            <a:xfrm>
              <a:off x="4339398" y="4546384"/>
              <a:ext cx="187615" cy="169518"/>
            </a:xfrm>
            <a:custGeom>
              <a:avLst/>
              <a:gdLst/>
              <a:ahLst/>
              <a:cxnLst/>
              <a:rect l="l" t="t" r="r" b="b"/>
              <a:pathLst>
                <a:path w="5868" h="5302" extrusionOk="0">
                  <a:moveTo>
                    <a:pt x="2935" y="0"/>
                  </a:moveTo>
                  <a:cubicBezTo>
                    <a:pt x="2719" y="0"/>
                    <a:pt x="2499" y="27"/>
                    <a:pt x="2281" y="83"/>
                  </a:cubicBezTo>
                  <a:cubicBezTo>
                    <a:pt x="852" y="417"/>
                    <a:pt x="1" y="1876"/>
                    <a:pt x="335" y="3274"/>
                  </a:cubicBezTo>
                  <a:cubicBezTo>
                    <a:pt x="644" y="4484"/>
                    <a:pt x="1717" y="5302"/>
                    <a:pt x="2906" y="5302"/>
                  </a:cubicBezTo>
                  <a:cubicBezTo>
                    <a:pt x="3120" y="5302"/>
                    <a:pt x="3339" y="5275"/>
                    <a:pt x="3557" y="5220"/>
                  </a:cubicBezTo>
                  <a:cubicBezTo>
                    <a:pt x="4986" y="4885"/>
                    <a:pt x="5867" y="3426"/>
                    <a:pt x="5503" y="1998"/>
                  </a:cubicBezTo>
                  <a:cubicBezTo>
                    <a:pt x="5219" y="814"/>
                    <a:pt x="4130" y="0"/>
                    <a:pt x="29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
            <p:cNvSpPr/>
            <p:nvPr/>
          </p:nvSpPr>
          <p:spPr>
            <a:xfrm>
              <a:off x="7261464" y="636890"/>
              <a:ext cx="170094" cy="170094"/>
            </a:xfrm>
            <a:custGeom>
              <a:avLst/>
              <a:gdLst/>
              <a:ahLst/>
              <a:cxnLst/>
              <a:rect l="l" t="t" r="r" b="b"/>
              <a:pathLst>
                <a:path w="5320" h="5320" extrusionOk="0">
                  <a:moveTo>
                    <a:pt x="2645" y="1"/>
                  </a:moveTo>
                  <a:cubicBezTo>
                    <a:pt x="1156" y="1"/>
                    <a:pt x="1" y="1186"/>
                    <a:pt x="1" y="2675"/>
                  </a:cubicBezTo>
                  <a:cubicBezTo>
                    <a:pt x="1" y="4165"/>
                    <a:pt x="1156" y="5320"/>
                    <a:pt x="2645" y="5320"/>
                  </a:cubicBezTo>
                  <a:cubicBezTo>
                    <a:pt x="4135" y="5320"/>
                    <a:pt x="5320" y="4165"/>
                    <a:pt x="5320" y="2675"/>
                  </a:cubicBezTo>
                  <a:cubicBezTo>
                    <a:pt x="5320" y="1216"/>
                    <a:pt x="4135" y="1"/>
                    <a:pt x="26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3"/>
            <p:cNvSpPr/>
            <p:nvPr/>
          </p:nvSpPr>
          <p:spPr>
            <a:xfrm>
              <a:off x="3251949" y="4411972"/>
              <a:ext cx="170094" cy="170126"/>
            </a:xfrm>
            <a:custGeom>
              <a:avLst/>
              <a:gdLst/>
              <a:ahLst/>
              <a:cxnLst/>
              <a:rect l="l" t="t" r="r" b="b"/>
              <a:pathLst>
                <a:path w="5320" h="5321" extrusionOk="0">
                  <a:moveTo>
                    <a:pt x="2675" y="1"/>
                  </a:moveTo>
                  <a:cubicBezTo>
                    <a:pt x="1186" y="1"/>
                    <a:pt x="0" y="1186"/>
                    <a:pt x="0" y="2676"/>
                  </a:cubicBezTo>
                  <a:cubicBezTo>
                    <a:pt x="0" y="4165"/>
                    <a:pt x="1186" y="5320"/>
                    <a:pt x="2675" y="5320"/>
                  </a:cubicBezTo>
                  <a:cubicBezTo>
                    <a:pt x="4164" y="5320"/>
                    <a:pt x="5319" y="4165"/>
                    <a:pt x="5319" y="2676"/>
                  </a:cubicBezTo>
                  <a:cubicBezTo>
                    <a:pt x="5319" y="1217"/>
                    <a:pt x="4164" y="1"/>
                    <a:pt x="26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3"/>
            <p:cNvSpPr/>
            <p:nvPr/>
          </p:nvSpPr>
          <p:spPr>
            <a:xfrm>
              <a:off x="5225522" y="1183396"/>
              <a:ext cx="87477" cy="87509"/>
            </a:xfrm>
            <a:custGeom>
              <a:avLst/>
              <a:gdLst/>
              <a:ahLst/>
              <a:cxnLst/>
              <a:rect l="l" t="t" r="r" b="b"/>
              <a:pathLst>
                <a:path w="2736" h="2737" extrusionOk="0">
                  <a:moveTo>
                    <a:pt x="1368" y="0"/>
                  </a:moveTo>
                  <a:cubicBezTo>
                    <a:pt x="608" y="0"/>
                    <a:pt x="0" y="608"/>
                    <a:pt x="0" y="1368"/>
                  </a:cubicBezTo>
                  <a:cubicBezTo>
                    <a:pt x="0" y="2128"/>
                    <a:pt x="608" y="2736"/>
                    <a:pt x="1368" y="2736"/>
                  </a:cubicBezTo>
                  <a:cubicBezTo>
                    <a:pt x="1386" y="2736"/>
                    <a:pt x="1403" y="2737"/>
                    <a:pt x="1420" y="2737"/>
                  </a:cubicBezTo>
                  <a:cubicBezTo>
                    <a:pt x="2156" y="2737"/>
                    <a:pt x="2736" y="2110"/>
                    <a:pt x="2736" y="1368"/>
                  </a:cubicBezTo>
                  <a:cubicBezTo>
                    <a:pt x="2736" y="608"/>
                    <a:pt x="2128" y="0"/>
                    <a:pt x="13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3"/>
            <p:cNvSpPr/>
            <p:nvPr/>
          </p:nvSpPr>
          <p:spPr>
            <a:xfrm>
              <a:off x="2170067" y="826391"/>
              <a:ext cx="87509" cy="87509"/>
            </a:xfrm>
            <a:custGeom>
              <a:avLst/>
              <a:gdLst/>
              <a:ahLst/>
              <a:cxnLst/>
              <a:rect l="l" t="t" r="r" b="b"/>
              <a:pathLst>
                <a:path w="2737" h="2737" extrusionOk="0">
                  <a:moveTo>
                    <a:pt x="1368" y="1"/>
                  </a:moveTo>
                  <a:cubicBezTo>
                    <a:pt x="609" y="1"/>
                    <a:pt x="1" y="609"/>
                    <a:pt x="1" y="1369"/>
                  </a:cubicBezTo>
                  <a:cubicBezTo>
                    <a:pt x="1" y="2128"/>
                    <a:pt x="609" y="2736"/>
                    <a:pt x="1368" y="2736"/>
                  </a:cubicBezTo>
                  <a:cubicBezTo>
                    <a:pt x="2128" y="2736"/>
                    <a:pt x="2736" y="2128"/>
                    <a:pt x="2736" y="1369"/>
                  </a:cubicBezTo>
                  <a:cubicBezTo>
                    <a:pt x="2736" y="669"/>
                    <a:pt x="2128" y="1"/>
                    <a:pt x="13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3"/>
            <p:cNvSpPr/>
            <p:nvPr/>
          </p:nvSpPr>
          <p:spPr>
            <a:xfrm>
              <a:off x="8588003" y="631071"/>
              <a:ext cx="87509" cy="87477"/>
            </a:xfrm>
            <a:custGeom>
              <a:avLst/>
              <a:gdLst/>
              <a:ahLst/>
              <a:cxnLst/>
              <a:rect l="l" t="t" r="r" b="b"/>
              <a:pathLst>
                <a:path w="2737" h="2736" extrusionOk="0">
                  <a:moveTo>
                    <a:pt x="1369" y="0"/>
                  </a:moveTo>
                  <a:cubicBezTo>
                    <a:pt x="609" y="0"/>
                    <a:pt x="1" y="608"/>
                    <a:pt x="1" y="1368"/>
                  </a:cubicBezTo>
                  <a:cubicBezTo>
                    <a:pt x="1" y="2128"/>
                    <a:pt x="609" y="2736"/>
                    <a:pt x="1369" y="2736"/>
                  </a:cubicBezTo>
                  <a:cubicBezTo>
                    <a:pt x="2129" y="2736"/>
                    <a:pt x="2737" y="2128"/>
                    <a:pt x="2737" y="1368"/>
                  </a:cubicBezTo>
                  <a:cubicBezTo>
                    <a:pt x="2737" y="608"/>
                    <a:pt x="2129" y="0"/>
                    <a:pt x="1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3"/>
            <p:cNvSpPr/>
            <p:nvPr/>
          </p:nvSpPr>
          <p:spPr>
            <a:xfrm>
              <a:off x="5332624" y="4921230"/>
              <a:ext cx="87477" cy="87477"/>
            </a:xfrm>
            <a:custGeom>
              <a:avLst/>
              <a:gdLst/>
              <a:ahLst/>
              <a:cxnLst/>
              <a:rect l="l" t="t" r="r" b="b"/>
              <a:pathLst>
                <a:path w="2736" h="2736" extrusionOk="0">
                  <a:moveTo>
                    <a:pt x="1368" y="0"/>
                  </a:moveTo>
                  <a:cubicBezTo>
                    <a:pt x="608" y="0"/>
                    <a:pt x="0" y="608"/>
                    <a:pt x="0" y="1368"/>
                  </a:cubicBezTo>
                  <a:cubicBezTo>
                    <a:pt x="0" y="2128"/>
                    <a:pt x="608" y="2736"/>
                    <a:pt x="1368" y="2736"/>
                  </a:cubicBezTo>
                  <a:cubicBezTo>
                    <a:pt x="2128" y="2736"/>
                    <a:pt x="2736" y="2128"/>
                    <a:pt x="2736" y="1368"/>
                  </a:cubicBezTo>
                  <a:cubicBezTo>
                    <a:pt x="2736" y="639"/>
                    <a:pt x="2128" y="0"/>
                    <a:pt x="13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3"/>
            <p:cNvSpPr/>
            <p:nvPr/>
          </p:nvSpPr>
          <p:spPr>
            <a:xfrm>
              <a:off x="4657158" y="3864404"/>
              <a:ext cx="87509" cy="87509"/>
            </a:xfrm>
            <a:custGeom>
              <a:avLst/>
              <a:gdLst/>
              <a:ahLst/>
              <a:cxnLst/>
              <a:rect l="l" t="t" r="r" b="b"/>
              <a:pathLst>
                <a:path w="2737" h="2737" extrusionOk="0">
                  <a:moveTo>
                    <a:pt x="1369" y="1"/>
                  </a:moveTo>
                  <a:cubicBezTo>
                    <a:pt x="609" y="1"/>
                    <a:pt x="1" y="609"/>
                    <a:pt x="1" y="1369"/>
                  </a:cubicBezTo>
                  <a:cubicBezTo>
                    <a:pt x="1" y="2128"/>
                    <a:pt x="609" y="2736"/>
                    <a:pt x="1369" y="2736"/>
                  </a:cubicBezTo>
                  <a:cubicBezTo>
                    <a:pt x="2129" y="2736"/>
                    <a:pt x="2737" y="2128"/>
                    <a:pt x="2737" y="1369"/>
                  </a:cubicBezTo>
                  <a:cubicBezTo>
                    <a:pt x="2737" y="639"/>
                    <a:pt x="2129" y="1"/>
                    <a:pt x="13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3"/>
            <p:cNvSpPr/>
            <p:nvPr/>
          </p:nvSpPr>
          <p:spPr>
            <a:xfrm>
              <a:off x="528663" y="1798227"/>
              <a:ext cx="87477" cy="87477"/>
            </a:xfrm>
            <a:custGeom>
              <a:avLst/>
              <a:gdLst/>
              <a:ahLst/>
              <a:cxnLst/>
              <a:rect l="l" t="t" r="r" b="b"/>
              <a:pathLst>
                <a:path w="2736" h="2736" extrusionOk="0">
                  <a:moveTo>
                    <a:pt x="1368" y="0"/>
                  </a:moveTo>
                  <a:cubicBezTo>
                    <a:pt x="608" y="0"/>
                    <a:pt x="0" y="608"/>
                    <a:pt x="0" y="1368"/>
                  </a:cubicBezTo>
                  <a:cubicBezTo>
                    <a:pt x="0" y="2128"/>
                    <a:pt x="608" y="2736"/>
                    <a:pt x="1368" y="2736"/>
                  </a:cubicBezTo>
                  <a:cubicBezTo>
                    <a:pt x="2128" y="2736"/>
                    <a:pt x="2736" y="2128"/>
                    <a:pt x="2736" y="1368"/>
                  </a:cubicBezTo>
                  <a:cubicBezTo>
                    <a:pt x="2736" y="608"/>
                    <a:pt x="2128" y="0"/>
                    <a:pt x="13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3"/>
            <p:cNvSpPr/>
            <p:nvPr/>
          </p:nvSpPr>
          <p:spPr>
            <a:xfrm>
              <a:off x="3905979" y="4581074"/>
              <a:ext cx="50549" cy="50580"/>
            </a:xfrm>
            <a:custGeom>
              <a:avLst/>
              <a:gdLst/>
              <a:ahLst/>
              <a:cxnLst/>
              <a:rect l="l" t="t" r="r" b="b"/>
              <a:pathLst>
                <a:path w="1581" h="1582" extrusionOk="0">
                  <a:moveTo>
                    <a:pt x="791" y="1"/>
                  </a:moveTo>
                  <a:cubicBezTo>
                    <a:pt x="365" y="1"/>
                    <a:pt x="0" y="366"/>
                    <a:pt x="0" y="791"/>
                  </a:cubicBezTo>
                  <a:cubicBezTo>
                    <a:pt x="0" y="1247"/>
                    <a:pt x="365" y="1581"/>
                    <a:pt x="791" y="1581"/>
                  </a:cubicBezTo>
                  <a:cubicBezTo>
                    <a:pt x="1247" y="1581"/>
                    <a:pt x="1581" y="1247"/>
                    <a:pt x="1581" y="791"/>
                  </a:cubicBezTo>
                  <a:cubicBezTo>
                    <a:pt x="1581" y="366"/>
                    <a:pt x="1247" y="1"/>
                    <a:pt x="7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3"/>
            <p:cNvSpPr/>
            <p:nvPr/>
          </p:nvSpPr>
          <p:spPr>
            <a:xfrm>
              <a:off x="1293727" y="4814539"/>
              <a:ext cx="51540" cy="51540"/>
            </a:xfrm>
            <a:custGeom>
              <a:avLst/>
              <a:gdLst/>
              <a:ahLst/>
              <a:cxnLst/>
              <a:rect l="l" t="t" r="r" b="b"/>
              <a:pathLst>
                <a:path w="1612" h="1612" extrusionOk="0">
                  <a:moveTo>
                    <a:pt x="822" y="1"/>
                  </a:moveTo>
                  <a:cubicBezTo>
                    <a:pt x="396" y="1"/>
                    <a:pt x="1" y="335"/>
                    <a:pt x="1" y="791"/>
                  </a:cubicBezTo>
                  <a:cubicBezTo>
                    <a:pt x="1" y="1216"/>
                    <a:pt x="366" y="1612"/>
                    <a:pt x="822" y="1612"/>
                  </a:cubicBezTo>
                  <a:cubicBezTo>
                    <a:pt x="1217" y="1612"/>
                    <a:pt x="1612" y="1247"/>
                    <a:pt x="1612" y="791"/>
                  </a:cubicBezTo>
                  <a:cubicBezTo>
                    <a:pt x="1581" y="335"/>
                    <a:pt x="1217" y="1"/>
                    <a:pt x="8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3"/>
            <p:cNvSpPr/>
            <p:nvPr/>
          </p:nvSpPr>
          <p:spPr>
            <a:xfrm>
              <a:off x="1366625" y="4156033"/>
              <a:ext cx="95278" cy="88436"/>
            </a:xfrm>
            <a:custGeom>
              <a:avLst/>
              <a:gdLst/>
              <a:ahLst/>
              <a:cxnLst/>
              <a:rect l="l" t="t" r="r" b="b"/>
              <a:pathLst>
                <a:path w="2980" h="2766" extrusionOk="0">
                  <a:moveTo>
                    <a:pt x="1501" y="0"/>
                  </a:moveTo>
                  <a:cubicBezTo>
                    <a:pt x="835" y="0"/>
                    <a:pt x="258" y="462"/>
                    <a:pt x="122" y="1143"/>
                  </a:cubicBezTo>
                  <a:cubicBezTo>
                    <a:pt x="1" y="1903"/>
                    <a:pt x="517" y="2602"/>
                    <a:pt x="1277" y="2754"/>
                  </a:cubicBezTo>
                  <a:cubicBezTo>
                    <a:pt x="1338" y="2762"/>
                    <a:pt x="1399" y="2765"/>
                    <a:pt x="1459" y="2765"/>
                  </a:cubicBezTo>
                  <a:cubicBezTo>
                    <a:pt x="2142" y="2765"/>
                    <a:pt x="2718" y="2298"/>
                    <a:pt x="2858" y="1599"/>
                  </a:cubicBezTo>
                  <a:cubicBezTo>
                    <a:pt x="2979" y="840"/>
                    <a:pt x="2493" y="110"/>
                    <a:pt x="1733" y="19"/>
                  </a:cubicBezTo>
                  <a:cubicBezTo>
                    <a:pt x="1655" y="6"/>
                    <a:pt x="1577" y="0"/>
                    <a:pt x="15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3"/>
            <p:cNvSpPr/>
            <p:nvPr/>
          </p:nvSpPr>
          <p:spPr>
            <a:xfrm>
              <a:off x="5891187" y="955048"/>
              <a:ext cx="94319" cy="88660"/>
            </a:xfrm>
            <a:custGeom>
              <a:avLst/>
              <a:gdLst/>
              <a:ahLst/>
              <a:cxnLst/>
              <a:rect l="l" t="t" r="r" b="b"/>
              <a:pathLst>
                <a:path w="2950" h="2773" extrusionOk="0">
                  <a:moveTo>
                    <a:pt x="1471" y="1"/>
                  </a:moveTo>
                  <a:cubicBezTo>
                    <a:pt x="805" y="1"/>
                    <a:pt x="228" y="462"/>
                    <a:pt x="92" y="1144"/>
                  </a:cubicBezTo>
                  <a:cubicBezTo>
                    <a:pt x="1" y="1904"/>
                    <a:pt x="518" y="2633"/>
                    <a:pt x="1247" y="2755"/>
                  </a:cubicBezTo>
                  <a:cubicBezTo>
                    <a:pt x="1322" y="2767"/>
                    <a:pt x="1395" y="2773"/>
                    <a:pt x="1468" y="2773"/>
                  </a:cubicBezTo>
                  <a:cubicBezTo>
                    <a:pt x="2133" y="2773"/>
                    <a:pt x="2691" y="2285"/>
                    <a:pt x="2828" y="1600"/>
                  </a:cubicBezTo>
                  <a:cubicBezTo>
                    <a:pt x="2949" y="840"/>
                    <a:pt x="2463" y="171"/>
                    <a:pt x="1703" y="19"/>
                  </a:cubicBezTo>
                  <a:cubicBezTo>
                    <a:pt x="1625" y="7"/>
                    <a:pt x="1547" y="1"/>
                    <a:pt x="14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3"/>
            <p:cNvSpPr/>
            <p:nvPr/>
          </p:nvSpPr>
          <p:spPr>
            <a:xfrm>
              <a:off x="7016587" y="1414014"/>
              <a:ext cx="95246" cy="88436"/>
            </a:xfrm>
            <a:custGeom>
              <a:avLst/>
              <a:gdLst/>
              <a:ahLst/>
              <a:cxnLst/>
              <a:rect l="l" t="t" r="r" b="b"/>
              <a:pathLst>
                <a:path w="2979" h="2766" extrusionOk="0">
                  <a:moveTo>
                    <a:pt x="1550" y="0"/>
                  </a:moveTo>
                  <a:cubicBezTo>
                    <a:pt x="863" y="0"/>
                    <a:pt x="261" y="467"/>
                    <a:pt x="122" y="1166"/>
                  </a:cubicBezTo>
                  <a:cubicBezTo>
                    <a:pt x="0" y="1926"/>
                    <a:pt x="517" y="2655"/>
                    <a:pt x="1277" y="2747"/>
                  </a:cubicBezTo>
                  <a:cubicBezTo>
                    <a:pt x="1355" y="2759"/>
                    <a:pt x="1432" y="2765"/>
                    <a:pt x="1508" y="2765"/>
                  </a:cubicBezTo>
                  <a:cubicBezTo>
                    <a:pt x="2169" y="2765"/>
                    <a:pt x="2721" y="2304"/>
                    <a:pt x="2857" y="1622"/>
                  </a:cubicBezTo>
                  <a:cubicBezTo>
                    <a:pt x="2979" y="862"/>
                    <a:pt x="2492" y="163"/>
                    <a:pt x="1733" y="11"/>
                  </a:cubicBezTo>
                  <a:cubicBezTo>
                    <a:pt x="1671" y="4"/>
                    <a:pt x="1610" y="0"/>
                    <a:pt x="15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3"/>
            <p:cNvSpPr/>
            <p:nvPr/>
          </p:nvSpPr>
          <p:spPr>
            <a:xfrm>
              <a:off x="8736707" y="1601308"/>
              <a:ext cx="95278" cy="88660"/>
            </a:xfrm>
            <a:custGeom>
              <a:avLst/>
              <a:gdLst/>
              <a:ahLst/>
              <a:cxnLst/>
              <a:rect l="l" t="t" r="r" b="b"/>
              <a:pathLst>
                <a:path w="2980" h="2773" extrusionOk="0">
                  <a:moveTo>
                    <a:pt x="1501" y="1"/>
                  </a:moveTo>
                  <a:cubicBezTo>
                    <a:pt x="835" y="1"/>
                    <a:pt x="258" y="462"/>
                    <a:pt x="122" y="1144"/>
                  </a:cubicBezTo>
                  <a:cubicBezTo>
                    <a:pt x="0" y="1904"/>
                    <a:pt x="517" y="2633"/>
                    <a:pt x="1277" y="2755"/>
                  </a:cubicBezTo>
                  <a:cubicBezTo>
                    <a:pt x="1352" y="2767"/>
                    <a:pt x="1425" y="2773"/>
                    <a:pt x="1498" y="2773"/>
                  </a:cubicBezTo>
                  <a:cubicBezTo>
                    <a:pt x="2163" y="2773"/>
                    <a:pt x="2721" y="2285"/>
                    <a:pt x="2858" y="1600"/>
                  </a:cubicBezTo>
                  <a:cubicBezTo>
                    <a:pt x="2979" y="840"/>
                    <a:pt x="2493" y="171"/>
                    <a:pt x="1733" y="19"/>
                  </a:cubicBezTo>
                  <a:cubicBezTo>
                    <a:pt x="1655" y="7"/>
                    <a:pt x="1577" y="1"/>
                    <a:pt x="150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3"/>
            <p:cNvSpPr/>
            <p:nvPr/>
          </p:nvSpPr>
          <p:spPr>
            <a:xfrm>
              <a:off x="6358656" y="485916"/>
              <a:ext cx="94287" cy="88436"/>
            </a:xfrm>
            <a:custGeom>
              <a:avLst/>
              <a:gdLst/>
              <a:ahLst/>
              <a:cxnLst/>
              <a:rect l="l" t="t" r="r" b="b"/>
              <a:pathLst>
                <a:path w="2949" h="2766" extrusionOk="0">
                  <a:moveTo>
                    <a:pt x="1520" y="0"/>
                  </a:moveTo>
                  <a:cubicBezTo>
                    <a:pt x="838" y="0"/>
                    <a:pt x="261" y="468"/>
                    <a:pt x="122" y="1166"/>
                  </a:cubicBezTo>
                  <a:cubicBezTo>
                    <a:pt x="0" y="1926"/>
                    <a:pt x="486" y="2595"/>
                    <a:pt x="1246" y="2747"/>
                  </a:cubicBezTo>
                  <a:cubicBezTo>
                    <a:pt x="1325" y="2759"/>
                    <a:pt x="1402" y="2765"/>
                    <a:pt x="1479" y="2765"/>
                  </a:cubicBezTo>
                  <a:cubicBezTo>
                    <a:pt x="2144" y="2765"/>
                    <a:pt x="2721" y="2304"/>
                    <a:pt x="2857" y="1622"/>
                  </a:cubicBezTo>
                  <a:cubicBezTo>
                    <a:pt x="2949" y="862"/>
                    <a:pt x="2462" y="163"/>
                    <a:pt x="1702" y="11"/>
                  </a:cubicBezTo>
                  <a:cubicBezTo>
                    <a:pt x="1641" y="4"/>
                    <a:pt x="1580" y="0"/>
                    <a:pt x="15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3"/>
            <p:cNvSpPr/>
            <p:nvPr/>
          </p:nvSpPr>
          <p:spPr>
            <a:xfrm>
              <a:off x="3643360" y="1201972"/>
              <a:ext cx="54449" cy="50357"/>
            </a:xfrm>
            <a:custGeom>
              <a:avLst/>
              <a:gdLst/>
              <a:ahLst/>
              <a:cxnLst/>
              <a:rect l="l" t="t" r="r" b="b"/>
              <a:pathLst>
                <a:path w="1703" h="1575" extrusionOk="0">
                  <a:moveTo>
                    <a:pt x="851" y="1"/>
                  </a:moveTo>
                  <a:cubicBezTo>
                    <a:pt x="481" y="1"/>
                    <a:pt x="145" y="281"/>
                    <a:pt x="92" y="655"/>
                  </a:cubicBezTo>
                  <a:cubicBezTo>
                    <a:pt x="1" y="1081"/>
                    <a:pt x="305" y="1476"/>
                    <a:pt x="730" y="1567"/>
                  </a:cubicBezTo>
                  <a:cubicBezTo>
                    <a:pt x="764" y="1572"/>
                    <a:pt x="798" y="1575"/>
                    <a:pt x="833" y="1575"/>
                  </a:cubicBezTo>
                  <a:cubicBezTo>
                    <a:pt x="1196" y="1575"/>
                    <a:pt x="1559" y="1290"/>
                    <a:pt x="1642" y="929"/>
                  </a:cubicBezTo>
                  <a:cubicBezTo>
                    <a:pt x="1703" y="503"/>
                    <a:pt x="1399" y="78"/>
                    <a:pt x="1004" y="17"/>
                  </a:cubicBezTo>
                  <a:cubicBezTo>
                    <a:pt x="952" y="6"/>
                    <a:pt x="901" y="1"/>
                    <a:pt x="8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3"/>
            <p:cNvSpPr/>
            <p:nvPr/>
          </p:nvSpPr>
          <p:spPr>
            <a:xfrm>
              <a:off x="790070" y="2384954"/>
              <a:ext cx="54449" cy="50357"/>
            </a:xfrm>
            <a:custGeom>
              <a:avLst/>
              <a:gdLst/>
              <a:ahLst/>
              <a:cxnLst/>
              <a:rect l="l" t="t" r="r" b="b"/>
              <a:pathLst>
                <a:path w="1703" h="1575" extrusionOk="0">
                  <a:moveTo>
                    <a:pt x="871" y="0"/>
                  </a:moveTo>
                  <a:cubicBezTo>
                    <a:pt x="507" y="0"/>
                    <a:pt x="145" y="285"/>
                    <a:pt x="62" y="647"/>
                  </a:cubicBezTo>
                  <a:cubicBezTo>
                    <a:pt x="1" y="1072"/>
                    <a:pt x="305" y="1498"/>
                    <a:pt x="700" y="1558"/>
                  </a:cubicBezTo>
                  <a:cubicBezTo>
                    <a:pt x="755" y="1569"/>
                    <a:pt x="809" y="1575"/>
                    <a:pt x="861" y="1575"/>
                  </a:cubicBezTo>
                  <a:cubicBezTo>
                    <a:pt x="1247" y="1575"/>
                    <a:pt x="1562" y="1294"/>
                    <a:pt x="1642" y="920"/>
                  </a:cubicBezTo>
                  <a:cubicBezTo>
                    <a:pt x="1703" y="495"/>
                    <a:pt x="1399" y="99"/>
                    <a:pt x="973" y="8"/>
                  </a:cubicBezTo>
                  <a:cubicBezTo>
                    <a:pt x="939" y="3"/>
                    <a:pt x="905" y="0"/>
                    <a:pt x="8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3"/>
            <p:cNvSpPr/>
            <p:nvPr/>
          </p:nvSpPr>
          <p:spPr>
            <a:xfrm>
              <a:off x="4112954" y="4043162"/>
              <a:ext cx="66119" cy="63465"/>
            </a:xfrm>
            <a:custGeom>
              <a:avLst/>
              <a:gdLst/>
              <a:ahLst/>
              <a:cxnLst/>
              <a:rect l="l" t="t" r="r" b="b"/>
              <a:pathLst>
                <a:path w="2068" h="1985" extrusionOk="0">
                  <a:moveTo>
                    <a:pt x="1065" y="1"/>
                  </a:moveTo>
                  <a:cubicBezTo>
                    <a:pt x="571" y="1"/>
                    <a:pt x="118" y="358"/>
                    <a:pt x="31" y="884"/>
                  </a:cubicBezTo>
                  <a:cubicBezTo>
                    <a:pt x="0" y="1401"/>
                    <a:pt x="365" y="1887"/>
                    <a:pt x="912" y="1978"/>
                  </a:cubicBezTo>
                  <a:cubicBezTo>
                    <a:pt x="954" y="1983"/>
                    <a:pt x="996" y="1985"/>
                    <a:pt x="1037" y="1985"/>
                  </a:cubicBezTo>
                  <a:cubicBezTo>
                    <a:pt x="1558" y="1985"/>
                    <a:pt x="1978" y="1632"/>
                    <a:pt x="2006" y="1097"/>
                  </a:cubicBezTo>
                  <a:cubicBezTo>
                    <a:pt x="2067" y="580"/>
                    <a:pt x="1672" y="63"/>
                    <a:pt x="1125" y="3"/>
                  </a:cubicBezTo>
                  <a:cubicBezTo>
                    <a:pt x="1105" y="1"/>
                    <a:pt x="1085"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3"/>
            <p:cNvSpPr/>
            <p:nvPr/>
          </p:nvSpPr>
          <p:spPr>
            <a:xfrm>
              <a:off x="2491004" y="4341952"/>
              <a:ext cx="65128" cy="63306"/>
            </a:xfrm>
            <a:custGeom>
              <a:avLst/>
              <a:gdLst/>
              <a:ahLst/>
              <a:cxnLst/>
              <a:rect l="l" t="t" r="r" b="b"/>
              <a:pathLst>
                <a:path w="2037" h="1980" extrusionOk="0">
                  <a:moveTo>
                    <a:pt x="1065" y="1"/>
                  </a:moveTo>
                  <a:cubicBezTo>
                    <a:pt x="571" y="1"/>
                    <a:pt x="118" y="358"/>
                    <a:pt x="31" y="884"/>
                  </a:cubicBezTo>
                  <a:cubicBezTo>
                    <a:pt x="0" y="1401"/>
                    <a:pt x="365" y="1887"/>
                    <a:pt x="912" y="1978"/>
                  </a:cubicBezTo>
                  <a:cubicBezTo>
                    <a:pt x="932" y="1979"/>
                    <a:pt x="952" y="1980"/>
                    <a:pt x="972" y="1980"/>
                  </a:cubicBezTo>
                  <a:cubicBezTo>
                    <a:pt x="1468" y="1980"/>
                    <a:pt x="1948" y="1623"/>
                    <a:pt x="2006" y="1097"/>
                  </a:cubicBezTo>
                  <a:cubicBezTo>
                    <a:pt x="2037" y="580"/>
                    <a:pt x="1672" y="63"/>
                    <a:pt x="1125" y="2"/>
                  </a:cubicBezTo>
                  <a:cubicBezTo>
                    <a:pt x="1105" y="1"/>
                    <a:pt x="1085"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3"/>
            <p:cNvSpPr/>
            <p:nvPr/>
          </p:nvSpPr>
          <p:spPr>
            <a:xfrm>
              <a:off x="3552235" y="4064942"/>
              <a:ext cx="37919" cy="35202"/>
            </a:xfrm>
            <a:custGeom>
              <a:avLst/>
              <a:gdLst/>
              <a:ahLst/>
              <a:cxnLst/>
              <a:rect l="l" t="t" r="r" b="b"/>
              <a:pathLst>
                <a:path w="1186" h="1101" extrusionOk="0">
                  <a:moveTo>
                    <a:pt x="611" y="1"/>
                  </a:moveTo>
                  <a:cubicBezTo>
                    <a:pt x="331" y="1"/>
                    <a:pt x="90" y="206"/>
                    <a:pt x="61" y="490"/>
                  </a:cubicBezTo>
                  <a:cubicBezTo>
                    <a:pt x="0" y="794"/>
                    <a:pt x="244" y="1068"/>
                    <a:pt x="547" y="1098"/>
                  </a:cubicBezTo>
                  <a:cubicBezTo>
                    <a:pt x="567" y="1100"/>
                    <a:pt x="586" y="1101"/>
                    <a:pt x="605" y="1101"/>
                  </a:cubicBezTo>
                  <a:cubicBezTo>
                    <a:pt x="885" y="1101"/>
                    <a:pt x="1127" y="896"/>
                    <a:pt x="1155" y="612"/>
                  </a:cubicBezTo>
                  <a:cubicBezTo>
                    <a:pt x="1186" y="308"/>
                    <a:pt x="973" y="34"/>
                    <a:pt x="669" y="4"/>
                  </a:cubicBezTo>
                  <a:cubicBezTo>
                    <a:pt x="650" y="2"/>
                    <a:pt x="630" y="1"/>
                    <a:pt x="6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3"/>
            <p:cNvSpPr/>
            <p:nvPr/>
          </p:nvSpPr>
          <p:spPr>
            <a:xfrm>
              <a:off x="8284808" y="2187844"/>
              <a:ext cx="37919" cy="36161"/>
            </a:xfrm>
            <a:custGeom>
              <a:avLst/>
              <a:gdLst/>
              <a:ahLst/>
              <a:cxnLst/>
              <a:rect l="l" t="t" r="r" b="b"/>
              <a:pathLst>
                <a:path w="1186" h="1131" extrusionOk="0">
                  <a:moveTo>
                    <a:pt x="618" y="0"/>
                  </a:moveTo>
                  <a:cubicBezTo>
                    <a:pt x="335" y="0"/>
                    <a:pt x="90" y="233"/>
                    <a:pt x="61" y="520"/>
                  </a:cubicBezTo>
                  <a:cubicBezTo>
                    <a:pt x="0" y="824"/>
                    <a:pt x="244" y="1097"/>
                    <a:pt x="548" y="1128"/>
                  </a:cubicBezTo>
                  <a:cubicBezTo>
                    <a:pt x="567" y="1130"/>
                    <a:pt x="586" y="1130"/>
                    <a:pt x="605" y="1130"/>
                  </a:cubicBezTo>
                  <a:cubicBezTo>
                    <a:pt x="885" y="1130"/>
                    <a:pt x="1127" y="924"/>
                    <a:pt x="1155" y="611"/>
                  </a:cubicBezTo>
                  <a:cubicBezTo>
                    <a:pt x="1186" y="337"/>
                    <a:pt x="973" y="64"/>
                    <a:pt x="669" y="3"/>
                  </a:cubicBezTo>
                  <a:cubicBezTo>
                    <a:pt x="652" y="1"/>
                    <a:pt x="635" y="0"/>
                    <a:pt x="6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3"/>
            <p:cNvSpPr/>
            <p:nvPr/>
          </p:nvSpPr>
          <p:spPr>
            <a:xfrm>
              <a:off x="992381" y="2502349"/>
              <a:ext cx="658953" cy="618956"/>
            </a:xfrm>
            <a:custGeom>
              <a:avLst/>
              <a:gdLst/>
              <a:ahLst/>
              <a:cxnLst/>
              <a:rect l="l" t="t" r="r" b="b"/>
              <a:pathLst>
                <a:path w="20610" h="19359" extrusionOk="0">
                  <a:moveTo>
                    <a:pt x="10791" y="6017"/>
                  </a:moveTo>
                  <a:lnTo>
                    <a:pt x="11187" y="7415"/>
                  </a:lnTo>
                  <a:lnTo>
                    <a:pt x="10457" y="8327"/>
                  </a:lnTo>
                  <a:lnTo>
                    <a:pt x="10032" y="7263"/>
                  </a:lnTo>
                  <a:lnTo>
                    <a:pt x="10791" y="6017"/>
                  </a:lnTo>
                  <a:close/>
                  <a:moveTo>
                    <a:pt x="7752" y="7445"/>
                  </a:moveTo>
                  <a:lnTo>
                    <a:pt x="8816" y="7749"/>
                  </a:lnTo>
                  <a:lnTo>
                    <a:pt x="9241" y="8813"/>
                  </a:lnTo>
                  <a:lnTo>
                    <a:pt x="8694" y="8752"/>
                  </a:lnTo>
                  <a:lnTo>
                    <a:pt x="7752" y="7445"/>
                  </a:lnTo>
                  <a:close/>
                  <a:moveTo>
                    <a:pt x="12250" y="8205"/>
                  </a:moveTo>
                  <a:lnTo>
                    <a:pt x="13345" y="8266"/>
                  </a:lnTo>
                  <a:lnTo>
                    <a:pt x="12038" y="9208"/>
                  </a:lnTo>
                  <a:lnTo>
                    <a:pt x="11521" y="9117"/>
                  </a:lnTo>
                  <a:lnTo>
                    <a:pt x="12250" y="8205"/>
                  </a:lnTo>
                  <a:close/>
                  <a:moveTo>
                    <a:pt x="8542" y="10029"/>
                  </a:moveTo>
                  <a:lnTo>
                    <a:pt x="9089" y="10120"/>
                  </a:lnTo>
                  <a:lnTo>
                    <a:pt x="8360" y="11032"/>
                  </a:lnTo>
                  <a:lnTo>
                    <a:pt x="7266" y="11002"/>
                  </a:lnTo>
                  <a:lnTo>
                    <a:pt x="8542" y="10029"/>
                  </a:lnTo>
                  <a:close/>
                  <a:moveTo>
                    <a:pt x="11369" y="10394"/>
                  </a:moveTo>
                  <a:lnTo>
                    <a:pt x="11886" y="10454"/>
                  </a:lnTo>
                  <a:lnTo>
                    <a:pt x="12858" y="11761"/>
                  </a:lnTo>
                  <a:lnTo>
                    <a:pt x="12858" y="11761"/>
                  </a:lnTo>
                  <a:lnTo>
                    <a:pt x="11794" y="11458"/>
                  </a:lnTo>
                  <a:lnTo>
                    <a:pt x="11369" y="10394"/>
                  </a:lnTo>
                  <a:close/>
                  <a:moveTo>
                    <a:pt x="10153" y="10910"/>
                  </a:moveTo>
                  <a:lnTo>
                    <a:pt x="10579" y="11974"/>
                  </a:lnTo>
                  <a:lnTo>
                    <a:pt x="9819" y="13220"/>
                  </a:lnTo>
                  <a:lnTo>
                    <a:pt x="9424" y="11822"/>
                  </a:lnTo>
                  <a:lnTo>
                    <a:pt x="10153" y="10910"/>
                  </a:lnTo>
                  <a:close/>
                  <a:moveTo>
                    <a:pt x="6651" y="0"/>
                  </a:moveTo>
                  <a:cubicBezTo>
                    <a:pt x="6563" y="0"/>
                    <a:pt x="6472" y="19"/>
                    <a:pt x="6384" y="59"/>
                  </a:cubicBezTo>
                  <a:cubicBezTo>
                    <a:pt x="6050" y="211"/>
                    <a:pt x="5898" y="546"/>
                    <a:pt x="6050" y="880"/>
                  </a:cubicBezTo>
                  <a:lnTo>
                    <a:pt x="6931" y="3038"/>
                  </a:lnTo>
                  <a:lnTo>
                    <a:pt x="5807" y="2582"/>
                  </a:lnTo>
                  <a:cubicBezTo>
                    <a:pt x="5720" y="2542"/>
                    <a:pt x="5630" y="2524"/>
                    <a:pt x="5544" y="2524"/>
                  </a:cubicBezTo>
                  <a:cubicBezTo>
                    <a:pt x="5299" y="2524"/>
                    <a:pt x="5076" y="2677"/>
                    <a:pt x="4986" y="2947"/>
                  </a:cubicBezTo>
                  <a:cubicBezTo>
                    <a:pt x="4834" y="3281"/>
                    <a:pt x="4986" y="3646"/>
                    <a:pt x="5320" y="3767"/>
                  </a:cubicBezTo>
                  <a:lnTo>
                    <a:pt x="7600" y="4710"/>
                  </a:lnTo>
                  <a:lnTo>
                    <a:pt x="8208" y="6290"/>
                  </a:lnTo>
                  <a:lnTo>
                    <a:pt x="8208" y="6290"/>
                  </a:lnTo>
                  <a:lnTo>
                    <a:pt x="6262" y="5743"/>
                  </a:lnTo>
                  <a:cubicBezTo>
                    <a:pt x="6214" y="5731"/>
                    <a:pt x="6164" y="5725"/>
                    <a:pt x="6114" y="5725"/>
                  </a:cubicBezTo>
                  <a:cubicBezTo>
                    <a:pt x="5914" y="5725"/>
                    <a:pt x="5709" y="5822"/>
                    <a:pt x="5563" y="6017"/>
                  </a:cubicBezTo>
                  <a:cubicBezTo>
                    <a:pt x="5411" y="6230"/>
                    <a:pt x="5411" y="6533"/>
                    <a:pt x="5594" y="6777"/>
                  </a:cubicBezTo>
                  <a:lnTo>
                    <a:pt x="6931" y="8509"/>
                  </a:lnTo>
                  <a:lnTo>
                    <a:pt x="6931" y="8509"/>
                  </a:lnTo>
                  <a:lnTo>
                    <a:pt x="4864" y="8266"/>
                  </a:lnTo>
                  <a:lnTo>
                    <a:pt x="3375" y="6290"/>
                  </a:lnTo>
                  <a:cubicBezTo>
                    <a:pt x="3251" y="6113"/>
                    <a:pt x="3065" y="6019"/>
                    <a:pt x="2871" y="6019"/>
                  </a:cubicBezTo>
                  <a:cubicBezTo>
                    <a:pt x="2733" y="6019"/>
                    <a:pt x="2590" y="6067"/>
                    <a:pt x="2463" y="6169"/>
                  </a:cubicBezTo>
                  <a:cubicBezTo>
                    <a:pt x="2159" y="6381"/>
                    <a:pt x="2129" y="6777"/>
                    <a:pt x="2372" y="7081"/>
                  </a:cubicBezTo>
                  <a:lnTo>
                    <a:pt x="3071" y="8023"/>
                  </a:lnTo>
                  <a:lnTo>
                    <a:pt x="761" y="7719"/>
                  </a:lnTo>
                  <a:cubicBezTo>
                    <a:pt x="740" y="7717"/>
                    <a:pt x="719" y="7716"/>
                    <a:pt x="698" y="7716"/>
                  </a:cubicBezTo>
                  <a:cubicBezTo>
                    <a:pt x="385" y="7716"/>
                    <a:pt x="88" y="7926"/>
                    <a:pt x="31" y="8296"/>
                  </a:cubicBezTo>
                  <a:cubicBezTo>
                    <a:pt x="1" y="8631"/>
                    <a:pt x="244" y="8965"/>
                    <a:pt x="609" y="9026"/>
                  </a:cubicBezTo>
                  <a:lnTo>
                    <a:pt x="2889" y="9330"/>
                  </a:lnTo>
                  <a:lnTo>
                    <a:pt x="1946" y="10029"/>
                  </a:lnTo>
                  <a:cubicBezTo>
                    <a:pt x="1642" y="10272"/>
                    <a:pt x="1612" y="10637"/>
                    <a:pt x="1825" y="10941"/>
                  </a:cubicBezTo>
                  <a:cubicBezTo>
                    <a:pt x="1964" y="11127"/>
                    <a:pt x="2174" y="11206"/>
                    <a:pt x="2388" y="11206"/>
                  </a:cubicBezTo>
                  <a:cubicBezTo>
                    <a:pt x="2454" y="11206"/>
                    <a:pt x="2520" y="11198"/>
                    <a:pt x="2585" y="11184"/>
                  </a:cubicBezTo>
                  <a:cubicBezTo>
                    <a:pt x="2615" y="11154"/>
                    <a:pt x="2706" y="11154"/>
                    <a:pt x="2737" y="11093"/>
                  </a:cubicBezTo>
                  <a:lnTo>
                    <a:pt x="4712" y="9634"/>
                  </a:lnTo>
                  <a:lnTo>
                    <a:pt x="6779" y="9877"/>
                  </a:lnTo>
                  <a:lnTo>
                    <a:pt x="5016" y="11214"/>
                  </a:lnTo>
                  <a:cubicBezTo>
                    <a:pt x="4803" y="11366"/>
                    <a:pt x="4712" y="11670"/>
                    <a:pt x="4803" y="11944"/>
                  </a:cubicBezTo>
                  <a:cubicBezTo>
                    <a:pt x="4864" y="12217"/>
                    <a:pt x="5138" y="12400"/>
                    <a:pt x="5411" y="12400"/>
                  </a:cubicBezTo>
                  <a:lnTo>
                    <a:pt x="7417" y="12430"/>
                  </a:lnTo>
                  <a:lnTo>
                    <a:pt x="6384" y="13768"/>
                  </a:lnTo>
                  <a:lnTo>
                    <a:pt x="3922" y="14072"/>
                  </a:lnTo>
                  <a:cubicBezTo>
                    <a:pt x="3588" y="14102"/>
                    <a:pt x="3314" y="14436"/>
                    <a:pt x="3344" y="14801"/>
                  </a:cubicBezTo>
                  <a:cubicBezTo>
                    <a:pt x="3372" y="15104"/>
                    <a:pt x="3674" y="15357"/>
                    <a:pt x="3979" y="15357"/>
                  </a:cubicBezTo>
                  <a:cubicBezTo>
                    <a:pt x="4010" y="15357"/>
                    <a:pt x="4042" y="15354"/>
                    <a:pt x="4074" y="15348"/>
                  </a:cubicBezTo>
                  <a:lnTo>
                    <a:pt x="5259" y="15196"/>
                  </a:lnTo>
                  <a:lnTo>
                    <a:pt x="3800" y="17020"/>
                  </a:lnTo>
                  <a:cubicBezTo>
                    <a:pt x="3588" y="17293"/>
                    <a:pt x="3648" y="17719"/>
                    <a:pt x="3922" y="17932"/>
                  </a:cubicBezTo>
                  <a:cubicBezTo>
                    <a:pt x="4037" y="18028"/>
                    <a:pt x="4177" y="18088"/>
                    <a:pt x="4318" y="18088"/>
                  </a:cubicBezTo>
                  <a:cubicBezTo>
                    <a:pt x="4400" y="18088"/>
                    <a:pt x="4482" y="18068"/>
                    <a:pt x="4560" y="18023"/>
                  </a:cubicBezTo>
                  <a:cubicBezTo>
                    <a:pt x="4682" y="17993"/>
                    <a:pt x="4743" y="17901"/>
                    <a:pt x="4834" y="17841"/>
                  </a:cubicBezTo>
                  <a:lnTo>
                    <a:pt x="6262" y="16017"/>
                  </a:lnTo>
                  <a:lnTo>
                    <a:pt x="6414" y="17172"/>
                  </a:lnTo>
                  <a:cubicBezTo>
                    <a:pt x="6472" y="17516"/>
                    <a:pt x="6773" y="17752"/>
                    <a:pt x="7087" y="17752"/>
                  </a:cubicBezTo>
                  <a:cubicBezTo>
                    <a:pt x="7106" y="17752"/>
                    <a:pt x="7125" y="17751"/>
                    <a:pt x="7144" y="17749"/>
                  </a:cubicBezTo>
                  <a:cubicBezTo>
                    <a:pt x="7235" y="17749"/>
                    <a:pt x="7266" y="17719"/>
                    <a:pt x="7296" y="17719"/>
                  </a:cubicBezTo>
                  <a:cubicBezTo>
                    <a:pt x="7569" y="17597"/>
                    <a:pt x="7721" y="17324"/>
                    <a:pt x="7721" y="17020"/>
                  </a:cubicBezTo>
                  <a:lnTo>
                    <a:pt x="7417" y="14558"/>
                  </a:lnTo>
                  <a:lnTo>
                    <a:pt x="8451" y="13220"/>
                  </a:lnTo>
                  <a:lnTo>
                    <a:pt x="8968" y="15166"/>
                  </a:lnTo>
                  <a:cubicBezTo>
                    <a:pt x="9059" y="15439"/>
                    <a:pt x="9241" y="15622"/>
                    <a:pt x="9515" y="15622"/>
                  </a:cubicBezTo>
                  <a:cubicBezTo>
                    <a:pt x="9545" y="15625"/>
                    <a:pt x="9575" y="15627"/>
                    <a:pt x="9604" y="15627"/>
                  </a:cubicBezTo>
                  <a:cubicBezTo>
                    <a:pt x="9816" y="15627"/>
                    <a:pt x="10020" y="15531"/>
                    <a:pt x="10153" y="15318"/>
                  </a:cubicBezTo>
                  <a:lnTo>
                    <a:pt x="11187" y="13585"/>
                  </a:lnTo>
                  <a:lnTo>
                    <a:pt x="11794" y="15135"/>
                  </a:lnTo>
                  <a:lnTo>
                    <a:pt x="10822" y="17415"/>
                  </a:lnTo>
                  <a:cubicBezTo>
                    <a:pt x="10670" y="17749"/>
                    <a:pt x="10822" y="18145"/>
                    <a:pt x="11187" y="18236"/>
                  </a:cubicBezTo>
                  <a:cubicBezTo>
                    <a:pt x="11275" y="18276"/>
                    <a:pt x="11365" y="18295"/>
                    <a:pt x="11453" y="18295"/>
                  </a:cubicBezTo>
                  <a:cubicBezTo>
                    <a:pt x="11697" y="18295"/>
                    <a:pt x="11918" y="18148"/>
                    <a:pt x="12007" y="17901"/>
                  </a:cubicBezTo>
                  <a:lnTo>
                    <a:pt x="12463" y="16807"/>
                  </a:lnTo>
                  <a:lnTo>
                    <a:pt x="13345" y="18965"/>
                  </a:lnTo>
                  <a:cubicBezTo>
                    <a:pt x="13457" y="19211"/>
                    <a:pt x="13667" y="19359"/>
                    <a:pt x="13904" y="19359"/>
                  </a:cubicBezTo>
                  <a:cubicBezTo>
                    <a:pt x="13989" y="19359"/>
                    <a:pt x="14077" y="19340"/>
                    <a:pt x="14165" y="19300"/>
                  </a:cubicBezTo>
                  <a:cubicBezTo>
                    <a:pt x="14500" y="19148"/>
                    <a:pt x="14652" y="18813"/>
                    <a:pt x="14500" y="18479"/>
                  </a:cubicBezTo>
                  <a:lnTo>
                    <a:pt x="13649" y="16290"/>
                  </a:lnTo>
                  <a:lnTo>
                    <a:pt x="13649" y="16290"/>
                  </a:lnTo>
                  <a:lnTo>
                    <a:pt x="14743" y="16746"/>
                  </a:lnTo>
                  <a:cubicBezTo>
                    <a:pt x="14819" y="16792"/>
                    <a:pt x="14902" y="16815"/>
                    <a:pt x="14986" y="16815"/>
                  </a:cubicBezTo>
                  <a:cubicBezTo>
                    <a:pt x="15070" y="16815"/>
                    <a:pt x="15153" y="16792"/>
                    <a:pt x="15229" y="16746"/>
                  </a:cubicBezTo>
                  <a:cubicBezTo>
                    <a:pt x="15381" y="16686"/>
                    <a:pt x="15503" y="16564"/>
                    <a:pt x="15594" y="16412"/>
                  </a:cubicBezTo>
                  <a:cubicBezTo>
                    <a:pt x="15746" y="16078"/>
                    <a:pt x="15594" y="15683"/>
                    <a:pt x="15229" y="15591"/>
                  </a:cubicBezTo>
                  <a:lnTo>
                    <a:pt x="12950" y="14619"/>
                  </a:lnTo>
                  <a:lnTo>
                    <a:pt x="12342" y="13069"/>
                  </a:lnTo>
                  <a:lnTo>
                    <a:pt x="14317" y="13616"/>
                  </a:lnTo>
                  <a:cubicBezTo>
                    <a:pt x="14380" y="13628"/>
                    <a:pt x="14438" y="13636"/>
                    <a:pt x="14495" y="13636"/>
                  </a:cubicBezTo>
                  <a:cubicBezTo>
                    <a:pt x="14575" y="13636"/>
                    <a:pt x="14654" y="13621"/>
                    <a:pt x="14743" y="13585"/>
                  </a:cubicBezTo>
                  <a:cubicBezTo>
                    <a:pt x="14864" y="13524"/>
                    <a:pt x="14956" y="13464"/>
                    <a:pt x="15047" y="13342"/>
                  </a:cubicBezTo>
                  <a:cubicBezTo>
                    <a:pt x="15199" y="13129"/>
                    <a:pt x="15199" y="12825"/>
                    <a:pt x="15016" y="12582"/>
                  </a:cubicBezTo>
                  <a:lnTo>
                    <a:pt x="13679" y="10850"/>
                  </a:lnTo>
                  <a:lnTo>
                    <a:pt x="15746" y="11093"/>
                  </a:lnTo>
                  <a:lnTo>
                    <a:pt x="17205" y="13069"/>
                  </a:lnTo>
                  <a:cubicBezTo>
                    <a:pt x="17367" y="13254"/>
                    <a:pt x="17583" y="13334"/>
                    <a:pt x="17784" y="13334"/>
                  </a:cubicBezTo>
                  <a:cubicBezTo>
                    <a:pt x="17847" y="13334"/>
                    <a:pt x="17907" y="13326"/>
                    <a:pt x="17965" y="13312"/>
                  </a:cubicBezTo>
                  <a:cubicBezTo>
                    <a:pt x="18026" y="13251"/>
                    <a:pt x="18086" y="13251"/>
                    <a:pt x="18117" y="13220"/>
                  </a:cubicBezTo>
                  <a:cubicBezTo>
                    <a:pt x="18421" y="13008"/>
                    <a:pt x="18482" y="12613"/>
                    <a:pt x="18238" y="12309"/>
                  </a:cubicBezTo>
                  <a:lnTo>
                    <a:pt x="17509" y="11366"/>
                  </a:lnTo>
                  <a:lnTo>
                    <a:pt x="19789" y="11670"/>
                  </a:lnTo>
                  <a:cubicBezTo>
                    <a:pt x="19910" y="11670"/>
                    <a:pt x="20032" y="11670"/>
                    <a:pt x="20153" y="11640"/>
                  </a:cubicBezTo>
                  <a:cubicBezTo>
                    <a:pt x="20336" y="11549"/>
                    <a:pt x="20518" y="11366"/>
                    <a:pt x="20518" y="11154"/>
                  </a:cubicBezTo>
                  <a:cubicBezTo>
                    <a:pt x="20609" y="10698"/>
                    <a:pt x="20366" y="10394"/>
                    <a:pt x="20001" y="10303"/>
                  </a:cubicBezTo>
                  <a:lnTo>
                    <a:pt x="17661" y="9999"/>
                  </a:lnTo>
                  <a:lnTo>
                    <a:pt x="18634" y="9269"/>
                  </a:lnTo>
                  <a:cubicBezTo>
                    <a:pt x="18937" y="9056"/>
                    <a:pt x="18968" y="8661"/>
                    <a:pt x="18725" y="8357"/>
                  </a:cubicBezTo>
                  <a:cubicBezTo>
                    <a:pt x="18603" y="8183"/>
                    <a:pt x="18420" y="8098"/>
                    <a:pt x="18230" y="8098"/>
                  </a:cubicBezTo>
                  <a:cubicBezTo>
                    <a:pt x="18088" y="8098"/>
                    <a:pt x="17942" y="8145"/>
                    <a:pt x="17813" y="8236"/>
                  </a:cubicBezTo>
                  <a:lnTo>
                    <a:pt x="15837" y="9725"/>
                  </a:lnTo>
                  <a:lnTo>
                    <a:pt x="13801" y="9451"/>
                  </a:lnTo>
                  <a:lnTo>
                    <a:pt x="15533" y="8144"/>
                  </a:lnTo>
                  <a:cubicBezTo>
                    <a:pt x="15776" y="7992"/>
                    <a:pt x="15837" y="7688"/>
                    <a:pt x="15776" y="7415"/>
                  </a:cubicBezTo>
                  <a:cubicBezTo>
                    <a:pt x="15685" y="7141"/>
                    <a:pt x="15442" y="6959"/>
                    <a:pt x="15168" y="6959"/>
                  </a:cubicBezTo>
                  <a:lnTo>
                    <a:pt x="13162" y="6929"/>
                  </a:lnTo>
                  <a:lnTo>
                    <a:pt x="14165" y="5591"/>
                  </a:lnTo>
                  <a:lnTo>
                    <a:pt x="16658" y="5287"/>
                  </a:lnTo>
                  <a:cubicBezTo>
                    <a:pt x="16719" y="5287"/>
                    <a:pt x="16749" y="5257"/>
                    <a:pt x="16810" y="5257"/>
                  </a:cubicBezTo>
                  <a:cubicBezTo>
                    <a:pt x="17053" y="5135"/>
                    <a:pt x="17205" y="4862"/>
                    <a:pt x="17205" y="4558"/>
                  </a:cubicBezTo>
                  <a:cubicBezTo>
                    <a:pt x="17176" y="4240"/>
                    <a:pt x="16873" y="3978"/>
                    <a:pt x="16557" y="3978"/>
                  </a:cubicBezTo>
                  <a:cubicBezTo>
                    <a:pt x="16540" y="3978"/>
                    <a:pt x="16523" y="3979"/>
                    <a:pt x="16506" y="3980"/>
                  </a:cubicBezTo>
                  <a:lnTo>
                    <a:pt x="15320" y="4132"/>
                  </a:lnTo>
                  <a:lnTo>
                    <a:pt x="16749" y="2308"/>
                  </a:lnTo>
                  <a:cubicBezTo>
                    <a:pt x="16992" y="2065"/>
                    <a:pt x="16901" y="1640"/>
                    <a:pt x="16658" y="1397"/>
                  </a:cubicBezTo>
                  <a:cubicBezTo>
                    <a:pt x="16546" y="1310"/>
                    <a:pt x="16410" y="1269"/>
                    <a:pt x="16273" y="1269"/>
                  </a:cubicBezTo>
                  <a:cubicBezTo>
                    <a:pt x="16073" y="1269"/>
                    <a:pt x="15872" y="1356"/>
                    <a:pt x="15746" y="1518"/>
                  </a:cubicBezTo>
                  <a:lnTo>
                    <a:pt x="14287" y="3342"/>
                  </a:lnTo>
                  <a:lnTo>
                    <a:pt x="14135" y="2156"/>
                  </a:lnTo>
                  <a:cubicBezTo>
                    <a:pt x="14106" y="1841"/>
                    <a:pt x="13780" y="1607"/>
                    <a:pt x="13462" y="1607"/>
                  </a:cubicBezTo>
                  <a:cubicBezTo>
                    <a:pt x="13443" y="1607"/>
                    <a:pt x="13424" y="1608"/>
                    <a:pt x="13405" y="1609"/>
                  </a:cubicBezTo>
                  <a:cubicBezTo>
                    <a:pt x="13071" y="1640"/>
                    <a:pt x="12798" y="1974"/>
                    <a:pt x="12828" y="2339"/>
                  </a:cubicBezTo>
                  <a:lnTo>
                    <a:pt x="13132" y="4801"/>
                  </a:lnTo>
                  <a:lnTo>
                    <a:pt x="12129" y="6138"/>
                  </a:lnTo>
                  <a:lnTo>
                    <a:pt x="11582" y="4193"/>
                  </a:lnTo>
                  <a:cubicBezTo>
                    <a:pt x="11521" y="3919"/>
                    <a:pt x="11339" y="3737"/>
                    <a:pt x="11065" y="3737"/>
                  </a:cubicBezTo>
                  <a:cubicBezTo>
                    <a:pt x="11031" y="3733"/>
                    <a:pt x="10998" y="3731"/>
                    <a:pt x="10965" y="3731"/>
                  </a:cubicBezTo>
                  <a:cubicBezTo>
                    <a:pt x="10733" y="3731"/>
                    <a:pt x="10533" y="3828"/>
                    <a:pt x="10427" y="4041"/>
                  </a:cubicBezTo>
                  <a:lnTo>
                    <a:pt x="9393" y="5774"/>
                  </a:lnTo>
                  <a:lnTo>
                    <a:pt x="8785" y="4223"/>
                  </a:lnTo>
                  <a:lnTo>
                    <a:pt x="9728" y="1944"/>
                  </a:lnTo>
                  <a:cubicBezTo>
                    <a:pt x="9880" y="1609"/>
                    <a:pt x="9728" y="1214"/>
                    <a:pt x="9393" y="1123"/>
                  </a:cubicBezTo>
                  <a:cubicBezTo>
                    <a:pt x="9305" y="1083"/>
                    <a:pt x="9212" y="1064"/>
                    <a:pt x="9122" y="1064"/>
                  </a:cubicBezTo>
                  <a:cubicBezTo>
                    <a:pt x="8869" y="1064"/>
                    <a:pt x="8632" y="1211"/>
                    <a:pt x="8542" y="1457"/>
                  </a:cubicBezTo>
                  <a:lnTo>
                    <a:pt x="8086" y="2552"/>
                  </a:lnTo>
                  <a:lnTo>
                    <a:pt x="7235" y="394"/>
                  </a:lnTo>
                  <a:cubicBezTo>
                    <a:pt x="7123" y="147"/>
                    <a:pt x="6896" y="0"/>
                    <a:pt x="66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3"/>
            <p:cNvSpPr/>
            <p:nvPr/>
          </p:nvSpPr>
          <p:spPr>
            <a:xfrm>
              <a:off x="8779454" y="3657556"/>
              <a:ext cx="364487" cy="330947"/>
            </a:xfrm>
            <a:custGeom>
              <a:avLst/>
              <a:gdLst/>
              <a:ahLst/>
              <a:cxnLst/>
              <a:rect l="l" t="t" r="r" b="b"/>
              <a:pathLst>
                <a:path w="11400" h="10351" extrusionOk="0">
                  <a:moveTo>
                    <a:pt x="6019" y="3245"/>
                  </a:moveTo>
                  <a:lnTo>
                    <a:pt x="6232" y="4066"/>
                  </a:lnTo>
                  <a:lnTo>
                    <a:pt x="5867" y="4552"/>
                  </a:lnTo>
                  <a:lnTo>
                    <a:pt x="5624" y="3975"/>
                  </a:lnTo>
                  <a:lnTo>
                    <a:pt x="6019" y="3245"/>
                  </a:lnTo>
                  <a:close/>
                  <a:moveTo>
                    <a:pt x="4287" y="4096"/>
                  </a:moveTo>
                  <a:lnTo>
                    <a:pt x="4895" y="4248"/>
                  </a:lnTo>
                  <a:lnTo>
                    <a:pt x="5138" y="4796"/>
                  </a:lnTo>
                  <a:lnTo>
                    <a:pt x="5138" y="4796"/>
                  </a:lnTo>
                  <a:lnTo>
                    <a:pt x="4834" y="4765"/>
                  </a:lnTo>
                  <a:lnTo>
                    <a:pt x="4287" y="4096"/>
                  </a:lnTo>
                  <a:close/>
                  <a:moveTo>
                    <a:pt x="6718" y="4492"/>
                  </a:moveTo>
                  <a:lnTo>
                    <a:pt x="7387" y="4522"/>
                  </a:lnTo>
                  <a:lnTo>
                    <a:pt x="6658" y="5039"/>
                  </a:lnTo>
                  <a:lnTo>
                    <a:pt x="6354" y="5008"/>
                  </a:lnTo>
                  <a:lnTo>
                    <a:pt x="6718" y="4492"/>
                  </a:lnTo>
                  <a:close/>
                  <a:moveTo>
                    <a:pt x="4743" y="5495"/>
                  </a:moveTo>
                  <a:lnTo>
                    <a:pt x="5047" y="5525"/>
                  </a:lnTo>
                  <a:lnTo>
                    <a:pt x="4682" y="6042"/>
                  </a:lnTo>
                  <a:lnTo>
                    <a:pt x="4043" y="6042"/>
                  </a:lnTo>
                  <a:lnTo>
                    <a:pt x="4743" y="5495"/>
                  </a:lnTo>
                  <a:close/>
                  <a:moveTo>
                    <a:pt x="6262" y="5738"/>
                  </a:moveTo>
                  <a:lnTo>
                    <a:pt x="6566" y="5768"/>
                  </a:lnTo>
                  <a:lnTo>
                    <a:pt x="7113" y="6437"/>
                  </a:lnTo>
                  <a:lnTo>
                    <a:pt x="7113" y="6437"/>
                  </a:lnTo>
                  <a:lnTo>
                    <a:pt x="6506" y="6285"/>
                  </a:lnTo>
                  <a:lnTo>
                    <a:pt x="6262" y="5738"/>
                  </a:lnTo>
                  <a:close/>
                  <a:moveTo>
                    <a:pt x="5594" y="5951"/>
                  </a:moveTo>
                  <a:lnTo>
                    <a:pt x="5806" y="6528"/>
                  </a:lnTo>
                  <a:lnTo>
                    <a:pt x="5442" y="7258"/>
                  </a:lnTo>
                  <a:lnTo>
                    <a:pt x="5199" y="6437"/>
                  </a:lnTo>
                  <a:lnTo>
                    <a:pt x="5594" y="5951"/>
                  </a:lnTo>
                  <a:close/>
                  <a:moveTo>
                    <a:pt x="3723" y="1"/>
                  </a:moveTo>
                  <a:cubicBezTo>
                    <a:pt x="3679" y="1"/>
                    <a:pt x="3633" y="8"/>
                    <a:pt x="3588" y="23"/>
                  </a:cubicBezTo>
                  <a:cubicBezTo>
                    <a:pt x="3375" y="84"/>
                    <a:pt x="3314" y="297"/>
                    <a:pt x="3375" y="479"/>
                  </a:cubicBezTo>
                  <a:lnTo>
                    <a:pt x="3891" y="1665"/>
                  </a:lnTo>
                  <a:lnTo>
                    <a:pt x="3284" y="1391"/>
                  </a:lnTo>
                  <a:cubicBezTo>
                    <a:pt x="3230" y="1376"/>
                    <a:pt x="3179" y="1368"/>
                    <a:pt x="3131" y="1368"/>
                  </a:cubicBezTo>
                  <a:cubicBezTo>
                    <a:pt x="2985" y="1368"/>
                    <a:pt x="2866" y="1437"/>
                    <a:pt x="2797" y="1574"/>
                  </a:cubicBezTo>
                  <a:cubicBezTo>
                    <a:pt x="2736" y="1786"/>
                    <a:pt x="2797" y="1969"/>
                    <a:pt x="3010" y="2030"/>
                  </a:cubicBezTo>
                  <a:lnTo>
                    <a:pt x="4256" y="2577"/>
                  </a:lnTo>
                  <a:lnTo>
                    <a:pt x="4591" y="3397"/>
                  </a:lnTo>
                  <a:lnTo>
                    <a:pt x="4591" y="3397"/>
                  </a:lnTo>
                  <a:lnTo>
                    <a:pt x="3527" y="3093"/>
                  </a:lnTo>
                  <a:cubicBezTo>
                    <a:pt x="3493" y="3087"/>
                    <a:pt x="3458" y="3083"/>
                    <a:pt x="3425" y="3083"/>
                  </a:cubicBezTo>
                  <a:cubicBezTo>
                    <a:pt x="3311" y="3083"/>
                    <a:pt x="3209" y="3128"/>
                    <a:pt x="3162" y="3245"/>
                  </a:cubicBezTo>
                  <a:cubicBezTo>
                    <a:pt x="3071" y="3367"/>
                    <a:pt x="3071" y="3549"/>
                    <a:pt x="3162" y="3671"/>
                  </a:cubicBezTo>
                  <a:lnTo>
                    <a:pt x="3861" y="4613"/>
                  </a:lnTo>
                  <a:lnTo>
                    <a:pt x="3861" y="4613"/>
                  </a:lnTo>
                  <a:lnTo>
                    <a:pt x="2736" y="4461"/>
                  </a:lnTo>
                  <a:lnTo>
                    <a:pt x="1885" y="3367"/>
                  </a:lnTo>
                  <a:cubicBezTo>
                    <a:pt x="1832" y="3278"/>
                    <a:pt x="1728" y="3231"/>
                    <a:pt x="1619" y="3231"/>
                  </a:cubicBezTo>
                  <a:cubicBezTo>
                    <a:pt x="1542" y="3231"/>
                    <a:pt x="1462" y="3255"/>
                    <a:pt x="1399" y="3306"/>
                  </a:cubicBezTo>
                  <a:cubicBezTo>
                    <a:pt x="1247" y="3397"/>
                    <a:pt x="1217" y="3641"/>
                    <a:pt x="1338" y="3793"/>
                  </a:cubicBezTo>
                  <a:lnTo>
                    <a:pt x="1703" y="4309"/>
                  </a:lnTo>
                  <a:lnTo>
                    <a:pt x="457" y="4127"/>
                  </a:lnTo>
                  <a:cubicBezTo>
                    <a:pt x="441" y="4124"/>
                    <a:pt x="425" y="4123"/>
                    <a:pt x="409" y="4123"/>
                  </a:cubicBezTo>
                  <a:cubicBezTo>
                    <a:pt x="239" y="4123"/>
                    <a:pt x="59" y="4264"/>
                    <a:pt x="31" y="4431"/>
                  </a:cubicBezTo>
                  <a:cubicBezTo>
                    <a:pt x="1" y="4613"/>
                    <a:pt x="153" y="4826"/>
                    <a:pt x="335" y="4856"/>
                  </a:cubicBezTo>
                  <a:lnTo>
                    <a:pt x="1581" y="5039"/>
                  </a:lnTo>
                  <a:lnTo>
                    <a:pt x="1065" y="5434"/>
                  </a:lnTo>
                  <a:cubicBezTo>
                    <a:pt x="913" y="5525"/>
                    <a:pt x="882" y="5768"/>
                    <a:pt x="974" y="5920"/>
                  </a:cubicBezTo>
                  <a:cubicBezTo>
                    <a:pt x="1063" y="6009"/>
                    <a:pt x="1168" y="6066"/>
                    <a:pt x="1277" y="6066"/>
                  </a:cubicBezTo>
                  <a:cubicBezTo>
                    <a:pt x="1318" y="6066"/>
                    <a:pt x="1358" y="6058"/>
                    <a:pt x="1399" y="6042"/>
                  </a:cubicBezTo>
                  <a:cubicBezTo>
                    <a:pt x="1429" y="6042"/>
                    <a:pt x="1429" y="5981"/>
                    <a:pt x="1490" y="5981"/>
                  </a:cubicBezTo>
                  <a:lnTo>
                    <a:pt x="2584" y="5160"/>
                  </a:lnTo>
                  <a:lnTo>
                    <a:pt x="3709" y="5312"/>
                  </a:lnTo>
                  <a:lnTo>
                    <a:pt x="2767" y="6042"/>
                  </a:lnTo>
                  <a:cubicBezTo>
                    <a:pt x="2645" y="6103"/>
                    <a:pt x="2584" y="6285"/>
                    <a:pt x="2645" y="6407"/>
                  </a:cubicBezTo>
                  <a:cubicBezTo>
                    <a:pt x="2706" y="6559"/>
                    <a:pt x="2858" y="6650"/>
                    <a:pt x="3010" y="6650"/>
                  </a:cubicBezTo>
                  <a:lnTo>
                    <a:pt x="4104" y="6650"/>
                  </a:lnTo>
                  <a:lnTo>
                    <a:pt x="3527" y="7349"/>
                  </a:lnTo>
                  <a:lnTo>
                    <a:pt x="2159" y="7501"/>
                  </a:lnTo>
                  <a:cubicBezTo>
                    <a:pt x="1977" y="7562"/>
                    <a:pt x="1825" y="7683"/>
                    <a:pt x="1855" y="7896"/>
                  </a:cubicBezTo>
                  <a:cubicBezTo>
                    <a:pt x="1883" y="8063"/>
                    <a:pt x="2012" y="8204"/>
                    <a:pt x="2196" y="8204"/>
                  </a:cubicBezTo>
                  <a:cubicBezTo>
                    <a:pt x="2214" y="8204"/>
                    <a:pt x="2232" y="8202"/>
                    <a:pt x="2250" y="8200"/>
                  </a:cubicBezTo>
                  <a:lnTo>
                    <a:pt x="2888" y="8109"/>
                  </a:lnTo>
                  <a:lnTo>
                    <a:pt x="2888" y="8109"/>
                  </a:lnTo>
                  <a:lnTo>
                    <a:pt x="2098" y="9142"/>
                  </a:lnTo>
                  <a:cubicBezTo>
                    <a:pt x="1977" y="9294"/>
                    <a:pt x="2007" y="9537"/>
                    <a:pt x="2159" y="9628"/>
                  </a:cubicBezTo>
                  <a:cubicBezTo>
                    <a:pt x="2237" y="9687"/>
                    <a:pt x="2316" y="9721"/>
                    <a:pt x="2386" y="9721"/>
                  </a:cubicBezTo>
                  <a:cubicBezTo>
                    <a:pt x="2425" y="9721"/>
                    <a:pt x="2461" y="9711"/>
                    <a:pt x="2493" y="9689"/>
                  </a:cubicBezTo>
                  <a:cubicBezTo>
                    <a:pt x="2554" y="9628"/>
                    <a:pt x="2615" y="9598"/>
                    <a:pt x="2645" y="9568"/>
                  </a:cubicBezTo>
                  <a:lnTo>
                    <a:pt x="3466" y="8534"/>
                  </a:lnTo>
                  <a:lnTo>
                    <a:pt x="3527" y="9173"/>
                  </a:lnTo>
                  <a:cubicBezTo>
                    <a:pt x="3553" y="9353"/>
                    <a:pt x="3666" y="9490"/>
                    <a:pt x="3830" y="9490"/>
                  </a:cubicBezTo>
                  <a:cubicBezTo>
                    <a:pt x="3859" y="9490"/>
                    <a:pt x="3890" y="9486"/>
                    <a:pt x="3922" y="9476"/>
                  </a:cubicBezTo>
                  <a:cubicBezTo>
                    <a:pt x="3952" y="9476"/>
                    <a:pt x="3983" y="9476"/>
                    <a:pt x="3983" y="9446"/>
                  </a:cubicBezTo>
                  <a:cubicBezTo>
                    <a:pt x="4135" y="9385"/>
                    <a:pt x="4226" y="9203"/>
                    <a:pt x="4226" y="9081"/>
                  </a:cubicBezTo>
                  <a:lnTo>
                    <a:pt x="4074" y="7683"/>
                  </a:lnTo>
                  <a:lnTo>
                    <a:pt x="4651" y="6984"/>
                  </a:lnTo>
                  <a:lnTo>
                    <a:pt x="4955" y="8048"/>
                  </a:lnTo>
                  <a:cubicBezTo>
                    <a:pt x="4986" y="8200"/>
                    <a:pt x="5077" y="8261"/>
                    <a:pt x="5229" y="8321"/>
                  </a:cubicBezTo>
                  <a:cubicBezTo>
                    <a:pt x="5249" y="8326"/>
                    <a:pt x="5269" y="8327"/>
                    <a:pt x="5288" y="8327"/>
                  </a:cubicBezTo>
                  <a:cubicBezTo>
                    <a:pt x="5413" y="8327"/>
                    <a:pt x="5515" y="8248"/>
                    <a:pt x="5594" y="8169"/>
                  </a:cubicBezTo>
                  <a:lnTo>
                    <a:pt x="6141" y="7197"/>
                  </a:lnTo>
                  <a:lnTo>
                    <a:pt x="6506" y="8048"/>
                  </a:lnTo>
                  <a:lnTo>
                    <a:pt x="5958" y="9294"/>
                  </a:lnTo>
                  <a:cubicBezTo>
                    <a:pt x="5898" y="9476"/>
                    <a:pt x="5958" y="9689"/>
                    <a:pt x="6141" y="9750"/>
                  </a:cubicBezTo>
                  <a:cubicBezTo>
                    <a:pt x="6198" y="9774"/>
                    <a:pt x="6253" y="9786"/>
                    <a:pt x="6304" y="9786"/>
                  </a:cubicBezTo>
                  <a:cubicBezTo>
                    <a:pt x="6443" y="9786"/>
                    <a:pt x="6552" y="9701"/>
                    <a:pt x="6597" y="9568"/>
                  </a:cubicBezTo>
                  <a:lnTo>
                    <a:pt x="6870" y="8960"/>
                  </a:lnTo>
                  <a:lnTo>
                    <a:pt x="7357" y="10145"/>
                  </a:lnTo>
                  <a:cubicBezTo>
                    <a:pt x="7425" y="10282"/>
                    <a:pt x="7545" y="10350"/>
                    <a:pt x="7690" y="10350"/>
                  </a:cubicBezTo>
                  <a:cubicBezTo>
                    <a:pt x="7738" y="10350"/>
                    <a:pt x="7790" y="10343"/>
                    <a:pt x="7843" y="10328"/>
                  </a:cubicBezTo>
                  <a:cubicBezTo>
                    <a:pt x="8025" y="10236"/>
                    <a:pt x="8086" y="10054"/>
                    <a:pt x="8025" y="9872"/>
                  </a:cubicBezTo>
                  <a:lnTo>
                    <a:pt x="7539" y="8686"/>
                  </a:lnTo>
                  <a:lnTo>
                    <a:pt x="8147" y="8960"/>
                  </a:lnTo>
                  <a:cubicBezTo>
                    <a:pt x="8177" y="8975"/>
                    <a:pt x="8223" y="8983"/>
                    <a:pt x="8268" y="8983"/>
                  </a:cubicBezTo>
                  <a:cubicBezTo>
                    <a:pt x="8314" y="8983"/>
                    <a:pt x="8360" y="8975"/>
                    <a:pt x="8390" y="8960"/>
                  </a:cubicBezTo>
                  <a:cubicBezTo>
                    <a:pt x="8481" y="8899"/>
                    <a:pt x="8542" y="8838"/>
                    <a:pt x="8603" y="8777"/>
                  </a:cubicBezTo>
                  <a:cubicBezTo>
                    <a:pt x="8664" y="8565"/>
                    <a:pt x="8603" y="8382"/>
                    <a:pt x="8390" y="8321"/>
                  </a:cubicBezTo>
                  <a:lnTo>
                    <a:pt x="7144" y="7774"/>
                  </a:lnTo>
                  <a:lnTo>
                    <a:pt x="6809" y="6954"/>
                  </a:lnTo>
                  <a:lnTo>
                    <a:pt x="7873" y="7258"/>
                  </a:lnTo>
                  <a:cubicBezTo>
                    <a:pt x="7894" y="7268"/>
                    <a:pt x="7917" y="7271"/>
                    <a:pt x="7942" y="7271"/>
                  </a:cubicBezTo>
                  <a:cubicBezTo>
                    <a:pt x="7992" y="7271"/>
                    <a:pt x="8046" y="7258"/>
                    <a:pt x="8086" y="7258"/>
                  </a:cubicBezTo>
                  <a:cubicBezTo>
                    <a:pt x="8177" y="7197"/>
                    <a:pt x="8208" y="7166"/>
                    <a:pt x="8238" y="7136"/>
                  </a:cubicBezTo>
                  <a:cubicBezTo>
                    <a:pt x="8329" y="7014"/>
                    <a:pt x="8329" y="6832"/>
                    <a:pt x="8238" y="6710"/>
                  </a:cubicBezTo>
                  <a:lnTo>
                    <a:pt x="7539" y="5768"/>
                  </a:lnTo>
                  <a:lnTo>
                    <a:pt x="8664" y="5920"/>
                  </a:lnTo>
                  <a:lnTo>
                    <a:pt x="9515" y="7014"/>
                  </a:lnTo>
                  <a:cubicBezTo>
                    <a:pt x="9581" y="7103"/>
                    <a:pt x="9681" y="7160"/>
                    <a:pt x="9789" y="7160"/>
                  </a:cubicBezTo>
                  <a:cubicBezTo>
                    <a:pt x="9828" y="7160"/>
                    <a:pt x="9869" y="7152"/>
                    <a:pt x="9910" y="7136"/>
                  </a:cubicBezTo>
                  <a:cubicBezTo>
                    <a:pt x="9971" y="7136"/>
                    <a:pt x="9971" y="7075"/>
                    <a:pt x="10001" y="7075"/>
                  </a:cubicBezTo>
                  <a:cubicBezTo>
                    <a:pt x="10153" y="6984"/>
                    <a:pt x="10183" y="6741"/>
                    <a:pt x="10062" y="6589"/>
                  </a:cubicBezTo>
                  <a:lnTo>
                    <a:pt x="9697" y="6072"/>
                  </a:lnTo>
                  <a:lnTo>
                    <a:pt x="9697" y="6072"/>
                  </a:lnTo>
                  <a:lnTo>
                    <a:pt x="10943" y="6255"/>
                  </a:lnTo>
                  <a:cubicBezTo>
                    <a:pt x="11034" y="6255"/>
                    <a:pt x="11065" y="6255"/>
                    <a:pt x="11126" y="6224"/>
                  </a:cubicBezTo>
                  <a:cubicBezTo>
                    <a:pt x="11247" y="6163"/>
                    <a:pt x="11338" y="6072"/>
                    <a:pt x="11369" y="5951"/>
                  </a:cubicBezTo>
                  <a:cubicBezTo>
                    <a:pt x="11399" y="5829"/>
                    <a:pt x="11247" y="5677"/>
                    <a:pt x="11065" y="5647"/>
                  </a:cubicBezTo>
                  <a:lnTo>
                    <a:pt x="9819" y="5464"/>
                  </a:lnTo>
                  <a:lnTo>
                    <a:pt x="10335" y="5069"/>
                  </a:lnTo>
                  <a:cubicBezTo>
                    <a:pt x="10487" y="4978"/>
                    <a:pt x="10518" y="4735"/>
                    <a:pt x="10427" y="4583"/>
                  </a:cubicBezTo>
                  <a:cubicBezTo>
                    <a:pt x="10356" y="4494"/>
                    <a:pt x="10244" y="4447"/>
                    <a:pt x="10132" y="4447"/>
                  </a:cubicBezTo>
                  <a:cubicBezTo>
                    <a:pt x="10053" y="4447"/>
                    <a:pt x="9973" y="4471"/>
                    <a:pt x="9910" y="4522"/>
                  </a:cubicBezTo>
                  <a:lnTo>
                    <a:pt x="8816" y="5343"/>
                  </a:lnTo>
                  <a:lnTo>
                    <a:pt x="7691" y="5191"/>
                  </a:lnTo>
                  <a:lnTo>
                    <a:pt x="8633" y="4461"/>
                  </a:lnTo>
                  <a:cubicBezTo>
                    <a:pt x="8755" y="4400"/>
                    <a:pt x="8816" y="4218"/>
                    <a:pt x="8755" y="4096"/>
                  </a:cubicBezTo>
                  <a:cubicBezTo>
                    <a:pt x="8694" y="3944"/>
                    <a:pt x="8542" y="3853"/>
                    <a:pt x="8390" y="3853"/>
                  </a:cubicBezTo>
                  <a:lnTo>
                    <a:pt x="7296" y="3853"/>
                  </a:lnTo>
                  <a:lnTo>
                    <a:pt x="7873" y="3154"/>
                  </a:lnTo>
                  <a:lnTo>
                    <a:pt x="9241" y="3002"/>
                  </a:lnTo>
                  <a:cubicBezTo>
                    <a:pt x="9272" y="3002"/>
                    <a:pt x="9302" y="3002"/>
                    <a:pt x="9302" y="2941"/>
                  </a:cubicBezTo>
                  <a:cubicBezTo>
                    <a:pt x="9454" y="2881"/>
                    <a:pt x="9545" y="2729"/>
                    <a:pt x="9545" y="2577"/>
                  </a:cubicBezTo>
                  <a:cubicBezTo>
                    <a:pt x="9517" y="2410"/>
                    <a:pt x="9388" y="2269"/>
                    <a:pt x="9204" y="2269"/>
                  </a:cubicBezTo>
                  <a:cubicBezTo>
                    <a:pt x="9186" y="2269"/>
                    <a:pt x="9168" y="2270"/>
                    <a:pt x="9150" y="2273"/>
                  </a:cubicBezTo>
                  <a:lnTo>
                    <a:pt x="8512" y="2334"/>
                  </a:lnTo>
                  <a:lnTo>
                    <a:pt x="9302" y="1330"/>
                  </a:lnTo>
                  <a:cubicBezTo>
                    <a:pt x="9424" y="1178"/>
                    <a:pt x="9393" y="935"/>
                    <a:pt x="9241" y="814"/>
                  </a:cubicBezTo>
                  <a:cubicBezTo>
                    <a:pt x="9184" y="780"/>
                    <a:pt x="9114" y="762"/>
                    <a:pt x="9045" y="762"/>
                  </a:cubicBezTo>
                  <a:cubicBezTo>
                    <a:pt x="8928" y="762"/>
                    <a:pt x="8812" y="810"/>
                    <a:pt x="8755" y="905"/>
                  </a:cubicBezTo>
                  <a:lnTo>
                    <a:pt x="7934" y="1938"/>
                  </a:lnTo>
                  <a:lnTo>
                    <a:pt x="7873" y="1270"/>
                  </a:lnTo>
                  <a:cubicBezTo>
                    <a:pt x="7846" y="1103"/>
                    <a:pt x="7716" y="962"/>
                    <a:pt x="7532" y="962"/>
                  </a:cubicBezTo>
                  <a:cubicBezTo>
                    <a:pt x="7515" y="962"/>
                    <a:pt x="7497" y="963"/>
                    <a:pt x="7478" y="966"/>
                  </a:cubicBezTo>
                  <a:cubicBezTo>
                    <a:pt x="7296" y="1027"/>
                    <a:pt x="7144" y="1178"/>
                    <a:pt x="7174" y="1361"/>
                  </a:cubicBezTo>
                  <a:lnTo>
                    <a:pt x="7326" y="2729"/>
                  </a:lnTo>
                  <a:lnTo>
                    <a:pt x="6779" y="3367"/>
                  </a:lnTo>
                  <a:lnTo>
                    <a:pt x="6475" y="2303"/>
                  </a:lnTo>
                  <a:cubicBezTo>
                    <a:pt x="6414" y="2151"/>
                    <a:pt x="6323" y="2060"/>
                    <a:pt x="6171" y="2030"/>
                  </a:cubicBezTo>
                  <a:cubicBezTo>
                    <a:pt x="6151" y="2025"/>
                    <a:pt x="6131" y="2024"/>
                    <a:pt x="6112" y="2024"/>
                  </a:cubicBezTo>
                  <a:cubicBezTo>
                    <a:pt x="5987" y="2024"/>
                    <a:pt x="5885" y="2103"/>
                    <a:pt x="5806" y="2182"/>
                  </a:cubicBezTo>
                  <a:lnTo>
                    <a:pt x="5259" y="3124"/>
                  </a:lnTo>
                  <a:lnTo>
                    <a:pt x="4895" y="2303"/>
                  </a:lnTo>
                  <a:lnTo>
                    <a:pt x="5442" y="1057"/>
                  </a:lnTo>
                  <a:cubicBezTo>
                    <a:pt x="5502" y="844"/>
                    <a:pt x="5442" y="662"/>
                    <a:pt x="5259" y="601"/>
                  </a:cubicBezTo>
                  <a:cubicBezTo>
                    <a:pt x="5202" y="577"/>
                    <a:pt x="5147" y="565"/>
                    <a:pt x="5097" y="565"/>
                  </a:cubicBezTo>
                  <a:cubicBezTo>
                    <a:pt x="4958" y="565"/>
                    <a:pt x="4848" y="650"/>
                    <a:pt x="4803" y="783"/>
                  </a:cubicBezTo>
                  <a:lnTo>
                    <a:pt x="4530" y="1391"/>
                  </a:lnTo>
                  <a:lnTo>
                    <a:pt x="4043" y="206"/>
                  </a:lnTo>
                  <a:cubicBezTo>
                    <a:pt x="3975" y="69"/>
                    <a:pt x="3855" y="1"/>
                    <a:pt x="37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3"/>
            <p:cNvSpPr/>
            <p:nvPr/>
          </p:nvSpPr>
          <p:spPr>
            <a:xfrm>
              <a:off x="6482291" y="4361295"/>
              <a:ext cx="363495" cy="331331"/>
            </a:xfrm>
            <a:custGeom>
              <a:avLst/>
              <a:gdLst/>
              <a:ahLst/>
              <a:cxnLst/>
              <a:rect l="l" t="t" r="r" b="b"/>
              <a:pathLst>
                <a:path w="11369" h="10363" extrusionOk="0">
                  <a:moveTo>
                    <a:pt x="5988" y="3197"/>
                  </a:moveTo>
                  <a:lnTo>
                    <a:pt x="6201" y="3987"/>
                  </a:lnTo>
                  <a:lnTo>
                    <a:pt x="5836" y="4474"/>
                  </a:lnTo>
                  <a:lnTo>
                    <a:pt x="5593" y="3926"/>
                  </a:lnTo>
                  <a:lnTo>
                    <a:pt x="5988" y="3197"/>
                  </a:lnTo>
                  <a:close/>
                  <a:moveTo>
                    <a:pt x="4317" y="4018"/>
                  </a:moveTo>
                  <a:lnTo>
                    <a:pt x="4925" y="4170"/>
                  </a:lnTo>
                  <a:lnTo>
                    <a:pt x="5137" y="4747"/>
                  </a:lnTo>
                  <a:lnTo>
                    <a:pt x="4833" y="4717"/>
                  </a:lnTo>
                  <a:lnTo>
                    <a:pt x="4317" y="4018"/>
                  </a:lnTo>
                  <a:close/>
                  <a:moveTo>
                    <a:pt x="7387" y="4443"/>
                  </a:moveTo>
                  <a:lnTo>
                    <a:pt x="6657" y="4990"/>
                  </a:lnTo>
                  <a:lnTo>
                    <a:pt x="6353" y="4929"/>
                  </a:lnTo>
                  <a:lnTo>
                    <a:pt x="6748" y="4443"/>
                  </a:lnTo>
                  <a:close/>
                  <a:moveTo>
                    <a:pt x="4742" y="5446"/>
                  </a:moveTo>
                  <a:lnTo>
                    <a:pt x="5046" y="5477"/>
                  </a:lnTo>
                  <a:lnTo>
                    <a:pt x="4681" y="5963"/>
                  </a:lnTo>
                  <a:lnTo>
                    <a:pt x="4043" y="5963"/>
                  </a:lnTo>
                  <a:lnTo>
                    <a:pt x="4742" y="5446"/>
                  </a:lnTo>
                  <a:close/>
                  <a:moveTo>
                    <a:pt x="6262" y="5659"/>
                  </a:moveTo>
                  <a:lnTo>
                    <a:pt x="6566" y="5689"/>
                  </a:lnTo>
                  <a:lnTo>
                    <a:pt x="7113" y="6388"/>
                  </a:lnTo>
                  <a:lnTo>
                    <a:pt x="6505" y="6236"/>
                  </a:lnTo>
                  <a:lnTo>
                    <a:pt x="6262" y="5659"/>
                  </a:lnTo>
                  <a:close/>
                  <a:moveTo>
                    <a:pt x="5593" y="5902"/>
                  </a:moveTo>
                  <a:lnTo>
                    <a:pt x="5836" y="6449"/>
                  </a:lnTo>
                  <a:lnTo>
                    <a:pt x="5441" y="7179"/>
                  </a:lnTo>
                  <a:lnTo>
                    <a:pt x="5228" y="6388"/>
                  </a:lnTo>
                  <a:lnTo>
                    <a:pt x="5593" y="5902"/>
                  </a:lnTo>
                  <a:close/>
                  <a:moveTo>
                    <a:pt x="3732" y="0"/>
                  </a:moveTo>
                  <a:cubicBezTo>
                    <a:pt x="3685" y="0"/>
                    <a:pt x="3636" y="11"/>
                    <a:pt x="3587" y="36"/>
                  </a:cubicBezTo>
                  <a:cubicBezTo>
                    <a:pt x="3405" y="97"/>
                    <a:pt x="3314" y="309"/>
                    <a:pt x="3405" y="492"/>
                  </a:cubicBezTo>
                  <a:lnTo>
                    <a:pt x="3891" y="1677"/>
                  </a:lnTo>
                  <a:lnTo>
                    <a:pt x="3891" y="1677"/>
                  </a:lnTo>
                  <a:lnTo>
                    <a:pt x="3283" y="1404"/>
                  </a:lnTo>
                  <a:cubicBezTo>
                    <a:pt x="3234" y="1379"/>
                    <a:pt x="3183" y="1368"/>
                    <a:pt x="3134" y="1368"/>
                  </a:cubicBezTo>
                  <a:cubicBezTo>
                    <a:pt x="2998" y="1368"/>
                    <a:pt x="2872" y="1452"/>
                    <a:pt x="2827" y="1586"/>
                  </a:cubicBezTo>
                  <a:cubicBezTo>
                    <a:pt x="2736" y="1768"/>
                    <a:pt x="2827" y="1981"/>
                    <a:pt x="3010" y="2042"/>
                  </a:cubicBezTo>
                  <a:lnTo>
                    <a:pt x="4256" y="2589"/>
                  </a:lnTo>
                  <a:lnTo>
                    <a:pt x="4621" y="3410"/>
                  </a:lnTo>
                  <a:lnTo>
                    <a:pt x="3557" y="3106"/>
                  </a:lnTo>
                  <a:cubicBezTo>
                    <a:pt x="3523" y="3099"/>
                    <a:pt x="3488" y="3095"/>
                    <a:pt x="3455" y="3095"/>
                  </a:cubicBezTo>
                  <a:cubicBezTo>
                    <a:pt x="3339" y="3095"/>
                    <a:pt x="3232" y="3140"/>
                    <a:pt x="3162" y="3258"/>
                  </a:cubicBezTo>
                  <a:cubicBezTo>
                    <a:pt x="3101" y="3379"/>
                    <a:pt x="3101" y="3562"/>
                    <a:pt x="3162" y="3683"/>
                  </a:cubicBezTo>
                  <a:lnTo>
                    <a:pt x="3891" y="4626"/>
                  </a:lnTo>
                  <a:lnTo>
                    <a:pt x="3891" y="4626"/>
                  </a:lnTo>
                  <a:lnTo>
                    <a:pt x="2736" y="4474"/>
                  </a:lnTo>
                  <a:lnTo>
                    <a:pt x="1915" y="3379"/>
                  </a:lnTo>
                  <a:cubicBezTo>
                    <a:pt x="1839" y="3284"/>
                    <a:pt x="1728" y="3237"/>
                    <a:pt x="1618" y="3237"/>
                  </a:cubicBezTo>
                  <a:cubicBezTo>
                    <a:pt x="1552" y="3237"/>
                    <a:pt x="1486" y="3254"/>
                    <a:pt x="1429" y="3288"/>
                  </a:cubicBezTo>
                  <a:cubicBezTo>
                    <a:pt x="1277" y="3410"/>
                    <a:pt x="1216" y="3653"/>
                    <a:pt x="1338" y="3805"/>
                  </a:cubicBezTo>
                  <a:lnTo>
                    <a:pt x="1703" y="4322"/>
                  </a:lnTo>
                  <a:lnTo>
                    <a:pt x="456" y="4139"/>
                  </a:lnTo>
                  <a:cubicBezTo>
                    <a:pt x="441" y="4137"/>
                    <a:pt x="425" y="4135"/>
                    <a:pt x="409" y="4135"/>
                  </a:cubicBezTo>
                  <a:cubicBezTo>
                    <a:pt x="244" y="4135"/>
                    <a:pt x="89" y="4277"/>
                    <a:pt x="61" y="4443"/>
                  </a:cubicBezTo>
                  <a:cubicBezTo>
                    <a:pt x="0" y="4626"/>
                    <a:pt x="152" y="4808"/>
                    <a:pt x="335" y="4869"/>
                  </a:cubicBezTo>
                  <a:lnTo>
                    <a:pt x="1611" y="5051"/>
                  </a:lnTo>
                  <a:lnTo>
                    <a:pt x="1064" y="5416"/>
                  </a:lnTo>
                  <a:cubicBezTo>
                    <a:pt x="912" y="5537"/>
                    <a:pt x="882" y="5781"/>
                    <a:pt x="1003" y="5933"/>
                  </a:cubicBezTo>
                  <a:cubicBezTo>
                    <a:pt x="1068" y="5997"/>
                    <a:pt x="1163" y="6061"/>
                    <a:pt x="1267" y="6061"/>
                  </a:cubicBezTo>
                  <a:cubicBezTo>
                    <a:pt x="1310" y="6061"/>
                    <a:pt x="1354" y="6050"/>
                    <a:pt x="1399" y="6024"/>
                  </a:cubicBezTo>
                  <a:cubicBezTo>
                    <a:pt x="1459" y="6024"/>
                    <a:pt x="1459" y="5993"/>
                    <a:pt x="1490" y="5993"/>
                  </a:cubicBezTo>
                  <a:lnTo>
                    <a:pt x="2584" y="5173"/>
                  </a:lnTo>
                  <a:lnTo>
                    <a:pt x="3739" y="5325"/>
                  </a:lnTo>
                  <a:lnTo>
                    <a:pt x="2766" y="6054"/>
                  </a:lnTo>
                  <a:cubicBezTo>
                    <a:pt x="2675" y="6115"/>
                    <a:pt x="2584" y="6297"/>
                    <a:pt x="2675" y="6419"/>
                  </a:cubicBezTo>
                  <a:cubicBezTo>
                    <a:pt x="2706" y="6571"/>
                    <a:pt x="2858" y="6662"/>
                    <a:pt x="3010" y="6662"/>
                  </a:cubicBezTo>
                  <a:lnTo>
                    <a:pt x="4104" y="6662"/>
                  </a:lnTo>
                  <a:lnTo>
                    <a:pt x="3526" y="7361"/>
                  </a:lnTo>
                  <a:lnTo>
                    <a:pt x="2159" y="7513"/>
                  </a:lnTo>
                  <a:cubicBezTo>
                    <a:pt x="1976" y="7544"/>
                    <a:pt x="1824" y="7695"/>
                    <a:pt x="1855" y="7908"/>
                  </a:cubicBezTo>
                  <a:cubicBezTo>
                    <a:pt x="1910" y="8075"/>
                    <a:pt x="2042" y="8216"/>
                    <a:pt x="2203" y="8216"/>
                  </a:cubicBezTo>
                  <a:cubicBezTo>
                    <a:pt x="2218" y="8216"/>
                    <a:pt x="2234" y="8215"/>
                    <a:pt x="2250" y="8212"/>
                  </a:cubicBezTo>
                  <a:lnTo>
                    <a:pt x="2888" y="8121"/>
                  </a:lnTo>
                  <a:lnTo>
                    <a:pt x="2888" y="8121"/>
                  </a:lnTo>
                  <a:lnTo>
                    <a:pt x="2098" y="9154"/>
                  </a:lnTo>
                  <a:cubicBezTo>
                    <a:pt x="1976" y="9306"/>
                    <a:pt x="2007" y="9519"/>
                    <a:pt x="2189" y="9641"/>
                  </a:cubicBezTo>
                  <a:cubicBezTo>
                    <a:pt x="2248" y="9700"/>
                    <a:pt x="2319" y="9733"/>
                    <a:pt x="2395" y="9733"/>
                  </a:cubicBezTo>
                  <a:cubicBezTo>
                    <a:pt x="2437" y="9733"/>
                    <a:pt x="2480" y="9723"/>
                    <a:pt x="2523" y="9702"/>
                  </a:cubicBezTo>
                  <a:cubicBezTo>
                    <a:pt x="2554" y="9641"/>
                    <a:pt x="2614" y="9610"/>
                    <a:pt x="2675" y="9580"/>
                  </a:cubicBezTo>
                  <a:lnTo>
                    <a:pt x="3466" y="8547"/>
                  </a:lnTo>
                  <a:lnTo>
                    <a:pt x="3557" y="9185"/>
                  </a:lnTo>
                  <a:cubicBezTo>
                    <a:pt x="3584" y="9351"/>
                    <a:pt x="3714" y="9493"/>
                    <a:pt x="3875" y="9493"/>
                  </a:cubicBezTo>
                  <a:cubicBezTo>
                    <a:pt x="3890" y="9493"/>
                    <a:pt x="3906" y="9491"/>
                    <a:pt x="3921" y="9489"/>
                  </a:cubicBezTo>
                  <a:cubicBezTo>
                    <a:pt x="3952" y="9489"/>
                    <a:pt x="4013" y="9489"/>
                    <a:pt x="4013" y="9458"/>
                  </a:cubicBezTo>
                  <a:cubicBezTo>
                    <a:pt x="4165" y="9367"/>
                    <a:pt x="4225" y="9215"/>
                    <a:pt x="4225" y="9063"/>
                  </a:cubicBezTo>
                  <a:lnTo>
                    <a:pt x="4073" y="7695"/>
                  </a:lnTo>
                  <a:lnTo>
                    <a:pt x="4651" y="6996"/>
                  </a:lnTo>
                  <a:lnTo>
                    <a:pt x="4955" y="8060"/>
                  </a:lnTo>
                  <a:cubicBezTo>
                    <a:pt x="4985" y="8212"/>
                    <a:pt x="5107" y="8273"/>
                    <a:pt x="5259" y="8303"/>
                  </a:cubicBezTo>
                  <a:cubicBezTo>
                    <a:pt x="5293" y="8317"/>
                    <a:pt x="5326" y="8323"/>
                    <a:pt x="5357" y="8323"/>
                  </a:cubicBezTo>
                  <a:cubicBezTo>
                    <a:pt x="5463" y="8323"/>
                    <a:pt x="5546" y="8252"/>
                    <a:pt x="5593" y="8182"/>
                  </a:cubicBezTo>
                  <a:lnTo>
                    <a:pt x="6171" y="7209"/>
                  </a:lnTo>
                  <a:lnTo>
                    <a:pt x="6505" y="8060"/>
                  </a:lnTo>
                  <a:lnTo>
                    <a:pt x="5988" y="9306"/>
                  </a:lnTo>
                  <a:cubicBezTo>
                    <a:pt x="5897" y="9489"/>
                    <a:pt x="5988" y="9702"/>
                    <a:pt x="6171" y="9762"/>
                  </a:cubicBezTo>
                  <a:cubicBezTo>
                    <a:pt x="6216" y="9778"/>
                    <a:pt x="6262" y="9785"/>
                    <a:pt x="6306" y="9785"/>
                  </a:cubicBezTo>
                  <a:cubicBezTo>
                    <a:pt x="6439" y="9785"/>
                    <a:pt x="6558" y="9717"/>
                    <a:pt x="6627" y="9580"/>
                  </a:cubicBezTo>
                  <a:lnTo>
                    <a:pt x="6900" y="8972"/>
                  </a:lnTo>
                  <a:lnTo>
                    <a:pt x="7387" y="10127"/>
                  </a:lnTo>
                  <a:cubicBezTo>
                    <a:pt x="7433" y="10288"/>
                    <a:pt x="7566" y="10362"/>
                    <a:pt x="7707" y="10362"/>
                  </a:cubicBezTo>
                  <a:cubicBezTo>
                    <a:pt x="7752" y="10362"/>
                    <a:pt x="7798" y="10355"/>
                    <a:pt x="7842" y="10340"/>
                  </a:cubicBezTo>
                  <a:cubicBezTo>
                    <a:pt x="8025" y="10249"/>
                    <a:pt x="8116" y="10066"/>
                    <a:pt x="8025" y="9884"/>
                  </a:cubicBezTo>
                  <a:lnTo>
                    <a:pt x="7539" y="8699"/>
                  </a:lnTo>
                  <a:lnTo>
                    <a:pt x="8146" y="8972"/>
                  </a:lnTo>
                  <a:cubicBezTo>
                    <a:pt x="8177" y="8987"/>
                    <a:pt x="8222" y="8995"/>
                    <a:pt x="8272" y="8995"/>
                  </a:cubicBezTo>
                  <a:cubicBezTo>
                    <a:pt x="8321" y="8995"/>
                    <a:pt x="8374" y="8987"/>
                    <a:pt x="8420" y="8972"/>
                  </a:cubicBezTo>
                  <a:cubicBezTo>
                    <a:pt x="8481" y="8911"/>
                    <a:pt x="8572" y="8851"/>
                    <a:pt x="8602" y="8759"/>
                  </a:cubicBezTo>
                  <a:cubicBezTo>
                    <a:pt x="8663" y="8577"/>
                    <a:pt x="8602" y="8395"/>
                    <a:pt x="8420" y="8303"/>
                  </a:cubicBezTo>
                  <a:lnTo>
                    <a:pt x="7143" y="7787"/>
                  </a:lnTo>
                  <a:lnTo>
                    <a:pt x="6809" y="6966"/>
                  </a:lnTo>
                  <a:lnTo>
                    <a:pt x="7873" y="7270"/>
                  </a:lnTo>
                  <a:cubicBezTo>
                    <a:pt x="7903" y="7280"/>
                    <a:pt x="7930" y="7283"/>
                    <a:pt x="7956" y="7283"/>
                  </a:cubicBezTo>
                  <a:cubicBezTo>
                    <a:pt x="8008" y="7283"/>
                    <a:pt x="8055" y="7270"/>
                    <a:pt x="8116" y="7270"/>
                  </a:cubicBezTo>
                  <a:cubicBezTo>
                    <a:pt x="8177" y="7209"/>
                    <a:pt x="8207" y="7179"/>
                    <a:pt x="8268" y="7148"/>
                  </a:cubicBezTo>
                  <a:cubicBezTo>
                    <a:pt x="8329" y="7027"/>
                    <a:pt x="8329" y="6844"/>
                    <a:pt x="8268" y="6723"/>
                  </a:cubicBezTo>
                  <a:lnTo>
                    <a:pt x="7539" y="5781"/>
                  </a:lnTo>
                  <a:lnTo>
                    <a:pt x="7539" y="5781"/>
                  </a:lnTo>
                  <a:lnTo>
                    <a:pt x="8663" y="5933"/>
                  </a:lnTo>
                  <a:lnTo>
                    <a:pt x="9514" y="7027"/>
                  </a:lnTo>
                  <a:cubicBezTo>
                    <a:pt x="9603" y="7116"/>
                    <a:pt x="9709" y="7172"/>
                    <a:pt x="9818" y="7172"/>
                  </a:cubicBezTo>
                  <a:cubicBezTo>
                    <a:pt x="9858" y="7172"/>
                    <a:pt x="9899" y="7165"/>
                    <a:pt x="9940" y="7148"/>
                  </a:cubicBezTo>
                  <a:cubicBezTo>
                    <a:pt x="9970" y="7148"/>
                    <a:pt x="9970" y="7088"/>
                    <a:pt x="10001" y="7088"/>
                  </a:cubicBezTo>
                  <a:cubicBezTo>
                    <a:pt x="10153" y="6996"/>
                    <a:pt x="10183" y="6753"/>
                    <a:pt x="10092" y="6601"/>
                  </a:cubicBezTo>
                  <a:lnTo>
                    <a:pt x="9697" y="6085"/>
                  </a:lnTo>
                  <a:lnTo>
                    <a:pt x="10943" y="6267"/>
                  </a:lnTo>
                  <a:cubicBezTo>
                    <a:pt x="11034" y="6267"/>
                    <a:pt x="11064" y="6267"/>
                    <a:pt x="11156" y="6236"/>
                  </a:cubicBezTo>
                  <a:cubicBezTo>
                    <a:pt x="11247" y="6176"/>
                    <a:pt x="11338" y="6085"/>
                    <a:pt x="11368" y="5963"/>
                  </a:cubicBezTo>
                  <a:cubicBezTo>
                    <a:pt x="11368" y="5781"/>
                    <a:pt x="11247" y="5629"/>
                    <a:pt x="11064" y="5598"/>
                  </a:cubicBezTo>
                  <a:lnTo>
                    <a:pt x="9818" y="5385"/>
                  </a:lnTo>
                  <a:lnTo>
                    <a:pt x="10335" y="5021"/>
                  </a:lnTo>
                  <a:cubicBezTo>
                    <a:pt x="10487" y="4899"/>
                    <a:pt x="10548" y="4686"/>
                    <a:pt x="10426" y="4534"/>
                  </a:cubicBezTo>
                  <a:cubicBezTo>
                    <a:pt x="10349" y="4438"/>
                    <a:pt x="10236" y="4378"/>
                    <a:pt x="10124" y="4378"/>
                  </a:cubicBezTo>
                  <a:cubicBezTo>
                    <a:pt x="10060" y="4378"/>
                    <a:pt x="9996" y="4399"/>
                    <a:pt x="9940" y="4443"/>
                  </a:cubicBezTo>
                  <a:lnTo>
                    <a:pt x="8815" y="5294"/>
                  </a:lnTo>
                  <a:lnTo>
                    <a:pt x="7691" y="5142"/>
                  </a:lnTo>
                  <a:lnTo>
                    <a:pt x="8633" y="4413"/>
                  </a:lnTo>
                  <a:cubicBezTo>
                    <a:pt x="8754" y="4322"/>
                    <a:pt x="8815" y="4139"/>
                    <a:pt x="8754" y="4018"/>
                  </a:cubicBezTo>
                  <a:cubicBezTo>
                    <a:pt x="8724" y="3866"/>
                    <a:pt x="8572" y="3805"/>
                    <a:pt x="8420" y="3805"/>
                  </a:cubicBezTo>
                  <a:lnTo>
                    <a:pt x="7295" y="3805"/>
                  </a:lnTo>
                  <a:lnTo>
                    <a:pt x="7873" y="3075"/>
                  </a:lnTo>
                  <a:lnTo>
                    <a:pt x="9241" y="2923"/>
                  </a:lnTo>
                  <a:cubicBezTo>
                    <a:pt x="9271" y="2923"/>
                    <a:pt x="9332" y="2923"/>
                    <a:pt x="9332" y="2893"/>
                  </a:cubicBezTo>
                  <a:cubicBezTo>
                    <a:pt x="9484" y="2802"/>
                    <a:pt x="9545" y="2650"/>
                    <a:pt x="9545" y="2498"/>
                  </a:cubicBezTo>
                  <a:cubicBezTo>
                    <a:pt x="9517" y="2331"/>
                    <a:pt x="9388" y="2190"/>
                    <a:pt x="9226" y="2190"/>
                  </a:cubicBezTo>
                  <a:cubicBezTo>
                    <a:pt x="9211" y="2190"/>
                    <a:pt x="9196" y="2191"/>
                    <a:pt x="9180" y="2194"/>
                  </a:cubicBezTo>
                  <a:lnTo>
                    <a:pt x="8511" y="2285"/>
                  </a:lnTo>
                  <a:lnTo>
                    <a:pt x="8511" y="2285"/>
                  </a:lnTo>
                  <a:lnTo>
                    <a:pt x="9332" y="1252"/>
                  </a:lnTo>
                  <a:cubicBezTo>
                    <a:pt x="9423" y="1100"/>
                    <a:pt x="9393" y="856"/>
                    <a:pt x="9241" y="765"/>
                  </a:cubicBezTo>
                  <a:cubicBezTo>
                    <a:pt x="9177" y="715"/>
                    <a:pt x="9103" y="690"/>
                    <a:pt x="9030" y="690"/>
                  </a:cubicBezTo>
                  <a:cubicBezTo>
                    <a:pt x="8927" y="690"/>
                    <a:pt x="8825" y="738"/>
                    <a:pt x="8754" y="826"/>
                  </a:cubicBezTo>
                  <a:lnTo>
                    <a:pt x="7964" y="1860"/>
                  </a:lnTo>
                  <a:lnTo>
                    <a:pt x="7873" y="1221"/>
                  </a:lnTo>
                  <a:cubicBezTo>
                    <a:pt x="7847" y="1041"/>
                    <a:pt x="7734" y="904"/>
                    <a:pt x="7588" y="904"/>
                  </a:cubicBezTo>
                  <a:cubicBezTo>
                    <a:pt x="7563" y="904"/>
                    <a:pt x="7536" y="908"/>
                    <a:pt x="7508" y="917"/>
                  </a:cubicBezTo>
                  <a:cubicBezTo>
                    <a:pt x="7295" y="948"/>
                    <a:pt x="7143" y="1100"/>
                    <a:pt x="7204" y="1282"/>
                  </a:cubicBezTo>
                  <a:lnTo>
                    <a:pt x="7356" y="2650"/>
                  </a:lnTo>
                  <a:lnTo>
                    <a:pt x="6779" y="3379"/>
                  </a:lnTo>
                  <a:lnTo>
                    <a:pt x="6475" y="2315"/>
                  </a:lnTo>
                  <a:cubicBezTo>
                    <a:pt x="6444" y="2163"/>
                    <a:pt x="6323" y="2072"/>
                    <a:pt x="6171" y="2042"/>
                  </a:cubicBezTo>
                  <a:cubicBezTo>
                    <a:pt x="6145" y="2037"/>
                    <a:pt x="6119" y="2034"/>
                    <a:pt x="6095" y="2034"/>
                  </a:cubicBezTo>
                  <a:cubicBezTo>
                    <a:pt x="5979" y="2034"/>
                    <a:pt x="5887" y="2093"/>
                    <a:pt x="5836" y="2194"/>
                  </a:cubicBezTo>
                  <a:lnTo>
                    <a:pt x="5259" y="3136"/>
                  </a:lnTo>
                  <a:lnTo>
                    <a:pt x="4925" y="2315"/>
                  </a:lnTo>
                  <a:lnTo>
                    <a:pt x="5441" y="1069"/>
                  </a:lnTo>
                  <a:cubicBezTo>
                    <a:pt x="5532" y="856"/>
                    <a:pt x="5441" y="674"/>
                    <a:pt x="5259" y="613"/>
                  </a:cubicBezTo>
                  <a:cubicBezTo>
                    <a:pt x="5210" y="589"/>
                    <a:pt x="5159" y="578"/>
                    <a:pt x="5109" y="578"/>
                  </a:cubicBezTo>
                  <a:cubicBezTo>
                    <a:pt x="4973" y="578"/>
                    <a:pt x="4847" y="662"/>
                    <a:pt x="4803" y="796"/>
                  </a:cubicBezTo>
                  <a:lnTo>
                    <a:pt x="4529" y="1404"/>
                  </a:lnTo>
                  <a:lnTo>
                    <a:pt x="4043" y="218"/>
                  </a:lnTo>
                  <a:cubicBezTo>
                    <a:pt x="3976" y="85"/>
                    <a:pt x="3861" y="0"/>
                    <a:pt x="37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3"/>
            <p:cNvSpPr/>
            <p:nvPr/>
          </p:nvSpPr>
          <p:spPr>
            <a:xfrm>
              <a:off x="4884593" y="3991981"/>
              <a:ext cx="365446" cy="331363"/>
            </a:xfrm>
            <a:custGeom>
              <a:avLst/>
              <a:gdLst/>
              <a:ahLst/>
              <a:cxnLst/>
              <a:rect l="l" t="t" r="r" b="b"/>
              <a:pathLst>
                <a:path w="11430" h="10364" extrusionOk="0">
                  <a:moveTo>
                    <a:pt x="6019" y="3228"/>
                  </a:moveTo>
                  <a:lnTo>
                    <a:pt x="6262" y="4018"/>
                  </a:lnTo>
                  <a:lnTo>
                    <a:pt x="5867" y="4535"/>
                  </a:lnTo>
                  <a:lnTo>
                    <a:pt x="5654" y="3958"/>
                  </a:lnTo>
                  <a:lnTo>
                    <a:pt x="6019" y="3228"/>
                  </a:lnTo>
                  <a:close/>
                  <a:moveTo>
                    <a:pt x="4347" y="4018"/>
                  </a:moveTo>
                  <a:lnTo>
                    <a:pt x="4955" y="4170"/>
                  </a:lnTo>
                  <a:lnTo>
                    <a:pt x="5199" y="4748"/>
                  </a:lnTo>
                  <a:lnTo>
                    <a:pt x="4895" y="4717"/>
                  </a:lnTo>
                  <a:lnTo>
                    <a:pt x="4347" y="4018"/>
                  </a:lnTo>
                  <a:close/>
                  <a:moveTo>
                    <a:pt x="7387" y="4444"/>
                  </a:moveTo>
                  <a:lnTo>
                    <a:pt x="6658" y="4991"/>
                  </a:lnTo>
                  <a:lnTo>
                    <a:pt x="6354" y="4930"/>
                  </a:lnTo>
                  <a:lnTo>
                    <a:pt x="6749" y="4444"/>
                  </a:lnTo>
                  <a:close/>
                  <a:moveTo>
                    <a:pt x="4803" y="5447"/>
                  </a:moveTo>
                  <a:lnTo>
                    <a:pt x="5107" y="5477"/>
                  </a:lnTo>
                  <a:lnTo>
                    <a:pt x="4743" y="5964"/>
                  </a:lnTo>
                  <a:lnTo>
                    <a:pt x="4074" y="5964"/>
                  </a:lnTo>
                  <a:lnTo>
                    <a:pt x="4803" y="5447"/>
                  </a:lnTo>
                  <a:close/>
                  <a:moveTo>
                    <a:pt x="6293" y="5660"/>
                  </a:moveTo>
                  <a:lnTo>
                    <a:pt x="6597" y="5690"/>
                  </a:lnTo>
                  <a:lnTo>
                    <a:pt x="7113" y="6389"/>
                  </a:lnTo>
                  <a:lnTo>
                    <a:pt x="6506" y="6237"/>
                  </a:lnTo>
                  <a:lnTo>
                    <a:pt x="6293" y="5660"/>
                  </a:lnTo>
                  <a:close/>
                  <a:moveTo>
                    <a:pt x="5594" y="5903"/>
                  </a:moveTo>
                  <a:lnTo>
                    <a:pt x="5837" y="6450"/>
                  </a:lnTo>
                  <a:lnTo>
                    <a:pt x="5442" y="7179"/>
                  </a:lnTo>
                  <a:lnTo>
                    <a:pt x="5229" y="6389"/>
                  </a:lnTo>
                  <a:lnTo>
                    <a:pt x="5594" y="5903"/>
                  </a:lnTo>
                  <a:close/>
                  <a:moveTo>
                    <a:pt x="3737" y="1"/>
                  </a:moveTo>
                  <a:cubicBezTo>
                    <a:pt x="3687" y="1"/>
                    <a:pt x="3636" y="12"/>
                    <a:pt x="3588" y="36"/>
                  </a:cubicBezTo>
                  <a:cubicBezTo>
                    <a:pt x="3405" y="97"/>
                    <a:pt x="3314" y="310"/>
                    <a:pt x="3405" y="492"/>
                  </a:cubicBezTo>
                  <a:lnTo>
                    <a:pt x="3892" y="1678"/>
                  </a:lnTo>
                  <a:lnTo>
                    <a:pt x="3284" y="1404"/>
                  </a:lnTo>
                  <a:cubicBezTo>
                    <a:pt x="3235" y="1380"/>
                    <a:pt x="3186" y="1369"/>
                    <a:pt x="3139" y="1369"/>
                  </a:cubicBezTo>
                  <a:cubicBezTo>
                    <a:pt x="3010" y="1369"/>
                    <a:pt x="2894" y="1453"/>
                    <a:pt x="2828" y="1587"/>
                  </a:cubicBezTo>
                  <a:cubicBezTo>
                    <a:pt x="2767" y="1769"/>
                    <a:pt x="2828" y="1982"/>
                    <a:pt x="3010" y="2043"/>
                  </a:cubicBezTo>
                  <a:lnTo>
                    <a:pt x="4287" y="2590"/>
                  </a:lnTo>
                  <a:lnTo>
                    <a:pt x="4621" y="3410"/>
                  </a:lnTo>
                  <a:lnTo>
                    <a:pt x="4621" y="3410"/>
                  </a:lnTo>
                  <a:lnTo>
                    <a:pt x="3557" y="3106"/>
                  </a:lnTo>
                  <a:cubicBezTo>
                    <a:pt x="3523" y="3100"/>
                    <a:pt x="3489" y="3096"/>
                    <a:pt x="3455" y="3096"/>
                  </a:cubicBezTo>
                  <a:cubicBezTo>
                    <a:pt x="3340" y="3096"/>
                    <a:pt x="3233" y="3141"/>
                    <a:pt x="3162" y="3258"/>
                  </a:cubicBezTo>
                  <a:cubicBezTo>
                    <a:pt x="3101" y="3380"/>
                    <a:pt x="3101" y="3562"/>
                    <a:pt x="3162" y="3684"/>
                  </a:cubicBezTo>
                  <a:lnTo>
                    <a:pt x="3892" y="4626"/>
                  </a:lnTo>
                  <a:lnTo>
                    <a:pt x="3892" y="4626"/>
                  </a:lnTo>
                  <a:lnTo>
                    <a:pt x="2767" y="4474"/>
                  </a:lnTo>
                  <a:lnTo>
                    <a:pt x="1916" y="3380"/>
                  </a:lnTo>
                  <a:cubicBezTo>
                    <a:pt x="1840" y="3285"/>
                    <a:pt x="1728" y="3238"/>
                    <a:pt x="1618" y="3238"/>
                  </a:cubicBezTo>
                  <a:cubicBezTo>
                    <a:pt x="1552" y="3238"/>
                    <a:pt x="1486" y="3255"/>
                    <a:pt x="1429" y="3289"/>
                  </a:cubicBezTo>
                  <a:cubicBezTo>
                    <a:pt x="1277" y="3410"/>
                    <a:pt x="1247" y="3654"/>
                    <a:pt x="1338" y="3806"/>
                  </a:cubicBezTo>
                  <a:lnTo>
                    <a:pt x="1733" y="4322"/>
                  </a:lnTo>
                  <a:lnTo>
                    <a:pt x="487" y="4140"/>
                  </a:lnTo>
                  <a:cubicBezTo>
                    <a:pt x="469" y="4137"/>
                    <a:pt x="451" y="4136"/>
                    <a:pt x="433" y="4136"/>
                  </a:cubicBezTo>
                  <a:cubicBezTo>
                    <a:pt x="244" y="4136"/>
                    <a:pt x="89" y="4277"/>
                    <a:pt x="62" y="4444"/>
                  </a:cubicBezTo>
                  <a:cubicBezTo>
                    <a:pt x="1" y="4626"/>
                    <a:pt x="183" y="4809"/>
                    <a:pt x="366" y="4869"/>
                  </a:cubicBezTo>
                  <a:lnTo>
                    <a:pt x="1612" y="5052"/>
                  </a:lnTo>
                  <a:lnTo>
                    <a:pt x="1095" y="5416"/>
                  </a:lnTo>
                  <a:cubicBezTo>
                    <a:pt x="943" y="5538"/>
                    <a:pt x="882" y="5781"/>
                    <a:pt x="1004" y="5933"/>
                  </a:cubicBezTo>
                  <a:cubicBezTo>
                    <a:pt x="1090" y="5998"/>
                    <a:pt x="1191" y="6062"/>
                    <a:pt x="1297" y="6062"/>
                  </a:cubicBezTo>
                  <a:cubicBezTo>
                    <a:pt x="1340" y="6062"/>
                    <a:pt x="1385" y="6051"/>
                    <a:pt x="1429" y="6024"/>
                  </a:cubicBezTo>
                  <a:cubicBezTo>
                    <a:pt x="1460" y="6024"/>
                    <a:pt x="1460" y="5994"/>
                    <a:pt x="1490" y="5994"/>
                  </a:cubicBezTo>
                  <a:lnTo>
                    <a:pt x="2615" y="5173"/>
                  </a:lnTo>
                  <a:lnTo>
                    <a:pt x="3740" y="5325"/>
                  </a:lnTo>
                  <a:lnTo>
                    <a:pt x="2797" y="6055"/>
                  </a:lnTo>
                  <a:cubicBezTo>
                    <a:pt x="2676" y="6116"/>
                    <a:pt x="2615" y="6298"/>
                    <a:pt x="2676" y="6420"/>
                  </a:cubicBezTo>
                  <a:cubicBezTo>
                    <a:pt x="2706" y="6572"/>
                    <a:pt x="2858" y="6663"/>
                    <a:pt x="3010" y="6663"/>
                  </a:cubicBezTo>
                  <a:lnTo>
                    <a:pt x="4135" y="6663"/>
                  </a:lnTo>
                  <a:lnTo>
                    <a:pt x="3557" y="7362"/>
                  </a:lnTo>
                  <a:lnTo>
                    <a:pt x="2189" y="7514"/>
                  </a:lnTo>
                  <a:cubicBezTo>
                    <a:pt x="1977" y="7575"/>
                    <a:pt x="1855" y="7727"/>
                    <a:pt x="1885" y="7909"/>
                  </a:cubicBezTo>
                  <a:cubicBezTo>
                    <a:pt x="1913" y="8076"/>
                    <a:pt x="2042" y="8217"/>
                    <a:pt x="2204" y="8217"/>
                  </a:cubicBezTo>
                  <a:cubicBezTo>
                    <a:pt x="2219" y="8217"/>
                    <a:pt x="2234" y="8216"/>
                    <a:pt x="2250" y="8213"/>
                  </a:cubicBezTo>
                  <a:lnTo>
                    <a:pt x="2888" y="8122"/>
                  </a:lnTo>
                  <a:lnTo>
                    <a:pt x="2098" y="9155"/>
                  </a:lnTo>
                  <a:cubicBezTo>
                    <a:pt x="1977" y="9307"/>
                    <a:pt x="2037" y="9550"/>
                    <a:pt x="2189" y="9641"/>
                  </a:cubicBezTo>
                  <a:cubicBezTo>
                    <a:pt x="2248" y="9700"/>
                    <a:pt x="2320" y="9734"/>
                    <a:pt x="2396" y="9734"/>
                  </a:cubicBezTo>
                  <a:cubicBezTo>
                    <a:pt x="2438" y="9734"/>
                    <a:pt x="2481" y="9724"/>
                    <a:pt x="2524" y="9702"/>
                  </a:cubicBezTo>
                  <a:cubicBezTo>
                    <a:pt x="2554" y="9641"/>
                    <a:pt x="2645" y="9611"/>
                    <a:pt x="2676" y="9581"/>
                  </a:cubicBezTo>
                  <a:lnTo>
                    <a:pt x="3466" y="8547"/>
                  </a:lnTo>
                  <a:lnTo>
                    <a:pt x="3557" y="9186"/>
                  </a:lnTo>
                  <a:cubicBezTo>
                    <a:pt x="3583" y="9366"/>
                    <a:pt x="3696" y="9503"/>
                    <a:pt x="3842" y="9503"/>
                  </a:cubicBezTo>
                  <a:cubicBezTo>
                    <a:pt x="3868" y="9503"/>
                    <a:pt x="3894" y="9499"/>
                    <a:pt x="3922" y="9489"/>
                  </a:cubicBezTo>
                  <a:cubicBezTo>
                    <a:pt x="3952" y="9489"/>
                    <a:pt x="4013" y="9489"/>
                    <a:pt x="4013" y="9459"/>
                  </a:cubicBezTo>
                  <a:cubicBezTo>
                    <a:pt x="4165" y="9398"/>
                    <a:pt x="4226" y="9246"/>
                    <a:pt x="4226" y="9094"/>
                  </a:cubicBezTo>
                  <a:lnTo>
                    <a:pt x="4074" y="7727"/>
                  </a:lnTo>
                  <a:lnTo>
                    <a:pt x="4651" y="6997"/>
                  </a:lnTo>
                  <a:lnTo>
                    <a:pt x="4955" y="8061"/>
                  </a:lnTo>
                  <a:cubicBezTo>
                    <a:pt x="4986" y="8213"/>
                    <a:pt x="5107" y="8274"/>
                    <a:pt x="5259" y="8334"/>
                  </a:cubicBezTo>
                  <a:cubicBezTo>
                    <a:pt x="5280" y="8339"/>
                    <a:pt x="5300" y="8340"/>
                    <a:pt x="5319" y="8340"/>
                  </a:cubicBezTo>
                  <a:cubicBezTo>
                    <a:pt x="5443" y="8340"/>
                    <a:pt x="5541" y="8261"/>
                    <a:pt x="5594" y="8182"/>
                  </a:cubicBezTo>
                  <a:lnTo>
                    <a:pt x="6171" y="7210"/>
                  </a:lnTo>
                  <a:lnTo>
                    <a:pt x="6506" y="8061"/>
                  </a:lnTo>
                  <a:lnTo>
                    <a:pt x="5989" y="9307"/>
                  </a:lnTo>
                  <a:cubicBezTo>
                    <a:pt x="5898" y="9489"/>
                    <a:pt x="5989" y="9702"/>
                    <a:pt x="6171" y="9763"/>
                  </a:cubicBezTo>
                  <a:cubicBezTo>
                    <a:pt x="6220" y="9787"/>
                    <a:pt x="6269" y="9799"/>
                    <a:pt x="6316" y="9799"/>
                  </a:cubicBezTo>
                  <a:cubicBezTo>
                    <a:pt x="6445" y="9799"/>
                    <a:pt x="6560" y="9714"/>
                    <a:pt x="6627" y="9581"/>
                  </a:cubicBezTo>
                  <a:lnTo>
                    <a:pt x="6901" y="8973"/>
                  </a:lnTo>
                  <a:lnTo>
                    <a:pt x="7387" y="10158"/>
                  </a:lnTo>
                  <a:cubicBezTo>
                    <a:pt x="7433" y="10295"/>
                    <a:pt x="7564" y="10363"/>
                    <a:pt x="7703" y="10363"/>
                  </a:cubicBezTo>
                  <a:cubicBezTo>
                    <a:pt x="7750" y="10363"/>
                    <a:pt x="7797" y="10356"/>
                    <a:pt x="7843" y="10341"/>
                  </a:cubicBezTo>
                  <a:cubicBezTo>
                    <a:pt x="8025" y="10249"/>
                    <a:pt x="8117" y="10067"/>
                    <a:pt x="8025" y="9885"/>
                  </a:cubicBezTo>
                  <a:lnTo>
                    <a:pt x="7539" y="8699"/>
                  </a:lnTo>
                  <a:lnTo>
                    <a:pt x="8147" y="8973"/>
                  </a:lnTo>
                  <a:cubicBezTo>
                    <a:pt x="8177" y="8988"/>
                    <a:pt x="8223" y="8996"/>
                    <a:pt x="8272" y="8996"/>
                  </a:cubicBezTo>
                  <a:cubicBezTo>
                    <a:pt x="8322" y="8996"/>
                    <a:pt x="8375" y="8988"/>
                    <a:pt x="8420" y="8973"/>
                  </a:cubicBezTo>
                  <a:cubicBezTo>
                    <a:pt x="8481" y="8942"/>
                    <a:pt x="8572" y="8851"/>
                    <a:pt x="8603" y="8790"/>
                  </a:cubicBezTo>
                  <a:cubicBezTo>
                    <a:pt x="8664" y="8578"/>
                    <a:pt x="8603" y="8395"/>
                    <a:pt x="8420" y="8334"/>
                  </a:cubicBezTo>
                  <a:lnTo>
                    <a:pt x="7144" y="7787"/>
                  </a:lnTo>
                  <a:lnTo>
                    <a:pt x="6810" y="6967"/>
                  </a:lnTo>
                  <a:lnTo>
                    <a:pt x="7873" y="7271"/>
                  </a:lnTo>
                  <a:cubicBezTo>
                    <a:pt x="7904" y="7281"/>
                    <a:pt x="7931" y="7284"/>
                    <a:pt x="7957" y="7284"/>
                  </a:cubicBezTo>
                  <a:cubicBezTo>
                    <a:pt x="8008" y="7284"/>
                    <a:pt x="8056" y="7271"/>
                    <a:pt x="8117" y="7271"/>
                  </a:cubicBezTo>
                  <a:cubicBezTo>
                    <a:pt x="8177" y="7210"/>
                    <a:pt x="8208" y="7179"/>
                    <a:pt x="8269" y="7149"/>
                  </a:cubicBezTo>
                  <a:cubicBezTo>
                    <a:pt x="8329" y="7027"/>
                    <a:pt x="8329" y="6845"/>
                    <a:pt x="8269" y="6724"/>
                  </a:cubicBezTo>
                  <a:lnTo>
                    <a:pt x="7539" y="5781"/>
                  </a:lnTo>
                  <a:lnTo>
                    <a:pt x="7539" y="5781"/>
                  </a:lnTo>
                  <a:lnTo>
                    <a:pt x="8664" y="5933"/>
                  </a:lnTo>
                  <a:lnTo>
                    <a:pt x="9515" y="7027"/>
                  </a:lnTo>
                  <a:cubicBezTo>
                    <a:pt x="9604" y="7116"/>
                    <a:pt x="9709" y="7173"/>
                    <a:pt x="9819" y="7173"/>
                  </a:cubicBezTo>
                  <a:cubicBezTo>
                    <a:pt x="9859" y="7173"/>
                    <a:pt x="9900" y="7165"/>
                    <a:pt x="9940" y="7149"/>
                  </a:cubicBezTo>
                  <a:cubicBezTo>
                    <a:pt x="9971" y="7149"/>
                    <a:pt x="9971" y="7119"/>
                    <a:pt x="10001" y="7119"/>
                  </a:cubicBezTo>
                  <a:cubicBezTo>
                    <a:pt x="10153" y="6997"/>
                    <a:pt x="10183" y="6754"/>
                    <a:pt x="10092" y="6602"/>
                  </a:cubicBezTo>
                  <a:lnTo>
                    <a:pt x="9697" y="6085"/>
                  </a:lnTo>
                  <a:lnTo>
                    <a:pt x="10943" y="6268"/>
                  </a:lnTo>
                  <a:cubicBezTo>
                    <a:pt x="11035" y="6268"/>
                    <a:pt x="11065" y="6268"/>
                    <a:pt x="11156" y="6237"/>
                  </a:cubicBezTo>
                  <a:cubicBezTo>
                    <a:pt x="11247" y="6207"/>
                    <a:pt x="11338" y="6085"/>
                    <a:pt x="11369" y="5964"/>
                  </a:cubicBezTo>
                  <a:cubicBezTo>
                    <a:pt x="11430" y="5812"/>
                    <a:pt x="11278" y="5629"/>
                    <a:pt x="11065" y="5599"/>
                  </a:cubicBezTo>
                  <a:lnTo>
                    <a:pt x="9819" y="5386"/>
                  </a:lnTo>
                  <a:lnTo>
                    <a:pt x="10335" y="5021"/>
                  </a:lnTo>
                  <a:cubicBezTo>
                    <a:pt x="10487" y="4900"/>
                    <a:pt x="10548" y="4687"/>
                    <a:pt x="10427" y="4535"/>
                  </a:cubicBezTo>
                  <a:cubicBezTo>
                    <a:pt x="10350" y="4439"/>
                    <a:pt x="10236" y="4379"/>
                    <a:pt x="10125" y="4379"/>
                  </a:cubicBezTo>
                  <a:cubicBezTo>
                    <a:pt x="10060" y="4379"/>
                    <a:pt x="9996" y="4399"/>
                    <a:pt x="9940" y="4444"/>
                  </a:cubicBezTo>
                  <a:lnTo>
                    <a:pt x="8816" y="5295"/>
                  </a:lnTo>
                  <a:lnTo>
                    <a:pt x="7691" y="5143"/>
                  </a:lnTo>
                  <a:lnTo>
                    <a:pt x="8633" y="4413"/>
                  </a:lnTo>
                  <a:cubicBezTo>
                    <a:pt x="8755" y="4322"/>
                    <a:pt x="8816" y="4140"/>
                    <a:pt x="8755" y="4018"/>
                  </a:cubicBezTo>
                  <a:cubicBezTo>
                    <a:pt x="8724" y="3866"/>
                    <a:pt x="8572" y="3806"/>
                    <a:pt x="8420" y="3806"/>
                  </a:cubicBezTo>
                  <a:lnTo>
                    <a:pt x="7326" y="3806"/>
                  </a:lnTo>
                  <a:lnTo>
                    <a:pt x="7873" y="3076"/>
                  </a:lnTo>
                  <a:lnTo>
                    <a:pt x="9241" y="2924"/>
                  </a:lnTo>
                  <a:cubicBezTo>
                    <a:pt x="9302" y="2924"/>
                    <a:pt x="9332" y="2924"/>
                    <a:pt x="9332" y="2894"/>
                  </a:cubicBezTo>
                  <a:cubicBezTo>
                    <a:pt x="9484" y="2802"/>
                    <a:pt x="9545" y="2650"/>
                    <a:pt x="9545" y="2499"/>
                  </a:cubicBezTo>
                  <a:cubicBezTo>
                    <a:pt x="9517" y="2332"/>
                    <a:pt x="9388" y="2191"/>
                    <a:pt x="9227" y="2191"/>
                  </a:cubicBezTo>
                  <a:cubicBezTo>
                    <a:pt x="9212" y="2191"/>
                    <a:pt x="9196" y="2192"/>
                    <a:pt x="9180" y="2195"/>
                  </a:cubicBezTo>
                  <a:lnTo>
                    <a:pt x="8542" y="2286"/>
                  </a:lnTo>
                  <a:lnTo>
                    <a:pt x="8542" y="2286"/>
                  </a:lnTo>
                  <a:lnTo>
                    <a:pt x="9332" y="1252"/>
                  </a:lnTo>
                  <a:cubicBezTo>
                    <a:pt x="9454" y="1100"/>
                    <a:pt x="9393" y="857"/>
                    <a:pt x="9241" y="766"/>
                  </a:cubicBezTo>
                  <a:cubicBezTo>
                    <a:pt x="9178" y="715"/>
                    <a:pt x="9104" y="691"/>
                    <a:pt x="9030" y="691"/>
                  </a:cubicBezTo>
                  <a:cubicBezTo>
                    <a:pt x="8927" y="691"/>
                    <a:pt x="8826" y="738"/>
                    <a:pt x="8755" y="827"/>
                  </a:cubicBezTo>
                  <a:lnTo>
                    <a:pt x="7965" y="1860"/>
                  </a:lnTo>
                  <a:lnTo>
                    <a:pt x="7873" y="1222"/>
                  </a:lnTo>
                  <a:cubicBezTo>
                    <a:pt x="7848" y="1041"/>
                    <a:pt x="7734" y="904"/>
                    <a:pt x="7589" y="904"/>
                  </a:cubicBezTo>
                  <a:cubicBezTo>
                    <a:pt x="7563" y="904"/>
                    <a:pt x="7536" y="909"/>
                    <a:pt x="7509" y="918"/>
                  </a:cubicBezTo>
                  <a:cubicBezTo>
                    <a:pt x="7326" y="948"/>
                    <a:pt x="7174" y="1100"/>
                    <a:pt x="7205" y="1283"/>
                  </a:cubicBezTo>
                  <a:lnTo>
                    <a:pt x="7357" y="2650"/>
                  </a:lnTo>
                  <a:lnTo>
                    <a:pt x="6779" y="3380"/>
                  </a:lnTo>
                  <a:lnTo>
                    <a:pt x="6475" y="2316"/>
                  </a:lnTo>
                  <a:cubicBezTo>
                    <a:pt x="6445" y="2164"/>
                    <a:pt x="6323" y="2073"/>
                    <a:pt x="6171" y="2043"/>
                  </a:cubicBezTo>
                  <a:cubicBezTo>
                    <a:pt x="6145" y="2037"/>
                    <a:pt x="6120" y="2035"/>
                    <a:pt x="6096" y="2035"/>
                  </a:cubicBezTo>
                  <a:cubicBezTo>
                    <a:pt x="5979" y="2035"/>
                    <a:pt x="5887" y="2094"/>
                    <a:pt x="5837" y="2195"/>
                  </a:cubicBezTo>
                  <a:lnTo>
                    <a:pt x="5259" y="3137"/>
                  </a:lnTo>
                  <a:lnTo>
                    <a:pt x="4925" y="2316"/>
                  </a:lnTo>
                  <a:lnTo>
                    <a:pt x="5442" y="1070"/>
                  </a:lnTo>
                  <a:cubicBezTo>
                    <a:pt x="5533" y="857"/>
                    <a:pt x="5442" y="675"/>
                    <a:pt x="5259" y="614"/>
                  </a:cubicBezTo>
                  <a:cubicBezTo>
                    <a:pt x="5210" y="590"/>
                    <a:pt x="5162" y="578"/>
                    <a:pt x="5114" y="578"/>
                  </a:cubicBezTo>
                  <a:cubicBezTo>
                    <a:pt x="4986" y="578"/>
                    <a:pt x="4870" y="663"/>
                    <a:pt x="4803" y="796"/>
                  </a:cubicBezTo>
                  <a:lnTo>
                    <a:pt x="4530" y="1404"/>
                  </a:lnTo>
                  <a:lnTo>
                    <a:pt x="4043" y="219"/>
                  </a:lnTo>
                  <a:cubicBezTo>
                    <a:pt x="3999" y="85"/>
                    <a:pt x="3873" y="1"/>
                    <a:pt x="37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3"/>
            <p:cNvSpPr/>
            <p:nvPr/>
          </p:nvSpPr>
          <p:spPr>
            <a:xfrm>
              <a:off x="295424" y="2916625"/>
              <a:ext cx="369314" cy="337150"/>
            </a:xfrm>
            <a:custGeom>
              <a:avLst/>
              <a:gdLst/>
              <a:ahLst/>
              <a:cxnLst/>
              <a:rect l="l" t="t" r="r" b="b"/>
              <a:pathLst>
                <a:path w="11551" h="10545" extrusionOk="0">
                  <a:moveTo>
                    <a:pt x="6079" y="3319"/>
                  </a:moveTo>
                  <a:lnTo>
                    <a:pt x="6323" y="4139"/>
                  </a:lnTo>
                  <a:lnTo>
                    <a:pt x="5928" y="4626"/>
                  </a:lnTo>
                  <a:lnTo>
                    <a:pt x="5715" y="4018"/>
                  </a:lnTo>
                  <a:lnTo>
                    <a:pt x="6079" y="3319"/>
                  </a:lnTo>
                  <a:close/>
                  <a:moveTo>
                    <a:pt x="4408" y="4139"/>
                  </a:moveTo>
                  <a:lnTo>
                    <a:pt x="5016" y="4291"/>
                  </a:lnTo>
                  <a:lnTo>
                    <a:pt x="5259" y="4899"/>
                  </a:lnTo>
                  <a:lnTo>
                    <a:pt x="4955" y="4839"/>
                  </a:lnTo>
                  <a:lnTo>
                    <a:pt x="4408" y="4139"/>
                  </a:lnTo>
                  <a:close/>
                  <a:moveTo>
                    <a:pt x="7478" y="4535"/>
                  </a:moveTo>
                  <a:lnTo>
                    <a:pt x="6779" y="5082"/>
                  </a:lnTo>
                  <a:lnTo>
                    <a:pt x="6475" y="5051"/>
                  </a:lnTo>
                  <a:lnTo>
                    <a:pt x="6839" y="4535"/>
                  </a:lnTo>
                  <a:close/>
                  <a:moveTo>
                    <a:pt x="4864" y="5568"/>
                  </a:moveTo>
                  <a:lnTo>
                    <a:pt x="5168" y="5598"/>
                  </a:lnTo>
                  <a:lnTo>
                    <a:pt x="4803" y="6115"/>
                  </a:lnTo>
                  <a:lnTo>
                    <a:pt x="4134" y="6115"/>
                  </a:lnTo>
                  <a:lnTo>
                    <a:pt x="4864" y="5568"/>
                  </a:lnTo>
                  <a:close/>
                  <a:moveTo>
                    <a:pt x="6383" y="5750"/>
                  </a:moveTo>
                  <a:lnTo>
                    <a:pt x="6687" y="5811"/>
                  </a:lnTo>
                  <a:lnTo>
                    <a:pt x="7235" y="6510"/>
                  </a:lnTo>
                  <a:lnTo>
                    <a:pt x="6627" y="6358"/>
                  </a:lnTo>
                  <a:lnTo>
                    <a:pt x="6383" y="5750"/>
                  </a:lnTo>
                  <a:close/>
                  <a:moveTo>
                    <a:pt x="5654" y="6024"/>
                  </a:moveTo>
                  <a:lnTo>
                    <a:pt x="5897" y="6632"/>
                  </a:lnTo>
                  <a:lnTo>
                    <a:pt x="5502" y="7331"/>
                  </a:lnTo>
                  <a:lnTo>
                    <a:pt x="5289" y="6510"/>
                  </a:lnTo>
                  <a:lnTo>
                    <a:pt x="5654" y="6024"/>
                  </a:lnTo>
                  <a:close/>
                  <a:moveTo>
                    <a:pt x="3797" y="0"/>
                  </a:moveTo>
                  <a:cubicBezTo>
                    <a:pt x="3748" y="0"/>
                    <a:pt x="3697" y="12"/>
                    <a:pt x="3648" y="36"/>
                  </a:cubicBezTo>
                  <a:cubicBezTo>
                    <a:pt x="3465" y="97"/>
                    <a:pt x="3374" y="279"/>
                    <a:pt x="3465" y="462"/>
                  </a:cubicBezTo>
                  <a:lnTo>
                    <a:pt x="3952" y="1647"/>
                  </a:lnTo>
                  <a:lnTo>
                    <a:pt x="3344" y="1404"/>
                  </a:lnTo>
                  <a:cubicBezTo>
                    <a:pt x="3295" y="1379"/>
                    <a:pt x="3244" y="1368"/>
                    <a:pt x="3194" y="1368"/>
                  </a:cubicBezTo>
                  <a:cubicBezTo>
                    <a:pt x="3058" y="1368"/>
                    <a:pt x="2932" y="1453"/>
                    <a:pt x="2888" y="1586"/>
                  </a:cubicBezTo>
                  <a:cubicBezTo>
                    <a:pt x="2797" y="1769"/>
                    <a:pt x="2888" y="1951"/>
                    <a:pt x="3070" y="2042"/>
                  </a:cubicBezTo>
                  <a:lnTo>
                    <a:pt x="4317" y="2559"/>
                  </a:lnTo>
                  <a:lnTo>
                    <a:pt x="4681" y="3440"/>
                  </a:lnTo>
                  <a:lnTo>
                    <a:pt x="3557" y="3136"/>
                  </a:lnTo>
                  <a:cubicBezTo>
                    <a:pt x="3522" y="3130"/>
                    <a:pt x="3488" y="3126"/>
                    <a:pt x="3455" y="3126"/>
                  </a:cubicBezTo>
                  <a:cubicBezTo>
                    <a:pt x="3341" y="3126"/>
                    <a:pt x="3239" y="3171"/>
                    <a:pt x="3192" y="3288"/>
                  </a:cubicBezTo>
                  <a:cubicBezTo>
                    <a:pt x="3101" y="3410"/>
                    <a:pt x="3101" y="3592"/>
                    <a:pt x="3192" y="3714"/>
                  </a:cubicBezTo>
                  <a:lnTo>
                    <a:pt x="3921" y="4687"/>
                  </a:lnTo>
                  <a:lnTo>
                    <a:pt x="2766" y="4535"/>
                  </a:lnTo>
                  <a:lnTo>
                    <a:pt x="1946" y="3440"/>
                  </a:lnTo>
                  <a:cubicBezTo>
                    <a:pt x="1870" y="3345"/>
                    <a:pt x="1746" y="3298"/>
                    <a:pt x="1627" y="3298"/>
                  </a:cubicBezTo>
                  <a:cubicBezTo>
                    <a:pt x="1556" y="3298"/>
                    <a:pt x="1486" y="3315"/>
                    <a:pt x="1429" y="3349"/>
                  </a:cubicBezTo>
                  <a:cubicBezTo>
                    <a:pt x="1277" y="3471"/>
                    <a:pt x="1247" y="3714"/>
                    <a:pt x="1368" y="3866"/>
                  </a:cubicBezTo>
                  <a:lnTo>
                    <a:pt x="1733" y="4383"/>
                  </a:lnTo>
                  <a:lnTo>
                    <a:pt x="1733" y="4383"/>
                  </a:lnTo>
                  <a:lnTo>
                    <a:pt x="456" y="4200"/>
                  </a:lnTo>
                  <a:cubicBezTo>
                    <a:pt x="441" y="4198"/>
                    <a:pt x="425" y="4196"/>
                    <a:pt x="408" y="4196"/>
                  </a:cubicBezTo>
                  <a:cubicBezTo>
                    <a:pt x="238" y="4196"/>
                    <a:pt x="59" y="4338"/>
                    <a:pt x="31" y="4504"/>
                  </a:cubicBezTo>
                  <a:cubicBezTo>
                    <a:pt x="0" y="4687"/>
                    <a:pt x="152" y="4899"/>
                    <a:pt x="335" y="4930"/>
                  </a:cubicBezTo>
                  <a:lnTo>
                    <a:pt x="1642" y="5112"/>
                  </a:lnTo>
                  <a:lnTo>
                    <a:pt x="1095" y="5507"/>
                  </a:lnTo>
                  <a:cubicBezTo>
                    <a:pt x="943" y="5598"/>
                    <a:pt x="912" y="5842"/>
                    <a:pt x="1034" y="5994"/>
                  </a:cubicBezTo>
                  <a:cubicBezTo>
                    <a:pt x="1096" y="6097"/>
                    <a:pt x="1187" y="6144"/>
                    <a:pt x="1287" y="6144"/>
                  </a:cubicBezTo>
                  <a:cubicBezTo>
                    <a:pt x="1333" y="6144"/>
                    <a:pt x="1381" y="6134"/>
                    <a:pt x="1429" y="6115"/>
                  </a:cubicBezTo>
                  <a:cubicBezTo>
                    <a:pt x="1490" y="6115"/>
                    <a:pt x="1490" y="6054"/>
                    <a:pt x="1520" y="6054"/>
                  </a:cubicBezTo>
                  <a:lnTo>
                    <a:pt x="2614" y="5234"/>
                  </a:lnTo>
                  <a:lnTo>
                    <a:pt x="3769" y="5386"/>
                  </a:lnTo>
                  <a:lnTo>
                    <a:pt x="2766" y="6115"/>
                  </a:lnTo>
                  <a:cubicBezTo>
                    <a:pt x="2645" y="6176"/>
                    <a:pt x="2584" y="6358"/>
                    <a:pt x="2645" y="6480"/>
                  </a:cubicBezTo>
                  <a:cubicBezTo>
                    <a:pt x="2706" y="6632"/>
                    <a:pt x="2858" y="6723"/>
                    <a:pt x="3010" y="6753"/>
                  </a:cubicBezTo>
                  <a:lnTo>
                    <a:pt x="4134" y="6753"/>
                  </a:lnTo>
                  <a:lnTo>
                    <a:pt x="3557" y="7483"/>
                  </a:lnTo>
                  <a:lnTo>
                    <a:pt x="2189" y="7635"/>
                  </a:lnTo>
                  <a:cubicBezTo>
                    <a:pt x="2006" y="7665"/>
                    <a:pt x="1854" y="7817"/>
                    <a:pt x="1885" y="8030"/>
                  </a:cubicBezTo>
                  <a:cubicBezTo>
                    <a:pt x="1936" y="8211"/>
                    <a:pt x="2054" y="8348"/>
                    <a:pt x="2218" y="8348"/>
                  </a:cubicBezTo>
                  <a:cubicBezTo>
                    <a:pt x="2248" y="8348"/>
                    <a:pt x="2278" y="8343"/>
                    <a:pt x="2310" y="8334"/>
                  </a:cubicBezTo>
                  <a:lnTo>
                    <a:pt x="2949" y="8273"/>
                  </a:lnTo>
                  <a:lnTo>
                    <a:pt x="2158" y="9307"/>
                  </a:lnTo>
                  <a:cubicBezTo>
                    <a:pt x="2037" y="9459"/>
                    <a:pt x="2098" y="9671"/>
                    <a:pt x="2250" y="9793"/>
                  </a:cubicBezTo>
                  <a:cubicBezTo>
                    <a:pt x="2307" y="9831"/>
                    <a:pt x="2377" y="9870"/>
                    <a:pt x="2451" y="9870"/>
                  </a:cubicBezTo>
                  <a:cubicBezTo>
                    <a:pt x="2495" y="9870"/>
                    <a:pt x="2539" y="9857"/>
                    <a:pt x="2584" y="9823"/>
                  </a:cubicBezTo>
                  <a:cubicBezTo>
                    <a:pt x="2614" y="9793"/>
                    <a:pt x="2706" y="9763"/>
                    <a:pt x="2736" y="9702"/>
                  </a:cubicBezTo>
                  <a:lnTo>
                    <a:pt x="3526" y="8699"/>
                  </a:lnTo>
                  <a:lnTo>
                    <a:pt x="3617" y="9337"/>
                  </a:lnTo>
                  <a:cubicBezTo>
                    <a:pt x="3645" y="9504"/>
                    <a:pt x="3774" y="9645"/>
                    <a:pt x="3982" y="9645"/>
                  </a:cubicBezTo>
                  <a:cubicBezTo>
                    <a:pt x="4002" y="9645"/>
                    <a:pt x="4022" y="9644"/>
                    <a:pt x="4043" y="9641"/>
                  </a:cubicBezTo>
                  <a:cubicBezTo>
                    <a:pt x="4073" y="9641"/>
                    <a:pt x="4104" y="9641"/>
                    <a:pt x="4104" y="9611"/>
                  </a:cubicBezTo>
                  <a:cubicBezTo>
                    <a:pt x="4256" y="9519"/>
                    <a:pt x="4347" y="9367"/>
                    <a:pt x="4347" y="9215"/>
                  </a:cubicBezTo>
                  <a:lnTo>
                    <a:pt x="4195" y="7848"/>
                  </a:lnTo>
                  <a:lnTo>
                    <a:pt x="4742" y="7118"/>
                  </a:lnTo>
                  <a:lnTo>
                    <a:pt x="5046" y="8243"/>
                  </a:lnTo>
                  <a:cubicBezTo>
                    <a:pt x="5107" y="8395"/>
                    <a:pt x="5198" y="8456"/>
                    <a:pt x="5350" y="8486"/>
                  </a:cubicBezTo>
                  <a:cubicBezTo>
                    <a:pt x="5382" y="8499"/>
                    <a:pt x="5414" y="8505"/>
                    <a:pt x="5443" y="8505"/>
                  </a:cubicBezTo>
                  <a:cubicBezTo>
                    <a:pt x="5553" y="8505"/>
                    <a:pt x="5643" y="8423"/>
                    <a:pt x="5715" y="8304"/>
                  </a:cubicBezTo>
                  <a:lnTo>
                    <a:pt x="6262" y="7361"/>
                  </a:lnTo>
                  <a:lnTo>
                    <a:pt x="6627" y="8243"/>
                  </a:lnTo>
                  <a:lnTo>
                    <a:pt x="6079" y="9489"/>
                  </a:lnTo>
                  <a:cubicBezTo>
                    <a:pt x="5988" y="9671"/>
                    <a:pt x="6079" y="9854"/>
                    <a:pt x="6262" y="9945"/>
                  </a:cubicBezTo>
                  <a:cubicBezTo>
                    <a:pt x="6315" y="9960"/>
                    <a:pt x="6366" y="9968"/>
                    <a:pt x="6414" y="9968"/>
                  </a:cubicBezTo>
                  <a:cubicBezTo>
                    <a:pt x="6558" y="9968"/>
                    <a:pt x="6672" y="9899"/>
                    <a:pt x="6718" y="9763"/>
                  </a:cubicBezTo>
                  <a:lnTo>
                    <a:pt x="6991" y="9155"/>
                  </a:lnTo>
                  <a:lnTo>
                    <a:pt x="7478" y="10310"/>
                  </a:lnTo>
                  <a:cubicBezTo>
                    <a:pt x="7547" y="10471"/>
                    <a:pt x="7668" y="10545"/>
                    <a:pt x="7802" y="10545"/>
                  </a:cubicBezTo>
                  <a:cubicBezTo>
                    <a:pt x="7845" y="10545"/>
                    <a:pt x="7889" y="10537"/>
                    <a:pt x="7934" y="10522"/>
                  </a:cubicBezTo>
                  <a:cubicBezTo>
                    <a:pt x="8146" y="10431"/>
                    <a:pt x="8207" y="10249"/>
                    <a:pt x="8146" y="10067"/>
                  </a:cubicBezTo>
                  <a:lnTo>
                    <a:pt x="7630" y="8881"/>
                  </a:lnTo>
                  <a:lnTo>
                    <a:pt x="8238" y="9155"/>
                  </a:lnTo>
                  <a:cubicBezTo>
                    <a:pt x="8283" y="9170"/>
                    <a:pt x="8336" y="9177"/>
                    <a:pt x="8386" y="9177"/>
                  </a:cubicBezTo>
                  <a:cubicBezTo>
                    <a:pt x="8435" y="9177"/>
                    <a:pt x="8481" y="9170"/>
                    <a:pt x="8511" y="9155"/>
                  </a:cubicBezTo>
                  <a:cubicBezTo>
                    <a:pt x="8602" y="9094"/>
                    <a:pt x="8663" y="9033"/>
                    <a:pt x="8694" y="8942"/>
                  </a:cubicBezTo>
                  <a:cubicBezTo>
                    <a:pt x="8785" y="8760"/>
                    <a:pt x="8694" y="8577"/>
                    <a:pt x="8511" y="8486"/>
                  </a:cubicBezTo>
                  <a:lnTo>
                    <a:pt x="7265" y="7969"/>
                  </a:lnTo>
                  <a:lnTo>
                    <a:pt x="6931" y="7088"/>
                  </a:lnTo>
                  <a:lnTo>
                    <a:pt x="6931" y="7088"/>
                  </a:lnTo>
                  <a:lnTo>
                    <a:pt x="8025" y="7392"/>
                  </a:lnTo>
                  <a:cubicBezTo>
                    <a:pt x="8045" y="7402"/>
                    <a:pt x="8069" y="7405"/>
                    <a:pt x="8093" y="7405"/>
                  </a:cubicBezTo>
                  <a:cubicBezTo>
                    <a:pt x="8143" y="7405"/>
                    <a:pt x="8197" y="7392"/>
                    <a:pt x="8238" y="7392"/>
                  </a:cubicBezTo>
                  <a:cubicBezTo>
                    <a:pt x="8329" y="7361"/>
                    <a:pt x="8359" y="7331"/>
                    <a:pt x="8390" y="7270"/>
                  </a:cubicBezTo>
                  <a:cubicBezTo>
                    <a:pt x="8481" y="7179"/>
                    <a:pt x="8481" y="6966"/>
                    <a:pt x="8390" y="6875"/>
                  </a:cubicBezTo>
                  <a:lnTo>
                    <a:pt x="7690" y="5872"/>
                  </a:lnTo>
                  <a:lnTo>
                    <a:pt x="8815" y="6024"/>
                  </a:lnTo>
                  <a:lnTo>
                    <a:pt x="9666" y="7118"/>
                  </a:lnTo>
                  <a:cubicBezTo>
                    <a:pt x="9728" y="7221"/>
                    <a:pt x="9818" y="7283"/>
                    <a:pt x="9917" y="7283"/>
                  </a:cubicBezTo>
                  <a:cubicBezTo>
                    <a:pt x="9964" y="7283"/>
                    <a:pt x="10013" y="7269"/>
                    <a:pt x="10061" y="7240"/>
                  </a:cubicBezTo>
                  <a:cubicBezTo>
                    <a:pt x="10122" y="7240"/>
                    <a:pt x="10122" y="7209"/>
                    <a:pt x="10153" y="7209"/>
                  </a:cubicBezTo>
                  <a:cubicBezTo>
                    <a:pt x="10304" y="7088"/>
                    <a:pt x="10335" y="6875"/>
                    <a:pt x="10213" y="6723"/>
                  </a:cubicBezTo>
                  <a:lnTo>
                    <a:pt x="9849" y="6176"/>
                  </a:lnTo>
                  <a:lnTo>
                    <a:pt x="11095" y="6419"/>
                  </a:lnTo>
                  <a:cubicBezTo>
                    <a:pt x="11186" y="6419"/>
                    <a:pt x="11216" y="6419"/>
                    <a:pt x="11277" y="6358"/>
                  </a:cubicBezTo>
                  <a:cubicBezTo>
                    <a:pt x="11399" y="6328"/>
                    <a:pt x="11490" y="6206"/>
                    <a:pt x="11520" y="6115"/>
                  </a:cubicBezTo>
                  <a:cubicBezTo>
                    <a:pt x="11551" y="5902"/>
                    <a:pt x="11399" y="5720"/>
                    <a:pt x="11216" y="5720"/>
                  </a:cubicBezTo>
                  <a:lnTo>
                    <a:pt x="9909" y="5538"/>
                  </a:lnTo>
                  <a:lnTo>
                    <a:pt x="10456" y="5142"/>
                  </a:lnTo>
                  <a:cubicBezTo>
                    <a:pt x="10608" y="5021"/>
                    <a:pt x="10639" y="4808"/>
                    <a:pt x="10517" y="4656"/>
                  </a:cubicBezTo>
                  <a:cubicBezTo>
                    <a:pt x="10464" y="4568"/>
                    <a:pt x="10359" y="4520"/>
                    <a:pt x="10251" y="4520"/>
                  </a:cubicBezTo>
                  <a:cubicBezTo>
                    <a:pt x="10174" y="4520"/>
                    <a:pt x="10094" y="4545"/>
                    <a:pt x="10031" y="4595"/>
                  </a:cubicBezTo>
                  <a:lnTo>
                    <a:pt x="8937" y="5416"/>
                  </a:lnTo>
                  <a:lnTo>
                    <a:pt x="7782" y="5264"/>
                  </a:lnTo>
                  <a:lnTo>
                    <a:pt x="8785" y="4535"/>
                  </a:lnTo>
                  <a:cubicBezTo>
                    <a:pt x="8906" y="4474"/>
                    <a:pt x="8967" y="4261"/>
                    <a:pt x="8906" y="4109"/>
                  </a:cubicBezTo>
                  <a:cubicBezTo>
                    <a:pt x="8845" y="3957"/>
                    <a:pt x="8694" y="3896"/>
                    <a:pt x="8542" y="3866"/>
                  </a:cubicBezTo>
                  <a:lnTo>
                    <a:pt x="7417" y="3866"/>
                  </a:lnTo>
                  <a:lnTo>
                    <a:pt x="7994" y="3136"/>
                  </a:lnTo>
                  <a:lnTo>
                    <a:pt x="9362" y="2984"/>
                  </a:lnTo>
                  <a:cubicBezTo>
                    <a:pt x="9393" y="2984"/>
                    <a:pt x="9423" y="2984"/>
                    <a:pt x="9423" y="2954"/>
                  </a:cubicBezTo>
                  <a:cubicBezTo>
                    <a:pt x="9575" y="2863"/>
                    <a:pt x="9666" y="2711"/>
                    <a:pt x="9666" y="2559"/>
                  </a:cubicBezTo>
                  <a:cubicBezTo>
                    <a:pt x="9611" y="2392"/>
                    <a:pt x="9479" y="2251"/>
                    <a:pt x="9294" y="2251"/>
                  </a:cubicBezTo>
                  <a:cubicBezTo>
                    <a:pt x="9277" y="2251"/>
                    <a:pt x="9259" y="2252"/>
                    <a:pt x="9241" y="2255"/>
                  </a:cubicBezTo>
                  <a:lnTo>
                    <a:pt x="8602" y="2346"/>
                  </a:lnTo>
                  <a:lnTo>
                    <a:pt x="8602" y="2346"/>
                  </a:lnTo>
                  <a:lnTo>
                    <a:pt x="9393" y="1313"/>
                  </a:lnTo>
                  <a:cubicBezTo>
                    <a:pt x="9514" y="1161"/>
                    <a:pt x="9453" y="917"/>
                    <a:pt x="9301" y="826"/>
                  </a:cubicBezTo>
                  <a:cubicBezTo>
                    <a:pt x="9238" y="776"/>
                    <a:pt x="9164" y="751"/>
                    <a:pt x="9090" y="751"/>
                  </a:cubicBezTo>
                  <a:cubicBezTo>
                    <a:pt x="8988" y="751"/>
                    <a:pt x="8886" y="799"/>
                    <a:pt x="8815" y="887"/>
                  </a:cubicBezTo>
                  <a:lnTo>
                    <a:pt x="8055" y="1860"/>
                  </a:lnTo>
                  <a:lnTo>
                    <a:pt x="7994" y="1191"/>
                  </a:lnTo>
                  <a:cubicBezTo>
                    <a:pt x="7939" y="1024"/>
                    <a:pt x="7807" y="883"/>
                    <a:pt x="7623" y="883"/>
                  </a:cubicBezTo>
                  <a:cubicBezTo>
                    <a:pt x="7605" y="883"/>
                    <a:pt x="7587" y="884"/>
                    <a:pt x="7569" y="887"/>
                  </a:cubicBezTo>
                  <a:cubicBezTo>
                    <a:pt x="7387" y="948"/>
                    <a:pt x="7235" y="1100"/>
                    <a:pt x="7265" y="1313"/>
                  </a:cubicBezTo>
                  <a:lnTo>
                    <a:pt x="7417" y="2680"/>
                  </a:lnTo>
                  <a:lnTo>
                    <a:pt x="6839" y="3410"/>
                  </a:lnTo>
                  <a:lnTo>
                    <a:pt x="6535" y="2316"/>
                  </a:lnTo>
                  <a:cubicBezTo>
                    <a:pt x="6505" y="2164"/>
                    <a:pt x="6383" y="2073"/>
                    <a:pt x="6231" y="2042"/>
                  </a:cubicBezTo>
                  <a:cubicBezTo>
                    <a:pt x="6206" y="2037"/>
                    <a:pt x="6182" y="2035"/>
                    <a:pt x="6158" y="2035"/>
                  </a:cubicBezTo>
                  <a:cubicBezTo>
                    <a:pt x="6041" y="2035"/>
                    <a:pt x="5948" y="2098"/>
                    <a:pt x="5897" y="2225"/>
                  </a:cubicBezTo>
                  <a:lnTo>
                    <a:pt x="5320" y="3167"/>
                  </a:lnTo>
                  <a:lnTo>
                    <a:pt x="4985" y="2316"/>
                  </a:lnTo>
                  <a:lnTo>
                    <a:pt x="5502" y="1039"/>
                  </a:lnTo>
                  <a:cubicBezTo>
                    <a:pt x="5593" y="857"/>
                    <a:pt x="5502" y="674"/>
                    <a:pt x="5320" y="583"/>
                  </a:cubicBezTo>
                  <a:cubicBezTo>
                    <a:pt x="5275" y="568"/>
                    <a:pt x="5231" y="561"/>
                    <a:pt x="5188" y="561"/>
                  </a:cubicBezTo>
                  <a:cubicBezTo>
                    <a:pt x="5054" y="561"/>
                    <a:pt x="4933" y="635"/>
                    <a:pt x="4864" y="796"/>
                  </a:cubicBezTo>
                  <a:lnTo>
                    <a:pt x="4590" y="1404"/>
                  </a:lnTo>
                  <a:lnTo>
                    <a:pt x="4104" y="218"/>
                  </a:lnTo>
                  <a:cubicBezTo>
                    <a:pt x="4059" y="85"/>
                    <a:pt x="3933" y="0"/>
                    <a:pt x="37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3"/>
            <p:cNvSpPr/>
            <p:nvPr/>
          </p:nvSpPr>
          <p:spPr>
            <a:xfrm>
              <a:off x="781342" y="551619"/>
              <a:ext cx="787195" cy="736199"/>
            </a:xfrm>
            <a:custGeom>
              <a:avLst/>
              <a:gdLst/>
              <a:ahLst/>
              <a:cxnLst/>
              <a:rect l="l" t="t" r="r" b="b"/>
              <a:pathLst>
                <a:path w="24621" h="23026" extrusionOk="0">
                  <a:moveTo>
                    <a:pt x="12918" y="7166"/>
                  </a:moveTo>
                  <a:lnTo>
                    <a:pt x="13374" y="8868"/>
                  </a:lnTo>
                  <a:lnTo>
                    <a:pt x="12554" y="9932"/>
                  </a:lnTo>
                  <a:lnTo>
                    <a:pt x="12007" y="8686"/>
                  </a:lnTo>
                  <a:lnTo>
                    <a:pt x="12918" y="7166"/>
                  </a:lnTo>
                  <a:close/>
                  <a:moveTo>
                    <a:pt x="9271" y="8899"/>
                  </a:moveTo>
                  <a:lnTo>
                    <a:pt x="10578" y="9263"/>
                  </a:lnTo>
                  <a:lnTo>
                    <a:pt x="11095" y="10510"/>
                  </a:lnTo>
                  <a:lnTo>
                    <a:pt x="10456" y="10418"/>
                  </a:lnTo>
                  <a:lnTo>
                    <a:pt x="9271" y="8899"/>
                  </a:lnTo>
                  <a:close/>
                  <a:moveTo>
                    <a:pt x="15928" y="9811"/>
                  </a:moveTo>
                  <a:lnTo>
                    <a:pt x="14408" y="10966"/>
                  </a:lnTo>
                  <a:lnTo>
                    <a:pt x="13769" y="10874"/>
                  </a:lnTo>
                  <a:lnTo>
                    <a:pt x="14590" y="9811"/>
                  </a:lnTo>
                  <a:close/>
                  <a:moveTo>
                    <a:pt x="10213" y="11999"/>
                  </a:moveTo>
                  <a:lnTo>
                    <a:pt x="10882" y="12060"/>
                  </a:lnTo>
                  <a:lnTo>
                    <a:pt x="10031" y="13124"/>
                  </a:lnTo>
                  <a:lnTo>
                    <a:pt x="8693" y="13124"/>
                  </a:lnTo>
                  <a:lnTo>
                    <a:pt x="10213" y="11999"/>
                  </a:lnTo>
                  <a:close/>
                  <a:moveTo>
                    <a:pt x="13496" y="12455"/>
                  </a:moveTo>
                  <a:lnTo>
                    <a:pt x="14134" y="12516"/>
                  </a:lnTo>
                  <a:lnTo>
                    <a:pt x="15320" y="14036"/>
                  </a:lnTo>
                  <a:lnTo>
                    <a:pt x="14013" y="13701"/>
                  </a:lnTo>
                  <a:lnTo>
                    <a:pt x="13496" y="12455"/>
                  </a:lnTo>
                  <a:close/>
                  <a:moveTo>
                    <a:pt x="12098" y="13002"/>
                  </a:moveTo>
                  <a:lnTo>
                    <a:pt x="12614" y="14279"/>
                  </a:lnTo>
                  <a:lnTo>
                    <a:pt x="11703" y="15798"/>
                  </a:lnTo>
                  <a:lnTo>
                    <a:pt x="11247" y="14066"/>
                  </a:lnTo>
                  <a:lnTo>
                    <a:pt x="12098" y="13002"/>
                  </a:lnTo>
                  <a:close/>
                  <a:moveTo>
                    <a:pt x="7916" y="0"/>
                  </a:moveTo>
                  <a:cubicBezTo>
                    <a:pt x="7821" y="0"/>
                    <a:pt x="7723" y="17"/>
                    <a:pt x="7630" y="54"/>
                  </a:cubicBezTo>
                  <a:cubicBezTo>
                    <a:pt x="7265" y="206"/>
                    <a:pt x="7082" y="661"/>
                    <a:pt x="7234" y="1057"/>
                  </a:cubicBezTo>
                  <a:lnTo>
                    <a:pt x="8237" y="3640"/>
                  </a:lnTo>
                  <a:lnTo>
                    <a:pt x="6961" y="3063"/>
                  </a:lnTo>
                  <a:cubicBezTo>
                    <a:pt x="6861" y="3024"/>
                    <a:pt x="6757" y="3005"/>
                    <a:pt x="6654" y="3005"/>
                  </a:cubicBezTo>
                  <a:cubicBezTo>
                    <a:pt x="6352" y="3005"/>
                    <a:pt x="6064" y="3170"/>
                    <a:pt x="5927" y="3488"/>
                  </a:cubicBezTo>
                  <a:cubicBezTo>
                    <a:pt x="5775" y="3853"/>
                    <a:pt x="5927" y="4309"/>
                    <a:pt x="6353" y="4491"/>
                  </a:cubicBezTo>
                  <a:lnTo>
                    <a:pt x="9089" y="5646"/>
                  </a:lnTo>
                  <a:lnTo>
                    <a:pt x="9848" y="7501"/>
                  </a:lnTo>
                  <a:lnTo>
                    <a:pt x="7538" y="6862"/>
                  </a:lnTo>
                  <a:cubicBezTo>
                    <a:pt x="7471" y="6842"/>
                    <a:pt x="7401" y="6832"/>
                    <a:pt x="7330" y="6832"/>
                  </a:cubicBezTo>
                  <a:cubicBezTo>
                    <a:pt x="7082" y="6832"/>
                    <a:pt x="6829" y="6953"/>
                    <a:pt x="6687" y="7166"/>
                  </a:cubicBezTo>
                  <a:cubicBezTo>
                    <a:pt x="6505" y="7440"/>
                    <a:pt x="6505" y="7804"/>
                    <a:pt x="6718" y="8078"/>
                  </a:cubicBezTo>
                  <a:lnTo>
                    <a:pt x="8268" y="10175"/>
                  </a:lnTo>
                  <a:lnTo>
                    <a:pt x="5836" y="9811"/>
                  </a:lnTo>
                  <a:lnTo>
                    <a:pt x="4073" y="7440"/>
                  </a:lnTo>
                  <a:cubicBezTo>
                    <a:pt x="3914" y="7227"/>
                    <a:pt x="3682" y="7118"/>
                    <a:pt x="3456" y="7118"/>
                  </a:cubicBezTo>
                  <a:cubicBezTo>
                    <a:pt x="3295" y="7118"/>
                    <a:pt x="3136" y="7174"/>
                    <a:pt x="3009" y="7288"/>
                  </a:cubicBezTo>
                  <a:cubicBezTo>
                    <a:pt x="2675" y="7531"/>
                    <a:pt x="2584" y="8048"/>
                    <a:pt x="2857" y="8352"/>
                  </a:cubicBezTo>
                  <a:lnTo>
                    <a:pt x="3678" y="9476"/>
                  </a:lnTo>
                  <a:lnTo>
                    <a:pt x="942" y="9111"/>
                  </a:lnTo>
                  <a:cubicBezTo>
                    <a:pt x="895" y="9100"/>
                    <a:pt x="847" y="9095"/>
                    <a:pt x="800" y="9095"/>
                  </a:cubicBezTo>
                  <a:cubicBezTo>
                    <a:pt x="457" y="9095"/>
                    <a:pt x="145" y="9375"/>
                    <a:pt x="91" y="9750"/>
                  </a:cubicBezTo>
                  <a:cubicBezTo>
                    <a:pt x="0" y="10175"/>
                    <a:pt x="304" y="10540"/>
                    <a:pt x="730" y="10631"/>
                  </a:cubicBezTo>
                  <a:lnTo>
                    <a:pt x="3465" y="10996"/>
                  </a:lnTo>
                  <a:lnTo>
                    <a:pt x="2310" y="11847"/>
                  </a:lnTo>
                  <a:cubicBezTo>
                    <a:pt x="1976" y="12090"/>
                    <a:pt x="1915" y="12607"/>
                    <a:pt x="2158" y="12911"/>
                  </a:cubicBezTo>
                  <a:cubicBezTo>
                    <a:pt x="2324" y="13119"/>
                    <a:pt x="2547" y="13213"/>
                    <a:pt x="2769" y="13213"/>
                  </a:cubicBezTo>
                  <a:cubicBezTo>
                    <a:pt x="2872" y="13213"/>
                    <a:pt x="2974" y="13193"/>
                    <a:pt x="3070" y="13154"/>
                  </a:cubicBezTo>
                  <a:cubicBezTo>
                    <a:pt x="3161" y="13124"/>
                    <a:pt x="3192" y="13093"/>
                    <a:pt x="3283" y="13063"/>
                  </a:cubicBezTo>
                  <a:lnTo>
                    <a:pt x="5623" y="11270"/>
                  </a:lnTo>
                  <a:lnTo>
                    <a:pt x="8055" y="11604"/>
                  </a:lnTo>
                  <a:lnTo>
                    <a:pt x="5958" y="13154"/>
                  </a:lnTo>
                  <a:cubicBezTo>
                    <a:pt x="5715" y="13367"/>
                    <a:pt x="5593" y="13701"/>
                    <a:pt x="5715" y="14036"/>
                  </a:cubicBezTo>
                  <a:cubicBezTo>
                    <a:pt x="5806" y="14340"/>
                    <a:pt x="6079" y="14583"/>
                    <a:pt x="6414" y="14583"/>
                  </a:cubicBezTo>
                  <a:lnTo>
                    <a:pt x="8845" y="14613"/>
                  </a:lnTo>
                  <a:lnTo>
                    <a:pt x="7630" y="16163"/>
                  </a:lnTo>
                  <a:lnTo>
                    <a:pt x="4712" y="16558"/>
                  </a:lnTo>
                  <a:cubicBezTo>
                    <a:pt x="4286" y="16589"/>
                    <a:pt x="3982" y="17014"/>
                    <a:pt x="4043" y="17409"/>
                  </a:cubicBezTo>
                  <a:cubicBezTo>
                    <a:pt x="4072" y="17815"/>
                    <a:pt x="4460" y="18111"/>
                    <a:pt x="4839" y="18111"/>
                  </a:cubicBezTo>
                  <a:cubicBezTo>
                    <a:pt x="4857" y="18111"/>
                    <a:pt x="4876" y="18110"/>
                    <a:pt x="4894" y="18109"/>
                  </a:cubicBezTo>
                  <a:lnTo>
                    <a:pt x="6323" y="17896"/>
                  </a:lnTo>
                  <a:lnTo>
                    <a:pt x="6323" y="17896"/>
                  </a:lnTo>
                  <a:lnTo>
                    <a:pt x="4590" y="20084"/>
                  </a:lnTo>
                  <a:cubicBezTo>
                    <a:pt x="4347" y="20419"/>
                    <a:pt x="4408" y="20905"/>
                    <a:pt x="4742" y="21179"/>
                  </a:cubicBezTo>
                  <a:cubicBezTo>
                    <a:pt x="4896" y="21294"/>
                    <a:pt x="5075" y="21336"/>
                    <a:pt x="5239" y="21336"/>
                  </a:cubicBezTo>
                  <a:cubicBezTo>
                    <a:pt x="5334" y="21336"/>
                    <a:pt x="5424" y="21322"/>
                    <a:pt x="5502" y="21300"/>
                  </a:cubicBezTo>
                  <a:cubicBezTo>
                    <a:pt x="5623" y="21270"/>
                    <a:pt x="5745" y="21179"/>
                    <a:pt x="5806" y="21057"/>
                  </a:cubicBezTo>
                  <a:lnTo>
                    <a:pt x="7538" y="18868"/>
                  </a:lnTo>
                  <a:lnTo>
                    <a:pt x="7721" y="20267"/>
                  </a:lnTo>
                  <a:cubicBezTo>
                    <a:pt x="7750" y="20673"/>
                    <a:pt x="8138" y="20968"/>
                    <a:pt x="8543" y="20968"/>
                  </a:cubicBezTo>
                  <a:cubicBezTo>
                    <a:pt x="8563" y="20968"/>
                    <a:pt x="8583" y="20967"/>
                    <a:pt x="8602" y="20966"/>
                  </a:cubicBezTo>
                  <a:cubicBezTo>
                    <a:pt x="8663" y="20966"/>
                    <a:pt x="8754" y="20905"/>
                    <a:pt x="8785" y="20905"/>
                  </a:cubicBezTo>
                  <a:cubicBezTo>
                    <a:pt x="9089" y="20814"/>
                    <a:pt x="9301" y="20449"/>
                    <a:pt x="9271" y="20115"/>
                  </a:cubicBezTo>
                  <a:lnTo>
                    <a:pt x="8906" y="17197"/>
                  </a:lnTo>
                  <a:lnTo>
                    <a:pt x="10122" y="15647"/>
                  </a:lnTo>
                  <a:lnTo>
                    <a:pt x="10730" y="17957"/>
                  </a:lnTo>
                  <a:cubicBezTo>
                    <a:pt x="10791" y="18261"/>
                    <a:pt x="11064" y="18473"/>
                    <a:pt x="11368" y="18534"/>
                  </a:cubicBezTo>
                  <a:cubicBezTo>
                    <a:pt x="11394" y="18537"/>
                    <a:pt x="11420" y="18538"/>
                    <a:pt x="11445" y="18538"/>
                  </a:cubicBezTo>
                  <a:cubicBezTo>
                    <a:pt x="11722" y="18538"/>
                    <a:pt x="11989" y="18389"/>
                    <a:pt x="12128" y="18139"/>
                  </a:cubicBezTo>
                  <a:lnTo>
                    <a:pt x="13374" y="16042"/>
                  </a:lnTo>
                  <a:lnTo>
                    <a:pt x="14134" y="17926"/>
                  </a:lnTo>
                  <a:lnTo>
                    <a:pt x="13010" y="20662"/>
                  </a:lnTo>
                  <a:cubicBezTo>
                    <a:pt x="12858" y="21027"/>
                    <a:pt x="13010" y="21482"/>
                    <a:pt x="13405" y="21665"/>
                  </a:cubicBezTo>
                  <a:cubicBezTo>
                    <a:pt x="13506" y="21704"/>
                    <a:pt x="13611" y="21723"/>
                    <a:pt x="13715" y="21723"/>
                  </a:cubicBezTo>
                  <a:cubicBezTo>
                    <a:pt x="14016" y="21723"/>
                    <a:pt x="14303" y="21563"/>
                    <a:pt x="14438" y="21270"/>
                  </a:cubicBezTo>
                  <a:lnTo>
                    <a:pt x="14985" y="19963"/>
                  </a:lnTo>
                  <a:lnTo>
                    <a:pt x="15988" y="22546"/>
                  </a:lnTo>
                  <a:cubicBezTo>
                    <a:pt x="16104" y="22848"/>
                    <a:pt x="16397" y="23025"/>
                    <a:pt x="16704" y="23025"/>
                  </a:cubicBezTo>
                  <a:cubicBezTo>
                    <a:pt x="16800" y="23025"/>
                    <a:pt x="16898" y="23008"/>
                    <a:pt x="16991" y="22972"/>
                  </a:cubicBezTo>
                  <a:cubicBezTo>
                    <a:pt x="17356" y="22820"/>
                    <a:pt x="17569" y="22364"/>
                    <a:pt x="17417" y="21969"/>
                  </a:cubicBezTo>
                  <a:lnTo>
                    <a:pt x="16383" y="19385"/>
                  </a:lnTo>
                  <a:lnTo>
                    <a:pt x="17660" y="19932"/>
                  </a:lnTo>
                  <a:cubicBezTo>
                    <a:pt x="17766" y="19963"/>
                    <a:pt x="17873" y="19978"/>
                    <a:pt x="17975" y="19978"/>
                  </a:cubicBezTo>
                  <a:cubicBezTo>
                    <a:pt x="18078" y="19978"/>
                    <a:pt x="18177" y="19963"/>
                    <a:pt x="18268" y="19932"/>
                  </a:cubicBezTo>
                  <a:cubicBezTo>
                    <a:pt x="18481" y="19841"/>
                    <a:pt x="18633" y="19689"/>
                    <a:pt x="18694" y="19507"/>
                  </a:cubicBezTo>
                  <a:cubicBezTo>
                    <a:pt x="18846" y="19142"/>
                    <a:pt x="18694" y="18686"/>
                    <a:pt x="18268" y="18473"/>
                  </a:cubicBezTo>
                  <a:lnTo>
                    <a:pt x="15532" y="17349"/>
                  </a:lnTo>
                  <a:lnTo>
                    <a:pt x="14773" y="15495"/>
                  </a:lnTo>
                  <a:lnTo>
                    <a:pt x="17113" y="16133"/>
                  </a:lnTo>
                  <a:cubicBezTo>
                    <a:pt x="17176" y="16145"/>
                    <a:pt x="17244" y="16153"/>
                    <a:pt x="17313" y="16153"/>
                  </a:cubicBezTo>
                  <a:cubicBezTo>
                    <a:pt x="17411" y="16153"/>
                    <a:pt x="17510" y="16138"/>
                    <a:pt x="17599" y="16102"/>
                  </a:cubicBezTo>
                  <a:cubicBezTo>
                    <a:pt x="17751" y="16042"/>
                    <a:pt x="17873" y="15950"/>
                    <a:pt x="17934" y="15829"/>
                  </a:cubicBezTo>
                  <a:cubicBezTo>
                    <a:pt x="18116" y="15555"/>
                    <a:pt x="18116" y="15191"/>
                    <a:pt x="17903" y="14917"/>
                  </a:cubicBezTo>
                  <a:lnTo>
                    <a:pt x="16353" y="12820"/>
                  </a:lnTo>
                  <a:lnTo>
                    <a:pt x="18785" y="13154"/>
                  </a:lnTo>
                  <a:lnTo>
                    <a:pt x="20548" y="15525"/>
                  </a:lnTo>
                  <a:cubicBezTo>
                    <a:pt x="20724" y="15745"/>
                    <a:pt x="20963" y="15837"/>
                    <a:pt x="21197" y="15837"/>
                  </a:cubicBezTo>
                  <a:cubicBezTo>
                    <a:pt x="21287" y="15837"/>
                    <a:pt x="21375" y="15824"/>
                    <a:pt x="21460" y="15798"/>
                  </a:cubicBezTo>
                  <a:cubicBezTo>
                    <a:pt x="21551" y="15738"/>
                    <a:pt x="21581" y="15707"/>
                    <a:pt x="21672" y="15677"/>
                  </a:cubicBezTo>
                  <a:cubicBezTo>
                    <a:pt x="22007" y="15403"/>
                    <a:pt x="22067" y="14917"/>
                    <a:pt x="21824" y="14613"/>
                  </a:cubicBezTo>
                  <a:lnTo>
                    <a:pt x="20973" y="13458"/>
                  </a:lnTo>
                  <a:lnTo>
                    <a:pt x="23709" y="13853"/>
                  </a:lnTo>
                  <a:cubicBezTo>
                    <a:pt x="23753" y="13862"/>
                    <a:pt x="23795" y="13866"/>
                    <a:pt x="23835" y="13866"/>
                  </a:cubicBezTo>
                  <a:cubicBezTo>
                    <a:pt x="23932" y="13866"/>
                    <a:pt x="24018" y="13844"/>
                    <a:pt x="24104" y="13823"/>
                  </a:cubicBezTo>
                  <a:cubicBezTo>
                    <a:pt x="24347" y="13701"/>
                    <a:pt x="24499" y="13458"/>
                    <a:pt x="24590" y="13215"/>
                  </a:cubicBezTo>
                  <a:cubicBezTo>
                    <a:pt x="24621" y="12759"/>
                    <a:pt x="24317" y="12364"/>
                    <a:pt x="23891" y="12333"/>
                  </a:cubicBezTo>
                  <a:lnTo>
                    <a:pt x="21156" y="11938"/>
                  </a:lnTo>
                  <a:lnTo>
                    <a:pt x="22311" y="11118"/>
                  </a:lnTo>
                  <a:cubicBezTo>
                    <a:pt x="22645" y="10844"/>
                    <a:pt x="22736" y="10358"/>
                    <a:pt x="22463" y="10054"/>
                  </a:cubicBezTo>
                  <a:cubicBezTo>
                    <a:pt x="22299" y="9854"/>
                    <a:pt x="22059" y="9741"/>
                    <a:pt x="21828" y="9741"/>
                  </a:cubicBezTo>
                  <a:cubicBezTo>
                    <a:pt x="21673" y="9741"/>
                    <a:pt x="21521" y="9792"/>
                    <a:pt x="21399" y="9902"/>
                  </a:cubicBezTo>
                  <a:lnTo>
                    <a:pt x="19028" y="11695"/>
                  </a:lnTo>
                  <a:lnTo>
                    <a:pt x="16596" y="11330"/>
                  </a:lnTo>
                  <a:lnTo>
                    <a:pt x="18694" y="9780"/>
                  </a:lnTo>
                  <a:cubicBezTo>
                    <a:pt x="18967" y="9598"/>
                    <a:pt x="19089" y="9263"/>
                    <a:pt x="18967" y="8899"/>
                  </a:cubicBezTo>
                  <a:cubicBezTo>
                    <a:pt x="18846" y="8595"/>
                    <a:pt x="18572" y="8382"/>
                    <a:pt x="18238" y="8382"/>
                  </a:cubicBezTo>
                  <a:lnTo>
                    <a:pt x="15806" y="8352"/>
                  </a:lnTo>
                  <a:lnTo>
                    <a:pt x="17022" y="6771"/>
                  </a:lnTo>
                  <a:lnTo>
                    <a:pt x="19940" y="6406"/>
                  </a:lnTo>
                  <a:cubicBezTo>
                    <a:pt x="20031" y="6406"/>
                    <a:pt x="20092" y="6376"/>
                    <a:pt x="20153" y="6376"/>
                  </a:cubicBezTo>
                  <a:cubicBezTo>
                    <a:pt x="20457" y="6254"/>
                    <a:pt x="20669" y="5920"/>
                    <a:pt x="20639" y="5555"/>
                  </a:cubicBezTo>
                  <a:cubicBezTo>
                    <a:pt x="20610" y="5178"/>
                    <a:pt x="20221" y="4884"/>
                    <a:pt x="19816" y="4884"/>
                  </a:cubicBezTo>
                  <a:cubicBezTo>
                    <a:pt x="19797" y="4884"/>
                    <a:pt x="19777" y="4885"/>
                    <a:pt x="19757" y="4886"/>
                  </a:cubicBezTo>
                  <a:lnTo>
                    <a:pt x="18359" y="5069"/>
                  </a:lnTo>
                  <a:lnTo>
                    <a:pt x="20061" y="2880"/>
                  </a:lnTo>
                  <a:cubicBezTo>
                    <a:pt x="20335" y="2516"/>
                    <a:pt x="20244" y="2029"/>
                    <a:pt x="19909" y="1756"/>
                  </a:cubicBezTo>
                  <a:cubicBezTo>
                    <a:pt x="19773" y="1656"/>
                    <a:pt x="19606" y="1608"/>
                    <a:pt x="19440" y="1608"/>
                  </a:cubicBezTo>
                  <a:cubicBezTo>
                    <a:pt x="19199" y="1608"/>
                    <a:pt x="18959" y="1710"/>
                    <a:pt x="18815" y="1908"/>
                  </a:cubicBezTo>
                  <a:lnTo>
                    <a:pt x="17083" y="4127"/>
                  </a:lnTo>
                  <a:lnTo>
                    <a:pt x="16900" y="2728"/>
                  </a:lnTo>
                  <a:cubicBezTo>
                    <a:pt x="16871" y="2322"/>
                    <a:pt x="16483" y="2027"/>
                    <a:pt x="16078" y="2027"/>
                  </a:cubicBezTo>
                  <a:cubicBezTo>
                    <a:pt x="16058" y="2027"/>
                    <a:pt x="16038" y="2028"/>
                    <a:pt x="16019" y="2029"/>
                  </a:cubicBezTo>
                  <a:cubicBezTo>
                    <a:pt x="15624" y="2060"/>
                    <a:pt x="15320" y="2485"/>
                    <a:pt x="15350" y="2911"/>
                  </a:cubicBezTo>
                  <a:lnTo>
                    <a:pt x="15715" y="5829"/>
                  </a:lnTo>
                  <a:lnTo>
                    <a:pt x="14499" y="7379"/>
                  </a:lnTo>
                  <a:lnTo>
                    <a:pt x="13921" y="5069"/>
                  </a:lnTo>
                  <a:cubicBezTo>
                    <a:pt x="13830" y="4765"/>
                    <a:pt x="13557" y="4552"/>
                    <a:pt x="13253" y="4491"/>
                  </a:cubicBezTo>
                  <a:cubicBezTo>
                    <a:pt x="13227" y="4489"/>
                    <a:pt x="13201" y="4488"/>
                    <a:pt x="13176" y="4488"/>
                  </a:cubicBezTo>
                  <a:cubicBezTo>
                    <a:pt x="12898" y="4488"/>
                    <a:pt x="12632" y="4636"/>
                    <a:pt x="12493" y="4886"/>
                  </a:cubicBezTo>
                  <a:lnTo>
                    <a:pt x="11247" y="6984"/>
                  </a:lnTo>
                  <a:lnTo>
                    <a:pt x="10487" y="5099"/>
                  </a:lnTo>
                  <a:lnTo>
                    <a:pt x="11642" y="2364"/>
                  </a:lnTo>
                  <a:cubicBezTo>
                    <a:pt x="11794" y="1999"/>
                    <a:pt x="11642" y="1543"/>
                    <a:pt x="11216" y="1361"/>
                  </a:cubicBezTo>
                  <a:cubicBezTo>
                    <a:pt x="11115" y="1322"/>
                    <a:pt x="11009" y="1303"/>
                    <a:pt x="10906" y="1303"/>
                  </a:cubicBezTo>
                  <a:cubicBezTo>
                    <a:pt x="10605" y="1303"/>
                    <a:pt x="10318" y="1462"/>
                    <a:pt x="10183" y="1756"/>
                  </a:cubicBezTo>
                  <a:lnTo>
                    <a:pt x="9636" y="3063"/>
                  </a:lnTo>
                  <a:lnTo>
                    <a:pt x="8633" y="479"/>
                  </a:lnTo>
                  <a:cubicBezTo>
                    <a:pt x="8517" y="178"/>
                    <a:pt x="8224" y="0"/>
                    <a:pt x="79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reserve="1">
  <p:cSld name="1_Section header">
    <p:spTree>
      <p:nvGrpSpPr>
        <p:cNvPr id="1" name="Shape 145"/>
        <p:cNvGrpSpPr/>
        <p:nvPr/>
      </p:nvGrpSpPr>
      <p:grpSpPr>
        <a:xfrm>
          <a:off x="0" y="0"/>
          <a:ext cx="0" cy="0"/>
          <a:chOff x="0" y="0"/>
          <a:chExt cx="0" cy="0"/>
        </a:xfrm>
      </p:grpSpPr>
      <p:grpSp>
        <p:nvGrpSpPr>
          <p:cNvPr id="91" name="Google Shape;9;p2">
            <a:extLst>
              <a:ext uri="{FF2B5EF4-FFF2-40B4-BE49-F238E27FC236}">
                <a16:creationId xmlns:a16="http://schemas.microsoft.com/office/drawing/2014/main" xmlns="" id="{40F623E8-6F67-4C36-8FAE-31F98918D109}"/>
              </a:ext>
            </a:extLst>
          </p:cNvPr>
          <p:cNvGrpSpPr/>
          <p:nvPr userDrawn="1"/>
        </p:nvGrpSpPr>
        <p:grpSpPr>
          <a:xfrm>
            <a:off x="-15825" y="0"/>
            <a:ext cx="9051984" cy="5143500"/>
            <a:chOff x="232275" y="221325"/>
            <a:chExt cx="8620125" cy="4563850"/>
          </a:xfrm>
        </p:grpSpPr>
        <p:sp>
          <p:nvSpPr>
            <p:cNvPr id="92" name="Google Shape;10;p2">
              <a:extLst>
                <a:ext uri="{FF2B5EF4-FFF2-40B4-BE49-F238E27FC236}">
                  <a16:creationId xmlns:a16="http://schemas.microsoft.com/office/drawing/2014/main" xmlns="" id="{DD75A97B-F5BF-4492-9E61-AA5B37747846}"/>
                </a:ext>
              </a:extLst>
            </p:cNvPr>
            <p:cNvSpPr/>
            <p:nvPr/>
          </p:nvSpPr>
          <p:spPr>
            <a:xfrm>
              <a:off x="291600" y="358375"/>
              <a:ext cx="8560800" cy="4426800"/>
            </a:xfrm>
            <a:prstGeom prst="roundRect">
              <a:avLst>
                <a:gd name="adj" fmla="val 4381"/>
              </a:avLst>
            </a:prstGeom>
            <a:solidFill>
              <a:schemeClr val="accent4">
                <a:lumMod val="90000"/>
              </a:schemeClr>
            </a:solidFill>
            <a:ln>
              <a:noFill/>
            </a:ln>
            <a:effectLst>
              <a:outerShdw dist="57150" dir="5460000" algn="bl" rotWithShape="0">
                <a:srgbClr val="4A8196">
                  <a:alpha val="33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3" name="Google Shape;11;p2">
              <a:extLst>
                <a:ext uri="{FF2B5EF4-FFF2-40B4-BE49-F238E27FC236}">
                  <a16:creationId xmlns:a16="http://schemas.microsoft.com/office/drawing/2014/main" xmlns="" id="{A9E3C1AC-A373-4A95-BAF7-5CC541019AA8}"/>
                </a:ext>
              </a:extLst>
            </p:cNvPr>
            <p:cNvSpPr/>
            <p:nvPr/>
          </p:nvSpPr>
          <p:spPr>
            <a:xfrm>
              <a:off x="3512725" y="221325"/>
              <a:ext cx="307500" cy="329700"/>
            </a:xfrm>
            <a:prstGeom prst="round2SameRect">
              <a:avLst>
                <a:gd name="adj1" fmla="val 16667"/>
                <a:gd name="adj2" fmla="val 0"/>
              </a:avLst>
            </a:prstGeom>
            <a:solidFill>
              <a:srgbClr val="8DCEC9"/>
            </a:solidFill>
            <a:ln>
              <a:noFill/>
            </a:ln>
            <a:effectLst>
              <a:outerShdw dist="38100" dir="1860000" algn="bl" rotWithShape="0">
                <a:srgbClr val="000000">
                  <a:alpha val="1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4" name="Google Shape;12;p2">
              <a:extLst>
                <a:ext uri="{FF2B5EF4-FFF2-40B4-BE49-F238E27FC236}">
                  <a16:creationId xmlns:a16="http://schemas.microsoft.com/office/drawing/2014/main" xmlns="" id="{383C7159-C38F-45E1-A3AD-6A824B1974FB}"/>
                </a:ext>
              </a:extLst>
            </p:cNvPr>
            <p:cNvSpPr/>
            <p:nvPr/>
          </p:nvSpPr>
          <p:spPr>
            <a:xfrm>
              <a:off x="7420850" y="221325"/>
              <a:ext cx="307500" cy="329700"/>
            </a:xfrm>
            <a:prstGeom prst="round2SameRect">
              <a:avLst>
                <a:gd name="adj1" fmla="val 16667"/>
                <a:gd name="adj2" fmla="val 0"/>
              </a:avLst>
            </a:prstGeom>
            <a:solidFill>
              <a:srgbClr val="935638"/>
            </a:solidFill>
            <a:ln>
              <a:noFill/>
            </a:ln>
            <a:effectLst>
              <a:outerShdw dist="38100" dir="1860000" algn="bl" rotWithShape="0">
                <a:srgbClr val="000000">
                  <a:alpha val="1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5" name="Google Shape;13;p2">
              <a:extLst>
                <a:ext uri="{FF2B5EF4-FFF2-40B4-BE49-F238E27FC236}">
                  <a16:creationId xmlns:a16="http://schemas.microsoft.com/office/drawing/2014/main" xmlns="" id="{2F199122-742A-4FBF-9539-FAAE5C749467}"/>
                </a:ext>
              </a:extLst>
            </p:cNvPr>
            <p:cNvSpPr/>
            <p:nvPr/>
          </p:nvSpPr>
          <p:spPr>
            <a:xfrm>
              <a:off x="1402225" y="221325"/>
              <a:ext cx="307500" cy="329700"/>
            </a:xfrm>
            <a:prstGeom prst="round2SameRect">
              <a:avLst>
                <a:gd name="adj1" fmla="val 16667"/>
                <a:gd name="adj2" fmla="val 0"/>
              </a:avLst>
            </a:prstGeom>
            <a:solidFill>
              <a:srgbClr val="8DCEC9"/>
            </a:solidFill>
            <a:ln>
              <a:noFill/>
            </a:ln>
            <a:effectLst>
              <a:outerShdw dist="38100" dir="1860000" algn="bl" rotWithShape="0">
                <a:srgbClr val="000000">
                  <a:alpha val="1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6" name="Google Shape;14;p2">
              <a:extLst>
                <a:ext uri="{FF2B5EF4-FFF2-40B4-BE49-F238E27FC236}">
                  <a16:creationId xmlns:a16="http://schemas.microsoft.com/office/drawing/2014/main" xmlns="" id="{44C95C16-006D-48B6-B5E4-0D792F1AC1F7}"/>
                </a:ext>
              </a:extLst>
            </p:cNvPr>
            <p:cNvSpPr/>
            <p:nvPr/>
          </p:nvSpPr>
          <p:spPr>
            <a:xfrm>
              <a:off x="2105725" y="221325"/>
              <a:ext cx="307500" cy="329700"/>
            </a:xfrm>
            <a:prstGeom prst="round2SameRect">
              <a:avLst>
                <a:gd name="adj1" fmla="val 16667"/>
                <a:gd name="adj2" fmla="val 0"/>
              </a:avLst>
            </a:prstGeom>
            <a:solidFill>
              <a:srgbClr val="ED5B4C"/>
            </a:solidFill>
            <a:ln>
              <a:noFill/>
            </a:ln>
            <a:effectLst>
              <a:outerShdw dist="38100" dir="1860000" algn="bl" rotWithShape="0">
                <a:srgbClr val="000000">
                  <a:alpha val="1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7" name="Google Shape;15;p2">
              <a:extLst>
                <a:ext uri="{FF2B5EF4-FFF2-40B4-BE49-F238E27FC236}">
                  <a16:creationId xmlns:a16="http://schemas.microsoft.com/office/drawing/2014/main" xmlns="" id="{9E06981D-24AF-4270-A2CA-2FBFAEE4387E}"/>
                </a:ext>
              </a:extLst>
            </p:cNvPr>
            <p:cNvSpPr/>
            <p:nvPr/>
          </p:nvSpPr>
          <p:spPr>
            <a:xfrm>
              <a:off x="2809225" y="221325"/>
              <a:ext cx="307500" cy="329700"/>
            </a:xfrm>
            <a:prstGeom prst="round2SameRect">
              <a:avLst>
                <a:gd name="adj1" fmla="val 16667"/>
                <a:gd name="adj2" fmla="val 0"/>
              </a:avLst>
            </a:prstGeom>
            <a:solidFill>
              <a:srgbClr val="EE8148"/>
            </a:solidFill>
            <a:ln>
              <a:noFill/>
            </a:ln>
            <a:effectLst>
              <a:outerShdw dist="38100" dir="1860000" algn="bl" rotWithShape="0">
                <a:srgbClr val="000000">
                  <a:alpha val="1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8" name="Google Shape;16;p2">
              <a:extLst>
                <a:ext uri="{FF2B5EF4-FFF2-40B4-BE49-F238E27FC236}">
                  <a16:creationId xmlns:a16="http://schemas.microsoft.com/office/drawing/2014/main" xmlns="" id="{CB863018-40A7-4B13-A526-BD0301438C8F}"/>
                </a:ext>
              </a:extLst>
            </p:cNvPr>
            <p:cNvSpPr/>
            <p:nvPr/>
          </p:nvSpPr>
          <p:spPr>
            <a:xfrm>
              <a:off x="500400" y="551125"/>
              <a:ext cx="8143200" cy="4041300"/>
            </a:xfrm>
            <a:prstGeom prst="roundRect">
              <a:avLst>
                <a:gd name="adj" fmla="val 2751"/>
              </a:avLst>
            </a:prstGeom>
            <a:solidFill>
              <a:srgbClr val="FFFFFF"/>
            </a:solidFill>
            <a:ln>
              <a:noFill/>
            </a:ln>
            <a:effectLst>
              <a:outerShdw dist="47625" dir="5460000" algn="bl" rotWithShape="0">
                <a:srgbClr val="000000">
                  <a:alpha val="20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99" name="Google Shape;17;p2">
              <a:extLst>
                <a:ext uri="{FF2B5EF4-FFF2-40B4-BE49-F238E27FC236}">
                  <a16:creationId xmlns:a16="http://schemas.microsoft.com/office/drawing/2014/main" xmlns="" id="{A551D741-2704-4995-A460-2AFB98A55B29}"/>
                </a:ext>
              </a:extLst>
            </p:cNvPr>
            <p:cNvGrpSpPr/>
            <p:nvPr/>
          </p:nvGrpSpPr>
          <p:grpSpPr>
            <a:xfrm>
              <a:off x="232275" y="951957"/>
              <a:ext cx="417113" cy="326311"/>
              <a:chOff x="232275" y="833775"/>
              <a:chExt cx="417113" cy="326311"/>
            </a:xfrm>
          </p:grpSpPr>
          <p:sp>
            <p:nvSpPr>
              <p:cNvPr id="115" name="Google Shape;18;p2">
                <a:extLst>
                  <a:ext uri="{FF2B5EF4-FFF2-40B4-BE49-F238E27FC236}">
                    <a16:creationId xmlns:a16="http://schemas.microsoft.com/office/drawing/2014/main" xmlns="" id="{C87BF434-965D-4DF4-939A-B29FF871403B}"/>
                  </a:ext>
                </a:extLst>
              </p:cNvPr>
              <p:cNvSpPr/>
              <p:nvPr/>
            </p:nvSpPr>
            <p:spPr>
              <a:xfrm>
                <a:off x="534188" y="833775"/>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6" name="Google Shape;19;p2">
                <a:extLst>
                  <a:ext uri="{FF2B5EF4-FFF2-40B4-BE49-F238E27FC236}">
                    <a16:creationId xmlns:a16="http://schemas.microsoft.com/office/drawing/2014/main" xmlns="" id="{33469E98-1D0E-4DC6-9FB6-DFD5B486A9DE}"/>
                  </a:ext>
                </a:extLst>
              </p:cNvPr>
              <p:cNvSpPr/>
              <p:nvPr/>
            </p:nvSpPr>
            <p:spPr>
              <a:xfrm>
                <a:off x="232275" y="860025"/>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7" name="Google Shape;20;p2">
                <a:extLst>
                  <a:ext uri="{FF2B5EF4-FFF2-40B4-BE49-F238E27FC236}">
                    <a16:creationId xmlns:a16="http://schemas.microsoft.com/office/drawing/2014/main" xmlns="" id="{06F3818D-E1A9-4A81-A5FD-EAC98E4C54B6}"/>
                  </a:ext>
                </a:extLst>
              </p:cNvPr>
              <p:cNvSpPr/>
              <p:nvPr/>
            </p:nvSpPr>
            <p:spPr>
              <a:xfrm>
                <a:off x="534188" y="1044886"/>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8" name="Google Shape;21;p2">
                <a:extLst>
                  <a:ext uri="{FF2B5EF4-FFF2-40B4-BE49-F238E27FC236}">
                    <a16:creationId xmlns:a16="http://schemas.microsoft.com/office/drawing/2014/main" xmlns="" id="{D9EB86F7-73D3-4935-8DFB-0A64C98BCD59}"/>
                  </a:ext>
                </a:extLst>
              </p:cNvPr>
              <p:cNvSpPr/>
              <p:nvPr/>
            </p:nvSpPr>
            <p:spPr>
              <a:xfrm>
                <a:off x="232275" y="1071092"/>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100" name="Google Shape;22;p2">
              <a:extLst>
                <a:ext uri="{FF2B5EF4-FFF2-40B4-BE49-F238E27FC236}">
                  <a16:creationId xmlns:a16="http://schemas.microsoft.com/office/drawing/2014/main" xmlns="" id="{0320BA34-F076-4412-A315-97DD172215E6}"/>
                </a:ext>
              </a:extLst>
            </p:cNvPr>
            <p:cNvGrpSpPr/>
            <p:nvPr/>
          </p:nvGrpSpPr>
          <p:grpSpPr>
            <a:xfrm>
              <a:off x="232275" y="1923049"/>
              <a:ext cx="417113" cy="326311"/>
              <a:chOff x="232275" y="1875237"/>
              <a:chExt cx="417113" cy="326311"/>
            </a:xfrm>
          </p:grpSpPr>
          <p:sp>
            <p:nvSpPr>
              <p:cNvPr id="111" name="Google Shape;23;p2">
                <a:extLst>
                  <a:ext uri="{FF2B5EF4-FFF2-40B4-BE49-F238E27FC236}">
                    <a16:creationId xmlns:a16="http://schemas.microsoft.com/office/drawing/2014/main" xmlns="" id="{08CCAB7F-A9CA-41E7-B3A0-1CB0F1DEAF02}"/>
                  </a:ext>
                </a:extLst>
              </p:cNvPr>
              <p:cNvSpPr/>
              <p:nvPr/>
            </p:nvSpPr>
            <p:spPr>
              <a:xfrm>
                <a:off x="534188" y="1875237"/>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2" name="Google Shape;24;p2">
                <a:extLst>
                  <a:ext uri="{FF2B5EF4-FFF2-40B4-BE49-F238E27FC236}">
                    <a16:creationId xmlns:a16="http://schemas.microsoft.com/office/drawing/2014/main" xmlns="" id="{3D0F6520-F093-433F-908A-A4DD63BCC00A}"/>
                  </a:ext>
                </a:extLst>
              </p:cNvPr>
              <p:cNvSpPr/>
              <p:nvPr/>
            </p:nvSpPr>
            <p:spPr>
              <a:xfrm>
                <a:off x="232275" y="1901479"/>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3" name="Google Shape;25;p2">
                <a:extLst>
                  <a:ext uri="{FF2B5EF4-FFF2-40B4-BE49-F238E27FC236}">
                    <a16:creationId xmlns:a16="http://schemas.microsoft.com/office/drawing/2014/main" xmlns="" id="{2D87EF1E-8957-44F2-BF8E-3056B43D89DD}"/>
                  </a:ext>
                </a:extLst>
              </p:cNvPr>
              <p:cNvSpPr/>
              <p:nvPr/>
            </p:nvSpPr>
            <p:spPr>
              <a:xfrm>
                <a:off x="534188" y="2086349"/>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4" name="Google Shape;26;p2">
                <a:extLst>
                  <a:ext uri="{FF2B5EF4-FFF2-40B4-BE49-F238E27FC236}">
                    <a16:creationId xmlns:a16="http://schemas.microsoft.com/office/drawing/2014/main" xmlns="" id="{27CA8DE5-154D-4957-8CAC-8AE5DA70A8CD}"/>
                  </a:ext>
                </a:extLst>
              </p:cNvPr>
              <p:cNvSpPr/>
              <p:nvPr/>
            </p:nvSpPr>
            <p:spPr>
              <a:xfrm>
                <a:off x="232275" y="2112546"/>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101" name="Google Shape;27;p2">
              <a:extLst>
                <a:ext uri="{FF2B5EF4-FFF2-40B4-BE49-F238E27FC236}">
                  <a16:creationId xmlns:a16="http://schemas.microsoft.com/office/drawing/2014/main" xmlns="" id="{9BAC5B86-D243-4083-94B8-E4B0BB5B804D}"/>
                </a:ext>
              </a:extLst>
            </p:cNvPr>
            <p:cNvGrpSpPr/>
            <p:nvPr/>
          </p:nvGrpSpPr>
          <p:grpSpPr>
            <a:xfrm>
              <a:off x="232275" y="2894140"/>
              <a:ext cx="417113" cy="326311"/>
              <a:chOff x="232275" y="2916700"/>
              <a:chExt cx="417113" cy="326311"/>
            </a:xfrm>
          </p:grpSpPr>
          <p:sp>
            <p:nvSpPr>
              <p:cNvPr id="107" name="Google Shape;28;p2">
                <a:extLst>
                  <a:ext uri="{FF2B5EF4-FFF2-40B4-BE49-F238E27FC236}">
                    <a16:creationId xmlns:a16="http://schemas.microsoft.com/office/drawing/2014/main" xmlns="" id="{547C9CE8-8768-45D8-B2B5-6E463C289C69}"/>
                  </a:ext>
                </a:extLst>
              </p:cNvPr>
              <p:cNvSpPr/>
              <p:nvPr/>
            </p:nvSpPr>
            <p:spPr>
              <a:xfrm>
                <a:off x="534188" y="2916700"/>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8" name="Google Shape;29;p2">
                <a:extLst>
                  <a:ext uri="{FF2B5EF4-FFF2-40B4-BE49-F238E27FC236}">
                    <a16:creationId xmlns:a16="http://schemas.microsoft.com/office/drawing/2014/main" xmlns="" id="{2800B4B5-0796-4FFF-908A-496D90820109}"/>
                  </a:ext>
                </a:extLst>
              </p:cNvPr>
              <p:cNvSpPr/>
              <p:nvPr/>
            </p:nvSpPr>
            <p:spPr>
              <a:xfrm>
                <a:off x="232275" y="2942934"/>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9" name="Google Shape;30;p2">
                <a:extLst>
                  <a:ext uri="{FF2B5EF4-FFF2-40B4-BE49-F238E27FC236}">
                    <a16:creationId xmlns:a16="http://schemas.microsoft.com/office/drawing/2014/main" xmlns="" id="{F9701DA3-6C11-453D-9D7F-3577B2BC4FC8}"/>
                  </a:ext>
                </a:extLst>
              </p:cNvPr>
              <p:cNvSpPr/>
              <p:nvPr/>
            </p:nvSpPr>
            <p:spPr>
              <a:xfrm>
                <a:off x="534188" y="3127811"/>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0" name="Google Shape;31;p2">
                <a:extLst>
                  <a:ext uri="{FF2B5EF4-FFF2-40B4-BE49-F238E27FC236}">
                    <a16:creationId xmlns:a16="http://schemas.microsoft.com/office/drawing/2014/main" xmlns="" id="{F98BEBDB-4169-4400-84B2-44FCDCFE9B53}"/>
                  </a:ext>
                </a:extLst>
              </p:cNvPr>
              <p:cNvSpPr/>
              <p:nvPr/>
            </p:nvSpPr>
            <p:spPr>
              <a:xfrm>
                <a:off x="232275" y="3154000"/>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102" name="Google Shape;32;p2">
              <a:extLst>
                <a:ext uri="{FF2B5EF4-FFF2-40B4-BE49-F238E27FC236}">
                  <a16:creationId xmlns:a16="http://schemas.microsoft.com/office/drawing/2014/main" xmlns="" id="{B6B02870-1DA8-498B-A71C-3D8AD4F04BB4}"/>
                </a:ext>
              </a:extLst>
            </p:cNvPr>
            <p:cNvGrpSpPr/>
            <p:nvPr/>
          </p:nvGrpSpPr>
          <p:grpSpPr>
            <a:xfrm>
              <a:off x="232275" y="3865232"/>
              <a:ext cx="417113" cy="326311"/>
              <a:chOff x="232275" y="3747050"/>
              <a:chExt cx="417113" cy="326311"/>
            </a:xfrm>
          </p:grpSpPr>
          <p:sp>
            <p:nvSpPr>
              <p:cNvPr id="103" name="Google Shape;33;p2">
                <a:extLst>
                  <a:ext uri="{FF2B5EF4-FFF2-40B4-BE49-F238E27FC236}">
                    <a16:creationId xmlns:a16="http://schemas.microsoft.com/office/drawing/2014/main" xmlns="" id="{171F3B84-BAC7-4001-BA53-EA3BA9136C64}"/>
                  </a:ext>
                </a:extLst>
              </p:cNvPr>
              <p:cNvSpPr/>
              <p:nvPr/>
            </p:nvSpPr>
            <p:spPr>
              <a:xfrm>
                <a:off x="534188" y="3747050"/>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4" name="Google Shape;34;p2">
                <a:extLst>
                  <a:ext uri="{FF2B5EF4-FFF2-40B4-BE49-F238E27FC236}">
                    <a16:creationId xmlns:a16="http://schemas.microsoft.com/office/drawing/2014/main" xmlns="" id="{DC5847AB-5AE2-4BEB-B784-F3C8F1DC78D6}"/>
                  </a:ext>
                </a:extLst>
              </p:cNvPr>
              <p:cNvSpPr/>
              <p:nvPr/>
            </p:nvSpPr>
            <p:spPr>
              <a:xfrm>
                <a:off x="232275" y="3773284"/>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5" name="Google Shape;35;p2">
                <a:extLst>
                  <a:ext uri="{FF2B5EF4-FFF2-40B4-BE49-F238E27FC236}">
                    <a16:creationId xmlns:a16="http://schemas.microsoft.com/office/drawing/2014/main" xmlns="" id="{C81BC1A1-2998-4E43-9021-0A3F3DF227F9}"/>
                  </a:ext>
                </a:extLst>
              </p:cNvPr>
              <p:cNvSpPr/>
              <p:nvPr/>
            </p:nvSpPr>
            <p:spPr>
              <a:xfrm>
                <a:off x="534188" y="3958161"/>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6" name="Google Shape;36;p2">
                <a:extLst>
                  <a:ext uri="{FF2B5EF4-FFF2-40B4-BE49-F238E27FC236}">
                    <a16:creationId xmlns:a16="http://schemas.microsoft.com/office/drawing/2014/main" xmlns="" id="{753BBC20-2D0D-40B7-ABC3-2F8A0670C0FA}"/>
                  </a:ext>
                </a:extLst>
              </p:cNvPr>
              <p:cNvSpPr/>
              <p:nvPr/>
            </p:nvSpPr>
            <p:spPr>
              <a:xfrm>
                <a:off x="232275" y="3984350"/>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pic>
        <p:nvPicPr>
          <p:cNvPr id="119" name="图片 7">
            <a:extLst>
              <a:ext uri="{FF2B5EF4-FFF2-40B4-BE49-F238E27FC236}">
                <a16:creationId xmlns:a16="http://schemas.microsoft.com/office/drawing/2014/main" xmlns="" id="{843F5270-3648-4AD5-BC68-5B0F440AEFF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flipV="1">
            <a:off x="2000250" y="-2000250"/>
            <a:ext cx="5143500" cy="9144000"/>
          </a:xfrm>
          <a:prstGeom prst="rect">
            <a:avLst/>
          </a:prstGeom>
        </p:spPr>
      </p:pic>
      <p:sp>
        <p:nvSpPr>
          <p:cNvPr id="167" name="Google Shape;167;p3"/>
          <p:cNvSpPr/>
          <p:nvPr/>
        </p:nvSpPr>
        <p:spPr>
          <a:xfrm rot="-1051434">
            <a:off x="814984" y="131540"/>
            <a:ext cx="200262" cy="308423"/>
          </a:xfrm>
          <a:custGeom>
            <a:avLst/>
            <a:gdLst/>
            <a:ahLst/>
            <a:cxnLst/>
            <a:rect l="l" t="t" r="r" b="b"/>
            <a:pathLst>
              <a:path w="1222" h="1882" extrusionOk="0">
                <a:moveTo>
                  <a:pt x="332" y="1"/>
                </a:moveTo>
                <a:cubicBezTo>
                  <a:pt x="1" y="1"/>
                  <a:pt x="95" y="684"/>
                  <a:pt x="189" y="904"/>
                </a:cubicBezTo>
                <a:cubicBezTo>
                  <a:pt x="316" y="1175"/>
                  <a:pt x="497" y="1411"/>
                  <a:pt x="696" y="1610"/>
                </a:cubicBezTo>
                <a:cubicBezTo>
                  <a:pt x="823" y="1737"/>
                  <a:pt x="1059" y="1845"/>
                  <a:pt x="1222" y="1882"/>
                </a:cubicBezTo>
                <a:cubicBezTo>
                  <a:pt x="1131" y="1664"/>
                  <a:pt x="1059" y="1447"/>
                  <a:pt x="1004" y="1248"/>
                </a:cubicBezTo>
                <a:cubicBezTo>
                  <a:pt x="950" y="958"/>
                  <a:pt x="896" y="650"/>
                  <a:pt x="787" y="379"/>
                </a:cubicBezTo>
                <a:cubicBezTo>
                  <a:pt x="715" y="252"/>
                  <a:pt x="642" y="107"/>
                  <a:pt x="515" y="53"/>
                </a:cubicBezTo>
                <a:cubicBezTo>
                  <a:pt x="443" y="17"/>
                  <a:pt x="383" y="1"/>
                  <a:pt x="3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3"/>
          <p:cNvSpPr/>
          <p:nvPr/>
        </p:nvSpPr>
        <p:spPr>
          <a:xfrm rot="2966374" flipH="1">
            <a:off x="7820011" y="4635717"/>
            <a:ext cx="200261" cy="308421"/>
          </a:xfrm>
          <a:custGeom>
            <a:avLst/>
            <a:gdLst/>
            <a:ahLst/>
            <a:cxnLst/>
            <a:rect l="l" t="t" r="r" b="b"/>
            <a:pathLst>
              <a:path w="1222" h="1882" extrusionOk="0">
                <a:moveTo>
                  <a:pt x="332" y="1"/>
                </a:moveTo>
                <a:cubicBezTo>
                  <a:pt x="1" y="1"/>
                  <a:pt x="95" y="684"/>
                  <a:pt x="189" y="904"/>
                </a:cubicBezTo>
                <a:cubicBezTo>
                  <a:pt x="316" y="1175"/>
                  <a:pt x="497" y="1411"/>
                  <a:pt x="696" y="1610"/>
                </a:cubicBezTo>
                <a:cubicBezTo>
                  <a:pt x="823" y="1737"/>
                  <a:pt x="1059" y="1845"/>
                  <a:pt x="1222" y="1882"/>
                </a:cubicBezTo>
                <a:cubicBezTo>
                  <a:pt x="1131" y="1664"/>
                  <a:pt x="1059" y="1447"/>
                  <a:pt x="1004" y="1248"/>
                </a:cubicBezTo>
                <a:cubicBezTo>
                  <a:pt x="950" y="958"/>
                  <a:pt x="896" y="650"/>
                  <a:pt x="787" y="379"/>
                </a:cubicBezTo>
                <a:cubicBezTo>
                  <a:pt x="715" y="252"/>
                  <a:pt x="642" y="107"/>
                  <a:pt x="515" y="53"/>
                </a:cubicBezTo>
                <a:cubicBezTo>
                  <a:pt x="443" y="17"/>
                  <a:pt x="383" y="1"/>
                  <a:pt x="3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3"/>
          <p:cNvSpPr txBox="1">
            <a:spLocks noGrp="1"/>
          </p:cNvSpPr>
          <p:nvPr>
            <p:ph type="title"/>
          </p:nvPr>
        </p:nvSpPr>
        <p:spPr>
          <a:xfrm>
            <a:off x="4574350" y="2198125"/>
            <a:ext cx="3858900" cy="841800"/>
          </a:xfrm>
          <a:prstGeom prst="rect">
            <a:avLst/>
          </a:prstGeom>
          <a:ln>
            <a:noFill/>
          </a:ln>
        </p:spPr>
        <p:txBody>
          <a:bodyPr spcFirstLastPara="1" wrap="square" lIns="91425" tIns="91425" rIns="91425" bIns="91425" anchor="ctr" anchorCtr="0">
            <a:noAutofit/>
          </a:bodyPr>
          <a:lstStyle>
            <a:lvl1pPr lvl="0">
              <a:spcBef>
                <a:spcPts val="0"/>
              </a:spcBef>
              <a:spcAft>
                <a:spcPts val="0"/>
              </a:spcAft>
              <a:buSzPts val="3600"/>
              <a:buNone/>
              <a:defRPr sz="48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70" name="Google Shape;170;p3"/>
          <p:cNvSpPr txBox="1">
            <a:spLocks noGrp="1"/>
          </p:cNvSpPr>
          <p:nvPr>
            <p:ph type="title" idx="2" hasCustomPrompt="1"/>
          </p:nvPr>
        </p:nvSpPr>
        <p:spPr>
          <a:xfrm>
            <a:off x="4574350" y="1107875"/>
            <a:ext cx="13518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7200" b="1">
                <a:solidFill>
                  <a:schemeClr val="accen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71" name="Google Shape;171;p3"/>
          <p:cNvSpPr txBox="1">
            <a:spLocks noGrp="1"/>
          </p:cNvSpPr>
          <p:nvPr>
            <p:ph type="subTitle" idx="1"/>
          </p:nvPr>
        </p:nvSpPr>
        <p:spPr>
          <a:xfrm>
            <a:off x="4574350" y="3039925"/>
            <a:ext cx="3690900" cy="500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72" name="Google Shape;172;p3"/>
          <p:cNvGrpSpPr/>
          <p:nvPr/>
        </p:nvGrpSpPr>
        <p:grpSpPr>
          <a:xfrm>
            <a:off x="-2" y="203471"/>
            <a:ext cx="9143943" cy="4805236"/>
            <a:chOff x="-2" y="203471"/>
            <a:chExt cx="9143943" cy="4805236"/>
          </a:xfrm>
        </p:grpSpPr>
        <p:sp>
          <p:nvSpPr>
            <p:cNvPr id="173" name="Google Shape;173;p3"/>
            <p:cNvSpPr/>
            <p:nvPr/>
          </p:nvSpPr>
          <p:spPr>
            <a:xfrm>
              <a:off x="2990510" y="4827774"/>
              <a:ext cx="32100" cy="30438"/>
            </a:xfrm>
            <a:custGeom>
              <a:avLst/>
              <a:gdLst/>
              <a:ahLst/>
              <a:cxnLst/>
              <a:rect l="l" t="t" r="r" b="b"/>
              <a:pathLst>
                <a:path w="1004" h="952" extrusionOk="0">
                  <a:moveTo>
                    <a:pt x="478" y="1"/>
                  </a:moveTo>
                  <a:cubicBezTo>
                    <a:pt x="450" y="1"/>
                    <a:pt x="423" y="2"/>
                    <a:pt x="396" y="5"/>
                  </a:cubicBezTo>
                  <a:cubicBezTo>
                    <a:pt x="153" y="36"/>
                    <a:pt x="1" y="309"/>
                    <a:pt x="31" y="583"/>
                  </a:cubicBezTo>
                  <a:cubicBezTo>
                    <a:pt x="59" y="805"/>
                    <a:pt x="290" y="951"/>
                    <a:pt x="539" y="951"/>
                  </a:cubicBezTo>
                  <a:cubicBezTo>
                    <a:pt x="562" y="951"/>
                    <a:pt x="585" y="950"/>
                    <a:pt x="609" y="948"/>
                  </a:cubicBezTo>
                  <a:cubicBezTo>
                    <a:pt x="852" y="917"/>
                    <a:pt x="1004" y="644"/>
                    <a:pt x="973" y="370"/>
                  </a:cubicBezTo>
                  <a:cubicBezTo>
                    <a:pt x="946" y="124"/>
                    <a:pt x="722" y="1"/>
                    <a:pt x="4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3"/>
            <p:cNvSpPr/>
            <p:nvPr/>
          </p:nvSpPr>
          <p:spPr>
            <a:xfrm>
              <a:off x="3449220" y="4862848"/>
              <a:ext cx="48630" cy="46808"/>
            </a:xfrm>
            <a:custGeom>
              <a:avLst/>
              <a:gdLst/>
              <a:ahLst/>
              <a:cxnLst/>
              <a:rect l="l" t="t" r="r" b="b"/>
              <a:pathLst>
                <a:path w="1521" h="1464" extrusionOk="0">
                  <a:moveTo>
                    <a:pt x="793" y="0"/>
                  </a:moveTo>
                  <a:cubicBezTo>
                    <a:pt x="396" y="0"/>
                    <a:pt x="89" y="293"/>
                    <a:pt x="31" y="641"/>
                  </a:cubicBezTo>
                  <a:cubicBezTo>
                    <a:pt x="0" y="1066"/>
                    <a:pt x="274" y="1401"/>
                    <a:pt x="669" y="1462"/>
                  </a:cubicBezTo>
                  <a:cubicBezTo>
                    <a:pt x="689" y="1463"/>
                    <a:pt x="708" y="1464"/>
                    <a:pt x="728" y="1464"/>
                  </a:cubicBezTo>
                  <a:cubicBezTo>
                    <a:pt x="1125" y="1464"/>
                    <a:pt x="1432" y="1170"/>
                    <a:pt x="1490" y="793"/>
                  </a:cubicBezTo>
                  <a:cubicBezTo>
                    <a:pt x="1520" y="398"/>
                    <a:pt x="1216" y="33"/>
                    <a:pt x="851" y="3"/>
                  </a:cubicBezTo>
                  <a:cubicBezTo>
                    <a:pt x="832" y="1"/>
                    <a:pt x="812" y="0"/>
                    <a:pt x="7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3"/>
            <p:cNvSpPr/>
            <p:nvPr/>
          </p:nvSpPr>
          <p:spPr>
            <a:xfrm>
              <a:off x="2825308" y="4860642"/>
              <a:ext cx="35010" cy="30853"/>
            </a:xfrm>
            <a:custGeom>
              <a:avLst/>
              <a:gdLst/>
              <a:ahLst/>
              <a:cxnLst/>
              <a:rect l="l" t="t" r="r" b="b"/>
              <a:pathLst>
                <a:path w="1095" h="965" extrusionOk="0">
                  <a:moveTo>
                    <a:pt x="543" y="0"/>
                  </a:moveTo>
                  <a:cubicBezTo>
                    <a:pt x="514" y="0"/>
                    <a:pt x="485" y="4"/>
                    <a:pt x="456" y="11"/>
                  </a:cubicBezTo>
                  <a:cubicBezTo>
                    <a:pt x="183" y="41"/>
                    <a:pt x="0" y="315"/>
                    <a:pt x="61" y="558"/>
                  </a:cubicBezTo>
                  <a:cubicBezTo>
                    <a:pt x="88" y="796"/>
                    <a:pt x="298" y="965"/>
                    <a:pt x="532" y="965"/>
                  </a:cubicBezTo>
                  <a:cubicBezTo>
                    <a:pt x="567" y="965"/>
                    <a:pt x="603" y="961"/>
                    <a:pt x="639" y="953"/>
                  </a:cubicBezTo>
                  <a:cubicBezTo>
                    <a:pt x="912" y="923"/>
                    <a:pt x="1095" y="649"/>
                    <a:pt x="1003" y="375"/>
                  </a:cubicBezTo>
                  <a:cubicBezTo>
                    <a:pt x="977" y="188"/>
                    <a:pt x="761" y="0"/>
                    <a:pt x="5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3"/>
            <p:cNvSpPr/>
            <p:nvPr/>
          </p:nvSpPr>
          <p:spPr>
            <a:xfrm>
              <a:off x="3285936" y="4896867"/>
              <a:ext cx="49621" cy="46808"/>
            </a:xfrm>
            <a:custGeom>
              <a:avLst/>
              <a:gdLst/>
              <a:ahLst/>
              <a:cxnLst/>
              <a:rect l="l" t="t" r="r" b="b"/>
              <a:pathLst>
                <a:path w="1552" h="1464" extrusionOk="0">
                  <a:moveTo>
                    <a:pt x="792" y="0"/>
                  </a:moveTo>
                  <a:cubicBezTo>
                    <a:pt x="421" y="0"/>
                    <a:pt x="91" y="266"/>
                    <a:pt x="62" y="641"/>
                  </a:cubicBezTo>
                  <a:cubicBezTo>
                    <a:pt x="1" y="1036"/>
                    <a:pt x="274" y="1401"/>
                    <a:pt x="700" y="1461"/>
                  </a:cubicBezTo>
                  <a:cubicBezTo>
                    <a:pt x="719" y="1463"/>
                    <a:pt x="737" y="1464"/>
                    <a:pt x="756" y="1464"/>
                  </a:cubicBezTo>
                  <a:cubicBezTo>
                    <a:pt x="1104" y="1464"/>
                    <a:pt x="1461" y="1197"/>
                    <a:pt x="1490" y="793"/>
                  </a:cubicBezTo>
                  <a:cubicBezTo>
                    <a:pt x="1551" y="428"/>
                    <a:pt x="1217" y="33"/>
                    <a:pt x="852" y="2"/>
                  </a:cubicBezTo>
                  <a:cubicBezTo>
                    <a:pt x="832" y="1"/>
                    <a:pt x="812" y="0"/>
                    <a:pt x="79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3"/>
            <p:cNvSpPr/>
            <p:nvPr/>
          </p:nvSpPr>
          <p:spPr>
            <a:xfrm>
              <a:off x="7972858" y="4323359"/>
              <a:ext cx="51540" cy="45049"/>
            </a:xfrm>
            <a:custGeom>
              <a:avLst/>
              <a:gdLst/>
              <a:ahLst/>
              <a:cxnLst/>
              <a:rect l="l" t="t" r="r" b="b"/>
              <a:pathLst>
                <a:path w="1612" h="1409" extrusionOk="0">
                  <a:moveTo>
                    <a:pt x="825" y="1"/>
                  </a:moveTo>
                  <a:cubicBezTo>
                    <a:pt x="675" y="1"/>
                    <a:pt x="522" y="47"/>
                    <a:pt x="396" y="136"/>
                  </a:cubicBezTo>
                  <a:cubicBezTo>
                    <a:pt x="92" y="349"/>
                    <a:pt x="1" y="835"/>
                    <a:pt x="244" y="1109"/>
                  </a:cubicBezTo>
                  <a:cubicBezTo>
                    <a:pt x="370" y="1306"/>
                    <a:pt x="581" y="1408"/>
                    <a:pt x="795" y="1408"/>
                  </a:cubicBezTo>
                  <a:cubicBezTo>
                    <a:pt x="943" y="1408"/>
                    <a:pt x="1092" y="1360"/>
                    <a:pt x="1216" y="1260"/>
                  </a:cubicBezTo>
                  <a:cubicBezTo>
                    <a:pt x="1520" y="1048"/>
                    <a:pt x="1612" y="592"/>
                    <a:pt x="1368" y="288"/>
                  </a:cubicBezTo>
                  <a:cubicBezTo>
                    <a:pt x="1244" y="93"/>
                    <a:pt x="1037" y="1"/>
                    <a:pt x="8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3"/>
            <p:cNvSpPr/>
            <p:nvPr/>
          </p:nvSpPr>
          <p:spPr>
            <a:xfrm>
              <a:off x="3269218" y="717461"/>
              <a:ext cx="92337" cy="82457"/>
            </a:xfrm>
            <a:custGeom>
              <a:avLst/>
              <a:gdLst/>
              <a:ahLst/>
              <a:cxnLst/>
              <a:rect l="l" t="t" r="r" b="b"/>
              <a:pathLst>
                <a:path w="2888" h="2579" extrusionOk="0">
                  <a:moveTo>
                    <a:pt x="1415" y="0"/>
                  </a:moveTo>
                  <a:cubicBezTo>
                    <a:pt x="1278" y="0"/>
                    <a:pt x="1139" y="21"/>
                    <a:pt x="1003" y="64"/>
                  </a:cubicBezTo>
                  <a:cubicBezTo>
                    <a:pt x="304" y="338"/>
                    <a:pt x="0" y="1067"/>
                    <a:pt x="243" y="1736"/>
                  </a:cubicBezTo>
                  <a:cubicBezTo>
                    <a:pt x="431" y="2275"/>
                    <a:pt x="907" y="2579"/>
                    <a:pt x="1421" y="2579"/>
                  </a:cubicBezTo>
                  <a:cubicBezTo>
                    <a:pt x="1575" y="2579"/>
                    <a:pt x="1731" y="2552"/>
                    <a:pt x="1885" y="2496"/>
                  </a:cubicBezTo>
                  <a:cubicBezTo>
                    <a:pt x="2584" y="2222"/>
                    <a:pt x="2888" y="1523"/>
                    <a:pt x="2645" y="824"/>
                  </a:cubicBezTo>
                  <a:cubicBezTo>
                    <a:pt x="2451" y="316"/>
                    <a:pt x="1949" y="0"/>
                    <a:pt x="14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3"/>
            <p:cNvSpPr/>
            <p:nvPr/>
          </p:nvSpPr>
          <p:spPr>
            <a:xfrm>
              <a:off x="3813597" y="3472433"/>
              <a:ext cx="92369" cy="82457"/>
            </a:xfrm>
            <a:custGeom>
              <a:avLst/>
              <a:gdLst/>
              <a:ahLst/>
              <a:cxnLst/>
              <a:rect l="l" t="t" r="r" b="b"/>
              <a:pathLst>
                <a:path w="2889" h="2579" extrusionOk="0">
                  <a:moveTo>
                    <a:pt x="1415" y="0"/>
                  </a:moveTo>
                  <a:cubicBezTo>
                    <a:pt x="1278" y="0"/>
                    <a:pt x="1140" y="21"/>
                    <a:pt x="1004" y="64"/>
                  </a:cubicBezTo>
                  <a:cubicBezTo>
                    <a:pt x="304" y="338"/>
                    <a:pt x="1" y="1067"/>
                    <a:pt x="244" y="1736"/>
                  </a:cubicBezTo>
                  <a:cubicBezTo>
                    <a:pt x="431" y="2274"/>
                    <a:pt x="907" y="2579"/>
                    <a:pt x="1435" y="2579"/>
                  </a:cubicBezTo>
                  <a:cubicBezTo>
                    <a:pt x="1593" y="2579"/>
                    <a:pt x="1755" y="2552"/>
                    <a:pt x="1915" y="2496"/>
                  </a:cubicBezTo>
                  <a:cubicBezTo>
                    <a:pt x="2584" y="2222"/>
                    <a:pt x="2888" y="1523"/>
                    <a:pt x="2675" y="824"/>
                  </a:cubicBezTo>
                  <a:cubicBezTo>
                    <a:pt x="2457" y="316"/>
                    <a:pt x="1951" y="0"/>
                    <a:pt x="14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3"/>
            <p:cNvSpPr/>
            <p:nvPr/>
          </p:nvSpPr>
          <p:spPr>
            <a:xfrm>
              <a:off x="5133182" y="715606"/>
              <a:ext cx="92337" cy="83352"/>
            </a:xfrm>
            <a:custGeom>
              <a:avLst/>
              <a:gdLst/>
              <a:ahLst/>
              <a:cxnLst/>
              <a:rect l="l" t="t" r="r" b="b"/>
              <a:pathLst>
                <a:path w="2888" h="2607" extrusionOk="0">
                  <a:moveTo>
                    <a:pt x="1446" y="0"/>
                  </a:moveTo>
                  <a:cubicBezTo>
                    <a:pt x="1291" y="0"/>
                    <a:pt x="1132" y="29"/>
                    <a:pt x="973" y="92"/>
                  </a:cubicBezTo>
                  <a:cubicBezTo>
                    <a:pt x="304" y="365"/>
                    <a:pt x="0" y="1095"/>
                    <a:pt x="213" y="1764"/>
                  </a:cubicBezTo>
                  <a:cubicBezTo>
                    <a:pt x="424" y="2302"/>
                    <a:pt x="905" y="2606"/>
                    <a:pt x="1421" y="2606"/>
                  </a:cubicBezTo>
                  <a:cubicBezTo>
                    <a:pt x="1575" y="2606"/>
                    <a:pt x="1731" y="2579"/>
                    <a:pt x="1885" y="2523"/>
                  </a:cubicBezTo>
                  <a:cubicBezTo>
                    <a:pt x="2584" y="2250"/>
                    <a:pt x="2888" y="1551"/>
                    <a:pt x="2645" y="852"/>
                  </a:cubicBezTo>
                  <a:cubicBezTo>
                    <a:pt x="2433" y="335"/>
                    <a:pt x="1968" y="0"/>
                    <a:pt x="14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3"/>
            <p:cNvSpPr/>
            <p:nvPr/>
          </p:nvSpPr>
          <p:spPr>
            <a:xfrm>
              <a:off x="7431542" y="4715911"/>
              <a:ext cx="35010" cy="32068"/>
            </a:xfrm>
            <a:custGeom>
              <a:avLst/>
              <a:gdLst/>
              <a:ahLst/>
              <a:cxnLst/>
              <a:rect l="l" t="t" r="r" b="b"/>
              <a:pathLst>
                <a:path w="1095" h="1003" extrusionOk="0">
                  <a:moveTo>
                    <a:pt x="532" y="0"/>
                  </a:moveTo>
                  <a:cubicBezTo>
                    <a:pt x="476" y="0"/>
                    <a:pt x="419" y="10"/>
                    <a:pt x="365" y="30"/>
                  </a:cubicBezTo>
                  <a:cubicBezTo>
                    <a:pt x="91" y="91"/>
                    <a:pt x="0" y="395"/>
                    <a:pt x="61" y="669"/>
                  </a:cubicBezTo>
                  <a:cubicBezTo>
                    <a:pt x="132" y="882"/>
                    <a:pt x="332" y="1002"/>
                    <a:pt x="532" y="1002"/>
                  </a:cubicBezTo>
                  <a:cubicBezTo>
                    <a:pt x="589" y="1002"/>
                    <a:pt x="645" y="993"/>
                    <a:pt x="699" y="973"/>
                  </a:cubicBezTo>
                  <a:cubicBezTo>
                    <a:pt x="973" y="912"/>
                    <a:pt x="1094" y="608"/>
                    <a:pt x="1003" y="334"/>
                  </a:cubicBezTo>
                  <a:cubicBezTo>
                    <a:pt x="932" y="121"/>
                    <a:pt x="732" y="0"/>
                    <a:pt x="5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3"/>
            <p:cNvSpPr/>
            <p:nvPr/>
          </p:nvSpPr>
          <p:spPr>
            <a:xfrm>
              <a:off x="8699779" y="3104208"/>
              <a:ext cx="93328" cy="82937"/>
            </a:xfrm>
            <a:custGeom>
              <a:avLst/>
              <a:gdLst/>
              <a:ahLst/>
              <a:cxnLst/>
              <a:rect l="l" t="t" r="r" b="b"/>
              <a:pathLst>
                <a:path w="2919" h="2594" extrusionOk="0">
                  <a:moveTo>
                    <a:pt x="1461" y="1"/>
                  </a:moveTo>
                  <a:cubicBezTo>
                    <a:pt x="1008" y="1"/>
                    <a:pt x="564" y="245"/>
                    <a:pt x="335" y="704"/>
                  </a:cubicBezTo>
                  <a:cubicBezTo>
                    <a:pt x="0" y="1312"/>
                    <a:pt x="213" y="2102"/>
                    <a:pt x="851" y="2437"/>
                  </a:cubicBezTo>
                  <a:cubicBezTo>
                    <a:pt x="1044" y="2543"/>
                    <a:pt x="1258" y="2594"/>
                    <a:pt x="1471" y="2594"/>
                  </a:cubicBezTo>
                  <a:cubicBezTo>
                    <a:pt x="1930" y="2594"/>
                    <a:pt x="2386" y="2356"/>
                    <a:pt x="2614" y="1920"/>
                  </a:cubicBezTo>
                  <a:cubicBezTo>
                    <a:pt x="2918" y="1251"/>
                    <a:pt x="2675" y="461"/>
                    <a:pt x="2067" y="157"/>
                  </a:cubicBezTo>
                  <a:cubicBezTo>
                    <a:pt x="1877" y="52"/>
                    <a:pt x="1668" y="1"/>
                    <a:pt x="14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3"/>
            <p:cNvSpPr/>
            <p:nvPr/>
          </p:nvSpPr>
          <p:spPr>
            <a:xfrm>
              <a:off x="8688109" y="2956079"/>
              <a:ext cx="53490" cy="46808"/>
            </a:xfrm>
            <a:custGeom>
              <a:avLst/>
              <a:gdLst/>
              <a:ahLst/>
              <a:cxnLst/>
              <a:rect l="l" t="t" r="r" b="b"/>
              <a:pathLst>
                <a:path w="1673" h="1464" extrusionOk="0">
                  <a:moveTo>
                    <a:pt x="872" y="1"/>
                  </a:moveTo>
                  <a:cubicBezTo>
                    <a:pt x="609" y="1"/>
                    <a:pt x="343" y="146"/>
                    <a:pt x="213" y="383"/>
                  </a:cubicBezTo>
                  <a:cubicBezTo>
                    <a:pt x="1" y="717"/>
                    <a:pt x="153" y="1173"/>
                    <a:pt x="487" y="1386"/>
                  </a:cubicBezTo>
                  <a:cubicBezTo>
                    <a:pt x="594" y="1439"/>
                    <a:pt x="708" y="1464"/>
                    <a:pt x="821" y="1464"/>
                  </a:cubicBezTo>
                  <a:cubicBezTo>
                    <a:pt x="1095" y="1464"/>
                    <a:pt x="1361" y="1318"/>
                    <a:pt x="1490" y="1082"/>
                  </a:cubicBezTo>
                  <a:cubicBezTo>
                    <a:pt x="1672" y="717"/>
                    <a:pt x="1581" y="261"/>
                    <a:pt x="1186" y="79"/>
                  </a:cubicBezTo>
                  <a:cubicBezTo>
                    <a:pt x="1088" y="25"/>
                    <a:pt x="980" y="1"/>
                    <a:pt x="8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3"/>
            <p:cNvSpPr/>
            <p:nvPr/>
          </p:nvSpPr>
          <p:spPr>
            <a:xfrm>
              <a:off x="8579274" y="3172053"/>
              <a:ext cx="35010" cy="30278"/>
            </a:xfrm>
            <a:custGeom>
              <a:avLst/>
              <a:gdLst/>
              <a:ahLst/>
              <a:cxnLst/>
              <a:rect l="l" t="t" r="r" b="b"/>
              <a:pathLst>
                <a:path w="1095" h="947" extrusionOk="0">
                  <a:moveTo>
                    <a:pt x="539" y="1"/>
                  </a:moveTo>
                  <a:cubicBezTo>
                    <a:pt x="358" y="1"/>
                    <a:pt x="187" y="82"/>
                    <a:pt x="122" y="254"/>
                  </a:cubicBezTo>
                  <a:cubicBezTo>
                    <a:pt x="0" y="467"/>
                    <a:pt x="61" y="771"/>
                    <a:pt x="304" y="892"/>
                  </a:cubicBezTo>
                  <a:cubicBezTo>
                    <a:pt x="369" y="929"/>
                    <a:pt x="443" y="947"/>
                    <a:pt x="517" y="947"/>
                  </a:cubicBezTo>
                  <a:cubicBezTo>
                    <a:pt x="686" y="947"/>
                    <a:pt x="858" y="857"/>
                    <a:pt x="943" y="710"/>
                  </a:cubicBezTo>
                  <a:cubicBezTo>
                    <a:pt x="1095" y="467"/>
                    <a:pt x="1034" y="163"/>
                    <a:pt x="760" y="41"/>
                  </a:cubicBezTo>
                  <a:cubicBezTo>
                    <a:pt x="689" y="14"/>
                    <a:pt x="613" y="1"/>
                    <a:pt x="5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3"/>
            <p:cNvSpPr/>
            <p:nvPr/>
          </p:nvSpPr>
          <p:spPr>
            <a:xfrm>
              <a:off x="8404353" y="2775882"/>
              <a:ext cx="89427" cy="81658"/>
            </a:xfrm>
            <a:custGeom>
              <a:avLst/>
              <a:gdLst/>
              <a:ahLst/>
              <a:cxnLst/>
              <a:rect l="l" t="t" r="r" b="b"/>
              <a:pathLst>
                <a:path w="2797" h="2554" extrusionOk="0">
                  <a:moveTo>
                    <a:pt x="1398" y="0"/>
                  </a:moveTo>
                  <a:cubicBezTo>
                    <a:pt x="1064" y="0"/>
                    <a:pt x="730" y="122"/>
                    <a:pt x="486" y="365"/>
                  </a:cubicBezTo>
                  <a:cubicBezTo>
                    <a:pt x="0" y="851"/>
                    <a:pt x="0" y="1702"/>
                    <a:pt x="486" y="2189"/>
                  </a:cubicBezTo>
                  <a:cubicBezTo>
                    <a:pt x="730" y="2432"/>
                    <a:pt x="1064" y="2553"/>
                    <a:pt x="1398" y="2553"/>
                  </a:cubicBezTo>
                  <a:cubicBezTo>
                    <a:pt x="1733" y="2553"/>
                    <a:pt x="2067" y="2432"/>
                    <a:pt x="2310" y="2189"/>
                  </a:cubicBezTo>
                  <a:cubicBezTo>
                    <a:pt x="2797" y="1642"/>
                    <a:pt x="2797" y="851"/>
                    <a:pt x="2310" y="365"/>
                  </a:cubicBezTo>
                  <a:cubicBezTo>
                    <a:pt x="2067" y="122"/>
                    <a:pt x="1733" y="0"/>
                    <a:pt x="13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3"/>
            <p:cNvSpPr/>
            <p:nvPr/>
          </p:nvSpPr>
          <p:spPr>
            <a:xfrm>
              <a:off x="8235250" y="2835383"/>
              <a:ext cx="51540" cy="45465"/>
            </a:xfrm>
            <a:custGeom>
              <a:avLst/>
              <a:gdLst/>
              <a:ahLst/>
              <a:cxnLst/>
              <a:rect l="l" t="t" r="r" b="b"/>
              <a:pathLst>
                <a:path w="1612" h="1422" extrusionOk="0">
                  <a:moveTo>
                    <a:pt x="802" y="1"/>
                  </a:moveTo>
                  <a:cubicBezTo>
                    <a:pt x="616" y="1"/>
                    <a:pt x="426" y="69"/>
                    <a:pt x="274" y="206"/>
                  </a:cubicBezTo>
                  <a:cubicBezTo>
                    <a:pt x="0" y="480"/>
                    <a:pt x="0" y="936"/>
                    <a:pt x="274" y="1240"/>
                  </a:cubicBezTo>
                  <a:cubicBezTo>
                    <a:pt x="411" y="1361"/>
                    <a:pt x="585" y="1422"/>
                    <a:pt x="768" y="1422"/>
                  </a:cubicBezTo>
                  <a:cubicBezTo>
                    <a:pt x="950" y="1422"/>
                    <a:pt x="1140" y="1361"/>
                    <a:pt x="1307" y="1240"/>
                  </a:cubicBezTo>
                  <a:cubicBezTo>
                    <a:pt x="1550" y="936"/>
                    <a:pt x="1611" y="480"/>
                    <a:pt x="1307" y="206"/>
                  </a:cubicBezTo>
                  <a:cubicBezTo>
                    <a:pt x="1170" y="69"/>
                    <a:pt x="988" y="1"/>
                    <a:pt x="8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3"/>
            <p:cNvSpPr/>
            <p:nvPr/>
          </p:nvSpPr>
          <p:spPr>
            <a:xfrm>
              <a:off x="8588003" y="2803570"/>
              <a:ext cx="34051" cy="31141"/>
            </a:xfrm>
            <a:custGeom>
              <a:avLst/>
              <a:gdLst/>
              <a:ahLst/>
              <a:cxnLst/>
              <a:rect l="l" t="t" r="r" b="b"/>
              <a:pathLst>
                <a:path w="1065" h="974" extrusionOk="0">
                  <a:moveTo>
                    <a:pt x="518" y="1"/>
                  </a:moveTo>
                  <a:cubicBezTo>
                    <a:pt x="396" y="1"/>
                    <a:pt x="274" y="46"/>
                    <a:pt x="183" y="137"/>
                  </a:cubicBezTo>
                  <a:cubicBezTo>
                    <a:pt x="1" y="320"/>
                    <a:pt x="1" y="624"/>
                    <a:pt x="183" y="836"/>
                  </a:cubicBezTo>
                  <a:cubicBezTo>
                    <a:pt x="274" y="928"/>
                    <a:pt x="396" y="973"/>
                    <a:pt x="518" y="973"/>
                  </a:cubicBezTo>
                  <a:cubicBezTo>
                    <a:pt x="639" y="973"/>
                    <a:pt x="761" y="928"/>
                    <a:pt x="852" y="836"/>
                  </a:cubicBezTo>
                  <a:cubicBezTo>
                    <a:pt x="1065" y="624"/>
                    <a:pt x="1065" y="320"/>
                    <a:pt x="852" y="137"/>
                  </a:cubicBezTo>
                  <a:cubicBezTo>
                    <a:pt x="761" y="46"/>
                    <a:pt x="639" y="1"/>
                    <a:pt x="5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3"/>
            <p:cNvSpPr/>
            <p:nvPr/>
          </p:nvSpPr>
          <p:spPr>
            <a:xfrm>
              <a:off x="6342333" y="3481501"/>
              <a:ext cx="60268" cy="61259"/>
            </a:xfrm>
            <a:custGeom>
              <a:avLst/>
              <a:gdLst/>
              <a:ahLst/>
              <a:cxnLst/>
              <a:rect l="l" t="t" r="r" b="b"/>
              <a:pathLst>
                <a:path w="1885" h="1916" extrusionOk="0">
                  <a:moveTo>
                    <a:pt x="942" y="1"/>
                  </a:moveTo>
                  <a:cubicBezTo>
                    <a:pt x="426" y="1"/>
                    <a:pt x="0" y="426"/>
                    <a:pt x="0" y="974"/>
                  </a:cubicBezTo>
                  <a:cubicBezTo>
                    <a:pt x="0" y="1490"/>
                    <a:pt x="426" y="1916"/>
                    <a:pt x="942" y="1916"/>
                  </a:cubicBezTo>
                  <a:cubicBezTo>
                    <a:pt x="1459" y="1916"/>
                    <a:pt x="1885" y="1490"/>
                    <a:pt x="1885" y="974"/>
                  </a:cubicBezTo>
                  <a:cubicBezTo>
                    <a:pt x="1885" y="426"/>
                    <a:pt x="1489" y="1"/>
                    <a:pt x="9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3"/>
            <p:cNvSpPr/>
            <p:nvPr/>
          </p:nvSpPr>
          <p:spPr>
            <a:xfrm>
              <a:off x="2602527" y="418230"/>
              <a:ext cx="58350" cy="58350"/>
            </a:xfrm>
            <a:custGeom>
              <a:avLst/>
              <a:gdLst/>
              <a:ahLst/>
              <a:cxnLst/>
              <a:rect l="l" t="t" r="r" b="b"/>
              <a:pathLst>
                <a:path w="1825" h="1825" extrusionOk="0">
                  <a:moveTo>
                    <a:pt x="913" y="1"/>
                  </a:moveTo>
                  <a:cubicBezTo>
                    <a:pt x="426" y="1"/>
                    <a:pt x="1" y="426"/>
                    <a:pt x="1" y="912"/>
                  </a:cubicBezTo>
                  <a:cubicBezTo>
                    <a:pt x="1" y="1429"/>
                    <a:pt x="426" y="1824"/>
                    <a:pt x="913" y="1824"/>
                  </a:cubicBezTo>
                  <a:cubicBezTo>
                    <a:pt x="1399" y="1824"/>
                    <a:pt x="1824" y="1429"/>
                    <a:pt x="1824" y="912"/>
                  </a:cubicBezTo>
                  <a:cubicBezTo>
                    <a:pt x="1824" y="426"/>
                    <a:pt x="1399" y="1"/>
                    <a:pt x="9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3"/>
            <p:cNvSpPr/>
            <p:nvPr/>
          </p:nvSpPr>
          <p:spPr>
            <a:xfrm>
              <a:off x="2754141" y="481408"/>
              <a:ext cx="27241" cy="27241"/>
            </a:xfrm>
            <a:custGeom>
              <a:avLst/>
              <a:gdLst/>
              <a:ahLst/>
              <a:cxnLst/>
              <a:rect l="l" t="t" r="r" b="b"/>
              <a:pathLst>
                <a:path w="852" h="852" extrusionOk="0">
                  <a:moveTo>
                    <a:pt x="426" y="0"/>
                  </a:moveTo>
                  <a:cubicBezTo>
                    <a:pt x="183" y="0"/>
                    <a:pt x="0" y="213"/>
                    <a:pt x="0" y="426"/>
                  </a:cubicBezTo>
                  <a:cubicBezTo>
                    <a:pt x="0" y="669"/>
                    <a:pt x="183" y="851"/>
                    <a:pt x="426" y="851"/>
                  </a:cubicBezTo>
                  <a:cubicBezTo>
                    <a:pt x="639" y="851"/>
                    <a:pt x="852" y="669"/>
                    <a:pt x="852" y="426"/>
                  </a:cubicBezTo>
                  <a:cubicBezTo>
                    <a:pt x="852" y="213"/>
                    <a:pt x="639" y="0"/>
                    <a:pt x="42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3"/>
            <p:cNvSpPr/>
            <p:nvPr/>
          </p:nvSpPr>
          <p:spPr>
            <a:xfrm>
              <a:off x="2709443" y="619401"/>
              <a:ext cx="94287" cy="94287"/>
            </a:xfrm>
            <a:custGeom>
              <a:avLst/>
              <a:gdLst/>
              <a:ahLst/>
              <a:cxnLst/>
              <a:rect l="l" t="t" r="r" b="b"/>
              <a:pathLst>
                <a:path w="2949" h="2949" extrusionOk="0">
                  <a:moveTo>
                    <a:pt x="1490" y="0"/>
                  </a:moveTo>
                  <a:cubicBezTo>
                    <a:pt x="639" y="0"/>
                    <a:pt x="0" y="639"/>
                    <a:pt x="0" y="1459"/>
                  </a:cubicBezTo>
                  <a:cubicBezTo>
                    <a:pt x="0" y="2280"/>
                    <a:pt x="639" y="2949"/>
                    <a:pt x="1490" y="2949"/>
                  </a:cubicBezTo>
                  <a:cubicBezTo>
                    <a:pt x="2310" y="2949"/>
                    <a:pt x="2949" y="2280"/>
                    <a:pt x="2949" y="1459"/>
                  </a:cubicBezTo>
                  <a:cubicBezTo>
                    <a:pt x="2949" y="669"/>
                    <a:pt x="2310" y="0"/>
                    <a:pt x="14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3"/>
            <p:cNvSpPr/>
            <p:nvPr/>
          </p:nvSpPr>
          <p:spPr>
            <a:xfrm>
              <a:off x="1978616" y="1312309"/>
              <a:ext cx="95278" cy="95278"/>
            </a:xfrm>
            <a:custGeom>
              <a:avLst/>
              <a:gdLst/>
              <a:ahLst/>
              <a:cxnLst/>
              <a:rect l="l" t="t" r="r" b="b"/>
              <a:pathLst>
                <a:path w="2980" h="2980" extrusionOk="0">
                  <a:moveTo>
                    <a:pt x="1490" y="1"/>
                  </a:moveTo>
                  <a:cubicBezTo>
                    <a:pt x="700" y="1"/>
                    <a:pt x="1" y="669"/>
                    <a:pt x="1" y="1490"/>
                  </a:cubicBezTo>
                  <a:cubicBezTo>
                    <a:pt x="1" y="2280"/>
                    <a:pt x="669" y="2979"/>
                    <a:pt x="1490" y="2979"/>
                  </a:cubicBezTo>
                  <a:cubicBezTo>
                    <a:pt x="2341" y="2979"/>
                    <a:pt x="2979" y="2280"/>
                    <a:pt x="2979" y="1490"/>
                  </a:cubicBezTo>
                  <a:cubicBezTo>
                    <a:pt x="2979" y="700"/>
                    <a:pt x="2341" y="1"/>
                    <a:pt x="14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3"/>
            <p:cNvSpPr/>
            <p:nvPr/>
          </p:nvSpPr>
          <p:spPr>
            <a:xfrm>
              <a:off x="1400393" y="1890532"/>
              <a:ext cx="95278" cy="95278"/>
            </a:xfrm>
            <a:custGeom>
              <a:avLst/>
              <a:gdLst/>
              <a:ahLst/>
              <a:cxnLst/>
              <a:rect l="l" t="t" r="r" b="b"/>
              <a:pathLst>
                <a:path w="2980" h="2980" extrusionOk="0">
                  <a:moveTo>
                    <a:pt x="1490" y="1"/>
                  </a:moveTo>
                  <a:cubicBezTo>
                    <a:pt x="699" y="1"/>
                    <a:pt x="0" y="639"/>
                    <a:pt x="0" y="1490"/>
                  </a:cubicBezTo>
                  <a:cubicBezTo>
                    <a:pt x="0" y="2281"/>
                    <a:pt x="669" y="2980"/>
                    <a:pt x="1490" y="2980"/>
                  </a:cubicBezTo>
                  <a:cubicBezTo>
                    <a:pt x="2310" y="2980"/>
                    <a:pt x="2979" y="2341"/>
                    <a:pt x="2979" y="1490"/>
                  </a:cubicBezTo>
                  <a:cubicBezTo>
                    <a:pt x="2979" y="700"/>
                    <a:pt x="2341" y="1"/>
                    <a:pt x="14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3"/>
            <p:cNvSpPr/>
            <p:nvPr/>
          </p:nvSpPr>
          <p:spPr>
            <a:xfrm>
              <a:off x="1978634" y="1976951"/>
              <a:ext cx="95278" cy="94319"/>
            </a:xfrm>
            <a:custGeom>
              <a:avLst/>
              <a:gdLst/>
              <a:ahLst/>
              <a:cxnLst/>
              <a:rect l="l" t="t" r="r" b="b"/>
              <a:pathLst>
                <a:path w="2980" h="2950" extrusionOk="0">
                  <a:moveTo>
                    <a:pt x="1490" y="1"/>
                  </a:moveTo>
                  <a:cubicBezTo>
                    <a:pt x="700" y="1"/>
                    <a:pt x="1" y="639"/>
                    <a:pt x="1" y="1490"/>
                  </a:cubicBezTo>
                  <a:cubicBezTo>
                    <a:pt x="1" y="2280"/>
                    <a:pt x="670" y="2949"/>
                    <a:pt x="1490" y="2949"/>
                  </a:cubicBezTo>
                  <a:cubicBezTo>
                    <a:pt x="2311" y="2949"/>
                    <a:pt x="2980" y="2280"/>
                    <a:pt x="2980" y="1490"/>
                  </a:cubicBezTo>
                  <a:cubicBezTo>
                    <a:pt x="2980" y="669"/>
                    <a:pt x="2341" y="1"/>
                    <a:pt x="14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3"/>
            <p:cNvSpPr/>
            <p:nvPr/>
          </p:nvSpPr>
          <p:spPr>
            <a:xfrm>
              <a:off x="464526" y="484317"/>
              <a:ext cx="94287" cy="94287"/>
            </a:xfrm>
            <a:custGeom>
              <a:avLst/>
              <a:gdLst/>
              <a:ahLst/>
              <a:cxnLst/>
              <a:rect l="l" t="t" r="r" b="b"/>
              <a:pathLst>
                <a:path w="2949" h="2949" extrusionOk="0">
                  <a:moveTo>
                    <a:pt x="1490" y="0"/>
                  </a:moveTo>
                  <a:cubicBezTo>
                    <a:pt x="669" y="0"/>
                    <a:pt x="0" y="639"/>
                    <a:pt x="0" y="1490"/>
                  </a:cubicBezTo>
                  <a:cubicBezTo>
                    <a:pt x="0" y="2280"/>
                    <a:pt x="639" y="2949"/>
                    <a:pt x="1490" y="2949"/>
                  </a:cubicBezTo>
                  <a:cubicBezTo>
                    <a:pt x="2310" y="2949"/>
                    <a:pt x="2949" y="2311"/>
                    <a:pt x="2949" y="1490"/>
                  </a:cubicBezTo>
                  <a:cubicBezTo>
                    <a:pt x="2949" y="669"/>
                    <a:pt x="2310" y="0"/>
                    <a:pt x="14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3"/>
            <p:cNvSpPr/>
            <p:nvPr/>
          </p:nvSpPr>
          <p:spPr>
            <a:xfrm>
              <a:off x="6475260" y="932316"/>
              <a:ext cx="170094" cy="170126"/>
            </a:xfrm>
            <a:custGeom>
              <a:avLst/>
              <a:gdLst/>
              <a:ahLst/>
              <a:cxnLst/>
              <a:rect l="l" t="t" r="r" b="b"/>
              <a:pathLst>
                <a:path w="5320" h="5321" extrusionOk="0">
                  <a:moveTo>
                    <a:pt x="2645" y="1"/>
                  </a:moveTo>
                  <a:cubicBezTo>
                    <a:pt x="1186" y="1"/>
                    <a:pt x="1" y="1186"/>
                    <a:pt x="1" y="2676"/>
                  </a:cubicBezTo>
                  <a:cubicBezTo>
                    <a:pt x="1" y="4135"/>
                    <a:pt x="1186" y="5320"/>
                    <a:pt x="2645" y="5320"/>
                  </a:cubicBezTo>
                  <a:cubicBezTo>
                    <a:pt x="4134" y="5320"/>
                    <a:pt x="5320" y="4135"/>
                    <a:pt x="5320" y="2676"/>
                  </a:cubicBezTo>
                  <a:cubicBezTo>
                    <a:pt x="5320" y="1186"/>
                    <a:pt x="4134" y="1"/>
                    <a:pt x="26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3"/>
            <p:cNvSpPr/>
            <p:nvPr/>
          </p:nvSpPr>
          <p:spPr>
            <a:xfrm>
              <a:off x="2164498" y="4008896"/>
              <a:ext cx="170094" cy="170094"/>
            </a:xfrm>
            <a:custGeom>
              <a:avLst/>
              <a:gdLst/>
              <a:ahLst/>
              <a:cxnLst/>
              <a:rect l="l" t="t" r="r" b="b"/>
              <a:pathLst>
                <a:path w="5320" h="5320" extrusionOk="0">
                  <a:moveTo>
                    <a:pt x="2675" y="1"/>
                  </a:moveTo>
                  <a:cubicBezTo>
                    <a:pt x="1216" y="1"/>
                    <a:pt x="0" y="1186"/>
                    <a:pt x="0" y="2676"/>
                  </a:cubicBezTo>
                  <a:cubicBezTo>
                    <a:pt x="0" y="4135"/>
                    <a:pt x="1216" y="5320"/>
                    <a:pt x="2675" y="5320"/>
                  </a:cubicBezTo>
                  <a:cubicBezTo>
                    <a:pt x="4134" y="5320"/>
                    <a:pt x="5320" y="4135"/>
                    <a:pt x="5320" y="2676"/>
                  </a:cubicBezTo>
                  <a:cubicBezTo>
                    <a:pt x="5320" y="1186"/>
                    <a:pt x="4134" y="1"/>
                    <a:pt x="26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3"/>
            <p:cNvSpPr/>
            <p:nvPr/>
          </p:nvSpPr>
          <p:spPr>
            <a:xfrm>
              <a:off x="5708716" y="4468339"/>
              <a:ext cx="53490" cy="53490"/>
            </a:xfrm>
            <a:custGeom>
              <a:avLst/>
              <a:gdLst/>
              <a:ahLst/>
              <a:cxnLst/>
              <a:rect l="l" t="t" r="r" b="b"/>
              <a:pathLst>
                <a:path w="1673" h="1673" extrusionOk="0">
                  <a:moveTo>
                    <a:pt x="852" y="1"/>
                  </a:moveTo>
                  <a:cubicBezTo>
                    <a:pt x="396" y="1"/>
                    <a:pt x="0" y="366"/>
                    <a:pt x="0" y="822"/>
                  </a:cubicBezTo>
                  <a:cubicBezTo>
                    <a:pt x="0" y="1278"/>
                    <a:pt x="396" y="1673"/>
                    <a:pt x="852" y="1673"/>
                  </a:cubicBezTo>
                  <a:cubicBezTo>
                    <a:pt x="1307" y="1673"/>
                    <a:pt x="1672" y="1278"/>
                    <a:pt x="1672" y="822"/>
                  </a:cubicBezTo>
                  <a:cubicBezTo>
                    <a:pt x="1672" y="366"/>
                    <a:pt x="1307" y="1"/>
                    <a:pt x="8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3"/>
            <p:cNvSpPr/>
            <p:nvPr/>
          </p:nvSpPr>
          <p:spPr>
            <a:xfrm>
              <a:off x="-2" y="2570811"/>
              <a:ext cx="170094" cy="170126"/>
            </a:xfrm>
            <a:custGeom>
              <a:avLst/>
              <a:gdLst/>
              <a:ahLst/>
              <a:cxnLst/>
              <a:rect l="l" t="t" r="r" b="b"/>
              <a:pathLst>
                <a:path w="5320" h="5321" extrusionOk="0">
                  <a:moveTo>
                    <a:pt x="2675" y="1"/>
                  </a:moveTo>
                  <a:cubicBezTo>
                    <a:pt x="1185" y="1"/>
                    <a:pt x="0" y="1186"/>
                    <a:pt x="0" y="2676"/>
                  </a:cubicBezTo>
                  <a:cubicBezTo>
                    <a:pt x="0" y="4165"/>
                    <a:pt x="1185" y="5320"/>
                    <a:pt x="2675" y="5320"/>
                  </a:cubicBezTo>
                  <a:cubicBezTo>
                    <a:pt x="4134" y="5320"/>
                    <a:pt x="5319" y="4165"/>
                    <a:pt x="5319" y="2676"/>
                  </a:cubicBezTo>
                  <a:cubicBezTo>
                    <a:pt x="5319" y="1186"/>
                    <a:pt x="4103" y="1"/>
                    <a:pt x="26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3"/>
            <p:cNvSpPr/>
            <p:nvPr/>
          </p:nvSpPr>
          <p:spPr>
            <a:xfrm>
              <a:off x="107841" y="1200565"/>
              <a:ext cx="171085" cy="170094"/>
            </a:xfrm>
            <a:custGeom>
              <a:avLst/>
              <a:gdLst/>
              <a:ahLst/>
              <a:cxnLst/>
              <a:rect l="l" t="t" r="r" b="b"/>
              <a:pathLst>
                <a:path w="5351" h="5320" extrusionOk="0">
                  <a:moveTo>
                    <a:pt x="2676" y="0"/>
                  </a:moveTo>
                  <a:cubicBezTo>
                    <a:pt x="1186" y="0"/>
                    <a:pt x="1" y="1185"/>
                    <a:pt x="1" y="2675"/>
                  </a:cubicBezTo>
                  <a:cubicBezTo>
                    <a:pt x="1" y="4164"/>
                    <a:pt x="1186" y="5319"/>
                    <a:pt x="2676" y="5319"/>
                  </a:cubicBezTo>
                  <a:cubicBezTo>
                    <a:pt x="4165" y="5319"/>
                    <a:pt x="5351" y="4164"/>
                    <a:pt x="5351" y="2675"/>
                  </a:cubicBezTo>
                  <a:cubicBezTo>
                    <a:pt x="5351" y="1185"/>
                    <a:pt x="4165" y="0"/>
                    <a:pt x="26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3"/>
            <p:cNvSpPr/>
            <p:nvPr/>
          </p:nvSpPr>
          <p:spPr>
            <a:xfrm>
              <a:off x="7972852" y="203471"/>
              <a:ext cx="170094" cy="170094"/>
            </a:xfrm>
            <a:custGeom>
              <a:avLst/>
              <a:gdLst/>
              <a:ahLst/>
              <a:cxnLst/>
              <a:rect l="l" t="t" r="r" b="b"/>
              <a:pathLst>
                <a:path w="5320" h="5320" extrusionOk="0">
                  <a:moveTo>
                    <a:pt x="2645" y="0"/>
                  </a:moveTo>
                  <a:cubicBezTo>
                    <a:pt x="1186" y="0"/>
                    <a:pt x="0" y="1186"/>
                    <a:pt x="0" y="2645"/>
                  </a:cubicBezTo>
                  <a:cubicBezTo>
                    <a:pt x="0" y="4134"/>
                    <a:pt x="1186" y="5319"/>
                    <a:pt x="2645" y="5319"/>
                  </a:cubicBezTo>
                  <a:cubicBezTo>
                    <a:pt x="4134" y="5319"/>
                    <a:pt x="5320" y="4134"/>
                    <a:pt x="5320" y="2645"/>
                  </a:cubicBezTo>
                  <a:cubicBezTo>
                    <a:pt x="5320" y="1186"/>
                    <a:pt x="4134" y="0"/>
                    <a:pt x="26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3"/>
            <p:cNvSpPr/>
            <p:nvPr/>
          </p:nvSpPr>
          <p:spPr>
            <a:xfrm>
              <a:off x="6082858" y="4168053"/>
              <a:ext cx="170126" cy="170094"/>
            </a:xfrm>
            <a:custGeom>
              <a:avLst/>
              <a:gdLst/>
              <a:ahLst/>
              <a:cxnLst/>
              <a:rect l="l" t="t" r="r" b="b"/>
              <a:pathLst>
                <a:path w="5321" h="5320" extrusionOk="0">
                  <a:moveTo>
                    <a:pt x="2645" y="1"/>
                  </a:moveTo>
                  <a:cubicBezTo>
                    <a:pt x="1186" y="1"/>
                    <a:pt x="1" y="1186"/>
                    <a:pt x="1" y="2675"/>
                  </a:cubicBezTo>
                  <a:cubicBezTo>
                    <a:pt x="1" y="4134"/>
                    <a:pt x="1186" y="5320"/>
                    <a:pt x="2645" y="5320"/>
                  </a:cubicBezTo>
                  <a:cubicBezTo>
                    <a:pt x="4135" y="5320"/>
                    <a:pt x="5320" y="4134"/>
                    <a:pt x="5320" y="2675"/>
                  </a:cubicBezTo>
                  <a:cubicBezTo>
                    <a:pt x="5320" y="1186"/>
                    <a:pt x="4135" y="1"/>
                    <a:pt x="26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3"/>
            <p:cNvSpPr/>
            <p:nvPr/>
          </p:nvSpPr>
          <p:spPr>
            <a:xfrm>
              <a:off x="2757746" y="3472436"/>
              <a:ext cx="170126" cy="170094"/>
            </a:xfrm>
            <a:custGeom>
              <a:avLst/>
              <a:gdLst/>
              <a:ahLst/>
              <a:cxnLst/>
              <a:rect l="l" t="t" r="r" b="b"/>
              <a:pathLst>
                <a:path w="5321" h="5320" extrusionOk="0">
                  <a:moveTo>
                    <a:pt x="2645" y="0"/>
                  </a:moveTo>
                  <a:cubicBezTo>
                    <a:pt x="1156" y="0"/>
                    <a:pt x="1" y="1186"/>
                    <a:pt x="1" y="2675"/>
                  </a:cubicBezTo>
                  <a:cubicBezTo>
                    <a:pt x="1" y="4134"/>
                    <a:pt x="1156" y="5320"/>
                    <a:pt x="2645" y="5320"/>
                  </a:cubicBezTo>
                  <a:cubicBezTo>
                    <a:pt x="4135" y="5320"/>
                    <a:pt x="5320" y="4134"/>
                    <a:pt x="5320" y="2675"/>
                  </a:cubicBezTo>
                  <a:cubicBezTo>
                    <a:pt x="5320" y="1186"/>
                    <a:pt x="4135" y="0"/>
                    <a:pt x="26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3"/>
            <p:cNvSpPr/>
            <p:nvPr/>
          </p:nvSpPr>
          <p:spPr>
            <a:xfrm>
              <a:off x="2575319" y="1299680"/>
              <a:ext cx="170094" cy="170094"/>
            </a:xfrm>
            <a:custGeom>
              <a:avLst/>
              <a:gdLst/>
              <a:ahLst/>
              <a:cxnLst/>
              <a:rect l="l" t="t" r="r" b="b"/>
              <a:pathLst>
                <a:path w="5320" h="5320" extrusionOk="0">
                  <a:moveTo>
                    <a:pt x="2675" y="0"/>
                  </a:moveTo>
                  <a:cubicBezTo>
                    <a:pt x="1186" y="0"/>
                    <a:pt x="1" y="1186"/>
                    <a:pt x="1" y="2645"/>
                  </a:cubicBezTo>
                  <a:cubicBezTo>
                    <a:pt x="1" y="4104"/>
                    <a:pt x="1186" y="5320"/>
                    <a:pt x="2675" y="5320"/>
                  </a:cubicBezTo>
                  <a:cubicBezTo>
                    <a:pt x="4134" y="5320"/>
                    <a:pt x="5320" y="4104"/>
                    <a:pt x="5320" y="2645"/>
                  </a:cubicBezTo>
                  <a:cubicBezTo>
                    <a:pt x="5320" y="1186"/>
                    <a:pt x="4134" y="0"/>
                    <a:pt x="26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
            <p:cNvSpPr/>
            <p:nvPr/>
          </p:nvSpPr>
          <p:spPr>
            <a:xfrm>
              <a:off x="1612243" y="3260118"/>
              <a:ext cx="170094" cy="170094"/>
            </a:xfrm>
            <a:custGeom>
              <a:avLst/>
              <a:gdLst/>
              <a:ahLst/>
              <a:cxnLst/>
              <a:rect l="l" t="t" r="r" b="b"/>
              <a:pathLst>
                <a:path w="5320" h="5320" extrusionOk="0">
                  <a:moveTo>
                    <a:pt x="2645" y="0"/>
                  </a:moveTo>
                  <a:cubicBezTo>
                    <a:pt x="1186" y="0"/>
                    <a:pt x="1" y="1155"/>
                    <a:pt x="1" y="2645"/>
                  </a:cubicBezTo>
                  <a:cubicBezTo>
                    <a:pt x="1" y="4134"/>
                    <a:pt x="1186" y="5319"/>
                    <a:pt x="2645" y="5319"/>
                  </a:cubicBezTo>
                  <a:cubicBezTo>
                    <a:pt x="4134" y="5319"/>
                    <a:pt x="5320" y="4134"/>
                    <a:pt x="5320" y="2645"/>
                  </a:cubicBezTo>
                  <a:cubicBezTo>
                    <a:pt x="5320" y="1155"/>
                    <a:pt x="4134" y="0"/>
                    <a:pt x="26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
            <p:cNvSpPr/>
            <p:nvPr/>
          </p:nvSpPr>
          <p:spPr>
            <a:xfrm>
              <a:off x="4339398" y="4546384"/>
              <a:ext cx="187615" cy="169518"/>
            </a:xfrm>
            <a:custGeom>
              <a:avLst/>
              <a:gdLst/>
              <a:ahLst/>
              <a:cxnLst/>
              <a:rect l="l" t="t" r="r" b="b"/>
              <a:pathLst>
                <a:path w="5868" h="5302" extrusionOk="0">
                  <a:moveTo>
                    <a:pt x="2935" y="0"/>
                  </a:moveTo>
                  <a:cubicBezTo>
                    <a:pt x="2719" y="0"/>
                    <a:pt x="2499" y="27"/>
                    <a:pt x="2281" y="83"/>
                  </a:cubicBezTo>
                  <a:cubicBezTo>
                    <a:pt x="852" y="417"/>
                    <a:pt x="1" y="1876"/>
                    <a:pt x="335" y="3274"/>
                  </a:cubicBezTo>
                  <a:cubicBezTo>
                    <a:pt x="644" y="4484"/>
                    <a:pt x="1717" y="5302"/>
                    <a:pt x="2906" y="5302"/>
                  </a:cubicBezTo>
                  <a:cubicBezTo>
                    <a:pt x="3120" y="5302"/>
                    <a:pt x="3339" y="5275"/>
                    <a:pt x="3557" y="5220"/>
                  </a:cubicBezTo>
                  <a:cubicBezTo>
                    <a:pt x="4986" y="4885"/>
                    <a:pt x="5867" y="3426"/>
                    <a:pt x="5503" y="1998"/>
                  </a:cubicBezTo>
                  <a:cubicBezTo>
                    <a:pt x="5219" y="814"/>
                    <a:pt x="4130" y="0"/>
                    <a:pt x="29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
            <p:cNvSpPr/>
            <p:nvPr/>
          </p:nvSpPr>
          <p:spPr>
            <a:xfrm>
              <a:off x="7261464" y="636890"/>
              <a:ext cx="170094" cy="170094"/>
            </a:xfrm>
            <a:custGeom>
              <a:avLst/>
              <a:gdLst/>
              <a:ahLst/>
              <a:cxnLst/>
              <a:rect l="l" t="t" r="r" b="b"/>
              <a:pathLst>
                <a:path w="5320" h="5320" extrusionOk="0">
                  <a:moveTo>
                    <a:pt x="2645" y="1"/>
                  </a:moveTo>
                  <a:cubicBezTo>
                    <a:pt x="1156" y="1"/>
                    <a:pt x="1" y="1186"/>
                    <a:pt x="1" y="2675"/>
                  </a:cubicBezTo>
                  <a:cubicBezTo>
                    <a:pt x="1" y="4165"/>
                    <a:pt x="1156" y="5320"/>
                    <a:pt x="2645" y="5320"/>
                  </a:cubicBezTo>
                  <a:cubicBezTo>
                    <a:pt x="4135" y="5320"/>
                    <a:pt x="5320" y="4165"/>
                    <a:pt x="5320" y="2675"/>
                  </a:cubicBezTo>
                  <a:cubicBezTo>
                    <a:pt x="5320" y="1216"/>
                    <a:pt x="4135" y="1"/>
                    <a:pt x="26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3"/>
            <p:cNvSpPr/>
            <p:nvPr/>
          </p:nvSpPr>
          <p:spPr>
            <a:xfrm>
              <a:off x="3251949" y="4411972"/>
              <a:ext cx="170094" cy="170126"/>
            </a:xfrm>
            <a:custGeom>
              <a:avLst/>
              <a:gdLst/>
              <a:ahLst/>
              <a:cxnLst/>
              <a:rect l="l" t="t" r="r" b="b"/>
              <a:pathLst>
                <a:path w="5320" h="5321" extrusionOk="0">
                  <a:moveTo>
                    <a:pt x="2675" y="1"/>
                  </a:moveTo>
                  <a:cubicBezTo>
                    <a:pt x="1186" y="1"/>
                    <a:pt x="0" y="1186"/>
                    <a:pt x="0" y="2676"/>
                  </a:cubicBezTo>
                  <a:cubicBezTo>
                    <a:pt x="0" y="4165"/>
                    <a:pt x="1186" y="5320"/>
                    <a:pt x="2675" y="5320"/>
                  </a:cubicBezTo>
                  <a:cubicBezTo>
                    <a:pt x="4164" y="5320"/>
                    <a:pt x="5319" y="4165"/>
                    <a:pt x="5319" y="2676"/>
                  </a:cubicBezTo>
                  <a:cubicBezTo>
                    <a:pt x="5319" y="1217"/>
                    <a:pt x="4164" y="1"/>
                    <a:pt x="26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3"/>
            <p:cNvSpPr/>
            <p:nvPr/>
          </p:nvSpPr>
          <p:spPr>
            <a:xfrm>
              <a:off x="5225522" y="1183396"/>
              <a:ext cx="87477" cy="87509"/>
            </a:xfrm>
            <a:custGeom>
              <a:avLst/>
              <a:gdLst/>
              <a:ahLst/>
              <a:cxnLst/>
              <a:rect l="l" t="t" r="r" b="b"/>
              <a:pathLst>
                <a:path w="2736" h="2737" extrusionOk="0">
                  <a:moveTo>
                    <a:pt x="1368" y="0"/>
                  </a:moveTo>
                  <a:cubicBezTo>
                    <a:pt x="608" y="0"/>
                    <a:pt x="0" y="608"/>
                    <a:pt x="0" y="1368"/>
                  </a:cubicBezTo>
                  <a:cubicBezTo>
                    <a:pt x="0" y="2128"/>
                    <a:pt x="608" y="2736"/>
                    <a:pt x="1368" y="2736"/>
                  </a:cubicBezTo>
                  <a:cubicBezTo>
                    <a:pt x="1386" y="2736"/>
                    <a:pt x="1403" y="2737"/>
                    <a:pt x="1420" y="2737"/>
                  </a:cubicBezTo>
                  <a:cubicBezTo>
                    <a:pt x="2156" y="2737"/>
                    <a:pt x="2736" y="2110"/>
                    <a:pt x="2736" y="1368"/>
                  </a:cubicBezTo>
                  <a:cubicBezTo>
                    <a:pt x="2736" y="608"/>
                    <a:pt x="2128" y="0"/>
                    <a:pt x="13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3"/>
            <p:cNvSpPr/>
            <p:nvPr/>
          </p:nvSpPr>
          <p:spPr>
            <a:xfrm>
              <a:off x="2170067" y="826391"/>
              <a:ext cx="87509" cy="87509"/>
            </a:xfrm>
            <a:custGeom>
              <a:avLst/>
              <a:gdLst/>
              <a:ahLst/>
              <a:cxnLst/>
              <a:rect l="l" t="t" r="r" b="b"/>
              <a:pathLst>
                <a:path w="2737" h="2737" extrusionOk="0">
                  <a:moveTo>
                    <a:pt x="1368" y="1"/>
                  </a:moveTo>
                  <a:cubicBezTo>
                    <a:pt x="609" y="1"/>
                    <a:pt x="1" y="609"/>
                    <a:pt x="1" y="1369"/>
                  </a:cubicBezTo>
                  <a:cubicBezTo>
                    <a:pt x="1" y="2128"/>
                    <a:pt x="609" y="2736"/>
                    <a:pt x="1368" y="2736"/>
                  </a:cubicBezTo>
                  <a:cubicBezTo>
                    <a:pt x="2128" y="2736"/>
                    <a:pt x="2736" y="2128"/>
                    <a:pt x="2736" y="1369"/>
                  </a:cubicBezTo>
                  <a:cubicBezTo>
                    <a:pt x="2736" y="669"/>
                    <a:pt x="2128" y="1"/>
                    <a:pt x="13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3"/>
            <p:cNvSpPr/>
            <p:nvPr/>
          </p:nvSpPr>
          <p:spPr>
            <a:xfrm>
              <a:off x="8588003" y="631071"/>
              <a:ext cx="87509" cy="87477"/>
            </a:xfrm>
            <a:custGeom>
              <a:avLst/>
              <a:gdLst/>
              <a:ahLst/>
              <a:cxnLst/>
              <a:rect l="l" t="t" r="r" b="b"/>
              <a:pathLst>
                <a:path w="2737" h="2736" extrusionOk="0">
                  <a:moveTo>
                    <a:pt x="1369" y="0"/>
                  </a:moveTo>
                  <a:cubicBezTo>
                    <a:pt x="609" y="0"/>
                    <a:pt x="1" y="608"/>
                    <a:pt x="1" y="1368"/>
                  </a:cubicBezTo>
                  <a:cubicBezTo>
                    <a:pt x="1" y="2128"/>
                    <a:pt x="609" y="2736"/>
                    <a:pt x="1369" y="2736"/>
                  </a:cubicBezTo>
                  <a:cubicBezTo>
                    <a:pt x="2129" y="2736"/>
                    <a:pt x="2737" y="2128"/>
                    <a:pt x="2737" y="1368"/>
                  </a:cubicBezTo>
                  <a:cubicBezTo>
                    <a:pt x="2737" y="608"/>
                    <a:pt x="2129" y="0"/>
                    <a:pt x="1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3"/>
            <p:cNvSpPr/>
            <p:nvPr/>
          </p:nvSpPr>
          <p:spPr>
            <a:xfrm>
              <a:off x="5332624" y="4921230"/>
              <a:ext cx="87477" cy="87477"/>
            </a:xfrm>
            <a:custGeom>
              <a:avLst/>
              <a:gdLst/>
              <a:ahLst/>
              <a:cxnLst/>
              <a:rect l="l" t="t" r="r" b="b"/>
              <a:pathLst>
                <a:path w="2736" h="2736" extrusionOk="0">
                  <a:moveTo>
                    <a:pt x="1368" y="0"/>
                  </a:moveTo>
                  <a:cubicBezTo>
                    <a:pt x="608" y="0"/>
                    <a:pt x="0" y="608"/>
                    <a:pt x="0" y="1368"/>
                  </a:cubicBezTo>
                  <a:cubicBezTo>
                    <a:pt x="0" y="2128"/>
                    <a:pt x="608" y="2736"/>
                    <a:pt x="1368" y="2736"/>
                  </a:cubicBezTo>
                  <a:cubicBezTo>
                    <a:pt x="2128" y="2736"/>
                    <a:pt x="2736" y="2128"/>
                    <a:pt x="2736" y="1368"/>
                  </a:cubicBezTo>
                  <a:cubicBezTo>
                    <a:pt x="2736" y="639"/>
                    <a:pt x="2128" y="0"/>
                    <a:pt x="13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3"/>
            <p:cNvSpPr/>
            <p:nvPr/>
          </p:nvSpPr>
          <p:spPr>
            <a:xfrm>
              <a:off x="4657158" y="3864404"/>
              <a:ext cx="87509" cy="87509"/>
            </a:xfrm>
            <a:custGeom>
              <a:avLst/>
              <a:gdLst/>
              <a:ahLst/>
              <a:cxnLst/>
              <a:rect l="l" t="t" r="r" b="b"/>
              <a:pathLst>
                <a:path w="2737" h="2737" extrusionOk="0">
                  <a:moveTo>
                    <a:pt x="1369" y="1"/>
                  </a:moveTo>
                  <a:cubicBezTo>
                    <a:pt x="609" y="1"/>
                    <a:pt x="1" y="609"/>
                    <a:pt x="1" y="1369"/>
                  </a:cubicBezTo>
                  <a:cubicBezTo>
                    <a:pt x="1" y="2128"/>
                    <a:pt x="609" y="2736"/>
                    <a:pt x="1369" y="2736"/>
                  </a:cubicBezTo>
                  <a:cubicBezTo>
                    <a:pt x="2129" y="2736"/>
                    <a:pt x="2737" y="2128"/>
                    <a:pt x="2737" y="1369"/>
                  </a:cubicBezTo>
                  <a:cubicBezTo>
                    <a:pt x="2737" y="639"/>
                    <a:pt x="2129" y="1"/>
                    <a:pt x="13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3"/>
            <p:cNvSpPr/>
            <p:nvPr/>
          </p:nvSpPr>
          <p:spPr>
            <a:xfrm>
              <a:off x="528663" y="1798227"/>
              <a:ext cx="87477" cy="87477"/>
            </a:xfrm>
            <a:custGeom>
              <a:avLst/>
              <a:gdLst/>
              <a:ahLst/>
              <a:cxnLst/>
              <a:rect l="l" t="t" r="r" b="b"/>
              <a:pathLst>
                <a:path w="2736" h="2736" extrusionOk="0">
                  <a:moveTo>
                    <a:pt x="1368" y="0"/>
                  </a:moveTo>
                  <a:cubicBezTo>
                    <a:pt x="608" y="0"/>
                    <a:pt x="0" y="608"/>
                    <a:pt x="0" y="1368"/>
                  </a:cubicBezTo>
                  <a:cubicBezTo>
                    <a:pt x="0" y="2128"/>
                    <a:pt x="608" y="2736"/>
                    <a:pt x="1368" y="2736"/>
                  </a:cubicBezTo>
                  <a:cubicBezTo>
                    <a:pt x="2128" y="2736"/>
                    <a:pt x="2736" y="2128"/>
                    <a:pt x="2736" y="1368"/>
                  </a:cubicBezTo>
                  <a:cubicBezTo>
                    <a:pt x="2736" y="608"/>
                    <a:pt x="2128" y="0"/>
                    <a:pt x="13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3"/>
            <p:cNvSpPr/>
            <p:nvPr/>
          </p:nvSpPr>
          <p:spPr>
            <a:xfrm>
              <a:off x="3905979" y="4581074"/>
              <a:ext cx="50549" cy="50580"/>
            </a:xfrm>
            <a:custGeom>
              <a:avLst/>
              <a:gdLst/>
              <a:ahLst/>
              <a:cxnLst/>
              <a:rect l="l" t="t" r="r" b="b"/>
              <a:pathLst>
                <a:path w="1581" h="1582" extrusionOk="0">
                  <a:moveTo>
                    <a:pt x="791" y="1"/>
                  </a:moveTo>
                  <a:cubicBezTo>
                    <a:pt x="365" y="1"/>
                    <a:pt x="0" y="366"/>
                    <a:pt x="0" y="791"/>
                  </a:cubicBezTo>
                  <a:cubicBezTo>
                    <a:pt x="0" y="1247"/>
                    <a:pt x="365" y="1581"/>
                    <a:pt x="791" y="1581"/>
                  </a:cubicBezTo>
                  <a:cubicBezTo>
                    <a:pt x="1247" y="1581"/>
                    <a:pt x="1581" y="1247"/>
                    <a:pt x="1581" y="791"/>
                  </a:cubicBezTo>
                  <a:cubicBezTo>
                    <a:pt x="1581" y="366"/>
                    <a:pt x="1247" y="1"/>
                    <a:pt x="7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3"/>
            <p:cNvSpPr/>
            <p:nvPr/>
          </p:nvSpPr>
          <p:spPr>
            <a:xfrm>
              <a:off x="1293727" y="4814539"/>
              <a:ext cx="51540" cy="51540"/>
            </a:xfrm>
            <a:custGeom>
              <a:avLst/>
              <a:gdLst/>
              <a:ahLst/>
              <a:cxnLst/>
              <a:rect l="l" t="t" r="r" b="b"/>
              <a:pathLst>
                <a:path w="1612" h="1612" extrusionOk="0">
                  <a:moveTo>
                    <a:pt x="822" y="1"/>
                  </a:moveTo>
                  <a:cubicBezTo>
                    <a:pt x="396" y="1"/>
                    <a:pt x="1" y="335"/>
                    <a:pt x="1" y="791"/>
                  </a:cubicBezTo>
                  <a:cubicBezTo>
                    <a:pt x="1" y="1216"/>
                    <a:pt x="366" y="1612"/>
                    <a:pt x="822" y="1612"/>
                  </a:cubicBezTo>
                  <a:cubicBezTo>
                    <a:pt x="1217" y="1612"/>
                    <a:pt x="1612" y="1247"/>
                    <a:pt x="1612" y="791"/>
                  </a:cubicBezTo>
                  <a:cubicBezTo>
                    <a:pt x="1581" y="335"/>
                    <a:pt x="1217" y="1"/>
                    <a:pt x="8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3"/>
            <p:cNvSpPr/>
            <p:nvPr/>
          </p:nvSpPr>
          <p:spPr>
            <a:xfrm>
              <a:off x="1366625" y="4156033"/>
              <a:ext cx="95278" cy="88436"/>
            </a:xfrm>
            <a:custGeom>
              <a:avLst/>
              <a:gdLst/>
              <a:ahLst/>
              <a:cxnLst/>
              <a:rect l="l" t="t" r="r" b="b"/>
              <a:pathLst>
                <a:path w="2980" h="2766" extrusionOk="0">
                  <a:moveTo>
                    <a:pt x="1501" y="0"/>
                  </a:moveTo>
                  <a:cubicBezTo>
                    <a:pt x="835" y="0"/>
                    <a:pt x="258" y="462"/>
                    <a:pt x="122" y="1143"/>
                  </a:cubicBezTo>
                  <a:cubicBezTo>
                    <a:pt x="1" y="1903"/>
                    <a:pt x="517" y="2602"/>
                    <a:pt x="1277" y="2754"/>
                  </a:cubicBezTo>
                  <a:cubicBezTo>
                    <a:pt x="1338" y="2762"/>
                    <a:pt x="1399" y="2765"/>
                    <a:pt x="1459" y="2765"/>
                  </a:cubicBezTo>
                  <a:cubicBezTo>
                    <a:pt x="2142" y="2765"/>
                    <a:pt x="2718" y="2298"/>
                    <a:pt x="2858" y="1599"/>
                  </a:cubicBezTo>
                  <a:cubicBezTo>
                    <a:pt x="2979" y="840"/>
                    <a:pt x="2493" y="110"/>
                    <a:pt x="1733" y="19"/>
                  </a:cubicBezTo>
                  <a:cubicBezTo>
                    <a:pt x="1655" y="6"/>
                    <a:pt x="1577" y="0"/>
                    <a:pt x="15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3"/>
            <p:cNvSpPr/>
            <p:nvPr/>
          </p:nvSpPr>
          <p:spPr>
            <a:xfrm>
              <a:off x="5891187" y="955048"/>
              <a:ext cx="94319" cy="88660"/>
            </a:xfrm>
            <a:custGeom>
              <a:avLst/>
              <a:gdLst/>
              <a:ahLst/>
              <a:cxnLst/>
              <a:rect l="l" t="t" r="r" b="b"/>
              <a:pathLst>
                <a:path w="2950" h="2773" extrusionOk="0">
                  <a:moveTo>
                    <a:pt x="1471" y="1"/>
                  </a:moveTo>
                  <a:cubicBezTo>
                    <a:pt x="805" y="1"/>
                    <a:pt x="228" y="462"/>
                    <a:pt x="92" y="1144"/>
                  </a:cubicBezTo>
                  <a:cubicBezTo>
                    <a:pt x="1" y="1904"/>
                    <a:pt x="518" y="2633"/>
                    <a:pt x="1247" y="2755"/>
                  </a:cubicBezTo>
                  <a:cubicBezTo>
                    <a:pt x="1322" y="2767"/>
                    <a:pt x="1395" y="2773"/>
                    <a:pt x="1468" y="2773"/>
                  </a:cubicBezTo>
                  <a:cubicBezTo>
                    <a:pt x="2133" y="2773"/>
                    <a:pt x="2691" y="2285"/>
                    <a:pt x="2828" y="1600"/>
                  </a:cubicBezTo>
                  <a:cubicBezTo>
                    <a:pt x="2949" y="840"/>
                    <a:pt x="2463" y="171"/>
                    <a:pt x="1703" y="19"/>
                  </a:cubicBezTo>
                  <a:cubicBezTo>
                    <a:pt x="1625" y="7"/>
                    <a:pt x="1547" y="1"/>
                    <a:pt x="14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3"/>
            <p:cNvSpPr/>
            <p:nvPr/>
          </p:nvSpPr>
          <p:spPr>
            <a:xfrm>
              <a:off x="7016587" y="1414014"/>
              <a:ext cx="95246" cy="88436"/>
            </a:xfrm>
            <a:custGeom>
              <a:avLst/>
              <a:gdLst/>
              <a:ahLst/>
              <a:cxnLst/>
              <a:rect l="l" t="t" r="r" b="b"/>
              <a:pathLst>
                <a:path w="2979" h="2766" extrusionOk="0">
                  <a:moveTo>
                    <a:pt x="1550" y="0"/>
                  </a:moveTo>
                  <a:cubicBezTo>
                    <a:pt x="863" y="0"/>
                    <a:pt x="261" y="467"/>
                    <a:pt x="122" y="1166"/>
                  </a:cubicBezTo>
                  <a:cubicBezTo>
                    <a:pt x="0" y="1926"/>
                    <a:pt x="517" y="2655"/>
                    <a:pt x="1277" y="2747"/>
                  </a:cubicBezTo>
                  <a:cubicBezTo>
                    <a:pt x="1355" y="2759"/>
                    <a:pt x="1432" y="2765"/>
                    <a:pt x="1508" y="2765"/>
                  </a:cubicBezTo>
                  <a:cubicBezTo>
                    <a:pt x="2169" y="2765"/>
                    <a:pt x="2721" y="2304"/>
                    <a:pt x="2857" y="1622"/>
                  </a:cubicBezTo>
                  <a:cubicBezTo>
                    <a:pt x="2979" y="862"/>
                    <a:pt x="2492" y="163"/>
                    <a:pt x="1733" y="11"/>
                  </a:cubicBezTo>
                  <a:cubicBezTo>
                    <a:pt x="1671" y="4"/>
                    <a:pt x="1610" y="0"/>
                    <a:pt x="15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3"/>
            <p:cNvSpPr/>
            <p:nvPr/>
          </p:nvSpPr>
          <p:spPr>
            <a:xfrm>
              <a:off x="8736707" y="1601308"/>
              <a:ext cx="95278" cy="88660"/>
            </a:xfrm>
            <a:custGeom>
              <a:avLst/>
              <a:gdLst/>
              <a:ahLst/>
              <a:cxnLst/>
              <a:rect l="l" t="t" r="r" b="b"/>
              <a:pathLst>
                <a:path w="2980" h="2773" extrusionOk="0">
                  <a:moveTo>
                    <a:pt x="1501" y="1"/>
                  </a:moveTo>
                  <a:cubicBezTo>
                    <a:pt x="835" y="1"/>
                    <a:pt x="258" y="462"/>
                    <a:pt x="122" y="1144"/>
                  </a:cubicBezTo>
                  <a:cubicBezTo>
                    <a:pt x="0" y="1904"/>
                    <a:pt x="517" y="2633"/>
                    <a:pt x="1277" y="2755"/>
                  </a:cubicBezTo>
                  <a:cubicBezTo>
                    <a:pt x="1352" y="2767"/>
                    <a:pt x="1425" y="2773"/>
                    <a:pt x="1498" y="2773"/>
                  </a:cubicBezTo>
                  <a:cubicBezTo>
                    <a:pt x="2163" y="2773"/>
                    <a:pt x="2721" y="2285"/>
                    <a:pt x="2858" y="1600"/>
                  </a:cubicBezTo>
                  <a:cubicBezTo>
                    <a:pt x="2979" y="840"/>
                    <a:pt x="2493" y="171"/>
                    <a:pt x="1733" y="19"/>
                  </a:cubicBezTo>
                  <a:cubicBezTo>
                    <a:pt x="1655" y="7"/>
                    <a:pt x="1577" y="1"/>
                    <a:pt x="150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3"/>
            <p:cNvSpPr/>
            <p:nvPr/>
          </p:nvSpPr>
          <p:spPr>
            <a:xfrm>
              <a:off x="6358656" y="485916"/>
              <a:ext cx="94287" cy="88436"/>
            </a:xfrm>
            <a:custGeom>
              <a:avLst/>
              <a:gdLst/>
              <a:ahLst/>
              <a:cxnLst/>
              <a:rect l="l" t="t" r="r" b="b"/>
              <a:pathLst>
                <a:path w="2949" h="2766" extrusionOk="0">
                  <a:moveTo>
                    <a:pt x="1520" y="0"/>
                  </a:moveTo>
                  <a:cubicBezTo>
                    <a:pt x="838" y="0"/>
                    <a:pt x="261" y="468"/>
                    <a:pt x="122" y="1166"/>
                  </a:cubicBezTo>
                  <a:cubicBezTo>
                    <a:pt x="0" y="1926"/>
                    <a:pt x="486" y="2595"/>
                    <a:pt x="1246" y="2747"/>
                  </a:cubicBezTo>
                  <a:cubicBezTo>
                    <a:pt x="1325" y="2759"/>
                    <a:pt x="1402" y="2765"/>
                    <a:pt x="1479" y="2765"/>
                  </a:cubicBezTo>
                  <a:cubicBezTo>
                    <a:pt x="2144" y="2765"/>
                    <a:pt x="2721" y="2304"/>
                    <a:pt x="2857" y="1622"/>
                  </a:cubicBezTo>
                  <a:cubicBezTo>
                    <a:pt x="2949" y="862"/>
                    <a:pt x="2462" y="163"/>
                    <a:pt x="1702" y="11"/>
                  </a:cubicBezTo>
                  <a:cubicBezTo>
                    <a:pt x="1641" y="4"/>
                    <a:pt x="1580" y="0"/>
                    <a:pt x="15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3"/>
            <p:cNvSpPr/>
            <p:nvPr/>
          </p:nvSpPr>
          <p:spPr>
            <a:xfrm>
              <a:off x="3643360" y="1201972"/>
              <a:ext cx="54449" cy="50357"/>
            </a:xfrm>
            <a:custGeom>
              <a:avLst/>
              <a:gdLst/>
              <a:ahLst/>
              <a:cxnLst/>
              <a:rect l="l" t="t" r="r" b="b"/>
              <a:pathLst>
                <a:path w="1703" h="1575" extrusionOk="0">
                  <a:moveTo>
                    <a:pt x="851" y="1"/>
                  </a:moveTo>
                  <a:cubicBezTo>
                    <a:pt x="481" y="1"/>
                    <a:pt x="145" y="281"/>
                    <a:pt x="92" y="655"/>
                  </a:cubicBezTo>
                  <a:cubicBezTo>
                    <a:pt x="1" y="1081"/>
                    <a:pt x="305" y="1476"/>
                    <a:pt x="730" y="1567"/>
                  </a:cubicBezTo>
                  <a:cubicBezTo>
                    <a:pt x="764" y="1572"/>
                    <a:pt x="798" y="1575"/>
                    <a:pt x="833" y="1575"/>
                  </a:cubicBezTo>
                  <a:cubicBezTo>
                    <a:pt x="1196" y="1575"/>
                    <a:pt x="1559" y="1290"/>
                    <a:pt x="1642" y="929"/>
                  </a:cubicBezTo>
                  <a:cubicBezTo>
                    <a:pt x="1703" y="503"/>
                    <a:pt x="1399" y="78"/>
                    <a:pt x="1004" y="17"/>
                  </a:cubicBezTo>
                  <a:cubicBezTo>
                    <a:pt x="952" y="6"/>
                    <a:pt x="901" y="1"/>
                    <a:pt x="8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3"/>
            <p:cNvSpPr/>
            <p:nvPr/>
          </p:nvSpPr>
          <p:spPr>
            <a:xfrm>
              <a:off x="790070" y="2384954"/>
              <a:ext cx="54449" cy="50357"/>
            </a:xfrm>
            <a:custGeom>
              <a:avLst/>
              <a:gdLst/>
              <a:ahLst/>
              <a:cxnLst/>
              <a:rect l="l" t="t" r="r" b="b"/>
              <a:pathLst>
                <a:path w="1703" h="1575" extrusionOk="0">
                  <a:moveTo>
                    <a:pt x="871" y="0"/>
                  </a:moveTo>
                  <a:cubicBezTo>
                    <a:pt x="507" y="0"/>
                    <a:pt x="145" y="285"/>
                    <a:pt x="62" y="647"/>
                  </a:cubicBezTo>
                  <a:cubicBezTo>
                    <a:pt x="1" y="1072"/>
                    <a:pt x="305" y="1498"/>
                    <a:pt x="700" y="1558"/>
                  </a:cubicBezTo>
                  <a:cubicBezTo>
                    <a:pt x="755" y="1569"/>
                    <a:pt x="809" y="1575"/>
                    <a:pt x="861" y="1575"/>
                  </a:cubicBezTo>
                  <a:cubicBezTo>
                    <a:pt x="1247" y="1575"/>
                    <a:pt x="1562" y="1294"/>
                    <a:pt x="1642" y="920"/>
                  </a:cubicBezTo>
                  <a:cubicBezTo>
                    <a:pt x="1703" y="495"/>
                    <a:pt x="1399" y="99"/>
                    <a:pt x="973" y="8"/>
                  </a:cubicBezTo>
                  <a:cubicBezTo>
                    <a:pt x="939" y="3"/>
                    <a:pt x="905" y="0"/>
                    <a:pt x="8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3"/>
            <p:cNvSpPr/>
            <p:nvPr/>
          </p:nvSpPr>
          <p:spPr>
            <a:xfrm>
              <a:off x="4112954" y="4043162"/>
              <a:ext cx="66119" cy="63465"/>
            </a:xfrm>
            <a:custGeom>
              <a:avLst/>
              <a:gdLst/>
              <a:ahLst/>
              <a:cxnLst/>
              <a:rect l="l" t="t" r="r" b="b"/>
              <a:pathLst>
                <a:path w="2068" h="1985" extrusionOk="0">
                  <a:moveTo>
                    <a:pt x="1065" y="1"/>
                  </a:moveTo>
                  <a:cubicBezTo>
                    <a:pt x="571" y="1"/>
                    <a:pt x="118" y="358"/>
                    <a:pt x="31" y="884"/>
                  </a:cubicBezTo>
                  <a:cubicBezTo>
                    <a:pt x="0" y="1401"/>
                    <a:pt x="365" y="1887"/>
                    <a:pt x="912" y="1978"/>
                  </a:cubicBezTo>
                  <a:cubicBezTo>
                    <a:pt x="954" y="1983"/>
                    <a:pt x="996" y="1985"/>
                    <a:pt x="1037" y="1985"/>
                  </a:cubicBezTo>
                  <a:cubicBezTo>
                    <a:pt x="1558" y="1985"/>
                    <a:pt x="1978" y="1632"/>
                    <a:pt x="2006" y="1097"/>
                  </a:cubicBezTo>
                  <a:cubicBezTo>
                    <a:pt x="2067" y="580"/>
                    <a:pt x="1672" y="63"/>
                    <a:pt x="1125" y="3"/>
                  </a:cubicBezTo>
                  <a:cubicBezTo>
                    <a:pt x="1105" y="1"/>
                    <a:pt x="1085"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3"/>
            <p:cNvSpPr/>
            <p:nvPr/>
          </p:nvSpPr>
          <p:spPr>
            <a:xfrm>
              <a:off x="2491004" y="4341952"/>
              <a:ext cx="65128" cy="63306"/>
            </a:xfrm>
            <a:custGeom>
              <a:avLst/>
              <a:gdLst/>
              <a:ahLst/>
              <a:cxnLst/>
              <a:rect l="l" t="t" r="r" b="b"/>
              <a:pathLst>
                <a:path w="2037" h="1980" extrusionOk="0">
                  <a:moveTo>
                    <a:pt x="1065" y="1"/>
                  </a:moveTo>
                  <a:cubicBezTo>
                    <a:pt x="571" y="1"/>
                    <a:pt x="118" y="358"/>
                    <a:pt x="31" y="884"/>
                  </a:cubicBezTo>
                  <a:cubicBezTo>
                    <a:pt x="0" y="1401"/>
                    <a:pt x="365" y="1887"/>
                    <a:pt x="912" y="1978"/>
                  </a:cubicBezTo>
                  <a:cubicBezTo>
                    <a:pt x="932" y="1979"/>
                    <a:pt x="952" y="1980"/>
                    <a:pt x="972" y="1980"/>
                  </a:cubicBezTo>
                  <a:cubicBezTo>
                    <a:pt x="1468" y="1980"/>
                    <a:pt x="1948" y="1623"/>
                    <a:pt x="2006" y="1097"/>
                  </a:cubicBezTo>
                  <a:cubicBezTo>
                    <a:pt x="2037" y="580"/>
                    <a:pt x="1672" y="63"/>
                    <a:pt x="1125" y="2"/>
                  </a:cubicBezTo>
                  <a:cubicBezTo>
                    <a:pt x="1105" y="1"/>
                    <a:pt x="1085"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3"/>
            <p:cNvSpPr/>
            <p:nvPr/>
          </p:nvSpPr>
          <p:spPr>
            <a:xfrm>
              <a:off x="3552235" y="4064942"/>
              <a:ext cx="37919" cy="35202"/>
            </a:xfrm>
            <a:custGeom>
              <a:avLst/>
              <a:gdLst/>
              <a:ahLst/>
              <a:cxnLst/>
              <a:rect l="l" t="t" r="r" b="b"/>
              <a:pathLst>
                <a:path w="1186" h="1101" extrusionOk="0">
                  <a:moveTo>
                    <a:pt x="611" y="1"/>
                  </a:moveTo>
                  <a:cubicBezTo>
                    <a:pt x="331" y="1"/>
                    <a:pt x="90" y="206"/>
                    <a:pt x="61" y="490"/>
                  </a:cubicBezTo>
                  <a:cubicBezTo>
                    <a:pt x="0" y="794"/>
                    <a:pt x="244" y="1068"/>
                    <a:pt x="547" y="1098"/>
                  </a:cubicBezTo>
                  <a:cubicBezTo>
                    <a:pt x="567" y="1100"/>
                    <a:pt x="586" y="1101"/>
                    <a:pt x="605" y="1101"/>
                  </a:cubicBezTo>
                  <a:cubicBezTo>
                    <a:pt x="885" y="1101"/>
                    <a:pt x="1127" y="896"/>
                    <a:pt x="1155" y="612"/>
                  </a:cubicBezTo>
                  <a:cubicBezTo>
                    <a:pt x="1186" y="308"/>
                    <a:pt x="973" y="34"/>
                    <a:pt x="669" y="4"/>
                  </a:cubicBezTo>
                  <a:cubicBezTo>
                    <a:pt x="650" y="2"/>
                    <a:pt x="630" y="1"/>
                    <a:pt x="6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3"/>
            <p:cNvSpPr/>
            <p:nvPr/>
          </p:nvSpPr>
          <p:spPr>
            <a:xfrm>
              <a:off x="8284808" y="2187844"/>
              <a:ext cx="37919" cy="36161"/>
            </a:xfrm>
            <a:custGeom>
              <a:avLst/>
              <a:gdLst/>
              <a:ahLst/>
              <a:cxnLst/>
              <a:rect l="l" t="t" r="r" b="b"/>
              <a:pathLst>
                <a:path w="1186" h="1131" extrusionOk="0">
                  <a:moveTo>
                    <a:pt x="618" y="0"/>
                  </a:moveTo>
                  <a:cubicBezTo>
                    <a:pt x="335" y="0"/>
                    <a:pt x="90" y="233"/>
                    <a:pt x="61" y="520"/>
                  </a:cubicBezTo>
                  <a:cubicBezTo>
                    <a:pt x="0" y="824"/>
                    <a:pt x="244" y="1097"/>
                    <a:pt x="548" y="1128"/>
                  </a:cubicBezTo>
                  <a:cubicBezTo>
                    <a:pt x="567" y="1130"/>
                    <a:pt x="586" y="1130"/>
                    <a:pt x="605" y="1130"/>
                  </a:cubicBezTo>
                  <a:cubicBezTo>
                    <a:pt x="885" y="1130"/>
                    <a:pt x="1127" y="924"/>
                    <a:pt x="1155" y="611"/>
                  </a:cubicBezTo>
                  <a:cubicBezTo>
                    <a:pt x="1186" y="337"/>
                    <a:pt x="973" y="64"/>
                    <a:pt x="669" y="3"/>
                  </a:cubicBezTo>
                  <a:cubicBezTo>
                    <a:pt x="652" y="1"/>
                    <a:pt x="635" y="0"/>
                    <a:pt x="6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3"/>
            <p:cNvSpPr/>
            <p:nvPr/>
          </p:nvSpPr>
          <p:spPr>
            <a:xfrm>
              <a:off x="992381" y="2502349"/>
              <a:ext cx="658953" cy="618956"/>
            </a:xfrm>
            <a:custGeom>
              <a:avLst/>
              <a:gdLst/>
              <a:ahLst/>
              <a:cxnLst/>
              <a:rect l="l" t="t" r="r" b="b"/>
              <a:pathLst>
                <a:path w="20610" h="19359" extrusionOk="0">
                  <a:moveTo>
                    <a:pt x="10791" y="6017"/>
                  </a:moveTo>
                  <a:lnTo>
                    <a:pt x="11187" y="7415"/>
                  </a:lnTo>
                  <a:lnTo>
                    <a:pt x="10457" y="8327"/>
                  </a:lnTo>
                  <a:lnTo>
                    <a:pt x="10032" y="7263"/>
                  </a:lnTo>
                  <a:lnTo>
                    <a:pt x="10791" y="6017"/>
                  </a:lnTo>
                  <a:close/>
                  <a:moveTo>
                    <a:pt x="7752" y="7445"/>
                  </a:moveTo>
                  <a:lnTo>
                    <a:pt x="8816" y="7749"/>
                  </a:lnTo>
                  <a:lnTo>
                    <a:pt x="9241" y="8813"/>
                  </a:lnTo>
                  <a:lnTo>
                    <a:pt x="8694" y="8752"/>
                  </a:lnTo>
                  <a:lnTo>
                    <a:pt x="7752" y="7445"/>
                  </a:lnTo>
                  <a:close/>
                  <a:moveTo>
                    <a:pt x="12250" y="8205"/>
                  </a:moveTo>
                  <a:lnTo>
                    <a:pt x="13345" y="8266"/>
                  </a:lnTo>
                  <a:lnTo>
                    <a:pt x="12038" y="9208"/>
                  </a:lnTo>
                  <a:lnTo>
                    <a:pt x="11521" y="9117"/>
                  </a:lnTo>
                  <a:lnTo>
                    <a:pt x="12250" y="8205"/>
                  </a:lnTo>
                  <a:close/>
                  <a:moveTo>
                    <a:pt x="8542" y="10029"/>
                  </a:moveTo>
                  <a:lnTo>
                    <a:pt x="9089" y="10120"/>
                  </a:lnTo>
                  <a:lnTo>
                    <a:pt x="8360" y="11032"/>
                  </a:lnTo>
                  <a:lnTo>
                    <a:pt x="7266" y="11002"/>
                  </a:lnTo>
                  <a:lnTo>
                    <a:pt x="8542" y="10029"/>
                  </a:lnTo>
                  <a:close/>
                  <a:moveTo>
                    <a:pt x="11369" y="10394"/>
                  </a:moveTo>
                  <a:lnTo>
                    <a:pt x="11886" y="10454"/>
                  </a:lnTo>
                  <a:lnTo>
                    <a:pt x="12858" y="11761"/>
                  </a:lnTo>
                  <a:lnTo>
                    <a:pt x="12858" y="11761"/>
                  </a:lnTo>
                  <a:lnTo>
                    <a:pt x="11794" y="11458"/>
                  </a:lnTo>
                  <a:lnTo>
                    <a:pt x="11369" y="10394"/>
                  </a:lnTo>
                  <a:close/>
                  <a:moveTo>
                    <a:pt x="10153" y="10910"/>
                  </a:moveTo>
                  <a:lnTo>
                    <a:pt x="10579" y="11974"/>
                  </a:lnTo>
                  <a:lnTo>
                    <a:pt x="9819" y="13220"/>
                  </a:lnTo>
                  <a:lnTo>
                    <a:pt x="9424" y="11822"/>
                  </a:lnTo>
                  <a:lnTo>
                    <a:pt x="10153" y="10910"/>
                  </a:lnTo>
                  <a:close/>
                  <a:moveTo>
                    <a:pt x="6651" y="0"/>
                  </a:moveTo>
                  <a:cubicBezTo>
                    <a:pt x="6563" y="0"/>
                    <a:pt x="6472" y="19"/>
                    <a:pt x="6384" y="59"/>
                  </a:cubicBezTo>
                  <a:cubicBezTo>
                    <a:pt x="6050" y="211"/>
                    <a:pt x="5898" y="546"/>
                    <a:pt x="6050" y="880"/>
                  </a:cubicBezTo>
                  <a:lnTo>
                    <a:pt x="6931" y="3038"/>
                  </a:lnTo>
                  <a:lnTo>
                    <a:pt x="5807" y="2582"/>
                  </a:lnTo>
                  <a:cubicBezTo>
                    <a:pt x="5720" y="2542"/>
                    <a:pt x="5630" y="2524"/>
                    <a:pt x="5544" y="2524"/>
                  </a:cubicBezTo>
                  <a:cubicBezTo>
                    <a:pt x="5299" y="2524"/>
                    <a:pt x="5076" y="2677"/>
                    <a:pt x="4986" y="2947"/>
                  </a:cubicBezTo>
                  <a:cubicBezTo>
                    <a:pt x="4834" y="3281"/>
                    <a:pt x="4986" y="3646"/>
                    <a:pt x="5320" y="3767"/>
                  </a:cubicBezTo>
                  <a:lnTo>
                    <a:pt x="7600" y="4710"/>
                  </a:lnTo>
                  <a:lnTo>
                    <a:pt x="8208" y="6290"/>
                  </a:lnTo>
                  <a:lnTo>
                    <a:pt x="8208" y="6290"/>
                  </a:lnTo>
                  <a:lnTo>
                    <a:pt x="6262" y="5743"/>
                  </a:lnTo>
                  <a:cubicBezTo>
                    <a:pt x="6214" y="5731"/>
                    <a:pt x="6164" y="5725"/>
                    <a:pt x="6114" y="5725"/>
                  </a:cubicBezTo>
                  <a:cubicBezTo>
                    <a:pt x="5914" y="5725"/>
                    <a:pt x="5709" y="5822"/>
                    <a:pt x="5563" y="6017"/>
                  </a:cubicBezTo>
                  <a:cubicBezTo>
                    <a:pt x="5411" y="6230"/>
                    <a:pt x="5411" y="6533"/>
                    <a:pt x="5594" y="6777"/>
                  </a:cubicBezTo>
                  <a:lnTo>
                    <a:pt x="6931" y="8509"/>
                  </a:lnTo>
                  <a:lnTo>
                    <a:pt x="6931" y="8509"/>
                  </a:lnTo>
                  <a:lnTo>
                    <a:pt x="4864" y="8266"/>
                  </a:lnTo>
                  <a:lnTo>
                    <a:pt x="3375" y="6290"/>
                  </a:lnTo>
                  <a:cubicBezTo>
                    <a:pt x="3251" y="6113"/>
                    <a:pt x="3065" y="6019"/>
                    <a:pt x="2871" y="6019"/>
                  </a:cubicBezTo>
                  <a:cubicBezTo>
                    <a:pt x="2733" y="6019"/>
                    <a:pt x="2590" y="6067"/>
                    <a:pt x="2463" y="6169"/>
                  </a:cubicBezTo>
                  <a:cubicBezTo>
                    <a:pt x="2159" y="6381"/>
                    <a:pt x="2129" y="6777"/>
                    <a:pt x="2372" y="7081"/>
                  </a:cubicBezTo>
                  <a:lnTo>
                    <a:pt x="3071" y="8023"/>
                  </a:lnTo>
                  <a:lnTo>
                    <a:pt x="761" y="7719"/>
                  </a:lnTo>
                  <a:cubicBezTo>
                    <a:pt x="740" y="7717"/>
                    <a:pt x="719" y="7716"/>
                    <a:pt x="698" y="7716"/>
                  </a:cubicBezTo>
                  <a:cubicBezTo>
                    <a:pt x="385" y="7716"/>
                    <a:pt x="88" y="7926"/>
                    <a:pt x="31" y="8296"/>
                  </a:cubicBezTo>
                  <a:cubicBezTo>
                    <a:pt x="1" y="8631"/>
                    <a:pt x="244" y="8965"/>
                    <a:pt x="609" y="9026"/>
                  </a:cubicBezTo>
                  <a:lnTo>
                    <a:pt x="2889" y="9330"/>
                  </a:lnTo>
                  <a:lnTo>
                    <a:pt x="1946" y="10029"/>
                  </a:lnTo>
                  <a:cubicBezTo>
                    <a:pt x="1642" y="10272"/>
                    <a:pt x="1612" y="10637"/>
                    <a:pt x="1825" y="10941"/>
                  </a:cubicBezTo>
                  <a:cubicBezTo>
                    <a:pt x="1964" y="11127"/>
                    <a:pt x="2174" y="11206"/>
                    <a:pt x="2388" y="11206"/>
                  </a:cubicBezTo>
                  <a:cubicBezTo>
                    <a:pt x="2454" y="11206"/>
                    <a:pt x="2520" y="11198"/>
                    <a:pt x="2585" y="11184"/>
                  </a:cubicBezTo>
                  <a:cubicBezTo>
                    <a:pt x="2615" y="11154"/>
                    <a:pt x="2706" y="11154"/>
                    <a:pt x="2737" y="11093"/>
                  </a:cubicBezTo>
                  <a:lnTo>
                    <a:pt x="4712" y="9634"/>
                  </a:lnTo>
                  <a:lnTo>
                    <a:pt x="6779" y="9877"/>
                  </a:lnTo>
                  <a:lnTo>
                    <a:pt x="5016" y="11214"/>
                  </a:lnTo>
                  <a:cubicBezTo>
                    <a:pt x="4803" y="11366"/>
                    <a:pt x="4712" y="11670"/>
                    <a:pt x="4803" y="11944"/>
                  </a:cubicBezTo>
                  <a:cubicBezTo>
                    <a:pt x="4864" y="12217"/>
                    <a:pt x="5138" y="12400"/>
                    <a:pt x="5411" y="12400"/>
                  </a:cubicBezTo>
                  <a:lnTo>
                    <a:pt x="7417" y="12430"/>
                  </a:lnTo>
                  <a:lnTo>
                    <a:pt x="6384" y="13768"/>
                  </a:lnTo>
                  <a:lnTo>
                    <a:pt x="3922" y="14072"/>
                  </a:lnTo>
                  <a:cubicBezTo>
                    <a:pt x="3588" y="14102"/>
                    <a:pt x="3314" y="14436"/>
                    <a:pt x="3344" y="14801"/>
                  </a:cubicBezTo>
                  <a:cubicBezTo>
                    <a:pt x="3372" y="15104"/>
                    <a:pt x="3674" y="15357"/>
                    <a:pt x="3979" y="15357"/>
                  </a:cubicBezTo>
                  <a:cubicBezTo>
                    <a:pt x="4010" y="15357"/>
                    <a:pt x="4042" y="15354"/>
                    <a:pt x="4074" y="15348"/>
                  </a:cubicBezTo>
                  <a:lnTo>
                    <a:pt x="5259" y="15196"/>
                  </a:lnTo>
                  <a:lnTo>
                    <a:pt x="3800" y="17020"/>
                  </a:lnTo>
                  <a:cubicBezTo>
                    <a:pt x="3588" y="17293"/>
                    <a:pt x="3648" y="17719"/>
                    <a:pt x="3922" y="17932"/>
                  </a:cubicBezTo>
                  <a:cubicBezTo>
                    <a:pt x="4037" y="18028"/>
                    <a:pt x="4177" y="18088"/>
                    <a:pt x="4318" y="18088"/>
                  </a:cubicBezTo>
                  <a:cubicBezTo>
                    <a:pt x="4400" y="18088"/>
                    <a:pt x="4482" y="18068"/>
                    <a:pt x="4560" y="18023"/>
                  </a:cubicBezTo>
                  <a:cubicBezTo>
                    <a:pt x="4682" y="17993"/>
                    <a:pt x="4743" y="17901"/>
                    <a:pt x="4834" y="17841"/>
                  </a:cubicBezTo>
                  <a:lnTo>
                    <a:pt x="6262" y="16017"/>
                  </a:lnTo>
                  <a:lnTo>
                    <a:pt x="6414" y="17172"/>
                  </a:lnTo>
                  <a:cubicBezTo>
                    <a:pt x="6472" y="17516"/>
                    <a:pt x="6773" y="17752"/>
                    <a:pt x="7087" y="17752"/>
                  </a:cubicBezTo>
                  <a:cubicBezTo>
                    <a:pt x="7106" y="17752"/>
                    <a:pt x="7125" y="17751"/>
                    <a:pt x="7144" y="17749"/>
                  </a:cubicBezTo>
                  <a:cubicBezTo>
                    <a:pt x="7235" y="17749"/>
                    <a:pt x="7266" y="17719"/>
                    <a:pt x="7296" y="17719"/>
                  </a:cubicBezTo>
                  <a:cubicBezTo>
                    <a:pt x="7569" y="17597"/>
                    <a:pt x="7721" y="17324"/>
                    <a:pt x="7721" y="17020"/>
                  </a:cubicBezTo>
                  <a:lnTo>
                    <a:pt x="7417" y="14558"/>
                  </a:lnTo>
                  <a:lnTo>
                    <a:pt x="8451" y="13220"/>
                  </a:lnTo>
                  <a:lnTo>
                    <a:pt x="8968" y="15166"/>
                  </a:lnTo>
                  <a:cubicBezTo>
                    <a:pt x="9059" y="15439"/>
                    <a:pt x="9241" y="15622"/>
                    <a:pt x="9515" y="15622"/>
                  </a:cubicBezTo>
                  <a:cubicBezTo>
                    <a:pt x="9545" y="15625"/>
                    <a:pt x="9575" y="15627"/>
                    <a:pt x="9604" y="15627"/>
                  </a:cubicBezTo>
                  <a:cubicBezTo>
                    <a:pt x="9816" y="15627"/>
                    <a:pt x="10020" y="15531"/>
                    <a:pt x="10153" y="15318"/>
                  </a:cubicBezTo>
                  <a:lnTo>
                    <a:pt x="11187" y="13585"/>
                  </a:lnTo>
                  <a:lnTo>
                    <a:pt x="11794" y="15135"/>
                  </a:lnTo>
                  <a:lnTo>
                    <a:pt x="10822" y="17415"/>
                  </a:lnTo>
                  <a:cubicBezTo>
                    <a:pt x="10670" y="17749"/>
                    <a:pt x="10822" y="18145"/>
                    <a:pt x="11187" y="18236"/>
                  </a:cubicBezTo>
                  <a:cubicBezTo>
                    <a:pt x="11275" y="18276"/>
                    <a:pt x="11365" y="18295"/>
                    <a:pt x="11453" y="18295"/>
                  </a:cubicBezTo>
                  <a:cubicBezTo>
                    <a:pt x="11697" y="18295"/>
                    <a:pt x="11918" y="18148"/>
                    <a:pt x="12007" y="17901"/>
                  </a:cubicBezTo>
                  <a:lnTo>
                    <a:pt x="12463" y="16807"/>
                  </a:lnTo>
                  <a:lnTo>
                    <a:pt x="13345" y="18965"/>
                  </a:lnTo>
                  <a:cubicBezTo>
                    <a:pt x="13457" y="19211"/>
                    <a:pt x="13667" y="19359"/>
                    <a:pt x="13904" y="19359"/>
                  </a:cubicBezTo>
                  <a:cubicBezTo>
                    <a:pt x="13989" y="19359"/>
                    <a:pt x="14077" y="19340"/>
                    <a:pt x="14165" y="19300"/>
                  </a:cubicBezTo>
                  <a:cubicBezTo>
                    <a:pt x="14500" y="19148"/>
                    <a:pt x="14652" y="18813"/>
                    <a:pt x="14500" y="18479"/>
                  </a:cubicBezTo>
                  <a:lnTo>
                    <a:pt x="13649" y="16290"/>
                  </a:lnTo>
                  <a:lnTo>
                    <a:pt x="13649" y="16290"/>
                  </a:lnTo>
                  <a:lnTo>
                    <a:pt x="14743" y="16746"/>
                  </a:lnTo>
                  <a:cubicBezTo>
                    <a:pt x="14819" y="16792"/>
                    <a:pt x="14902" y="16815"/>
                    <a:pt x="14986" y="16815"/>
                  </a:cubicBezTo>
                  <a:cubicBezTo>
                    <a:pt x="15070" y="16815"/>
                    <a:pt x="15153" y="16792"/>
                    <a:pt x="15229" y="16746"/>
                  </a:cubicBezTo>
                  <a:cubicBezTo>
                    <a:pt x="15381" y="16686"/>
                    <a:pt x="15503" y="16564"/>
                    <a:pt x="15594" y="16412"/>
                  </a:cubicBezTo>
                  <a:cubicBezTo>
                    <a:pt x="15746" y="16078"/>
                    <a:pt x="15594" y="15683"/>
                    <a:pt x="15229" y="15591"/>
                  </a:cubicBezTo>
                  <a:lnTo>
                    <a:pt x="12950" y="14619"/>
                  </a:lnTo>
                  <a:lnTo>
                    <a:pt x="12342" y="13069"/>
                  </a:lnTo>
                  <a:lnTo>
                    <a:pt x="14317" y="13616"/>
                  </a:lnTo>
                  <a:cubicBezTo>
                    <a:pt x="14380" y="13628"/>
                    <a:pt x="14438" y="13636"/>
                    <a:pt x="14495" y="13636"/>
                  </a:cubicBezTo>
                  <a:cubicBezTo>
                    <a:pt x="14575" y="13636"/>
                    <a:pt x="14654" y="13621"/>
                    <a:pt x="14743" y="13585"/>
                  </a:cubicBezTo>
                  <a:cubicBezTo>
                    <a:pt x="14864" y="13524"/>
                    <a:pt x="14956" y="13464"/>
                    <a:pt x="15047" y="13342"/>
                  </a:cubicBezTo>
                  <a:cubicBezTo>
                    <a:pt x="15199" y="13129"/>
                    <a:pt x="15199" y="12825"/>
                    <a:pt x="15016" y="12582"/>
                  </a:cubicBezTo>
                  <a:lnTo>
                    <a:pt x="13679" y="10850"/>
                  </a:lnTo>
                  <a:lnTo>
                    <a:pt x="15746" y="11093"/>
                  </a:lnTo>
                  <a:lnTo>
                    <a:pt x="17205" y="13069"/>
                  </a:lnTo>
                  <a:cubicBezTo>
                    <a:pt x="17367" y="13254"/>
                    <a:pt x="17583" y="13334"/>
                    <a:pt x="17784" y="13334"/>
                  </a:cubicBezTo>
                  <a:cubicBezTo>
                    <a:pt x="17847" y="13334"/>
                    <a:pt x="17907" y="13326"/>
                    <a:pt x="17965" y="13312"/>
                  </a:cubicBezTo>
                  <a:cubicBezTo>
                    <a:pt x="18026" y="13251"/>
                    <a:pt x="18086" y="13251"/>
                    <a:pt x="18117" y="13220"/>
                  </a:cubicBezTo>
                  <a:cubicBezTo>
                    <a:pt x="18421" y="13008"/>
                    <a:pt x="18482" y="12613"/>
                    <a:pt x="18238" y="12309"/>
                  </a:cubicBezTo>
                  <a:lnTo>
                    <a:pt x="17509" y="11366"/>
                  </a:lnTo>
                  <a:lnTo>
                    <a:pt x="19789" y="11670"/>
                  </a:lnTo>
                  <a:cubicBezTo>
                    <a:pt x="19910" y="11670"/>
                    <a:pt x="20032" y="11670"/>
                    <a:pt x="20153" y="11640"/>
                  </a:cubicBezTo>
                  <a:cubicBezTo>
                    <a:pt x="20336" y="11549"/>
                    <a:pt x="20518" y="11366"/>
                    <a:pt x="20518" y="11154"/>
                  </a:cubicBezTo>
                  <a:cubicBezTo>
                    <a:pt x="20609" y="10698"/>
                    <a:pt x="20366" y="10394"/>
                    <a:pt x="20001" y="10303"/>
                  </a:cubicBezTo>
                  <a:lnTo>
                    <a:pt x="17661" y="9999"/>
                  </a:lnTo>
                  <a:lnTo>
                    <a:pt x="18634" y="9269"/>
                  </a:lnTo>
                  <a:cubicBezTo>
                    <a:pt x="18937" y="9056"/>
                    <a:pt x="18968" y="8661"/>
                    <a:pt x="18725" y="8357"/>
                  </a:cubicBezTo>
                  <a:cubicBezTo>
                    <a:pt x="18603" y="8183"/>
                    <a:pt x="18420" y="8098"/>
                    <a:pt x="18230" y="8098"/>
                  </a:cubicBezTo>
                  <a:cubicBezTo>
                    <a:pt x="18088" y="8098"/>
                    <a:pt x="17942" y="8145"/>
                    <a:pt x="17813" y="8236"/>
                  </a:cubicBezTo>
                  <a:lnTo>
                    <a:pt x="15837" y="9725"/>
                  </a:lnTo>
                  <a:lnTo>
                    <a:pt x="13801" y="9451"/>
                  </a:lnTo>
                  <a:lnTo>
                    <a:pt x="15533" y="8144"/>
                  </a:lnTo>
                  <a:cubicBezTo>
                    <a:pt x="15776" y="7992"/>
                    <a:pt x="15837" y="7688"/>
                    <a:pt x="15776" y="7415"/>
                  </a:cubicBezTo>
                  <a:cubicBezTo>
                    <a:pt x="15685" y="7141"/>
                    <a:pt x="15442" y="6959"/>
                    <a:pt x="15168" y="6959"/>
                  </a:cubicBezTo>
                  <a:lnTo>
                    <a:pt x="13162" y="6929"/>
                  </a:lnTo>
                  <a:lnTo>
                    <a:pt x="14165" y="5591"/>
                  </a:lnTo>
                  <a:lnTo>
                    <a:pt x="16658" y="5287"/>
                  </a:lnTo>
                  <a:cubicBezTo>
                    <a:pt x="16719" y="5287"/>
                    <a:pt x="16749" y="5257"/>
                    <a:pt x="16810" y="5257"/>
                  </a:cubicBezTo>
                  <a:cubicBezTo>
                    <a:pt x="17053" y="5135"/>
                    <a:pt x="17205" y="4862"/>
                    <a:pt x="17205" y="4558"/>
                  </a:cubicBezTo>
                  <a:cubicBezTo>
                    <a:pt x="17176" y="4240"/>
                    <a:pt x="16873" y="3978"/>
                    <a:pt x="16557" y="3978"/>
                  </a:cubicBezTo>
                  <a:cubicBezTo>
                    <a:pt x="16540" y="3978"/>
                    <a:pt x="16523" y="3979"/>
                    <a:pt x="16506" y="3980"/>
                  </a:cubicBezTo>
                  <a:lnTo>
                    <a:pt x="15320" y="4132"/>
                  </a:lnTo>
                  <a:lnTo>
                    <a:pt x="16749" y="2308"/>
                  </a:lnTo>
                  <a:cubicBezTo>
                    <a:pt x="16992" y="2065"/>
                    <a:pt x="16901" y="1640"/>
                    <a:pt x="16658" y="1397"/>
                  </a:cubicBezTo>
                  <a:cubicBezTo>
                    <a:pt x="16546" y="1310"/>
                    <a:pt x="16410" y="1269"/>
                    <a:pt x="16273" y="1269"/>
                  </a:cubicBezTo>
                  <a:cubicBezTo>
                    <a:pt x="16073" y="1269"/>
                    <a:pt x="15872" y="1356"/>
                    <a:pt x="15746" y="1518"/>
                  </a:cubicBezTo>
                  <a:lnTo>
                    <a:pt x="14287" y="3342"/>
                  </a:lnTo>
                  <a:lnTo>
                    <a:pt x="14135" y="2156"/>
                  </a:lnTo>
                  <a:cubicBezTo>
                    <a:pt x="14106" y="1841"/>
                    <a:pt x="13780" y="1607"/>
                    <a:pt x="13462" y="1607"/>
                  </a:cubicBezTo>
                  <a:cubicBezTo>
                    <a:pt x="13443" y="1607"/>
                    <a:pt x="13424" y="1608"/>
                    <a:pt x="13405" y="1609"/>
                  </a:cubicBezTo>
                  <a:cubicBezTo>
                    <a:pt x="13071" y="1640"/>
                    <a:pt x="12798" y="1974"/>
                    <a:pt x="12828" y="2339"/>
                  </a:cubicBezTo>
                  <a:lnTo>
                    <a:pt x="13132" y="4801"/>
                  </a:lnTo>
                  <a:lnTo>
                    <a:pt x="12129" y="6138"/>
                  </a:lnTo>
                  <a:lnTo>
                    <a:pt x="11582" y="4193"/>
                  </a:lnTo>
                  <a:cubicBezTo>
                    <a:pt x="11521" y="3919"/>
                    <a:pt x="11339" y="3737"/>
                    <a:pt x="11065" y="3737"/>
                  </a:cubicBezTo>
                  <a:cubicBezTo>
                    <a:pt x="11031" y="3733"/>
                    <a:pt x="10998" y="3731"/>
                    <a:pt x="10965" y="3731"/>
                  </a:cubicBezTo>
                  <a:cubicBezTo>
                    <a:pt x="10733" y="3731"/>
                    <a:pt x="10533" y="3828"/>
                    <a:pt x="10427" y="4041"/>
                  </a:cubicBezTo>
                  <a:lnTo>
                    <a:pt x="9393" y="5774"/>
                  </a:lnTo>
                  <a:lnTo>
                    <a:pt x="8785" y="4223"/>
                  </a:lnTo>
                  <a:lnTo>
                    <a:pt x="9728" y="1944"/>
                  </a:lnTo>
                  <a:cubicBezTo>
                    <a:pt x="9880" y="1609"/>
                    <a:pt x="9728" y="1214"/>
                    <a:pt x="9393" y="1123"/>
                  </a:cubicBezTo>
                  <a:cubicBezTo>
                    <a:pt x="9305" y="1083"/>
                    <a:pt x="9212" y="1064"/>
                    <a:pt x="9122" y="1064"/>
                  </a:cubicBezTo>
                  <a:cubicBezTo>
                    <a:pt x="8869" y="1064"/>
                    <a:pt x="8632" y="1211"/>
                    <a:pt x="8542" y="1457"/>
                  </a:cubicBezTo>
                  <a:lnTo>
                    <a:pt x="8086" y="2552"/>
                  </a:lnTo>
                  <a:lnTo>
                    <a:pt x="7235" y="394"/>
                  </a:lnTo>
                  <a:cubicBezTo>
                    <a:pt x="7123" y="147"/>
                    <a:pt x="6896" y="0"/>
                    <a:pt x="66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3"/>
            <p:cNvSpPr/>
            <p:nvPr/>
          </p:nvSpPr>
          <p:spPr>
            <a:xfrm>
              <a:off x="8779454" y="3657556"/>
              <a:ext cx="364487" cy="330947"/>
            </a:xfrm>
            <a:custGeom>
              <a:avLst/>
              <a:gdLst/>
              <a:ahLst/>
              <a:cxnLst/>
              <a:rect l="l" t="t" r="r" b="b"/>
              <a:pathLst>
                <a:path w="11400" h="10351" extrusionOk="0">
                  <a:moveTo>
                    <a:pt x="6019" y="3245"/>
                  </a:moveTo>
                  <a:lnTo>
                    <a:pt x="6232" y="4066"/>
                  </a:lnTo>
                  <a:lnTo>
                    <a:pt x="5867" y="4552"/>
                  </a:lnTo>
                  <a:lnTo>
                    <a:pt x="5624" y="3975"/>
                  </a:lnTo>
                  <a:lnTo>
                    <a:pt x="6019" y="3245"/>
                  </a:lnTo>
                  <a:close/>
                  <a:moveTo>
                    <a:pt x="4287" y="4096"/>
                  </a:moveTo>
                  <a:lnTo>
                    <a:pt x="4895" y="4248"/>
                  </a:lnTo>
                  <a:lnTo>
                    <a:pt x="5138" y="4796"/>
                  </a:lnTo>
                  <a:lnTo>
                    <a:pt x="5138" y="4796"/>
                  </a:lnTo>
                  <a:lnTo>
                    <a:pt x="4834" y="4765"/>
                  </a:lnTo>
                  <a:lnTo>
                    <a:pt x="4287" y="4096"/>
                  </a:lnTo>
                  <a:close/>
                  <a:moveTo>
                    <a:pt x="6718" y="4492"/>
                  </a:moveTo>
                  <a:lnTo>
                    <a:pt x="7387" y="4522"/>
                  </a:lnTo>
                  <a:lnTo>
                    <a:pt x="6658" y="5039"/>
                  </a:lnTo>
                  <a:lnTo>
                    <a:pt x="6354" y="5008"/>
                  </a:lnTo>
                  <a:lnTo>
                    <a:pt x="6718" y="4492"/>
                  </a:lnTo>
                  <a:close/>
                  <a:moveTo>
                    <a:pt x="4743" y="5495"/>
                  </a:moveTo>
                  <a:lnTo>
                    <a:pt x="5047" y="5525"/>
                  </a:lnTo>
                  <a:lnTo>
                    <a:pt x="4682" y="6042"/>
                  </a:lnTo>
                  <a:lnTo>
                    <a:pt x="4043" y="6042"/>
                  </a:lnTo>
                  <a:lnTo>
                    <a:pt x="4743" y="5495"/>
                  </a:lnTo>
                  <a:close/>
                  <a:moveTo>
                    <a:pt x="6262" y="5738"/>
                  </a:moveTo>
                  <a:lnTo>
                    <a:pt x="6566" y="5768"/>
                  </a:lnTo>
                  <a:lnTo>
                    <a:pt x="7113" y="6437"/>
                  </a:lnTo>
                  <a:lnTo>
                    <a:pt x="7113" y="6437"/>
                  </a:lnTo>
                  <a:lnTo>
                    <a:pt x="6506" y="6285"/>
                  </a:lnTo>
                  <a:lnTo>
                    <a:pt x="6262" y="5738"/>
                  </a:lnTo>
                  <a:close/>
                  <a:moveTo>
                    <a:pt x="5594" y="5951"/>
                  </a:moveTo>
                  <a:lnTo>
                    <a:pt x="5806" y="6528"/>
                  </a:lnTo>
                  <a:lnTo>
                    <a:pt x="5442" y="7258"/>
                  </a:lnTo>
                  <a:lnTo>
                    <a:pt x="5199" y="6437"/>
                  </a:lnTo>
                  <a:lnTo>
                    <a:pt x="5594" y="5951"/>
                  </a:lnTo>
                  <a:close/>
                  <a:moveTo>
                    <a:pt x="3723" y="1"/>
                  </a:moveTo>
                  <a:cubicBezTo>
                    <a:pt x="3679" y="1"/>
                    <a:pt x="3633" y="8"/>
                    <a:pt x="3588" y="23"/>
                  </a:cubicBezTo>
                  <a:cubicBezTo>
                    <a:pt x="3375" y="84"/>
                    <a:pt x="3314" y="297"/>
                    <a:pt x="3375" y="479"/>
                  </a:cubicBezTo>
                  <a:lnTo>
                    <a:pt x="3891" y="1665"/>
                  </a:lnTo>
                  <a:lnTo>
                    <a:pt x="3284" y="1391"/>
                  </a:lnTo>
                  <a:cubicBezTo>
                    <a:pt x="3230" y="1376"/>
                    <a:pt x="3179" y="1368"/>
                    <a:pt x="3131" y="1368"/>
                  </a:cubicBezTo>
                  <a:cubicBezTo>
                    <a:pt x="2985" y="1368"/>
                    <a:pt x="2866" y="1437"/>
                    <a:pt x="2797" y="1574"/>
                  </a:cubicBezTo>
                  <a:cubicBezTo>
                    <a:pt x="2736" y="1786"/>
                    <a:pt x="2797" y="1969"/>
                    <a:pt x="3010" y="2030"/>
                  </a:cubicBezTo>
                  <a:lnTo>
                    <a:pt x="4256" y="2577"/>
                  </a:lnTo>
                  <a:lnTo>
                    <a:pt x="4591" y="3397"/>
                  </a:lnTo>
                  <a:lnTo>
                    <a:pt x="4591" y="3397"/>
                  </a:lnTo>
                  <a:lnTo>
                    <a:pt x="3527" y="3093"/>
                  </a:lnTo>
                  <a:cubicBezTo>
                    <a:pt x="3493" y="3087"/>
                    <a:pt x="3458" y="3083"/>
                    <a:pt x="3425" y="3083"/>
                  </a:cubicBezTo>
                  <a:cubicBezTo>
                    <a:pt x="3311" y="3083"/>
                    <a:pt x="3209" y="3128"/>
                    <a:pt x="3162" y="3245"/>
                  </a:cubicBezTo>
                  <a:cubicBezTo>
                    <a:pt x="3071" y="3367"/>
                    <a:pt x="3071" y="3549"/>
                    <a:pt x="3162" y="3671"/>
                  </a:cubicBezTo>
                  <a:lnTo>
                    <a:pt x="3861" y="4613"/>
                  </a:lnTo>
                  <a:lnTo>
                    <a:pt x="3861" y="4613"/>
                  </a:lnTo>
                  <a:lnTo>
                    <a:pt x="2736" y="4461"/>
                  </a:lnTo>
                  <a:lnTo>
                    <a:pt x="1885" y="3367"/>
                  </a:lnTo>
                  <a:cubicBezTo>
                    <a:pt x="1832" y="3278"/>
                    <a:pt x="1728" y="3231"/>
                    <a:pt x="1619" y="3231"/>
                  </a:cubicBezTo>
                  <a:cubicBezTo>
                    <a:pt x="1542" y="3231"/>
                    <a:pt x="1462" y="3255"/>
                    <a:pt x="1399" y="3306"/>
                  </a:cubicBezTo>
                  <a:cubicBezTo>
                    <a:pt x="1247" y="3397"/>
                    <a:pt x="1217" y="3641"/>
                    <a:pt x="1338" y="3793"/>
                  </a:cubicBezTo>
                  <a:lnTo>
                    <a:pt x="1703" y="4309"/>
                  </a:lnTo>
                  <a:lnTo>
                    <a:pt x="457" y="4127"/>
                  </a:lnTo>
                  <a:cubicBezTo>
                    <a:pt x="441" y="4124"/>
                    <a:pt x="425" y="4123"/>
                    <a:pt x="409" y="4123"/>
                  </a:cubicBezTo>
                  <a:cubicBezTo>
                    <a:pt x="239" y="4123"/>
                    <a:pt x="59" y="4264"/>
                    <a:pt x="31" y="4431"/>
                  </a:cubicBezTo>
                  <a:cubicBezTo>
                    <a:pt x="1" y="4613"/>
                    <a:pt x="153" y="4826"/>
                    <a:pt x="335" y="4856"/>
                  </a:cubicBezTo>
                  <a:lnTo>
                    <a:pt x="1581" y="5039"/>
                  </a:lnTo>
                  <a:lnTo>
                    <a:pt x="1065" y="5434"/>
                  </a:lnTo>
                  <a:cubicBezTo>
                    <a:pt x="913" y="5525"/>
                    <a:pt x="882" y="5768"/>
                    <a:pt x="974" y="5920"/>
                  </a:cubicBezTo>
                  <a:cubicBezTo>
                    <a:pt x="1063" y="6009"/>
                    <a:pt x="1168" y="6066"/>
                    <a:pt x="1277" y="6066"/>
                  </a:cubicBezTo>
                  <a:cubicBezTo>
                    <a:pt x="1318" y="6066"/>
                    <a:pt x="1358" y="6058"/>
                    <a:pt x="1399" y="6042"/>
                  </a:cubicBezTo>
                  <a:cubicBezTo>
                    <a:pt x="1429" y="6042"/>
                    <a:pt x="1429" y="5981"/>
                    <a:pt x="1490" y="5981"/>
                  </a:cubicBezTo>
                  <a:lnTo>
                    <a:pt x="2584" y="5160"/>
                  </a:lnTo>
                  <a:lnTo>
                    <a:pt x="3709" y="5312"/>
                  </a:lnTo>
                  <a:lnTo>
                    <a:pt x="2767" y="6042"/>
                  </a:lnTo>
                  <a:cubicBezTo>
                    <a:pt x="2645" y="6103"/>
                    <a:pt x="2584" y="6285"/>
                    <a:pt x="2645" y="6407"/>
                  </a:cubicBezTo>
                  <a:cubicBezTo>
                    <a:pt x="2706" y="6559"/>
                    <a:pt x="2858" y="6650"/>
                    <a:pt x="3010" y="6650"/>
                  </a:cubicBezTo>
                  <a:lnTo>
                    <a:pt x="4104" y="6650"/>
                  </a:lnTo>
                  <a:lnTo>
                    <a:pt x="3527" y="7349"/>
                  </a:lnTo>
                  <a:lnTo>
                    <a:pt x="2159" y="7501"/>
                  </a:lnTo>
                  <a:cubicBezTo>
                    <a:pt x="1977" y="7562"/>
                    <a:pt x="1825" y="7683"/>
                    <a:pt x="1855" y="7896"/>
                  </a:cubicBezTo>
                  <a:cubicBezTo>
                    <a:pt x="1883" y="8063"/>
                    <a:pt x="2012" y="8204"/>
                    <a:pt x="2196" y="8204"/>
                  </a:cubicBezTo>
                  <a:cubicBezTo>
                    <a:pt x="2214" y="8204"/>
                    <a:pt x="2232" y="8202"/>
                    <a:pt x="2250" y="8200"/>
                  </a:cubicBezTo>
                  <a:lnTo>
                    <a:pt x="2888" y="8109"/>
                  </a:lnTo>
                  <a:lnTo>
                    <a:pt x="2888" y="8109"/>
                  </a:lnTo>
                  <a:lnTo>
                    <a:pt x="2098" y="9142"/>
                  </a:lnTo>
                  <a:cubicBezTo>
                    <a:pt x="1977" y="9294"/>
                    <a:pt x="2007" y="9537"/>
                    <a:pt x="2159" y="9628"/>
                  </a:cubicBezTo>
                  <a:cubicBezTo>
                    <a:pt x="2237" y="9687"/>
                    <a:pt x="2316" y="9721"/>
                    <a:pt x="2386" y="9721"/>
                  </a:cubicBezTo>
                  <a:cubicBezTo>
                    <a:pt x="2425" y="9721"/>
                    <a:pt x="2461" y="9711"/>
                    <a:pt x="2493" y="9689"/>
                  </a:cubicBezTo>
                  <a:cubicBezTo>
                    <a:pt x="2554" y="9628"/>
                    <a:pt x="2615" y="9598"/>
                    <a:pt x="2645" y="9568"/>
                  </a:cubicBezTo>
                  <a:lnTo>
                    <a:pt x="3466" y="8534"/>
                  </a:lnTo>
                  <a:lnTo>
                    <a:pt x="3527" y="9173"/>
                  </a:lnTo>
                  <a:cubicBezTo>
                    <a:pt x="3553" y="9353"/>
                    <a:pt x="3666" y="9490"/>
                    <a:pt x="3830" y="9490"/>
                  </a:cubicBezTo>
                  <a:cubicBezTo>
                    <a:pt x="3859" y="9490"/>
                    <a:pt x="3890" y="9486"/>
                    <a:pt x="3922" y="9476"/>
                  </a:cubicBezTo>
                  <a:cubicBezTo>
                    <a:pt x="3952" y="9476"/>
                    <a:pt x="3983" y="9476"/>
                    <a:pt x="3983" y="9446"/>
                  </a:cubicBezTo>
                  <a:cubicBezTo>
                    <a:pt x="4135" y="9385"/>
                    <a:pt x="4226" y="9203"/>
                    <a:pt x="4226" y="9081"/>
                  </a:cubicBezTo>
                  <a:lnTo>
                    <a:pt x="4074" y="7683"/>
                  </a:lnTo>
                  <a:lnTo>
                    <a:pt x="4651" y="6984"/>
                  </a:lnTo>
                  <a:lnTo>
                    <a:pt x="4955" y="8048"/>
                  </a:lnTo>
                  <a:cubicBezTo>
                    <a:pt x="4986" y="8200"/>
                    <a:pt x="5077" y="8261"/>
                    <a:pt x="5229" y="8321"/>
                  </a:cubicBezTo>
                  <a:cubicBezTo>
                    <a:pt x="5249" y="8326"/>
                    <a:pt x="5269" y="8327"/>
                    <a:pt x="5288" y="8327"/>
                  </a:cubicBezTo>
                  <a:cubicBezTo>
                    <a:pt x="5413" y="8327"/>
                    <a:pt x="5515" y="8248"/>
                    <a:pt x="5594" y="8169"/>
                  </a:cubicBezTo>
                  <a:lnTo>
                    <a:pt x="6141" y="7197"/>
                  </a:lnTo>
                  <a:lnTo>
                    <a:pt x="6506" y="8048"/>
                  </a:lnTo>
                  <a:lnTo>
                    <a:pt x="5958" y="9294"/>
                  </a:lnTo>
                  <a:cubicBezTo>
                    <a:pt x="5898" y="9476"/>
                    <a:pt x="5958" y="9689"/>
                    <a:pt x="6141" y="9750"/>
                  </a:cubicBezTo>
                  <a:cubicBezTo>
                    <a:pt x="6198" y="9774"/>
                    <a:pt x="6253" y="9786"/>
                    <a:pt x="6304" y="9786"/>
                  </a:cubicBezTo>
                  <a:cubicBezTo>
                    <a:pt x="6443" y="9786"/>
                    <a:pt x="6552" y="9701"/>
                    <a:pt x="6597" y="9568"/>
                  </a:cubicBezTo>
                  <a:lnTo>
                    <a:pt x="6870" y="8960"/>
                  </a:lnTo>
                  <a:lnTo>
                    <a:pt x="7357" y="10145"/>
                  </a:lnTo>
                  <a:cubicBezTo>
                    <a:pt x="7425" y="10282"/>
                    <a:pt x="7545" y="10350"/>
                    <a:pt x="7690" y="10350"/>
                  </a:cubicBezTo>
                  <a:cubicBezTo>
                    <a:pt x="7738" y="10350"/>
                    <a:pt x="7790" y="10343"/>
                    <a:pt x="7843" y="10328"/>
                  </a:cubicBezTo>
                  <a:cubicBezTo>
                    <a:pt x="8025" y="10236"/>
                    <a:pt x="8086" y="10054"/>
                    <a:pt x="8025" y="9872"/>
                  </a:cubicBezTo>
                  <a:lnTo>
                    <a:pt x="7539" y="8686"/>
                  </a:lnTo>
                  <a:lnTo>
                    <a:pt x="8147" y="8960"/>
                  </a:lnTo>
                  <a:cubicBezTo>
                    <a:pt x="8177" y="8975"/>
                    <a:pt x="8223" y="8983"/>
                    <a:pt x="8268" y="8983"/>
                  </a:cubicBezTo>
                  <a:cubicBezTo>
                    <a:pt x="8314" y="8983"/>
                    <a:pt x="8360" y="8975"/>
                    <a:pt x="8390" y="8960"/>
                  </a:cubicBezTo>
                  <a:cubicBezTo>
                    <a:pt x="8481" y="8899"/>
                    <a:pt x="8542" y="8838"/>
                    <a:pt x="8603" y="8777"/>
                  </a:cubicBezTo>
                  <a:cubicBezTo>
                    <a:pt x="8664" y="8565"/>
                    <a:pt x="8603" y="8382"/>
                    <a:pt x="8390" y="8321"/>
                  </a:cubicBezTo>
                  <a:lnTo>
                    <a:pt x="7144" y="7774"/>
                  </a:lnTo>
                  <a:lnTo>
                    <a:pt x="6809" y="6954"/>
                  </a:lnTo>
                  <a:lnTo>
                    <a:pt x="7873" y="7258"/>
                  </a:lnTo>
                  <a:cubicBezTo>
                    <a:pt x="7894" y="7268"/>
                    <a:pt x="7917" y="7271"/>
                    <a:pt x="7942" y="7271"/>
                  </a:cubicBezTo>
                  <a:cubicBezTo>
                    <a:pt x="7992" y="7271"/>
                    <a:pt x="8046" y="7258"/>
                    <a:pt x="8086" y="7258"/>
                  </a:cubicBezTo>
                  <a:cubicBezTo>
                    <a:pt x="8177" y="7197"/>
                    <a:pt x="8208" y="7166"/>
                    <a:pt x="8238" y="7136"/>
                  </a:cubicBezTo>
                  <a:cubicBezTo>
                    <a:pt x="8329" y="7014"/>
                    <a:pt x="8329" y="6832"/>
                    <a:pt x="8238" y="6710"/>
                  </a:cubicBezTo>
                  <a:lnTo>
                    <a:pt x="7539" y="5768"/>
                  </a:lnTo>
                  <a:lnTo>
                    <a:pt x="8664" y="5920"/>
                  </a:lnTo>
                  <a:lnTo>
                    <a:pt x="9515" y="7014"/>
                  </a:lnTo>
                  <a:cubicBezTo>
                    <a:pt x="9581" y="7103"/>
                    <a:pt x="9681" y="7160"/>
                    <a:pt x="9789" y="7160"/>
                  </a:cubicBezTo>
                  <a:cubicBezTo>
                    <a:pt x="9828" y="7160"/>
                    <a:pt x="9869" y="7152"/>
                    <a:pt x="9910" y="7136"/>
                  </a:cubicBezTo>
                  <a:cubicBezTo>
                    <a:pt x="9971" y="7136"/>
                    <a:pt x="9971" y="7075"/>
                    <a:pt x="10001" y="7075"/>
                  </a:cubicBezTo>
                  <a:cubicBezTo>
                    <a:pt x="10153" y="6984"/>
                    <a:pt x="10183" y="6741"/>
                    <a:pt x="10062" y="6589"/>
                  </a:cubicBezTo>
                  <a:lnTo>
                    <a:pt x="9697" y="6072"/>
                  </a:lnTo>
                  <a:lnTo>
                    <a:pt x="9697" y="6072"/>
                  </a:lnTo>
                  <a:lnTo>
                    <a:pt x="10943" y="6255"/>
                  </a:lnTo>
                  <a:cubicBezTo>
                    <a:pt x="11034" y="6255"/>
                    <a:pt x="11065" y="6255"/>
                    <a:pt x="11126" y="6224"/>
                  </a:cubicBezTo>
                  <a:cubicBezTo>
                    <a:pt x="11247" y="6163"/>
                    <a:pt x="11338" y="6072"/>
                    <a:pt x="11369" y="5951"/>
                  </a:cubicBezTo>
                  <a:cubicBezTo>
                    <a:pt x="11399" y="5829"/>
                    <a:pt x="11247" y="5677"/>
                    <a:pt x="11065" y="5647"/>
                  </a:cubicBezTo>
                  <a:lnTo>
                    <a:pt x="9819" y="5464"/>
                  </a:lnTo>
                  <a:lnTo>
                    <a:pt x="10335" y="5069"/>
                  </a:lnTo>
                  <a:cubicBezTo>
                    <a:pt x="10487" y="4978"/>
                    <a:pt x="10518" y="4735"/>
                    <a:pt x="10427" y="4583"/>
                  </a:cubicBezTo>
                  <a:cubicBezTo>
                    <a:pt x="10356" y="4494"/>
                    <a:pt x="10244" y="4447"/>
                    <a:pt x="10132" y="4447"/>
                  </a:cubicBezTo>
                  <a:cubicBezTo>
                    <a:pt x="10053" y="4447"/>
                    <a:pt x="9973" y="4471"/>
                    <a:pt x="9910" y="4522"/>
                  </a:cubicBezTo>
                  <a:lnTo>
                    <a:pt x="8816" y="5343"/>
                  </a:lnTo>
                  <a:lnTo>
                    <a:pt x="7691" y="5191"/>
                  </a:lnTo>
                  <a:lnTo>
                    <a:pt x="8633" y="4461"/>
                  </a:lnTo>
                  <a:cubicBezTo>
                    <a:pt x="8755" y="4400"/>
                    <a:pt x="8816" y="4218"/>
                    <a:pt x="8755" y="4096"/>
                  </a:cubicBezTo>
                  <a:cubicBezTo>
                    <a:pt x="8694" y="3944"/>
                    <a:pt x="8542" y="3853"/>
                    <a:pt x="8390" y="3853"/>
                  </a:cubicBezTo>
                  <a:lnTo>
                    <a:pt x="7296" y="3853"/>
                  </a:lnTo>
                  <a:lnTo>
                    <a:pt x="7873" y="3154"/>
                  </a:lnTo>
                  <a:lnTo>
                    <a:pt x="9241" y="3002"/>
                  </a:lnTo>
                  <a:cubicBezTo>
                    <a:pt x="9272" y="3002"/>
                    <a:pt x="9302" y="3002"/>
                    <a:pt x="9302" y="2941"/>
                  </a:cubicBezTo>
                  <a:cubicBezTo>
                    <a:pt x="9454" y="2881"/>
                    <a:pt x="9545" y="2729"/>
                    <a:pt x="9545" y="2577"/>
                  </a:cubicBezTo>
                  <a:cubicBezTo>
                    <a:pt x="9517" y="2410"/>
                    <a:pt x="9388" y="2269"/>
                    <a:pt x="9204" y="2269"/>
                  </a:cubicBezTo>
                  <a:cubicBezTo>
                    <a:pt x="9186" y="2269"/>
                    <a:pt x="9168" y="2270"/>
                    <a:pt x="9150" y="2273"/>
                  </a:cubicBezTo>
                  <a:lnTo>
                    <a:pt x="8512" y="2334"/>
                  </a:lnTo>
                  <a:lnTo>
                    <a:pt x="9302" y="1330"/>
                  </a:lnTo>
                  <a:cubicBezTo>
                    <a:pt x="9424" y="1178"/>
                    <a:pt x="9393" y="935"/>
                    <a:pt x="9241" y="814"/>
                  </a:cubicBezTo>
                  <a:cubicBezTo>
                    <a:pt x="9184" y="780"/>
                    <a:pt x="9114" y="762"/>
                    <a:pt x="9045" y="762"/>
                  </a:cubicBezTo>
                  <a:cubicBezTo>
                    <a:pt x="8928" y="762"/>
                    <a:pt x="8812" y="810"/>
                    <a:pt x="8755" y="905"/>
                  </a:cubicBezTo>
                  <a:lnTo>
                    <a:pt x="7934" y="1938"/>
                  </a:lnTo>
                  <a:lnTo>
                    <a:pt x="7873" y="1270"/>
                  </a:lnTo>
                  <a:cubicBezTo>
                    <a:pt x="7846" y="1103"/>
                    <a:pt x="7716" y="962"/>
                    <a:pt x="7532" y="962"/>
                  </a:cubicBezTo>
                  <a:cubicBezTo>
                    <a:pt x="7515" y="962"/>
                    <a:pt x="7497" y="963"/>
                    <a:pt x="7478" y="966"/>
                  </a:cubicBezTo>
                  <a:cubicBezTo>
                    <a:pt x="7296" y="1027"/>
                    <a:pt x="7144" y="1178"/>
                    <a:pt x="7174" y="1361"/>
                  </a:cubicBezTo>
                  <a:lnTo>
                    <a:pt x="7326" y="2729"/>
                  </a:lnTo>
                  <a:lnTo>
                    <a:pt x="6779" y="3367"/>
                  </a:lnTo>
                  <a:lnTo>
                    <a:pt x="6475" y="2303"/>
                  </a:lnTo>
                  <a:cubicBezTo>
                    <a:pt x="6414" y="2151"/>
                    <a:pt x="6323" y="2060"/>
                    <a:pt x="6171" y="2030"/>
                  </a:cubicBezTo>
                  <a:cubicBezTo>
                    <a:pt x="6151" y="2025"/>
                    <a:pt x="6131" y="2024"/>
                    <a:pt x="6112" y="2024"/>
                  </a:cubicBezTo>
                  <a:cubicBezTo>
                    <a:pt x="5987" y="2024"/>
                    <a:pt x="5885" y="2103"/>
                    <a:pt x="5806" y="2182"/>
                  </a:cubicBezTo>
                  <a:lnTo>
                    <a:pt x="5259" y="3124"/>
                  </a:lnTo>
                  <a:lnTo>
                    <a:pt x="4895" y="2303"/>
                  </a:lnTo>
                  <a:lnTo>
                    <a:pt x="5442" y="1057"/>
                  </a:lnTo>
                  <a:cubicBezTo>
                    <a:pt x="5502" y="844"/>
                    <a:pt x="5442" y="662"/>
                    <a:pt x="5259" y="601"/>
                  </a:cubicBezTo>
                  <a:cubicBezTo>
                    <a:pt x="5202" y="577"/>
                    <a:pt x="5147" y="565"/>
                    <a:pt x="5097" y="565"/>
                  </a:cubicBezTo>
                  <a:cubicBezTo>
                    <a:pt x="4958" y="565"/>
                    <a:pt x="4848" y="650"/>
                    <a:pt x="4803" y="783"/>
                  </a:cubicBezTo>
                  <a:lnTo>
                    <a:pt x="4530" y="1391"/>
                  </a:lnTo>
                  <a:lnTo>
                    <a:pt x="4043" y="206"/>
                  </a:lnTo>
                  <a:cubicBezTo>
                    <a:pt x="3975" y="69"/>
                    <a:pt x="3855" y="1"/>
                    <a:pt x="37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3"/>
            <p:cNvSpPr/>
            <p:nvPr/>
          </p:nvSpPr>
          <p:spPr>
            <a:xfrm>
              <a:off x="6482291" y="4361295"/>
              <a:ext cx="363495" cy="331331"/>
            </a:xfrm>
            <a:custGeom>
              <a:avLst/>
              <a:gdLst/>
              <a:ahLst/>
              <a:cxnLst/>
              <a:rect l="l" t="t" r="r" b="b"/>
              <a:pathLst>
                <a:path w="11369" h="10363" extrusionOk="0">
                  <a:moveTo>
                    <a:pt x="5988" y="3197"/>
                  </a:moveTo>
                  <a:lnTo>
                    <a:pt x="6201" y="3987"/>
                  </a:lnTo>
                  <a:lnTo>
                    <a:pt x="5836" y="4474"/>
                  </a:lnTo>
                  <a:lnTo>
                    <a:pt x="5593" y="3926"/>
                  </a:lnTo>
                  <a:lnTo>
                    <a:pt x="5988" y="3197"/>
                  </a:lnTo>
                  <a:close/>
                  <a:moveTo>
                    <a:pt x="4317" y="4018"/>
                  </a:moveTo>
                  <a:lnTo>
                    <a:pt x="4925" y="4170"/>
                  </a:lnTo>
                  <a:lnTo>
                    <a:pt x="5137" y="4747"/>
                  </a:lnTo>
                  <a:lnTo>
                    <a:pt x="4833" y="4717"/>
                  </a:lnTo>
                  <a:lnTo>
                    <a:pt x="4317" y="4018"/>
                  </a:lnTo>
                  <a:close/>
                  <a:moveTo>
                    <a:pt x="7387" y="4443"/>
                  </a:moveTo>
                  <a:lnTo>
                    <a:pt x="6657" y="4990"/>
                  </a:lnTo>
                  <a:lnTo>
                    <a:pt x="6353" y="4929"/>
                  </a:lnTo>
                  <a:lnTo>
                    <a:pt x="6748" y="4443"/>
                  </a:lnTo>
                  <a:close/>
                  <a:moveTo>
                    <a:pt x="4742" y="5446"/>
                  </a:moveTo>
                  <a:lnTo>
                    <a:pt x="5046" y="5477"/>
                  </a:lnTo>
                  <a:lnTo>
                    <a:pt x="4681" y="5963"/>
                  </a:lnTo>
                  <a:lnTo>
                    <a:pt x="4043" y="5963"/>
                  </a:lnTo>
                  <a:lnTo>
                    <a:pt x="4742" y="5446"/>
                  </a:lnTo>
                  <a:close/>
                  <a:moveTo>
                    <a:pt x="6262" y="5659"/>
                  </a:moveTo>
                  <a:lnTo>
                    <a:pt x="6566" y="5689"/>
                  </a:lnTo>
                  <a:lnTo>
                    <a:pt x="7113" y="6388"/>
                  </a:lnTo>
                  <a:lnTo>
                    <a:pt x="6505" y="6236"/>
                  </a:lnTo>
                  <a:lnTo>
                    <a:pt x="6262" y="5659"/>
                  </a:lnTo>
                  <a:close/>
                  <a:moveTo>
                    <a:pt x="5593" y="5902"/>
                  </a:moveTo>
                  <a:lnTo>
                    <a:pt x="5836" y="6449"/>
                  </a:lnTo>
                  <a:lnTo>
                    <a:pt x="5441" y="7179"/>
                  </a:lnTo>
                  <a:lnTo>
                    <a:pt x="5228" y="6388"/>
                  </a:lnTo>
                  <a:lnTo>
                    <a:pt x="5593" y="5902"/>
                  </a:lnTo>
                  <a:close/>
                  <a:moveTo>
                    <a:pt x="3732" y="0"/>
                  </a:moveTo>
                  <a:cubicBezTo>
                    <a:pt x="3685" y="0"/>
                    <a:pt x="3636" y="11"/>
                    <a:pt x="3587" y="36"/>
                  </a:cubicBezTo>
                  <a:cubicBezTo>
                    <a:pt x="3405" y="97"/>
                    <a:pt x="3314" y="309"/>
                    <a:pt x="3405" y="492"/>
                  </a:cubicBezTo>
                  <a:lnTo>
                    <a:pt x="3891" y="1677"/>
                  </a:lnTo>
                  <a:lnTo>
                    <a:pt x="3891" y="1677"/>
                  </a:lnTo>
                  <a:lnTo>
                    <a:pt x="3283" y="1404"/>
                  </a:lnTo>
                  <a:cubicBezTo>
                    <a:pt x="3234" y="1379"/>
                    <a:pt x="3183" y="1368"/>
                    <a:pt x="3134" y="1368"/>
                  </a:cubicBezTo>
                  <a:cubicBezTo>
                    <a:pt x="2998" y="1368"/>
                    <a:pt x="2872" y="1452"/>
                    <a:pt x="2827" y="1586"/>
                  </a:cubicBezTo>
                  <a:cubicBezTo>
                    <a:pt x="2736" y="1768"/>
                    <a:pt x="2827" y="1981"/>
                    <a:pt x="3010" y="2042"/>
                  </a:cubicBezTo>
                  <a:lnTo>
                    <a:pt x="4256" y="2589"/>
                  </a:lnTo>
                  <a:lnTo>
                    <a:pt x="4621" y="3410"/>
                  </a:lnTo>
                  <a:lnTo>
                    <a:pt x="3557" y="3106"/>
                  </a:lnTo>
                  <a:cubicBezTo>
                    <a:pt x="3523" y="3099"/>
                    <a:pt x="3488" y="3095"/>
                    <a:pt x="3455" y="3095"/>
                  </a:cubicBezTo>
                  <a:cubicBezTo>
                    <a:pt x="3339" y="3095"/>
                    <a:pt x="3232" y="3140"/>
                    <a:pt x="3162" y="3258"/>
                  </a:cubicBezTo>
                  <a:cubicBezTo>
                    <a:pt x="3101" y="3379"/>
                    <a:pt x="3101" y="3562"/>
                    <a:pt x="3162" y="3683"/>
                  </a:cubicBezTo>
                  <a:lnTo>
                    <a:pt x="3891" y="4626"/>
                  </a:lnTo>
                  <a:lnTo>
                    <a:pt x="3891" y="4626"/>
                  </a:lnTo>
                  <a:lnTo>
                    <a:pt x="2736" y="4474"/>
                  </a:lnTo>
                  <a:lnTo>
                    <a:pt x="1915" y="3379"/>
                  </a:lnTo>
                  <a:cubicBezTo>
                    <a:pt x="1839" y="3284"/>
                    <a:pt x="1728" y="3237"/>
                    <a:pt x="1618" y="3237"/>
                  </a:cubicBezTo>
                  <a:cubicBezTo>
                    <a:pt x="1552" y="3237"/>
                    <a:pt x="1486" y="3254"/>
                    <a:pt x="1429" y="3288"/>
                  </a:cubicBezTo>
                  <a:cubicBezTo>
                    <a:pt x="1277" y="3410"/>
                    <a:pt x="1216" y="3653"/>
                    <a:pt x="1338" y="3805"/>
                  </a:cubicBezTo>
                  <a:lnTo>
                    <a:pt x="1703" y="4322"/>
                  </a:lnTo>
                  <a:lnTo>
                    <a:pt x="456" y="4139"/>
                  </a:lnTo>
                  <a:cubicBezTo>
                    <a:pt x="441" y="4137"/>
                    <a:pt x="425" y="4135"/>
                    <a:pt x="409" y="4135"/>
                  </a:cubicBezTo>
                  <a:cubicBezTo>
                    <a:pt x="244" y="4135"/>
                    <a:pt x="89" y="4277"/>
                    <a:pt x="61" y="4443"/>
                  </a:cubicBezTo>
                  <a:cubicBezTo>
                    <a:pt x="0" y="4626"/>
                    <a:pt x="152" y="4808"/>
                    <a:pt x="335" y="4869"/>
                  </a:cubicBezTo>
                  <a:lnTo>
                    <a:pt x="1611" y="5051"/>
                  </a:lnTo>
                  <a:lnTo>
                    <a:pt x="1064" y="5416"/>
                  </a:lnTo>
                  <a:cubicBezTo>
                    <a:pt x="912" y="5537"/>
                    <a:pt x="882" y="5781"/>
                    <a:pt x="1003" y="5933"/>
                  </a:cubicBezTo>
                  <a:cubicBezTo>
                    <a:pt x="1068" y="5997"/>
                    <a:pt x="1163" y="6061"/>
                    <a:pt x="1267" y="6061"/>
                  </a:cubicBezTo>
                  <a:cubicBezTo>
                    <a:pt x="1310" y="6061"/>
                    <a:pt x="1354" y="6050"/>
                    <a:pt x="1399" y="6024"/>
                  </a:cubicBezTo>
                  <a:cubicBezTo>
                    <a:pt x="1459" y="6024"/>
                    <a:pt x="1459" y="5993"/>
                    <a:pt x="1490" y="5993"/>
                  </a:cubicBezTo>
                  <a:lnTo>
                    <a:pt x="2584" y="5173"/>
                  </a:lnTo>
                  <a:lnTo>
                    <a:pt x="3739" y="5325"/>
                  </a:lnTo>
                  <a:lnTo>
                    <a:pt x="2766" y="6054"/>
                  </a:lnTo>
                  <a:cubicBezTo>
                    <a:pt x="2675" y="6115"/>
                    <a:pt x="2584" y="6297"/>
                    <a:pt x="2675" y="6419"/>
                  </a:cubicBezTo>
                  <a:cubicBezTo>
                    <a:pt x="2706" y="6571"/>
                    <a:pt x="2858" y="6662"/>
                    <a:pt x="3010" y="6662"/>
                  </a:cubicBezTo>
                  <a:lnTo>
                    <a:pt x="4104" y="6662"/>
                  </a:lnTo>
                  <a:lnTo>
                    <a:pt x="3526" y="7361"/>
                  </a:lnTo>
                  <a:lnTo>
                    <a:pt x="2159" y="7513"/>
                  </a:lnTo>
                  <a:cubicBezTo>
                    <a:pt x="1976" y="7544"/>
                    <a:pt x="1824" y="7695"/>
                    <a:pt x="1855" y="7908"/>
                  </a:cubicBezTo>
                  <a:cubicBezTo>
                    <a:pt x="1910" y="8075"/>
                    <a:pt x="2042" y="8216"/>
                    <a:pt x="2203" y="8216"/>
                  </a:cubicBezTo>
                  <a:cubicBezTo>
                    <a:pt x="2218" y="8216"/>
                    <a:pt x="2234" y="8215"/>
                    <a:pt x="2250" y="8212"/>
                  </a:cubicBezTo>
                  <a:lnTo>
                    <a:pt x="2888" y="8121"/>
                  </a:lnTo>
                  <a:lnTo>
                    <a:pt x="2888" y="8121"/>
                  </a:lnTo>
                  <a:lnTo>
                    <a:pt x="2098" y="9154"/>
                  </a:lnTo>
                  <a:cubicBezTo>
                    <a:pt x="1976" y="9306"/>
                    <a:pt x="2007" y="9519"/>
                    <a:pt x="2189" y="9641"/>
                  </a:cubicBezTo>
                  <a:cubicBezTo>
                    <a:pt x="2248" y="9700"/>
                    <a:pt x="2319" y="9733"/>
                    <a:pt x="2395" y="9733"/>
                  </a:cubicBezTo>
                  <a:cubicBezTo>
                    <a:pt x="2437" y="9733"/>
                    <a:pt x="2480" y="9723"/>
                    <a:pt x="2523" y="9702"/>
                  </a:cubicBezTo>
                  <a:cubicBezTo>
                    <a:pt x="2554" y="9641"/>
                    <a:pt x="2614" y="9610"/>
                    <a:pt x="2675" y="9580"/>
                  </a:cubicBezTo>
                  <a:lnTo>
                    <a:pt x="3466" y="8547"/>
                  </a:lnTo>
                  <a:lnTo>
                    <a:pt x="3557" y="9185"/>
                  </a:lnTo>
                  <a:cubicBezTo>
                    <a:pt x="3584" y="9351"/>
                    <a:pt x="3714" y="9493"/>
                    <a:pt x="3875" y="9493"/>
                  </a:cubicBezTo>
                  <a:cubicBezTo>
                    <a:pt x="3890" y="9493"/>
                    <a:pt x="3906" y="9491"/>
                    <a:pt x="3921" y="9489"/>
                  </a:cubicBezTo>
                  <a:cubicBezTo>
                    <a:pt x="3952" y="9489"/>
                    <a:pt x="4013" y="9489"/>
                    <a:pt x="4013" y="9458"/>
                  </a:cubicBezTo>
                  <a:cubicBezTo>
                    <a:pt x="4165" y="9367"/>
                    <a:pt x="4225" y="9215"/>
                    <a:pt x="4225" y="9063"/>
                  </a:cubicBezTo>
                  <a:lnTo>
                    <a:pt x="4073" y="7695"/>
                  </a:lnTo>
                  <a:lnTo>
                    <a:pt x="4651" y="6996"/>
                  </a:lnTo>
                  <a:lnTo>
                    <a:pt x="4955" y="8060"/>
                  </a:lnTo>
                  <a:cubicBezTo>
                    <a:pt x="4985" y="8212"/>
                    <a:pt x="5107" y="8273"/>
                    <a:pt x="5259" y="8303"/>
                  </a:cubicBezTo>
                  <a:cubicBezTo>
                    <a:pt x="5293" y="8317"/>
                    <a:pt x="5326" y="8323"/>
                    <a:pt x="5357" y="8323"/>
                  </a:cubicBezTo>
                  <a:cubicBezTo>
                    <a:pt x="5463" y="8323"/>
                    <a:pt x="5546" y="8252"/>
                    <a:pt x="5593" y="8182"/>
                  </a:cubicBezTo>
                  <a:lnTo>
                    <a:pt x="6171" y="7209"/>
                  </a:lnTo>
                  <a:lnTo>
                    <a:pt x="6505" y="8060"/>
                  </a:lnTo>
                  <a:lnTo>
                    <a:pt x="5988" y="9306"/>
                  </a:lnTo>
                  <a:cubicBezTo>
                    <a:pt x="5897" y="9489"/>
                    <a:pt x="5988" y="9702"/>
                    <a:pt x="6171" y="9762"/>
                  </a:cubicBezTo>
                  <a:cubicBezTo>
                    <a:pt x="6216" y="9778"/>
                    <a:pt x="6262" y="9785"/>
                    <a:pt x="6306" y="9785"/>
                  </a:cubicBezTo>
                  <a:cubicBezTo>
                    <a:pt x="6439" y="9785"/>
                    <a:pt x="6558" y="9717"/>
                    <a:pt x="6627" y="9580"/>
                  </a:cubicBezTo>
                  <a:lnTo>
                    <a:pt x="6900" y="8972"/>
                  </a:lnTo>
                  <a:lnTo>
                    <a:pt x="7387" y="10127"/>
                  </a:lnTo>
                  <a:cubicBezTo>
                    <a:pt x="7433" y="10288"/>
                    <a:pt x="7566" y="10362"/>
                    <a:pt x="7707" y="10362"/>
                  </a:cubicBezTo>
                  <a:cubicBezTo>
                    <a:pt x="7752" y="10362"/>
                    <a:pt x="7798" y="10355"/>
                    <a:pt x="7842" y="10340"/>
                  </a:cubicBezTo>
                  <a:cubicBezTo>
                    <a:pt x="8025" y="10249"/>
                    <a:pt x="8116" y="10066"/>
                    <a:pt x="8025" y="9884"/>
                  </a:cubicBezTo>
                  <a:lnTo>
                    <a:pt x="7539" y="8699"/>
                  </a:lnTo>
                  <a:lnTo>
                    <a:pt x="8146" y="8972"/>
                  </a:lnTo>
                  <a:cubicBezTo>
                    <a:pt x="8177" y="8987"/>
                    <a:pt x="8222" y="8995"/>
                    <a:pt x="8272" y="8995"/>
                  </a:cubicBezTo>
                  <a:cubicBezTo>
                    <a:pt x="8321" y="8995"/>
                    <a:pt x="8374" y="8987"/>
                    <a:pt x="8420" y="8972"/>
                  </a:cubicBezTo>
                  <a:cubicBezTo>
                    <a:pt x="8481" y="8911"/>
                    <a:pt x="8572" y="8851"/>
                    <a:pt x="8602" y="8759"/>
                  </a:cubicBezTo>
                  <a:cubicBezTo>
                    <a:pt x="8663" y="8577"/>
                    <a:pt x="8602" y="8395"/>
                    <a:pt x="8420" y="8303"/>
                  </a:cubicBezTo>
                  <a:lnTo>
                    <a:pt x="7143" y="7787"/>
                  </a:lnTo>
                  <a:lnTo>
                    <a:pt x="6809" y="6966"/>
                  </a:lnTo>
                  <a:lnTo>
                    <a:pt x="7873" y="7270"/>
                  </a:lnTo>
                  <a:cubicBezTo>
                    <a:pt x="7903" y="7280"/>
                    <a:pt x="7930" y="7283"/>
                    <a:pt x="7956" y="7283"/>
                  </a:cubicBezTo>
                  <a:cubicBezTo>
                    <a:pt x="8008" y="7283"/>
                    <a:pt x="8055" y="7270"/>
                    <a:pt x="8116" y="7270"/>
                  </a:cubicBezTo>
                  <a:cubicBezTo>
                    <a:pt x="8177" y="7209"/>
                    <a:pt x="8207" y="7179"/>
                    <a:pt x="8268" y="7148"/>
                  </a:cubicBezTo>
                  <a:cubicBezTo>
                    <a:pt x="8329" y="7027"/>
                    <a:pt x="8329" y="6844"/>
                    <a:pt x="8268" y="6723"/>
                  </a:cubicBezTo>
                  <a:lnTo>
                    <a:pt x="7539" y="5781"/>
                  </a:lnTo>
                  <a:lnTo>
                    <a:pt x="7539" y="5781"/>
                  </a:lnTo>
                  <a:lnTo>
                    <a:pt x="8663" y="5933"/>
                  </a:lnTo>
                  <a:lnTo>
                    <a:pt x="9514" y="7027"/>
                  </a:lnTo>
                  <a:cubicBezTo>
                    <a:pt x="9603" y="7116"/>
                    <a:pt x="9709" y="7172"/>
                    <a:pt x="9818" y="7172"/>
                  </a:cubicBezTo>
                  <a:cubicBezTo>
                    <a:pt x="9858" y="7172"/>
                    <a:pt x="9899" y="7165"/>
                    <a:pt x="9940" y="7148"/>
                  </a:cubicBezTo>
                  <a:cubicBezTo>
                    <a:pt x="9970" y="7148"/>
                    <a:pt x="9970" y="7088"/>
                    <a:pt x="10001" y="7088"/>
                  </a:cubicBezTo>
                  <a:cubicBezTo>
                    <a:pt x="10153" y="6996"/>
                    <a:pt x="10183" y="6753"/>
                    <a:pt x="10092" y="6601"/>
                  </a:cubicBezTo>
                  <a:lnTo>
                    <a:pt x="9697" y="6085"/>
                  </a:lnTo>
                  <a:lnTo>
                    <a:pt x="10943" y="6267"/>
                  </a:lnTo>
                  <a:cubicBezTo>
                    <a:pt x="11034" y="6267"/>
                    <a:pt x="11064" y="6267"/>
                    <a:pt x="11156" y="6236"/>
                  </a:cubicBezTo>
                  <a:cubicBezTo>
                    <a:pt x="11247" y="6176"/>
                    <a:pt x="11338" y="6085"/>
                    <a:pt x="11368" y="5963"/>
                  </a:cubicBezTo>
                  <a:cubicBezTo>
                    <a:pt x="11368" y="5781"/>
                    <a:pt x="11247" y="5629"/>
                    <a:pt x="11064" y="5598"/>
                  </a:cubicBezTo>
                  <a:lnTo>
                    <a:pt x="9818" y="5385"/>
                  </a:lnTo>
                  <a:lnTo>
                    <a:pt x="10335" y="5021"/>
                  </a:lnTo>
                  <a:cubicBezTo>
                    <a:pt x="10487" y="4899"/>
                    <a:pt x="10548" y="4686"/>
                    <a:pt x="10426" y="4534"/>
                  </a:cubicBezTo>
                  <a:cubicBezTo>
                    <a:pt x="10349" y="4438"/>
                    <a:pt x="10236" y="4378"/>
                    <a:pt x="10124" y="4378"/>
                  </a:cubicBezTo>
                  <a:cubicBezTo>
                    <a:pt x="10060" y="4378"/>
                    <a:pt x="9996" y="4399"/>
                    <a:pt x="9940" y="4443"/>
                  </a:cubicBezTo>
                  <a:lnTo>
                    <a:pt x="8815" y="5294"/>
                  </a:lnTo>
                  <a:lnTo>
                    <a:pt x="7691" y="5142"/>
                  </a:lnTo>
                  <a:lnTo>
                    <a:pt x="8633" y="4413"/>
                  </a:lnTo>
                  <a:cubicBezTo>
                    <a:pt x="8754" y="4322"/>
                    <a:pt x="8815" y="4139"/>
                    <a:pt x="8754" y="4018"/>
                  </a:cubicBezTo>
                  <a:cubicBezTo>
                    <a:pt x="8724" y="3866"/>
                    <a:pt x="8572" y="3805"/>
                    <a:pt x="8420" y="3805"/>
                  </a:cubicBezTo>
                  <a:lnTo>
                    <a:pt x="7295" y="3805"/>
                  </a:lnTo>
                  <a:lnTo>
                    <a:pt x="7873" y="3075"/>
                  </a:lnTo>
                  <a:lnTo>
                    <a:pt x="9241" y="2923"/>
                  </a:lnTo>
                  <a:cubicBezTo>
                    <a:pt x="9271" y="2923"/>
                    <a:pt x="9332" y="2923"/>
                    <a:pt x="9332" y="2893"/>
                  </a:cubicBezTo>
                  <a:cubicBezTo>
                    <a:pt x="9484" y="2802"/>
                    <a:pt x="9545" y="2650"/>
                    <a:pt x="9545" y="2498"/>
                  </a:cubicBezTo>
                  <a:cubicBezTo>
                    <a:pt x="9517" y="2331"/>
                    <a:pt x="9388" y="2190"/>
                    <a:pt x="9226" y="2190"/>
                  </a:cubicBezTo>
                  <a:cubicBezTo>
                    <a:pt x="9211" y="2190"/>
                    <a:pt x="9196" y="2191"/>
                    <a:pt x="9180" y="2194"/>
                  </a:cubicBezTo>
                  <a:lnTo>
                    <a:pt x="8511" y="2285"/>
                  </a:lnTo>
                  <a:lnTo>
                    <a:pt x="8511" y="2285"/>
                  </a:lnTo>
                  <a:lnTo>
                    <a:pt x="9332" y="1252"/>
                  </a:lnTo>
                  <a:cubicBezTo>
                    <a:pt x="9423" y="1100"/>
                    <a:pt x="9393" y="856"/>
                    <a:pt x="9241" y="765"/>
                  </a:cubicBezTo>
                  <a:cubicBezTo>
                    <a:pt x="9177" y="715"/>
                    <a:pt x="9103" y="690"/>
                    <a:pt x="9030" y="690"/>
                  </a:cubicBezTo>
                  <a:cubicBezTo>
                    <a:pt x="8927" y="690"/>
                    <a:pt x="8825" y="738"/>
                    <a:pt x="8754" y="826"/>
                  </a:cubicBezTo>
                  <a:lnTo>
                    <a:pt x="7964" y="1860"/>
                  </a:lnTo>
                  <a:lnTo>
                    <a:pt x="7873" y="1221"/>
                  </a:lnTo>
                  <a:cubicBezTo>
                    <a:pt x="7847" y="1041"/>
                    <a:pt x="7734" y="904"/>
                    <a:pt x="7588" y="904"/>
                  </a:cubicBezTo>
                  <a:cubicBezTo>
                    <a:pt x="7563" y="904"/>
                    <a:pt x="7536" y="908"/>
                    <a:pt x="7508" y="917"/>
                  </a:cubicBezTo>
                  <a:cubicBezTo>
                    <a:pt x="7295" y="948"/>
                    <a:pt x="7143" y="1100"/>
                    <a:pt x="7204" y="1282"/>
                  </a:cubicBezTo>
                  <a:lnTo>
                    <a:pt x="7356" y="2650"/>
                  </a:lnTo>
                  <a:lnTo>
                    <a:pt x="6779" y="3379"/>
                  </a:lnTo>
                  <a:lnTo>
                    <a:pt x="6475" y="2315"/>
                  </a:lnTo>
                  <a:cubicBezTo>
                    <a:pt x="6444" y="2163"/>
                    <a:pt x="6323" y="2072"/>
                    <a:pt x="6171" y="2042"/>
                  </a:cubicBezTo>
                  <a:cubicBezTo>
                    <a:pt x="6145" y="2037"/>
                    <a:pt x="6119" y="2034"/>
                    <a:pt x="6095" y="2034"/>
                  </a:cubicBezTo>
                  <a:cubicBezTo>
                    <a:pt x="5979" y="2034"/>
                    <a:pt x="5887" y="2093"/>
                    <a:pt x="5836" y="2194"/>
                  </a:cubicBezTo>
                  <a:lnTo>
                    <a:pt x="5259" y="3136"/>
                  </a:lnTo>
                  <a:lnTo>
                    <a:pt x="4925" y="2315"/>
                  </a:lnTo>
                  <a:lnTo>
                    <a:pt x="5441" y="1069"/>
                  </a:lnTo>
                  <a:cubicBezTo>
                    <a:pt x="5532" y="856"/>
                    <a:pt x="5441" y="674"/>
                    <a:pt x="5259" y="613"/>
                  </a:cubicBezTo>
                  <a:cubicBezTo>
                    <a:pt x="5210" y="589"/>
                    <a:pt x="5159" y="578"/>
                    <a:pt x="5109" y="578"/>
                  </a:cubicBezTo>
                  <a:cubicBezTo>
                    <a:pt x="4973" y="578"/>
                    <a:pt x="4847" y="662"/>
                    <a:pt x="4803" y="796"/>
                  </a:cubicBezTo>
                  <a:lnTo>
                    <a:pt x="4529" y="1404"/>
                  </a:lnTo>
                  <a:lnTo>
                    <a:pt x="4043" y="218"/>
                  </a:lnTo>
                  <a:cubicBezTo>
                    <a:pt x="3976" y="85"/>
                    <a:pt x="3861" y="0"/>
                    <a:pt x="37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3"/>
            <p:cNvSpPr/>
            <p:nvPr/>
          </p:nvSpPr>
          <p:spPr>
            <a:xfrm>
              <a:off x="4884593" y="3991981"/>
              <a:ext cx="365446" cy="331363"/>
            </a:xfrm>
            <a:custGeom>
              <a:avLst/>
              <a:gdLst/>
              <a:ahLst/>
              <a:cxnLst/>
              <a:rect l="l" t="t" r="r" b="b"/>
              <a:pathLst>
                <a:path w="11430" h="10364" extrusionOk="0">
                  <a:moveTo>
                    <a:pt x="6019" y="3228"/>
                  </a:moveTo>
                  <a:lnTo>
                    <a:pt x="6262" y="4018"/>
                  </a:lnTo>
                  <a:lnTo>
                    <a:pt x="5867" y="4535"/>
                  </a:lnTo>
                  <a:lnTo>
                    <a:pt x="5654" y="3958"/>
                  </a:lnTo>
                  <a:lnTo>
                    <a:pt x="6019" y="3228"/>
                  </a:lnTo>
                  <a:close/>
                  <a:moveTo>
                    <a:pt x="4347" y="4018"/>
                  </a:moveTo>
                  <a:lnTo>
                    <a:pt x="4955" y="4170"/>
                  </a:lnTo>
                  <a:lnTo>
                    <a:pt x="5199" y="4748"/>
                  </a:lnTo>
                  <a:lnTo>
                    <a:pt x="4895" y="4717"/>
                  </a:lnTo>
                  <a:lnTo>
                    <a:pt x="4347" y="4018"/>
                  </a:lnTo>
                  <a:close/>
                  <a:moveTo>
                    <a:pt x="7387" y="4444"/>
                  </a:moveTo>
                  <a:lnTo>
                    <a:pt x="6658" y="4991"/>
                  </a:lnTo>
                  <a:lnTo>
                    <a:pt x="6354" y="4930"/>
                  </a:lnTo>
                  <a:lnTo>
                    <a:pt x="6749" y="4444"/>
                  </a:lnTo>
                  <a:close/>
                  <a:moveTo>
                    <a:pt x="4803" y="5447"/>
                  </a:moveTo>
                  <a:lnTo>
                    <a:pt x="5107" y="5477"/>
                  </a:lnTo>
                  <a:lnTo>
                    <a:pt x="4743" y="5964"/>
                  </a:lnTo>
                  <a:lnTo>
                    <a:pt x="4074" y="5964"/>
                  </a:lnTo>
                  <a:lnTo>
                    <a:pt x="4803" y="5447"/>
                  </a:lnTo>
                  <a:close/>
                  <a:moveTo>
                    <a:pt x="6293" y="5660"/>
                  </a:moveTo>
                  <a:lnTo>
                    <a:pt x="6597" y="5690"/>
                  </a:lnTo>
                  <a:lnTo>
                    <a:pt x="7113" y="6389"/>
                  </a:lnTo>
                  <a:lnTo>
                    <a:pt x="6506" y="6237"/>
                  </a:lnTo>
                  <a:lnTo>
                    <a:pt x="6293" y="5660"/>
                  </a:lnTo>
                  <a:close/>
                  <a:moveTo>
                    <a:pt x="5594" y="5903"/>
                  </a:moveTo>
                  <a:lnTo>
                    <a:pt x="5837" y="6450"/>
                  </a:lnTo>
                  <a:lnTo>
                    <a:pt x="5442" y="7179"/>
                  </a:lnTo>
                  <a:lnTo>
                    <a:pt x="5229" y="6389"/>
                  </a:lnTo>
                  <a:lnTo>
                    <a:pt x="5594" y="5903"/>
                  </a:lnTo>
                  <a:close/>
                  <a:moveTo>
                    <a:pt x="3737" y="1"/>
                  </a:moveTo>
                  <a:cubicBezTo>
                    <a:pt x="3687" y="1"/>
                    <a:pt x="3636" y="12"/>
                    <a:pt x="3588" y="36"/>
                  </a:cubicBezTo>
                  <a:cubicBezTo>
                    <a:pt x="3405" y="97"/>
                    <a:pt x="3314" y="310"/>
                    <a:pt x="3405" y="492"/>
                  </a:cubicBezTo>
                  <a:lnTo>
                    <a:pt x="3892" y="1678"/>
                  </a:lnTo>
                  <a:lnTo>
                    <a:pt x="3284" y="1404"/>
                  </a:lnTo>
                  <a:cubicBezTo>
                    <a:pt x="3235" y="1380"/>
                    <a:pt x="3186" y="1369"/>
                    <a:pt x="3139" y="1369"/>
                  </a:cubicBezTo>
                  <a:cubicBezTo>
                    <a:pt x="3010" y="1369"/>
                    <a:pt x="2894" y="1453"/>
                    <a:pt x="2828" y="1587"/>
                  </a:cubicBezTo>
                  <a:cubicBezTo>
                    <a:pt x="2767" y="1769"/>
                    <a:pt x="2828" y="1982"/>
                    <a:pt x="3010" y="2043"/>
                  </a:cubicBezTo>
                  <a:lnTo>
                    <a:pt x="4287" y="2590"/>
                  </a:lnTo>
                  <a:lnTo>
                    <a:pt x="4621" y="3410"/>
                  </a:lnTo>
                  <a:lnTo>
                    <a:pt x="4621" y="3410"/>
                  </a:lnTo>
                  <a:lnTo>
                    <a:pt x="3557" y="3106"/>
                  </a:lnTo>
                  <a:cubicBezTo>
                    <a:pt x="3523" y="3100"/>
                    <a:pt x="3489" y="3096"/>
                    <a:pt x="3455" y="3096"/>
                  </a:cubicBezTo>
                  <a:cubicBezTo>
                    <a:pt x="3340" y="3096"/>
                    <a:pt x="3233" y="3141"/>
                    <a:pt x="3162" y="3258"/>
                  </a:cubicBezTo>
                  <a:cubicBezTo>
                    <a:pt x="3101" y="3380"/>
                    <a:pt x="3101" y="3562"/>
                    <a:pt x="3162" y="3684"/>
                  </a:cubicBezTo>
                  <a:lnTo>
                    <a:pt x="3892" y="4626"/>
                  </a:lnTo>
                  <a:lnTo>
                    <a:pt x="3892" y="4626"/>
                  </a:lnTo>
                  <a:lnTo>
                    <a:pt x="2767" y="4474"/>
                  </a:lnTo>
                  <a:lnTo>
                    <a:pt x="1916" y="3380"/>
                  </a:lnTo>
                  <a:cubicBezTo>
                    <a:pt x="1840" y="3285"/>
                    <a:pt x="1728" y="3238"/>
                    <a:pt x="1618" y="3238"/>
                  </a:cubicBezTo>
                  <a:cubicBezTo>
                    <a:pt x="1552" y="3238"/>
                    <a:pt x="1486" y="3255"/>
                    <a:pt x="1429" y="3289"/>
                  </a:cubicBezTo>
                  <a:cubicBezTo>
                    <a:pt x="1277" y="3410"/>
                    <a:pt x="1247" y="3654"/>
                    <a:pt x="1338" y="3806"/>
                  </a:cubicBezTo>
                  <a:lnTo>
                    <a:pt x="1733" y="4322"/>
                  </a:lnTo>
                  <a:lnTo>
                    <a:pt x="487" y="4140"/>
                  </a:lnTo>
                  <a:cubicBezTo>
                    <a:pt x="469" y="4137"/>
                    <a:pt x="451" y="4136"/>
                    <a:pt x="433" y="4136"/>
                  </a:cubicBezTo>
                  <a:cubicBezTo>
                    <a:pt x="244" y="4136"/>
                    <a:pt x="89" y="4277"/>
                    <a:pt x="62" y="4444"/>
                  </a:cubicBezTo>
                  <a:cubicBezTo>
                    <a:pt x="1" y="4626"/>
                    <a:pt x="183" y="4809"/>
                    <a:pt x="366" y="4869"/>
                  </a:cubicBezTo>
                  <a:lnTo>
                    <a:pt x="1612" y="5052"/>
                  </a:lnTo>
                  <a:lnTo>
                    <a:pt x="1095" y="5416"/>
                  </a:lnTo>
                  <a:cubicBezTo>
                    <a:pt x="943" y="5538"/>
                    <a:pt x="882" y="5781"/>
                    <a:pt x="1004" y="5933"/>
                  </a:cubicBezTo>
                  <a:cubicBezTo>
                    <a:pt x="1090" y="5998"/>
                    <a:pt x="1191" y="6062"/>
                    <a:pt x="1297" y="6062"/>
                  </a:cubicBezTo>
                  <a:cubicBezTo>
                    <a:pt x="1340" y="6062"/>
                    <a:pt x="1385" y="6051"/>
                    <a:pt x="1429" y="6024"/>
                  </a:cubicBezTo>
                  <a:cubicBezTo>
                    <a:pt x="1460" y="6024"/>
                    <a:pt x="1460" y="5994"/>
                    <a:pt x="1490" y="5994"/>
                  </a:cubicBezTo>
                  <a:lnTo>
                    <a:pt x="2615" y="5173"/>
                  </a:lnTo>
                  <a:lnTo>
                    <a:pt x="3740" y="5325"/>
                  </a:lnTo>
                  <a:lnTo>
                    <a:pt x="2797" y="6055"/>
                  </a:lnTo>
                  <a:cubicBezTo>
                    <a:pt x="2676" y="6116"/>
                    <a:pt x="2615" y="6298"/>
                    <a:pt x="2676" y="6420"/>
                  </a:cubicBezTo>
                  <a:cubicBezTo>
                    <a:pt x="2706" y="6572"/>
                    <a:pt x="2858" y="6663"/>
                    <a:pt x="3010" y="6663"/>
                  </a:cubicBezTo>
                  <a:lnTo>
                    <a:pt x="4135" y="6663"/>
                  </a:lnTo>
                  <a:lnTo>
                    <a:pt x="3557" y="7362"/>
                  </a:lnTo>
                  <a:lnTo>
                    <a:pt x="2189" y="7514"/>
                  </a:lnTo>
                  <a:cubicBezTo>
                    <a:pt x="1977" y="7575"/>
                    <a:pt x="1855" y="7727"/>
                    <a:pt x="1885" y="7909"/>
                  </a:cubicBezTo>
                  <a:cubicBezTo>
                    <a:pt x="1913" y="8076"/>
                    <a:pt x="2042" y="8217"/>
                    <a:pt x="2204" y="8217"/>
                  </a:cubicBezTo>
                  <a:cubicBezTo>
                    <a:pt x="2219" y="8217"/>
                    <a:pt x="2234" y="8216"/>
                    <a:pt x="2250" y="8213"/>
                  </a:cubicBezTo>
                  <a:lnTo>
                    <a:pt x="2888" y="8122"/>
                  </a:lnTo>
                  <a:lnTo>
                    <a:pt x="2098" y="9155"/>
                  </a:lnTo>
                  <a:cubicBezTo>
                    <a:pt x="1977" y="9307"/>
                    <a:pt x="2037" y="9550"/>
                    <a:pt x="2189" y="9641"/>
                  </a:cubicBezTo>
                  <a:cubicBezTo>
                    <a:pt x="2248" y="9700"/>
                    <a:pt x="2320" y="9734"/>
                    <a:pt x="2396" y="9734"/>
                  </a:cubicBezTo>
                  <a:cubicBezTo>
                    <a:pt x="2438" y="9734"/>
                    <a:pt x="2481" y="9724"/>
                    <a:pt x="2524" y="9702"/>
                  </a:cubicBezTo>
                  <a:cubicBezTo>
                    <a:pt x="2554" y="9641"/>
                    <a:pt x="2645" y="9611"/>
                    <a:pt x="2676" y="9581"/>
                  </a:cubicBezTo>
                  <a:lnTo>
                    <a:pt x="3466" y="8547"/>
                  </a:lnTo>
                  <a:lnTo>
                    <a:pt x="3557" y="9186"/>
                  </a:lnTo>
                  <a:cubicBezTo>
                    <a:pt x="3583" y="9366"/>
                    <a:pt x="3696" y="9503"/>
                    <a:pt x="3842" y="9503"/>
                  </a:cubicBezTo>
                  <a:cubicBezTo>
                    <a:pt x="3868" y="9503"/>
                    <a:pt x="3894" y="9499"/>
                    <a:pt x="3922" y="9489"/>
                  </a:cubicBezTo>
                  <a:cubicBezTo>
                    <a:pt x="3952" y="9489"/>
                    <a:pt x="4013" y="9489"/>
                    <a:pt x="4013" y="9459"/>
                  </a:cubicBezTo>
                  <a:cubicBezTo>
                    <a:pt x="4165" y="9398"/>
                    <a:pt x="4226" y="9246"/>
                    <a:pt x="4226" y="9094"/>
                  </a:cubicBezTo>
                  <a:lnTo>
                    <a:pt x="4074" y="7727"/>
                  </a:lnTo>
                  <a:lnTo>
                    <a:pt x="4651" y="6997"/>
                  </a:lnTo>
                  <a:lnTo>
                    <a:pt x="4955" y="8061"/>
                  </a:lnTo>
                  <a:cubicBezTo>
                    <a:pt x="4986" y="8213"/>
                    <a:pt x="5107" y="8274"/>
                    <a:pt x="5259" y="8334"/>
                  </a:cubicBezTo>
                  <a:cubicBezTo>
                    <a:pt x="5280" y="8339"/>
                    <a:pt x="5300" y="8340"/>
                    <a:pt x="5319" y="8340"/>
                  </a:cubicBezTo>
                  <a:cubicBezTo>
                    <a:pt x="5443" y="8340"/>
                    <a:pt x="5541" y="8261"/>
                    <a:pt x="5594" y="8182"/>
                  </a:cubicBezTo>
                  <a:lnTo>
                    <a:pt x="6171" y="7210"/>
                  </a:lnTo>
                  <a:lnTo>
                    <a:pt x="6506" y="8061"/>
                  </a:lnTo>
                  <a:lnTo>
                    <a:pt x="5989" y="9307"/>
                  </a:lnTo>
                  <a:cubicBezTo>
                    <a:pt x="5898" y="9489"/>
                    <a:pt x="5989" y="9702"/>
                    <a:pt x="6171" y="9763"/>
                  </a:cubicBezTo>
                  <a:cubicBezTo>
                    <a:pt x="6220" y="9787"/>
                    <a:pt x="6269" y="9799"/>
                    <a:pt x="6316" y="9799"/>
                  </a:cubicBezTo>
                  <a:cubicBezTo>
                    <a:pt x="6445" y="9799"/>
                    <a:pt x="6560" y="9714"/>
                    <a:pt x="6627" y="9581"/>
                  </a:cubicBezTo>
                  <a:lnTo>
                    <a:pt x="6901" y="8973"/>
                  </a:lnTo>
                  <a:lnTo>
                    <a:pt x="7387" y="10158"/>
                  </a:lnTo>
                  <a:cubicBezTo>
                    <a:pt x="7433" y="10295"/>
                    <a:pt x="7564" y="10363"/>
                    <a:pt x="7703" y="10363"/>
                  </a:cubicBezTo>
                  <a:cubicBezTo>
                    <a:pt x="7750" y="10363"/>
                    <a:pt x="7797" y="10356"/>
                    <a:pt x="7843" y="10341"/>
                  </a:cubicBezTo>
                  <a:cubicBezTo>
                    <a:pt x="8025" y="10249"/>
                    <a:pt x="8117" y="10067"/>
                    <a:pt x="8025" y="9885"/>
                  </a:cubicBezTo>
                  <a:lnTo>
                    <a:pt x="7539" y="8699"/>
                  </a:lnTo>
                  <a:lnTo>
                    <a:pt x="8147" y="8973"/>
                  </a:lnTo>
                  <a:cubicBezTo>
                    <a:pt x="8177" y="8988"/>
                    <a:pt x="8223" y="8996"/>
                    <a:pt x="8272" y="8996"/>
                  </a:cubicBezTo>
                  <a:cubicBezTo>
                    <a:pt x="8322" y="8996"/>
                    <a:pt x="8375" y="8988"/>
                    <a:pt x="8420" y="8973"/>
                  </a:cubicBezTo>
                  <a:cubicBezTo>
                    <a:pt x="8481" y="8942"/>
                    <a:pt x="8572" y="8851"/>
                    <a:pt x="8603" y="8790"/>
                  </a:cubicBezTo>
                  <a:cubicBezTo>
                    <a:pt x="8664" y="8578"/>
                    <a:pt x="8603" y="8395"/>
                    <a:pt x="8420" y="8334"/>
                  </a:cubicBezTo>
                  <a:lnTo>
                    <a:pt x="7144" y="7787"/>
                  </a:lnTo>
                  <a:lnTo>
                    <a:pt x="6810" y="6967"/>
                  </a:lnTo>
                  <a:lnTo>
                    <a:pt x="7873" y="7271"/>
                  </a:lnTo>
                  <a:cubicBezTo>
                    <a:pt x="7904" y="7281"/>
                    <a:pt x="7931" y="7284"/>
                    <a:pt x="7957" y="7284"/>
                  </a:cubicBezTo>
                  <a:cubicBezTo>
                    <a:pt x="8008" y="7284"/>
                    <a:pt x="8056" y="7271"/>
                    <a:pt x="8117" y="7271"/>
                  </a:cubicBezTo>
                  <a:cubicBezTo>
                    <a:pt x="8177" y="7210"/>
                    <a:pt x="8208" y="7179"/>
                    <a:pt x="8269" y="7149"/>
                  </a:cubicBezTo>
                  <a:cubicBezTo>
                    <a:pt x="8329" y="7027"/>
                    <a:pt x="8329" y="6845"/>
                    <a:pt x="8269" y="6724"/>
                  </a:cubicBezTo>
                  <a:lnTo>
                    <a:pt x="7539" y="5781"/>
                  </a:lnTo>
                  <a:lnTo>
                    <a:pt x="7539" y="5781"/>
                  </a:lnTo>
                  <a:lnTo>
                    <a:pt x="8664" y="5933"/>
                  </a:lnTo>
                  <a:lnTo>
                    <a:pt x="9515" y="7027"/>
                  </a:lnTo>
                  <a:cubicBezTo>
                    <a:pt x="9604" y="7116"/>
                    <a:pt x="9709" y="7173"/>
                    <a:pt x="9819" y="7173"/>
                  </a:cubicBezTo>
                  <a:cubicBezTo>
                    <a:pt x="9859" y="7173"/>
                    <a:pt x="9900" y="7165"/>
                    <a:pt x="9940" y="7149"/>
                  </a:cubicBezTo>
                  <a:cubicBezTo>
                    <a:pt x="9971" y="7149"/>
                    <a:pt x="9971" y="7119"/>
                    <a:pt x="10001" y="7119"/>
                  </a:cubicBezTo>
                  <a:cubicBezTo>
                    <a:pt x="10153" y="6997"/>
                    <a:pt x="10183" y="6754"/>
                    <a:pt x="10092" y="6602"/>
                  </a:cubicBezTo>
                  <a:lnTo>
                    <a:pt x="9697" y="6085"/>
                  </a:lnTo>
                  <a:lnTo>
                    <a:pt x="10943" y="6268"/>
                  </a:lnTo>
                  <a:cubicBezTo>
                    <a:pt x="11035" y="6268"/>
                    <a:pt x="11065" y="6268"/>
                    <a:pt x="11156" y="6237"/>
                  </a:cubicBezTo>
                  <a:cubicBezTo>
                    <a:pt x="11247" y="6207"/>
                    <a:pt x="11338" y="6085"/>
                    <a:pt x="11369" y="5964"/>
                  </a:cubicBezTo>
                  <a:cubicBezTo>
                    <a:pt x="11430" y="5812"/>
                    <a:pt x="11278" y="5629"/>
                    <a:pt x="11065" y="5599"/>
                  </a:cubicBezTo>
                  <a:lnTo>
                    <a:pt x="9819" y="5386"/>
                  </a:lnTo>
                  <a:lnTo>
                    <a:pt x="10335" y="5021"/>
                  </a:lnTo>
                  <a:cubicBezTo>
                    <a:pt x="10487" y="4900"/>
                    <a:pt x="10548" y="4687"/>
                    <a:pt x="10427" y="4535"/>
                  </a:cubicBezTo>
                  <a:cubicBezTo>
                    <a:pt x="10350" y="4439"/>
                    <a:pt x="10236" y="4379"/>
                    <a:pt x="10125" y="4379"/>
                  </a:cubicBezTo>
                  <a:cubicBezTo>
                    <a:pt x="10060" y="4379"/>
                    <a:pt x="9996" y="4399"/>
                    <a:pt x="9940" y="4444"/>
                  </a:cubicBezTo>
                  <a:lnTo>
                    <a:pt x="8816" y="5295"/>
                  </a:lnTo>
                  <a:lnTo>
                    <a:pt x="7691" y="5143"/>
                  </a:lnTo>
                  <a:lnTo>
                    <a:pt x="8633" y="4413"/>
                  </a:lnTo>
                  <a:cubicBezTo>
                    <a:pt x="8755" y="4322"/>
                    <a:pt x="8816" y="4140"/>
                    <a:pt x="8755" y="4018"/>
                  </a:cubicBezTo>
                  <a:cubicBezTo>
                    <a:pt x="8724" y="3866"/>
                    <a:pt x="8572" y="3806"/>
                    <a:pt x="8420" y="3806"/>
                  </a:cubicBezTo>
                  <a:lnTo>
                    <a:pt x="7326" y="3806"/>
                  </a:lnTo>
                  <a:lnTo>
                    <a:pt x="7873" y="3076"/>
                  </a:lnTo>
                  <a:lnTo>
                    <a:pt x="9241" y="2924"/>
                  </a:lnTo>
                  <a:cubicBezTo>
                    <a:pt x="9302" y="2924"/>
                    <a:pt x="9332" y="2924"/>
                    <a:pt x="9332" y="2894"/>
                  </a:cubicBezTo>
                  <a:cubicBezTo>
                    <a:pt x="9484" y="2802"/>
                    <a:pt x="9545" y="2650"/>
                    <a:pt x="9545" y="2499"/>
                  </a:cubicBezTo>
                  <a:cubicBezTo>
                    <a:pt x="9517" y="2332"/>
                    <a:pt x="9388" y="2191"/>
                    <a:pt x="9227" y="2191"/>
                  </a:cubicBezTo>
                  <a:cubicBezTo>
                    <a:pt x="9212" y="2191"/>
                    <a:pt x="9196" y="2192"/>
                    <a:pt x="9180" y="2195"/>
                  </a:cubicBezTo>
                  <a:lnTo>
                    <a:pt x="8542" y="2286"/>
                  </a:lnTo>
                  <a:lnTo>
                    <a:pt x="8542" y="2286"/>
                  </a:lnTo>
                  <a:lnTo>
                    <a:pt x="9332" y="1252"/>
                  </a:lnTo>
                  <a:cubicBezTo>
                    <a:pt x="9454" y="1100"/>
                    <a:pt x="9393" y="857"/>
                    <a:pt x="9241" y="766"/>
                  </a:cubicBezTo>
                  <a:cubicBezTo>
                    <a:pt x="9178" y="715"/>
                    <a:pt x="9104" y="691"/>
                    <a:pt x="9030" y="691"/>
                  </a:cubicBezTo>
                  <a:cubicBezTo>
                    <a:pt x="8927" y="691"/>
                    <a:pt x="8826" y="738"/>
                    <a:pt x="8755" y="827"/>
                  </a:cubicBezTo>
                  <a:lnTo>
                    <a:pt x="7965" y="1860"/>
                  </a:lnTo>
                  <a:lnTo>
                    <a:pt x="7873" y="1222"/>
                  </a:lnTo>
                  <a:cubicBezTo>
                    <a:pt x="7848" y="1041"/>
                    <a:pt x="7734" y="904"/>
                    <a:pt x="7589" y="904"/>
                  </a:cubicBezTo>
                  <a:cubicBezTo>
                    <a:pt x="7563" y="904"/>
                    <a:pt x="7536" y="909"/>
                    <a:pt x="7509" y="918"/>
                  </a:cubicBezTo>
                  <a:cubicBezTo>
                    <a:pt x="7326" y="948"/>
                    <a:pt x="7174" y="1100"/>
                    <a:pt x="7205" y="1283"/>
                  </a:cubicBezTo>
                  <a:lnTo>
                    <a:pt x="7357" y="2650"/>
                  </a:lnTo>
                  <a:lnTo>
                    <a:pt x="6779" y="3380"/>
                  </a:lnTo>
                  <a:lnTo>
                    <a:pt x="6475" y="2316"/>
                  </a:lnTo>
                  <a:cubicBezTo>
                    <a:pt x="6445" y="2164"/>
                    <a:pt x="6323" y="2073"/>
                    <a:pt x="6171" y="2043"/>
                  </a:cubicBezTo>
                  <a:cubicBezTo>
                    <a:pt x="6145" y="2037"/>
                    <a:pt x="6120" y="2035"/>
                    <a:pt x="6096" y="2035"/>
                  </a:cubicBezTo>
                  <a:cubicBezTo>
                    <a:pt x="5979" y="2035"/>
                    <a:pt x="5887" y="2094"/>
                    <a:pt x="5837" y="2195"/>
                  </a:cubicBezTo>
                  <a:lnTo>
                    <a:pt x="5259" y="3137"/>
                  </a:lnTo>
                  <a:lnTo>
                    <a:pt x="4925" y="2316"/>
                  </a:lnTo>
                  <a:lnTo>
                    <a:pt x="5442" y="1070"/>
                  </a:lnTo>
                  <a:cubicBezTo>
                    <a:pt x="5533" y="857"/>
                    <a:pt x="5442" y="675"/>
                    <a:pt x="5259" y="614"/>
                  </a:cubicBezTo>
                  <a:cubicBezTo>
                    <a:pt x="5210" y="590"/>
                    <a:pt x="5162" y="578"/>
                    <a:pt x="5114" y="578"/>
                  </a:cubicBezTo>
                  <a:cubicBezTo>
                    <a:pt x="4986" y="578"/>
                    <a:pt x="4870" y="663"/>
                    <a:pt x="4803" y="796"/>
                  </a:cubicBezTo>
                  <a:lnTo>
                    <a:pt x="4530" y="1404"/>
                  </a:lnTo>
                  <a:lnTo>
                    <a:pt x="4043" y="219"/>
                  </a:lnTo>
                  <a:cubicBezTo>
                    <a:pt x="3999" y="85"/>
                    <a:pt x="3873" y="1"/>
                    <a:pt x="37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3"/>
            <p:cNvSpPr/>
            <p:nvPr/>
          </p:nvSpPr>
          <p:spPr>
            <a:xfrm>
              <a:off x="295424" y="2916625"/>
              <a:ext cx="369314" cy="337150"/>
            </a:xfrm>
            <a:custGeom>
              <a:avLst/>
              <a:gdLst/>
              <a:ahLst/>
              <a:cxnLst/>
              <a:rect l="l" t="t" r="r" b="b"/>
              <a:pathLst>
                <a:path w="11551" h="10545" extrusionOk="0">
                  <a:moveTo>
                    <a:pt x="6079" y="3319"/>
                  </a:moveTo>
                  <a:lnTo>
                    <a:pt x="6323" y="4139"/>
                  </a:lnTo>
                  <a:lnTo>
                    <a:pt x="5928" y="4626"/>
                  </a:lnTo>
                  <a:lnTo>
                    <a:pt x="5715" y="4018"/>
                  </a:lnTo>
                  <a:lnTo>
                    <a:pt x="6079" y="3319"/>
                  </a:lnTo>
                  <a:close/>
                  <a:moveTo>
                    <a:pt x="4408" y="4139"/>
                  </a:moveTo>
                  <a:lnTo>
                    <a:pt x="5016" y="4291"/>
                  </a:lnTo>
                  <a:lnTo>
                    <a:pt x="5259" y="4899"/>
                  </a:lnTo>
                  <a:lnTo>
                    <a:pt x="4955" y="4839"/>
                  </a:lnTo>
                  <a:lnTo>
                    <a:pt x="4408" y="4139"/>
                  </a:lnTo>
                  <a:close/>
                  <a:moveTo>
                    <a:pt x="7478" y="4535"/>
                  </a:moveTo>
                  <a:lnTo>
                    <a:pt x="6779" y="5082"/>
                  </a:lnTo>
                  <a:lnTo>
                    <a:pt x="6475" y="5051"/>
                  </a:lnTo>
                  <a:lnTo>
                    <a:pt x="6839" y="4535"/>
                  </a:lnTo>
                  <a:close/>
                  <a:moveTo>
                    <a:pt x="4864" y="5568"/>
                  </a:moveTo>
                  <a:lnTo>
                    <a:pt x="5168" y="5598"/>
                  </a:lnTo>
                  <a:lnTo>
                    <a:pt x="4803" y="6115"/>
                  </a:lnTo>
                  <a:lnTo>
                    <a:pt x="4134" y="6115"/>
                  </a:lnTo>
                  <a:lnTo>
                    <a:pt x="4864" y="5568"/>
                  </a:lnTo>
                  <a:close/>
                  <a:moveTo>
                    <a:pt x="6383" y="5750"/>
                  </a:moveTo>
                  <a:lnTo>
                    <a:pt x="6687" y="5811"/>
                  </a:lnTo>
                  <a:lnTo>
                    <a:pt x="7235" y="6510"/>
                  </a:lnTo>
                  <a:lnTo>
                    <a:pt x="6627" y="6358"/>
                  </a:lnTo>
                  <a:lnTo>
                    <a:pt x="6383" y="5750"/>
                  </a:lnTo>
                  <a:close/>
                  <a:moveTo>
                    <a:pt x="5654" y="6024"/>
                  </a:moveTo>
                  <a:lnTo>
                    <a:pt x="5897" y="6632"/>
                  </a:lnTo>
                  <a:lnTo>
                    <a:pt x="5502" y="7331"/>
                  </a:lnTo>
                  <a:lnTo>
                    <a:pt x="5289" y="6510"/>
                  </a:lnTo>
                  <a:lnTo>
                    <a:pt x="5654" y="6024"/>
                  </a:lnTo>
                  <a:close/>
                  <a:moveTo>
                    <a:pt x="3797" y="0"/>
                  </a:moveTo>
                  <a:cubicBezTo>
                    <a:pt x="3748" y="0"/>
                    <a:pt x="3697" y="12"/>
                    <a:pt x="3648" y="36"/>
                  </a:cubicBezTo>
                  <a:cubicBezTo>
                    <a:pt x="3465" y="97"/>
                    <a:pt x="3374" y="279"/>
                    <a:pt x="3465" y="462"/>
                  </a:cubicBezTo>
                  <a:lnTo>
                    <a:pt x="3952" y="1647"/>
                  </a:lnTo>
                  <a:lnTo>
                    <a:pt x="3344" y="1404"/>
                  </a:lnTo>
                  <a:cubicBezTo>
                    <a:pt x="3295" y="1379"/>
                    <a:pt x="3244" y="1368"/>
                    <a:pt x="3194" y="1368"/>
                  </a:cubicBezTo>
                  <a:cubicBezTo>
                    <a:pt x="3058" y="1368"/>
                    <a:pt x="2932" y="1453"/>
                    <a:pt x="2888" y="1586"/>
                  </a:cubicBezTo>
                  <a:cubicBezTo>
                    <a:pt x="2797" y="1769"/>
                    <a:pt x="2888" y="1951"/>
                    <a:pt x="3070" y="2042"/>
                  </a:cubicBezTo>
                  <a:lnTo>
                    <a:pt x="4317" y="2559"/>
                  </a:lnTo>
                  <a:lnTo>
                    <a:pt x="4681" y="3440"/>
                  </a:lnTo>
                  <a:lnTo>
                    <a:pt x="3557" y="3136"/>
                  </a:lnTo>
                  <a:cubicBezTo>
                    <a:pt x="3522" y="3130"/>
                    <a:pt x="3488" y="3126"/>
                    <a:pt x="3455" y="3126"/>
                  </a:cubicBezTo>
                  <a:cubicBezTo>
                    <a:pt x="3341" y="3126"/>
                    <a:pt x="3239" y="3171"/>
                    <a:pt x="3192" y="3288"/>
                  </a:cubicBezTo>
                  <a:cubicBezTo>
                    <a:pt x="3101" y="3410"/>
                    <a:pt x="3101" y="3592"/>
                    <a:pt x="3192" y="3714"/>
                  </a:cubicBezTo>
                  <a:lnTo>
                    <a:pt x="3921" y="4687"/>
                  </a:lnTo>
                  <a:lnTo>
                    <a:pt x="2766" y="4535"/>
                  </a:lnTo>
                  <a:lnTo>
                    <a:pt x="1946" y="3440"/>
                  </a:lnTo>
                  <a:cubicBezTo>
                    <a:pt x="1870" y="3345"/>
                    <a:pt x="1746" y="3298"/>
                    <a:pt x="1627" y="3298"/>
                  </a:cubicBezTo>
                  <a:cubicBezTo>
                    <a:pt x="1556" y="3298"/>
                    <a:pt x="1486" y="3315"/>
                    <a:pt x="1429" y="3349"/>
                  </a:cubicBezTo>
                  <a:cubicBezTo>
                    <a:pt x="1277" y="3471"/>
                    <a:pt x="1247" y="3714"/>
                    <a:pt x="1368" y="3866"/>
                  </a:cubicBezTo>
                  <a:lnTo>
                    <a:pt x="1733" y="4383"/>
                  </a:lnTo>
                  <a:lnTo>
                    <a:pt x="1733" y="4383"/>
                  </a:lnTo>
                  <a:lnTo>
                    <a:pt x="456" y="4200"/>
                  </a:lnTo>
                  <a:cubicBezTo>
                    <a:pt x="441" y="4198"/>
                    <a:pt x="425" y="4196"/>
                    <a:pt x="408" y="4196"/>
                  </a:cubicBezTo>
                  <a:cubicBezTo>
                    <a:pt x="238" y="4196"/>
                    <a:pt x="59" y="4338"/>
                    <a:pt x="31" y="4504"/>
                  </a:cubicBezTo>
                  <a:cubicBezTo>
                    <a:pt x="0" y="4687"/>
                    <a:pt x="152" y="4899"/>
                    <a:pt x="335" y="4930"/>
                  </a:cubicBezTo>
                  <a:lnTo>
                    <a:pt x="1642" y="5112"/>
                  </a:lnTo>
                  <a:lnTo>
                    <a:pt x="1095" y="5507"/>
                  </a:lnTo>
                  <a:cubicBezTo>
                    <a:pt x="943" y="5598"/>
                    <a:pt x="912" y="5842"/>
                    <a:pt x="1034" y="5994"/>
                  </a:cubicBezTo>
                  <a:cubicBezTo>
                    <a:pt x="1096" y="6097"/>
                    <a:pt x="1187" y="6144"/>
                    <a:pt x="1287" y="6144"/>
                  </a:cubicBezTo>
                  <a:cubicBezTo>
                    <a:pt x="1333" y="6144"/>
                    <a:pt x="1381" y="6134"/>
                    <a:pt x="1429" y="6115"/>
                  </a:cubicBezTo>
                  <a:cubicBezTo>
                    <a:pt x="1490" y="6115"/>
                    <a:pt x="1490" y="6054"/>
                    <a:pt x="1520" y="6054"/>
                  </a:cubicBezTo>
                  <a:lnTo>
                    <a:pt x="2614" y="5234"/>
                  </a:lnTo>
                  <a:lnTo>
                    <a:pt x="3769" y="5386"/>
                  </a:lnTo>
                  <a:lnTo>
                    <a:pt x="2766" y="6115"/>
                  </a:lnTo>
                  <a:cubicBezTo>
                    <a:pt x="2645" y="6176"/>
                    <a:pt x="2584" y="6358"/>
                    <a:pt x="2645" y="6480"/>
                  </a:cubicBezTo>
                  <a:cubicBezTo>
                    <a:pt x="2706" y="6632"/>
                    <a:pt x="2858" y="6723"/>
                    <a:pt x="3010" y="6753"/>
                  </a:cubicBezTo>
                  <a:lnTo>
                    <a:pt x="4134" y="6753"/>
                  </a:lnTo>
                  <a:lnTo>
                    <a:pt x="3557" y="7483"/>
                  </a:lnTo>
                  <a:lnTo>
                    <a:pt x="2189" y="7635"/>
                  </a:lnTo>
                  <a:cubicBezTo>
                    <a:pt x="2006" y="7665"/>
                    <a:pt x="1854" y="7817"/>
                    <a:pt x="1885" y="8030"/>
                  </a:cubicBezTo>
                  <a:cubicBezTo>
                    <a:pt x="1936" y="8211"/>
                    <a:pt x="2054" y="8348"/>
                    <a:pt x="2218" y="8348"/>
                  </a:cubicBezTo>
                  <a:cubicBezTo>
                    <a:pt x="2248" y="8348"/>
                    <a:pt x="2278" y="8343"/>
                    <a:pt x="2310" y="8334"/>
                  </a:cubicBezTo>
                  <a:lnTo>
                    <a:pt x="2949" y="8273"/>
                  </a:lnTo>
                  <a:lnTo>
                    <a:pt x="2158" y="9307"/>
                  </a:lnTo>
                  <a:cubicBezTo>
                    <a:pt x="2037" y="9459"/>
                    <a:pt x="2098" y="9671"/>
                    <a:pt x="2250" y="9793"/>
                  </a:cubicBezTo>
                  <a:cubicBezTo>
                    <a:pt x="2307" y="9831"/>
                    <a:pt x="2377" y="9870"/>
                    <a:pt x="2451" y="9870"/>
                  </a:cubicBezTo>
                  <a:cubicBezTo>
                    <a:pt x="2495" y="9870"/>
                    <a:pt x="2539" y="9857"/>
                    <a:pt x="2584" y="9823"/>
                  </a:cubicBezTo>
                  <a:cubicBezTo>
                    <a:pt x="2614" y="9793"/>
                    <a:pt x="2706" y="9763"/>
                    <a:pt x="2736" y="9702"/>
                  </a:cubicBezTo>
                  <a:lnTo>
                    <a:pt x="3526" y="8699"/>
                  </a:lnTo>
                  <a:lnTo>
                    <a:pt x="3617" y="9337"/>
                  </a:lnTo>
                  <a:cubicBezTo>
                    <a:pt x="3645" y="9504"/>
                    <a:pt x="3774" y="9645"/>
                    <a:pt x="3982" y="9645"/>
                  </a:cubicBezTo>
                  <a:cubicBezTo>
                    <a:pt x="4002" y="9645"/>
                    <a:pt x="4022" y="9644"/>
                    <a:pt x="4043" y="9641"/>
                  </a:cubicBezTo>
                  <a:cubicBezTo>
                    <a:pt x="4073" y="9641"/>
                    <a:pt x="4104" y="9641"/>
                    <a:pt x="4104" y="9611"/>
                  </a:cubicBezTo>
                  <a:cubicBezTo>
                    <a:pt x="4256" y="9519"/>
                    <a:pt x="4347" y="9367"/>
                    <a:pt x="4347" y="9215"/>
                  </a:cubicBezTo>
                  <a:lnTo>
                    <a:pt x="4195" y="7848"/>
                  </a:lnTo>
                  <a:lnTo>
                    <a:pt x="4742" y="7118"/>
                  </a:lnTo>
                  <a:lnTo>
                    <a:pt x="5046" y="8243"/>
                  </a:lnTo>
                  <a:cubicBezTo>
                    <a:pt x="5107" y="8395"/>
                    <a:pt x="5198" y="8456"/>
                    <a:pt x="5350" y="8486"/>
                  </a:cubicBezTo>
                  <a:cubicBezTo>
                    <a:pt x="5382" y="8499"/>
                    <a:pt x="5414" y="8505"/>
                    <a:pt x="5443" y="8505"/>
                  </a:cubicBezTo>
                  <a:cubicBezTo>
                    <a:pt x="5553" y="8505"/>
                    <a:pt x="5643" y="8423"/>
                    <a:pt x="5715" y="8304"/>
                  </a:cubicBezTo>
                  <a:lnTo>
                    <a:pt x="6262" y="7361"/>
                  </a:lnTo>
                  <a:lnTo>
                    <a:pt x="6627" y="8243"/>
                  </a:lnTo>
                  <a:lnTo>
                    <a:pt x="6079" y="9489"/>
                  </a:lnTo>
                  <a:cubicBezTo>
                    <a:pt x="5988" y="9671"/>
                    <a:pt x="6079" y="9854"/>
                    <a:pt x="6262" y="9945"/>
                  </a:cubicBezTo>
                  <a:cubicBezTo>
                    <a:pt x="6315" y="9960"/>
                    <a:pt x="6366" y="9968"/>
                    <a:pt x="6414" y="9968"/>
                  </a:cubicBezTo>
                  <a:cubicBezTo>
                    <a:pt x="6558" y="9968"/>
                    <a:pt x="6672" y="9899"/>
                    <a:pt x="6718" y="9763"/>
                  </a:cubicBezTo>
                  <a:lnTo>
                    <a:pt x="6991" y="9155"/>
                  </a:lnTo>
                  <a:lnTo>
                    <a:pt x="7478" y="10310"/>
                  </a:lnTo>
                  <a:cubicBezTo>
                    <a:pt x="7547" y="10471"/>
                    <a:pt x="7668" y="10545"/>
                    <a:pt x="7802" y="10545"/>
                  </a:cubicBezTo>
                  <a:cubicBezTo>
                    <a:pt x="7845" y="10545"/>
                    <a:pt x="7889" y="10537"/>
                    <a:pt x="7934" y="10522"/>
                  </a:cubicBezTo>
                  <a:cubicBezTo>
                    <a:pt x="8146" y="10431"/>
                    <a:pt x="8207" y="10249"/>
                    <a:pt x="8146" y="10067"/>
                  </a:cubicBezTo>
                  <a:lnTo>
                    <a:pt x="7630" y="8881"/>
                  </a:lnTo>
                  <a:lnTo>
                    <a:pt x="8238" y="9155"/>
                  </a:lnTo>
                  <a:cubicBezTo>
                    <a:pt x="8283" y="9170"/>
                    <a:pt x="8336" y="9177"/>
                    <a:pt x="8386" y="9177"/>
                  </a:cubicBezTo>
                  <a:cubicBezTo>
                    <a:pt x="8435" y="9177"/>
                    <a:pt x="8481" y="9170"/>
                    <a:pt x="8511" y="9155"/>
                  </a:cubicBezTo>
                  <a:cubicBezTo>
                    <a:pt x="8602" y="9094"/>
                    <a:pt x="8663" y="9033"/>
                    <a:pt x="8694" y="8942"/>
                  </a:cubicBezTo>
                  <a:cubicBezTo>
                    <a:pt x="8785" y="8760"/>
                    <a:pt x="8694" y="8577"/>
                    <a:pt x="8511" y="8486"/>
                  </a:cubicBezTo>
                  <a:lnTo>
                    <a:pt x="7265" y="7969"/>
                  </a:lnTo>
                  <a:lnTo>
                    <a:pt x="6931" y="7088"/>
                  </a:lnTo>
                  <a:lnTo>
                    <a:pt x="6931" y="7088"/>
                  </a:lnTo>
                  <a:lnTo>
                    <a:pt x="8025" y="7392"/>
                  </a:lnTo>
                  <a:cubicBezTo>
                    <a:pt x="8045" y="7402"/>
                    <a:pt x="8069" y="7405"/>
                    <a:pt x="8093" y="7405"/>
                  </a:cubicBezTo>
                  <a:cubicBezTo>
                    <a:pt x="8143" y="7405"/>
                    <a:pt x="8197" y="7392"/>
                    <a:pt x="8238" y="7392"/>
                  </a:cubicBezTo>
                  <a:cubicBezTo>
                    <a:pt x="8329" y="7361"/>
                    <a:pt x="8359" y="7331"/>
                    <a:pt x="8390" y="7270"/>
                  </a:cubicBezTo>
                  <a:cubicBezTo>
                    <a:pt x="8481" y="7179"/>
                    <a:pt x="8481" y="6966"/>
                    <a:pt x="8390" y="6875"/>
                  </a:cubicBezTo>
                  <a:lnTo>
                    <a:pt x="7690" y="5872"/>
                  </a:lnTo>
                  <a:lnTo>
                    <a:pt x="8815" y="6024"/>
                  </a:lnTo>
                  <a:lnTo>
                    <a:pt x="9666" y="7118"/>
                  </a:lnTo>
                  <a:cubicBezTo>
                    <a:pt x="9728" y="7221"/>
                    <a:pt x="9818" y="7283"/>
                    <a:pt x="9917" y="7283"/>
                  </a:cubicBezTo>
                  <a:cubicBezTo>
                    <a:pt x="9964" y="7283"/>
                    <a:pt x="10013" y="7269"/>
                    <a:pt x="10061" y="7240"/>
                  </a:cubicBezTo>
                  <a:cubicBezTo>
                    <a:pt x="10122" y="7240"/>
                    <a:pt x="10122" y="7209"/>
                    <a:pt x="10153" y="7209"/>
                  </a:cubicBezTo>
                  <a:cubicBezTo>
                    <a:pt x="10304" y="7088"/>
                    <a:pt x="10335" y="6875"/>
                    <a:pt x="10213" y="6723"/>
                  </a:cubicBezTo>
                  <a:lnTo>
                    <a:pt x="9849" y="6176"/>
                  </a:lnTo>
                  <a:lnTo>
                    <a:pt x="11095" y="6419"/>
                  </a:lnTo>
                  <a:cubicBezTo>
                    <a:pt x="11186" y="6419"/>
                    <a:pt x="11216" y="6419"/>
                    <a:pt x="11277" y="6358"/>
                  </a:cubicBezTo>
                  <a:cubicBezTo>
                    <a:pt x="11399" y="6328"/>
                    <a:pt x="11490" y="6206"/>
                    <a:pt x="11520" y="6115"/>
                  </a:cubicBezTo>
                  <a:cubicBezTo>
                    <a:pt x="11551" y="5902"/>
                    <a:pt x="11399" y="5720"/>
                    <a:pt x="11216" y="5720"/>
                  </a:cubicBezTo>
                  <a:lnTo>
                    <a:pt x="9909" y="5538"/>
                  </a:lnTo>
                  <a:lnTo>
                    <a:pt x="10456" y="5142"/>
                  </a:lnTo>
                  <a:cubicBezTo>
                    <a:pt x="10608" y="5021"/>
                    <a:pt x="10639" y="4808"/>
                    <a:pt x="10517" y="4656"/>
                  </a:cubicBezTo>
                  <a:cubicBezTo>
                    <a:pt x="10464" y="4568"/>
                    <a:pt x="10359" y="4520"/>
                    <a:pt x="10251" y="4520"/>
                  </a:cubicBezTo>
                  <a:cubicBezTo>
                    <a:pt x="10174" y="4520"/>
                    <a:pt x="10094" y="4545"/>
                    <a:pt x="10031" y="4595"/>
                  </a:cubicBezTo>
                  <a:lnTo>
                    <a:pt x="8937" y="5416"/>
                  </a:lnTo>
                  <a:lnTo>
                    <a:pt x="7782" y="5264"/>
                  </a:lnTo>
                  <a:lnTo>
                    <a:pt x="8785" y="4535"/>
                  </a:lnTo>
                  <a:cubicBezTo>
                    <a:pt x="8906" y="4474"/>
                    <a:pt x="8967" y="4261"/>
                    <a:pt x="8906" y="4109"/>
                  </a:cubicBezTo>
                  <a:cubicBezTo>
                    <a:pt x="8845" y="3957"/>
                    <a:pt x="8694" y="3896"/>
                    <a:pt x="8542" y="3866"/>
                  </a:cubicBezTo>
                  <a:lnTo>
                    <a:pt x="7417" y="3866"/>
                  </a:lnTo>
                  <a:lnTo>
                    <a:pt x="7994" y="3136"/>
                  </a:lnTo>
                  <a:lnTo>
                    <a:pt x="9362" y="2984"/>
                  </a:lnTo>
                  <a:cubicBezTo>
                    <a:pt x="9393" y="2984"/>
                    <a:pt x="9423" y="2984"/>
                    <a:pt x="9423" y="2954"/>
                  </a:cubicBezTo>
                  <a:cubicBezTo>
                    <a:pt x="9575" y="2863"/>
                    <a:pt x="9666" y="2711"/>
                    <a:pt x="9666" y="2559"/>
                  </a:cubicBezTo>
                  <a:cubicBezTo>
                    <a:pt x="9611" y="2392"/>
                    <a:pt x="9479" y="2251"/>
                    <a:pt x="9294" y="2251"/>
                  </a:cubicBezTo>
                  <a:cubicBezTo>
                    <a:pt x="9277" y="2251"/>
                    <a:pt x="9259" y="2252"/>
                    <a:pt x="9241" y="2255"/>
                  </a:cubicBezTo>
                  <a:lnTo>
                    <a:pt x="8602" y="2346"/>
                  </a:lnTo>
                  <a:lnTo>
                    <a:pt x="8602" y="2346"/>
                  </a:lnTo>
                  <a:lnTo>
                    <a:pt x="9393" y="1313"/>
                  </a:lnTo>
                  <a:cubicBezTo>
                    <a:pt x="9514" y="1161"/>
                    <a:pt x="9453" y="917"/>
                    <a:pt x="9301" y="826"/>
                  </a:cubicBezTo>
                  <a:cubicBezTo>
                    <a:pt x="9238" y="776"/>
                    <a:pt x="9164" y="751"/>
                    <a:pt x="9090" y="751"/>
                  </a:cubicBezTo>
                  <a:cubicBezTo>
                    <a:pt x="8988" y="751"/>
                    <a:pt x="8886" y="799"/>
                    <a:pt x="8815" y="887"/>
                  </a:cubicBezTo>
                  <a:lnTo>
                    <a:pt x="8055" y="1860"/>
                  </a:lnTo>
                  <a:lnTo>
                    <a:pt x="7994" y="1191"/>
                  </a:lnTo>
                  <a:cubicBezTo>
                    <a:pt x="7939" y="1024"/>
                    <a:pt x="7807" y="883"/>
                    <a:pt x="7623" y="883"/>
                  </a:cubicBezTo>
                  <a:cubicBezTo>
                    <a:pt x="7605" y="883"/>
                    <a:pt x="7587" y="884"/>
                    <a:pt x="7569" y="887"/>
                  </a:cubicBezTo>
                  <a:cubicBezTo>
                    <a:pt x="7387" y="948"/>
                    <a:pt x="7235" y="1100"/>
                    <a:pt x="7265" y="1313"/>
                  </a:cubicBezTo>
                  <a:lnTo>
                    <a:pt x="7417" y="2680"/>
                  </a:lnTo>
                  <a:lnTo>
                    <a:pt x="6839" y="3410"/>
                  </a:lnTo>
                  <a:lnTo>
                    <a:pt x="6535" y="2316"/>
                  </a:lnTo>
                  <a:cubicBezTo>
                    <a:pt x="6505" y="2164"/>
                    <a:pt x="6383" y="2073"/>
                    <a:pt x="6231" y="2042"/>
                  </a:cubicBezTo>
                  <a:cubicBezTo>
                    <a:pt x="6206" y="2037"/>
                    <a:pt x="6182" y="2035"/>
                    <a:pt x="6158" y="2035"/>
                  </a:cubicBezTo>
                  <a:cubicBezTo>
                    <a:pt x="6041" y="2035"/>
                    <a:pt x="5948" y="2098"/>
                    <a:pt x="5897" y="2225"/>
                  </a:cubicBezTo>
                  <a:lnTo>
                    <a:pt x="5320" y="3167"/>
                  </a:lnTo>
                  <a:lnTo>
                    <a:pt x="4985" y="2316"/>
                  </a:lnTo>
                  <a:lnTo>
                    <a:pt x="5502" y="1039"/>
                  </a:lnTo>
                  <a:cubicBezTo>
                    <a:pt x="5593" y="857"/>
                    <a:pt x="5502" y="674"/>
                    <a:pt x="5320" y="583"/>
                  </a:cubicBezTo>
                  <a:cubicBezTo>
                    <a:pt x="5275" y="568"/>
                    <a:pt x="5231" y="561"/>
                    <a:pt x="5188" y="561"/>
                  </a:cubicBezTo>
                  <a:cubicBezTo>
                    <a:pt x="5054" y="561"/>
                    <a:pt x="4933" y="635"/>
                    <a:pt x="4864" y="796"/>
                  </a:cubicBezTo>
                  <a:lnTo>
                    <a:pt x="4590" y="1404"/>
                  </a:lnTo>
                  <a:lnTo>
                    <a:pt x="4104" y="218"/>
                  </a:lnTo>
                  <a:cubicBezTo>
                    <a:pt x="4059" y="85"/>
                    <a:pt x="3933" y="0"/>
                    <a:pt x="37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3"/>
            <p:cNvSpPr/>
            <p:nvPr/>
          </p:nvSpPr>
          <p:spPr>
            <a:xfrm>
              <a:off x="781342" y="551619"/>
              <a:ext cx="787195" cy="736199"/>
            </a:xfrm>
            <a:custGeom>
              <a:avLst/>
              <a:gdLst/>
              <a:ahLst/>
              <a:cxnLst/>
              <a:rect l="l" t="t" r="r" b="b"/>
              <a:pathLst>
                <a:path w="24621" h="23026" extrusionOk="0">
                  <a:moveTo>
                    <a:pt x="12918" y="7166"/>
                  </a:moveTo>
                  <a:lnTo>
                    <a:pt x="13374" y="8868"/>
                  </a:lnTo>
                  <a:lnTo>
                    <a:pt x="12554" y="9932"/>
                  </a:lnTo>
                  <a:lnTo>
                    <a:pt x="12007" y="8686"/>
                  </a:lnTo>
                  <a:lnTo>
                    <a:pt x="12918" y="7166"/>
                  </a:lnTo>
                  <a:close/>
                  <a:moveTo>
                    <a:pt x="9271" y="8899"/>
                  </a:moveTo>
                  <a:lnTo>
                    <a:pt x="10578" y="9263"/>
                  </a:lnTo>
                  <a:lnTo>
                    <a:pt x="11095" y="10510"/>
                  </a:lnTo>
                  <a:lnTo>
                    <a:pt x="10456" y="10418"/>
                  </a:lnTo>
                  <a:lnTo>
                    <a:pt x="9271" y="8899"/>
                  </a:lnTo>
                  <a:close/>
                  <a:moveTo>
                    <a:pt x="15928" y="9811"/>
                  </a:moveTo>
                  <a:lnTo>
                    <a:pt x="14408" y="10966"/>
                  </a:lnTo>
                  <a:lnTo>
                    <a:pt x="13769" y="10874"/>
                  </a:lnTo>
                  <a:lnTo>
                    <a:pt x="14590" y="9811"/>
                  </a:lnTo>
                  <a:close/>
                  <a:moveTo>
                    <a:pt x="10213" y="11999"/>
                  </a:moveTo>
                  <a:lnTo>
                    <a:pt x="10882" y="12060"/>
                  </a:lnTo>
                  <a:lnTo>
                    <a:pt x="10031" y="13124"/>
                  </a:lnTo>
                  <a:lnTo>
                    <a:pt x="8693" y="13124"/>
                  </a:lnTo>
                  <a:lnTo>
                    <a:pt x="10213" y="11999"/>
                  </a:lnTo>
                  <a:close/>
                  <a:moveTo>
                    <a:pt x="13496" y="12455"/>
                  </a:moveTo>
                  <a:lnTo>
                    <a:pt x="14134" y="12516"/>
                  </a:lnTo>
                  <a:lnTo>
                    <a:pt x="15320" y="14036"/>
                  </a:lnTo>
                  <a:lnTo>
                    <a:pt x="14013" y="13701"/>
                  </a:lnTo>
                  <a:lnTo>
                    <a:pt x="13496" y="12455"/>
                  </a:lnTo>
                  <a:close/>
                  <a:moveTo>
                    <a:pt x="12098" y="13002"/>
                  </a:moveTo>
                  <a:lnTo>
                    <a:pt x="12614" y="14279"/>
                  </a:lnTo>
                  <a:lnTo>
                    <a:pt x="11703" y="15798"/>
                  </a:lnTo>
                  <a:lnTo>
                    <a:pt x="11247" y="14066"/>
                  </a:lnTo>
                  <a:lnTo>
                    <a:pt x="12098" y="13002"/>
                  </a:lnTo>
                  <a:close/>
                  <a:moveTo>
                    <a:pt x="7916" y="0"/>
                  </a:moveTo>
                  <a:cubicBezTo>
                    <a:pt x="7821" y="0"/>
                    <a:pt x="7723" y="17"/>
                    <a:pt x="7630" y="54"/>
                  </a:cubicBezTo>
                  <a:cubicBezTo>
                    <a:pt x="7265" y="206"/>
                    <a:pt x="7082" y="661"/>
                    <a:pt x="7234" y="1057"/>
                  </a:cubicBezTo>
                  <a:lnTo>
                    <a:pt x="8237" y="3640"/>
                  </a:lnTo>
                  <a:lnTo>
                    <a:pt x="6961" y="3063"/>
                  </a:lnTo>
                  <a:cubicBezTo>
                    <a:pt x="6861" y="3024"/>
                    <a:pt x="6757" y="3005"/>
                    <a:pt x="6654" y="3005"/>
                  </a:cubicBezTo>
                  <a:cubicBezTo>
                    <a:pt x="6352" y="3005"/>
                    <a:pt x="6064" y="3170"/>
                    <a:pt x="5927" y="3488"/>
                  </a:cubicBezTo>
                  <a:cubicBezTo>
                    <a:pt x="5775" y="3853"/>
                    <a:pt x="5927" y="4309"/>
                    <a:pt x="6353" y="4491"/>
                  </a:cubicBezTo>
                  <a:lnTo>
                    <a:pt x="9089" y="5646"/>
                  </a:lnTo>
                  <a:lnTo>
                    <a:pt x="9848" y="7501"/>
                  </a:lnTo>
                  <a:lnTo>
                    <a:pt x="7538" y="6862"/>
                  </a:lnTo>
                  <a:cubicBezTo>
                    <a:pt x="7471" y="6842"/>
                    <a:pt x="7401" y="6832"/>
                    <a:pt x="7330" y="6832"/>
                  </a:cubicBezTo>
                  <a:cubicBezTo>
                    <a:pt x="7082" y="6832"/>
                    <a:pt x="6829" y="6953"/>
                    <a:pt x="6687" y="7166"/>
                  </a:cubicBezTo>
                  <a:cubicBezTo>
                    <a:pt x="6505" y="7440"/>
                    <a:pt x="6505" y="7804"/>
                    <a:pt x="6718" y="8078"/>
                  </a:cubicBezTo>
                  <a:lnTo>
                    <a:pt x="8268" y="10175"/>
                  </a:lnTo>
                  <a:lnTo>
                    <a:pt x="5836" y="9811"/>
                  </a:lnTo>
                  <a:lnTo>
                    <a:pt x="4073" y="7440"/>
                  </a:lnTo>
                  <a:cubicBezTo>
                    <a:pt x="3914" y="7227"/>
                    <a:pt x="3682" y="7118"/>
                    <a:pt x="3456" y="7118"/>
                  </a:cubicBezTo>
                  <a:cubicBezTo>
                    <a:pt x="3295" y="7118"/>
                    <a:pt x="3136" y="7174"/>
                    <a:pt x="3009" y="7288"/>
                  </a:cubicBezTo>
                  <a:cubicBezTo>
                    <a:pt x="2675" y="7531"/>
                    <a:pt x="2584" y="8048"/>
                    <a:pt x="2857" y="8352"/>
                  </a:cubicBezTo>
                  <a:lnTo>
                    <a:pt x="3678" y="9476"/>
                  </a:lnTo>
                  <a:lnTo>
                    <a:pt x="942" y="9111"/>
                  </a:lnTo>
                  <a:cubicBezTo>
                    <a:pt x="895" y="9100"/>
                    <a:pt x="847" y="9095"/>
                    <a:pt x="800" y="9095"/>
                  </a:cubicBezTo>
                  <a:cubicBezTo>
                    <a:pt x="457" y="9095"/>
                    <a:pt x="145" y="9375"/>
                    <a:pt x="91" y="9750"/>
                  </a:cubicBezTo>
                  <a:cubicBezTo>
                    <a:pt x="0" y="10175"/>
                    <a:pt x="304" y="10540"/>
                    <a:pt x="730" y="10631"/>
                  </a:cubicBezTo>
                  <a:lnTo>
                    <a:pt x="3465" y="10996"/>
                  </a:lnTo>
                  <a:lnTo>
                    <a:pt x="2310" y="11847"/>
                  </a:lnTo>
                  <a:cubicBezTo>
                    <a:pt x="1976" y="12090"/>
                    <a:pt x="1915" y="12607"/>
                    <a:pt x="2158" y="12911"/>
                  </a:cubicBezTo>
                  <a:cubicBezTo>
                    <a:pt x="2324" y="13119"/>
                    <a:pt x="2547" y="13213"/>
                    <a:pt x="2769" y="13213"/>
                  </a:cubicBezTo>
                  <a:cubicBezTo>
                    <a:pt x="2872" y="13213"/>
                    <a:pt x="2974" y="13193"/>
                    <a:pt x="3070" y="13154"/>
                  </a:cubicBezTo>
                  <a:cubicBezTo>
                    <a:pt x="3161" y="13124"/>
                    <a:pt x="3192" y="13093"/>
                    <a:pt x="3283" y="13063"/>
                  </a:cubicBezTo>
                  <a:lnTo>
                    <a:pt x="5623" y="11270"/>
                  </a:lnTo>
                  <a:lnTo>
                    <a:pt x="8055" y="11604"/>
                  </a:lnTo>
                  <a:lnTo>
                    <a:pt x="5958" y="13154"/>
                  </a:lnTo>
                  <a:cubicBezTo>
                    <a:pt x="5715" y="13367"/>
                    <a:pt x="5593" y="13701"/>
                    <a:pt x="5715" y="14036"/>
                  </a:cubicBezTo>
                  <a:cubicBezTo>
                    <a:pt x="5806" y="14340"/>
                    <a:pt x="6079" y="14583"/>
                    <a:pt x="6414" y="14583"/>
                  </a:cubicBezTo>
                  <a:lnTo>
                    <a:pt x="8845" y="14613"/>
                  </a:lnTo>
                  <a:lnTo>
                    <a:pt x="7630" y="16163"/>
                  </a:lnTo>
                  <a:lnTo>
                    <a:pt x="4712" y="16558"/>
                  </a:lnTo>
                  <a:cubicBezTo>
                    <a:pt x="4286" y="16589"/>
                    <a:pt x="3982" y="17014"/>
                    <a:pt x="4043" y="17409"/>
                  </a:cubicBezTo>
                  <a:cubicBezTo>
                    <a:pt x="4072" y="17815"/>
                    <a:pt x="4460" y="18111"/>
                    <a:pt x="4839" y="18111"/>
                  </a:cubicBezTo>
                  <a:cubicBezTo>
                    <a:pt x="4857" y="18111"/>
                    <a:pt x="4876" y="18110"/>
                    <a:pt x="4894" y="18109"/>
                  </a:cubicBezTo>
                  <a:lnTo>
                    <a:pt x="6323" y="17896"/>
                  </a:lnTo>
                  <a:lnTo>
                    <a:pt x="6323" y="17896"/>
                  </a:lnTo>
                  <a:lnTo>
                    <a:pt x="4590" y="20084"/>
                  </a:lnTo>
                  <a:cubicBezTo>
                    <a:pt x="4347" y="20419"/>
                    <a:pt x="4408" y="20905"/>
                    <a:pt x="4742" y="21179"/>
                  </a:cubicBezTo>
                  <a:cubicBezTo>
                    <a:pt x="4896" y="21294"/>
                    <a:pt x="5075" y="21336"/>
                    <a:pt x="5239" y="21336"/>
                  </a:cubicBezTo>
                  <a:cubicBezTo>
                    <a:pt x="5334" y="21336"/>
                    <a:pt x="5424" y="21322"/>
                    <a:pt x="5502" y="21300"/>
                  </a:cubicBezTo>
                  <a:cubicBezTo>
                    <a:pt x="5623" y="21270"/>
                    <a:pt x="5745" y="21179"/>
                    <a:pt x="5806" y="21057"/>
                  </a:cubicBezTo>
                  <a:lnTo>
                    <a:pt x="7538" y="18868"/>
                  </a:lnTo>
                  <a:lnTo>
                    <a:pt x="7721" y="20267"/>
                  </a:lnTo>
                  <a:cubicBezTo>
                    <a:pt x="7750" y="20673"/>
                    <a:pt x="8138" y="20968"/>
                    <a:pt x="8543" y="20968"/>
                  </a:cubicBezTo>
                  <a:cubicBezTo>
                    <a:pt x="8563" y="20968"/>
                    <a:pt x="8583" y="20967"/>
                    <a:pt x="8602" y="20966"/>
                  </a:cubicBezTo>
                  <a:cubicBezTo>
                    <a:pt x="8663" y="20966"/>
                    <a:pt x="8754" y="20905"/>
                    <a:pt x="8785" y="20905"/>
                  </a:cubicBezTo>
                  <a:cubicBezTo>
                    <a:pt x="9089" y="20814"/>
                    <a:pt x="9301" y="20449"/>
                    <a:pt x="9271" y="20115"/>
                  </a:cubicBezTo>
                  <a:lnTo>
                    <a:pt x="8906" y="17197"/>
                  </a:lnTo>
                  <a:lnTo>
                    <a:pt x="10122" y="15647"/>
                  </a:lnTo>
                  <a:lnTo>
                    <a:pt x="10730" y="17957"/>
                  </a:lnTo>
                  <a:cubicBezTo>
                    <a:pt x="10791" y="18261"/>
                    <a:pt x="11064" y="18473"/>
                    <a:pt x="11368" y="18534"/>
                  </a:cubicBezTo>
                  <a:cubicBezTo>
                    <a:pt x="11394" y="18537"/>
                    <a:pt x="11420" y="18538"/>
                    <a:pt x="11445" y="18538"/>
                  </a:cubicBezTo>
                  <a:cubicBezTo>
                    <a:pt x="11722" y="18538"/>
                    <a:pt x="11989" y="18389"/>
                    <a:pt x="12128" y="18139"/>
                  </a:cubicBezTo>
                  <a:lnTo>
                    <a:pt x="13374" y="16042"/>
                  </a:lnTo>
                  <a:lnTo>
                    <a:pt x="14134" y="17926"/>
                  </a:lnTo>
                  <a:lnTo>
                    <a:pt x="13010" y="20662"/>
                  </a:lnTo>
                  <a:cubicBezTo>
                    <a:pt x="12858" y="21027"/>
                    <a:pt x="13010" y="21482"/>
                    <a:pt x="13405" y="21665"/>
                  </a:cubicBezTo>
                  <a:cubicBezTo>
                    <a:pt x="13506" y="21704"/>
                    <a:pt x="13611" y="21723"/>
                    <a:pt x="13715" y="21723"/>
                  </a:cubicBezTo>
                  <a:cubicBezTo>
                    <a:pt x="14016" y="21723"/>
                    <a:pt x="14303" y="21563"/>
                    <a:pt x="14438" y="21270"/>
                  </a:cubicBezTo>
                  <a:lnTo>
                    <a:pt x="14985" y="19963"/>
                  </a:lnTo>
                  <a:lnTo>
                    <a:pt x="15988" y="22546"/>
                  </a:lnTo>
                  <a:cubicBezTo>
                    <a:pt x="16104" y="22848"/>
                    <a:pt x="16397" y="23025"/>
                    <a:pt x="16704" y="23025"/>
                  </a:cubicBezTo>
                  <a:cubicBezTo>
                    <a:pt x="16800" y="23025"/>
                    <a:pt x="16898" y="23008"/>
                    <a:pt x="16991" y="22972"/>
                  </a:cubicBezTo>
                  <a:cubicBezTo>
                    <a:pt x="17356" y="22820"/>
                    <a:pt x="17569" y="22364"/>
                    <a:pt x="17417" y="21969"/>
                  </a:cubicBezTo>
                  <a:lnTo>
                    <a:pt x="16383" y="19385"/>
                  </a:lnTo>
                  <a:lnTo>
                    <a:pt x="17660" y="19932"/>
                  </a:lnTo>
                  <a:cubicBezTo>
                    <a:pt x="17766" y="19963"/>
                    <a:pt x="17873" y="19978"/>
                    <a:pt x="17975" y="19978"/>
                  </a:cubicBezTo>
                  <a:cubicBezTo>
                    <a:pt x="18078" y="19978"/>
                    <a:pt x="18177" y="19963"/>
                    <a:pt x="18268" y="19932"/>
                  </a:cubicBezTo>
                  <a:cubicBezTo>
                    <a:pt x="18481" y="19841"/>
                    <a:pt x="18633" y="19689"/>
                    <a:pt x="18694" y="19507"/>
                  </a:cubicBezTo>
                  <a:cubicBezTo>
                    <a:pt x="18846" y="19142"/>
                    <a:pt x="18694" y="18686"/>
                    <a:pt x="18268" y="18473"/>
                  </a:cubicBezTo>
                  <a:lnTo>
                    <a:pt x="15532" y="17349"/>
                  </a:lnTo>
                  <a:lnTo>
                    <a:pt x="14773" y="15495"/>
                  </a:lnTo>
                  <a:lnTo>
                    <a:pt x="17113" y="16133"/>
                  </a:lnTo>
                  <a:cubicBezTo>
                    <a:pt x="17176" y="16145"/>
                    <a:pt x="17244" y="16153"/>
                    <a:pt x="17313" y="16153"/>
                  </a:cubicBezTo>
                  <a:cubicBezTo>
                    <a:pt x="17411" y="16153"/>
                    <a:pt x="17510" y="16138"/>
                    <a:pt x="17599" y="16102"/>
                  </a:cubicBezTo>
                  <a:cubicBezTo>
                    <a:pt x="17751" y="16042"/>
                    <a:pt x="17873" y="15950"/>
                    <a:pt x="17934" y="15829"/>
                  </a:cubicBezTo>
                  <a:cubicBezTo>
                    <a:pt x="18116" y="15555"/>
                    <a:pt x="18116" y="15191"/>
                    <a:pt x="17903" y="14917"/>
                  </a:cubicBezTo>
                  <a:lnTo>
                    <a:pt x="16353" y="12820"/>
                  </a:lnTo>
                  <a:lnTo>
                    <a:pt x="18785" y="13154"/>
                  </a:lnTo>
                  <a:lnTo>
                    <a:pt x="20548" y="15525"/>
                  </a:lnTo>
                  <a:cubicBezTo>
                    <a:pt x="20724" y="15745"/>
                    <a:pt x="20963" y="15837"/>
                    <a:pt x="21197" y="15837"/>
                  </a:cubicBezTo>
                  <a:cubicBezTo>
                    <a:pt x="21287" y="15837"/>
                    <a:pt x="21375" y="15824"/>
                    <a:pt x="21460" y="15798"/>
                  </a:cubicBezTo>
                  <a:cubicBezTo>
                    <a:pt x="21551" y="15738"/>
                    <a:pt x="21581" y="15707"/>
                    <a:pt x="21672" y="15677"/>
                  </a:cubicBezTo>
                  <a:cubicBezTo>
                    <a:pt x="22007" y="15403"/>
                    <a:pt x="22067" y="14917"/>
                    <a:pt x="21824" y="14613"/>
                  </a:cubicBezTo>
                  <a:lnTo>
                    <a:pt x="20973" y="13458"/>
                  </a:lnTo>
                  <a:lnTo>
                    <a:pt x="23709" y="13853"/>
                  </a:lnTo>
                  <a:cubicBezTo>
                    <a:pt x="23753" y="13862"/>
                    <a:pt x="23795" y="13866"/>
                    <a:pt x="23835" y="13866"/>
                  </a:cubicBezTo>
                  <a:cubicBezTo>
                    <a:pt x="23932" y="13866"/>
                    <a:pt x="24018" y="13844"/>
                    <a:pt x="24104" y="13823"/>
                  </a:cubicBezTo>
                  <a:cubicBezTo>
                    <a:pt x="24347" y="13701"/>
                    <a:pt x="24499" y="13458"/>
                    <a:pt x="24590" y="13215"/>
                  </a:cubicBezTo>
                  <a:cubicBezTo>
                    <a:pt x="24621" y="12759"/>
                    <a:pt x="24317" y="12364"/>
                    <a:pt x="23891" y="12333"/>
                  </a:cubicBezTo>
                  <a:lnTo>
                    <a:pt x="21156" y="11938"/>
                  </a:lnTo>
                  <a:lnTo>
                    <a:pt x="22311" y="11118"/>
                  </a:lnTo>
                  <a:cubicBezTo>
                    <a:pt x="22645" y="10844"/>
                    <a:pt x="22736" y="10358"/>
                    <a:pt x="22463" y="10054"/>
                  </a:cubicBezTo>
                  <a:cubicBezTo>
                    <a:pt x="22299" y="9854"/>
                    <a:pt x="22059" y="9741"/>
                    <a:pt x="21828" y="9741"/>
                  </a:cubicBezTo>
                  <a:cubicBezTo>
                    <a:pt x="21673" y="9741"/>
                    <a:pt x="21521" y="9792"/>
                    <a:pt x="21399" y="9902"/>
                  </a:cubicBezTo>
                  <a:lnTo>
                    <a:pt x="19028" y="11695"/>
                  </a:lnTo>
                  <a:lnTo>
                    <a:pt x="16596" y="11330"/>
                  </a:lnTo>
                  <a:lnTo>
                    <a:pt x="18694" y="9780"/>
                  </a:lnTo>
                  <a:cubicBezTo>
                    <a:pt x="18967" y="9598"/>
                    <a:pt x="19089" y="9263"/>
                    <a:pt x="18967" y="8899"/>
                  </a:cubicBezTo>
                  <a:cubicBezTo>
                    <a:pt x="18846" y="8595"/>
                    <a:pt x="18572" y="8382"/>
                    <a:pt x="18238" y="8382"/>
                  </a:cubicBezTo>
                  <a:lnTo>
                    <a:pt x="15806" y="8352"/>
                  </a:lnTo>
                  <a:lnTo>
                    <a:pt x="17022" y="6771"/>
                  </a:lnTo>
                  <a:lnTo>
                    <a:pt x="19940" y="6406"/>
                  </a:lnTo>
                  <a:cubicBezTo>
                    <a:pt x="20031" y="6406"/>
                    <a:pt x="20092" y="6376"/>
                    <a:pt x="20153" y="6376"/>
                  </a:cubicBezTo>
                  <a:cubicBezTo>
                    <a:pt x="20457" y="6254"/>
                    <a:pt x="20669" y="5920"/>
                    <a:pt x="20639" y="5555"/>
                  </a:cubicBezTo>
                  <a:cubicBezTo>
                    <a:pt x="20610" y="5178"/>
                    <a:pt x="20221" y="4884"/>
                    <a:pt x="19816" y="4884"/>
                  </a:cubicBezTo>
                  <a:cubicBezTo>
                    <a:pt x="19797" y="4884"/>
                    <a:pt x="19777" y="4885"/>
                    <a:pt x="19757" y="4886"/>
                  </a:cubicBezTo>
                  <a:lnTo>
                    <a:pt x="18359" y="5069"/>
                  </a:lnTo>
                  <a:lnTo>
                    <a:pt x="20061" y="2880"/>
                  </a:lnTo>
                  <a:cubicBezTo>
                    <a:pt x="20335" y="2516"/>
                    <a:pt x="20244" y="2029"/>
                    <a:pt x="19909" y="1756"/>
                  </a:cubicBezTo>
                  <a:cubicBezTo>
                    <a:pt x="19773" y="1656"/>
                    <a:pt x="19606" y="1608"/>
                    <a:pt x="19440" y="1608"/>
                  </a:cubicBezTo>
                  <a:cubicBezTo>
                    <a:pt x="19199" y="1608"/>
                    <a:pt x="18959" y="1710"/>
                    <a:pt x="18815" y="1908"/>
                  </a:cubicBezTo>
                  <a:lnTo>
                    <a:pt x="17083" y="4127"/>
                  </a:lnTo>
                  <a:lnTo>
                    <a:pt x="16900" y="2728"/>
                  </a:lnTo>
                  <a:cubicBezTo>
                    <a:pt x="16871" y="2322"/>
                    <a:pt x="16483" y="2027"/>
                    <a:pt x="16078" y="2027"/>
                  </a:cubicBezTo>
                  <a:cubicBezTo>
                    <a:pt x="16058" y="2027"/>
                    <a:pt x="16038" y="2028"/>
                    <a:pt x="16019" y="2029"/>
                  </a:cubicBezTo>
                  <a:cubicBezTo>
                    <a:pt x="15624" y="2060"/>
                    <a:pt x="15320" y="2485"/>
                    <a:pt x="15350" y="2911"/>
                  </a:cubicBezTo>
                  <a:lnTo>
                    <a:pt x="15715" y="5829"/>
                  </a:lnTo>
                  <a:lnTo>
                    <a:pt x="14499" y="7379"/>
                  </a:lnTo>
                  <a:lnTo>
                    <a:pt x="13921" y="5069"/>
                  </a:lnTo>
                  <a:cubicBezTo>
                    <a:pt x="13830" y="4765"/>
                    <a:pt x="13557" y="4552"/>
                    <a:pt x="13253" y="4491"/>
                  </a:cubicBezTo>
                  <a:cubicBezTo>
                    <a:pt x="13227" y="4489"/>
                    <a:pt x="13201" y="4488"/>
                    <a:pt x="13176" y="4488"/>
                  </a:cubicBezTo>
                  <a:cubicBezTo>
                    <a:pt x="12898" y="4488"/>
                    <a:pt x="12632" y="4636"/>
                    <a:pt x="12493" y="4886"/>
                  </a:cubicBezTo>
                  <a:lnTo>
                    <a:pt x="11247" y="6984"/>
                  </a:lnTo>
                  <a:lnTo>
                    <a:pt x="10487" y="5099"/>
                  </a:lnTo>
                  <a:lnTo>
                    <a:pt x="11642" y="2364"/>
                  </a:lnTo>
                  <a:cubicBezTo>
                    <a:pt x="11794" y="1999"/>
                    <a:pt x="11642" y="1543"/>
                    <a:pt x="11216" y="1361"/>
                  </a:cubicBezTo>
                  <a:cubicBezTo>
                    <a:pt x="11115" y="1322"/>
                    <a:pt x="11009" y="1303"/>
                    <a:pt x="10906" y="1303"/>
                  </a:cubicBezTo>
                  <a:cubicBezTo>
                    <a:pt x="10605" y="1303"/>
                    <a:pt x="10318" y="1462"/>
                    <a:pt x="10183" y="1756"/>
                  </a:cubicBezTo>
                  <a:lnTo>
                    <a:pt x="9636" y="3063"/>
                  </a:lnTo>
                  <a:lnTo>
                    <a:pt x="8633" y="479"/>
                  </a:lnTo>
                  <a:cubicBezTo>
                    <a:pt x="8517" y="178"/>
                    <a:pt x="8224" y="0"/>
                    <a:pt x="79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639093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35"/>
        <p:cNvGrpSpPr/>
        <p:nvPr/>
      </p:nvGrpSpPr>
      <p:grpSpPr>
        <a:xfrm>
          <a:off x="0" y="0"/>
          <a:ext cx="0" cy="0"/>
          <a:chOff x="0" y="0"/>
          <a:chExt cx="0" cy="0"/>
        </a:xfrm>
      </p:grpSpPr>
      <p:grpSp>
        <p:nvGrpSpPr>
          <p:cNvPr id="30" name="Google Shape;9;p2">
            <a:extLst>
              <a:ext uri="{FF2B5EF4-FFF2-40B4-BE49-F238E27FC236}">
                <a16:creationId xmlns:a16="http://schemas.microsoft.com/office/drawing/2014/main" xmlns="" id="{3A4B44DF-95CE-47FD-8045-BE04F19C7E7F}"/>
              </a:ext>
            </a:extLst>
          </p:cNvPr>
          <p:cNvGrpSpPr/>
          <p:nvPr userDrawn="1"/>
        </p:nvGrpSpPr>
        <p:grpSpPr>
          <a:xfrm>
            <a:off x="175578" y="267413"/>
            <a:ext cx="8669178" cy="4547125"/>
            <a:chOff x="232275" y="221325"/>
            <a:chExt cx="8620125" cy="4563850"/>
          </a:xfrm>
        </p:grpSpPr>
        <p:sp>
          <p:nvSpPr>
            <p:cNvPr id="31" name="Google Shape;10;p2">
              <a:extLst>
                <a:ext uri="{FF2B5EF4-FFF2-40B4-BE49-F238E27FC236}">
                  <a16:creationId xmlns:a16="http://schemas.microsoft.com/office/drawing/2014/main" xmlns="" id="{D005B526-6087-4F6B-9CF9-631BD69F0A7F}"/>
                </a:ext>
              </a:extLst>
            </p:cNvPr>
            <p:cNvSpPr/>
            <p:nvPr/>
          </p:nvSpPr>
          <p:spPr>
            <a:xfrm>
              <a:off x="291600" y="358375"/>
              <a:ext cx="8560800" cy="4426800"/>
            </a:xfrm>
            <a:prstGeom prst="roundRect">
              <a:avLst>
                <a:gd name="adj" fmla="val 4381"/>
              </a:avLst>
            </a:prstGeom>
            <a:solidFill>
              <a:schemeClr val="accent4">
                <a:lumMod val="90000"/>
              </a:schemeClr>
            </a:solidFill>
            <a:ln>
              <a:noFill/>
            </a:ln>
            <a:effectLst>
              <a:outerShdw dist="57150" dir="5460000" algn="bl" rotWithShape="0">
                <a:srgbClr val="4A8196">
                  <a:alpha val="33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 name="Google Shape;11;p2">
              <a:extLst>
                <a:ext uri="{FF2B5EF4-FFF2-40B4-BE49-F238E27FC236}">
                  <a16:creationId xmlns:a16="http://schemas.microsoft.com/office/drawing/2014/main" xmlns="" id="{3265CADE-E3B6-45DD-B29D-A6B16D45E3A2}"/>
                </a:ext>
              </a:extLst>
            </p:cNvPr>
            <p:cNvSpPr/>
            <p:nvPr/>
          </p:nvSpPr>
          <p:spPr>
            <a:xfrm>
              <a:off x="3512725" y="221325"/>
              <a:ext cx="307500" cy="329700"/>
            </a:xfrm>
            <a:prstGeom prst="round2SameRect">
              <a:avLst>
                <a:gd name="adj1" fmla="val 16667"/>
                <a:gd name="adj2" fmla="val 0"/>
              </a:avLst>
            </a:prstGeom>
            <a:solidFill>
              <a:srgbClr val="8DCEC9"/>
            </a:solidFill>
            <a:ln>
              <a:noFill/>
            </a:ln>
            <a:effectLst>
              <a:outerShdw dist="38100" dir="1860000" algn="bl" rotWithShape="0">
                <a:srgbClr val="000000">
                  <a:alpha val="1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3" name="Google Shape;12;p2">
              <a:extLst>
                <a:ext uri="{FF2B5EF4-FFF2-40B4-BE49-F238E27FC236}">
                  <a16:creationId xmlns:a16="http://schemas.microsoft.com/office/drawing/2014/main" xmlns="" id="{C34CE525-6389-4A5F-A544-7D536DF0D34D}"/>
                </a:ext>
              </a:extLst>
            </p:cNvPr>
            <p:cNvSpPr/>
            <p:nvPr/>
          </p:nvSpPr>
          <p:spPr>
            <a:xfrm>
              <a:off x="7420850" y="221325"/>
              <a:ext cx="307500" cy="329700"/>
            </a:xfrm>
            <a:prstGeom prst="round2SameRect">
              <a:avLst>
                <a:gd name="adj1" fmla="val 16667"/>
                <a:gd name="adj2" fmla="val 0"/>
              </a:avLst>
            </a:prstGeom>
            <a:solidFill>
              <a:srgbClr val="935638"/>
            </a:solidFill>
            <a:ln>
              <a:noFill/>
            </a:ln>
            <a:effectLst>
              <a:outerShdw dist="38100" dir="1860000" algn="bl" rotWithShape="0">
                <a:srgbClr val="000000">
                  <a:alpha val="1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4" name="Google Shape;13;p2">
              <a:extLst>
                <a:ext uri="{FF2B5EF4-FFF2-40B4-BE49-F238E27FC236}">
                  <a16:creationId xmlns:a16="http://schemas.microsoft.com/office/drawing/2014/main" xmlns="" id="{36A5199A-69E2-462C-90A8-C9781A121D0C}"/>
                </a:ext>
              </a:extLst>
            </p:cNvPr>
            <p:cNvSpPr/>
            <p:nvPr/>
          </p:nvSpPr>
          <p:spPr>
            <a:xfrm>
              <a:off x="1402225" y="221325"/>
              <a:ext cx="307500" cy="329700"/>
            </a:xfrm>
            <a:prstGeom prst="round2SameRect">
              <a:avLst>
                <a:gd name="adj1" fmla="val 16667"/>
                <a:gd name="adj2" fmla="val 0"/>
              </a:avLst>
            </a:prstGeom>
            <a:solidFill>
              <a:srgbClr val="8DCEC9"/>
            </a:solidFill>
            <a:ln>
              <a:noFill/>
            </a:ln>
            <a:effectLst>
              <a:outerShdw dist="38100" dir="1860000" algn="bl" rotWithShape="0">
                <a:srgbClr val="000000">
                  <a:alpha val="1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5" name="Google Shape;14;p2">
              <a:extLst>
                <a:ext uri="{FF2B5EF4-FFF2-40B4-BE49-F238E27FC236}">
                  <a16:creationId xmlns:a16="http://schemas.microsoft.com/office/drawing/2014/main" xmlns="" id="{D1C11E03-AB60-4510-8AEF-73E5621EBD3C}"/>
                </a:ext>
              </a:extLst>
            </p:cNvPr>
            <p:cNvSpPr/>
            <p:nvPr/>
          </p:nvSpPr>
          <p:spPr>
            <a:xfrm>
              <a:off x="2105725" y="221325"/>
              <a:ext cx="307500" cy="329700"/>
            </a:xfrm>
            <a:prstGeom prst="round2SameRect">
              <a:avLst>
                <a:gd name="adj1" fmla="val 16667"/>
                <a:gd name="adj2" fmla="val 0"/>
              </a:avLst>
            </a:prstGeom>
            <a:solidFill>
              <a:srgbClr val="ED5B4C"/>
            </a:solidFill>
            <a:ln>
              <a:noFill/>
            </a:ln>
            <a:effectLst>
              <a:outerShdw dist="38100" dir="1860000" algn="bl" rotWithShape="0">
                <a:srgbClr val="000000">
                  <a:alpha val="1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6" name="Google Shape;15;p2">
              <a:extLst>
                <a:ext uri="{FF2B5EF4-FFF2-40B4-BE49-F238E27FC236}">
                  <a16:creationId xmlns:a16="http://schemas.microsoft.com/office/drawing/2014/main" xmlns="" id="{60DFB2CA-86EC-4737-92B3-B2FE425D91A8}"/>
                </a:ext>
              </a:extLst>
            </p:cNvPr>
            <p:cNvSpPr/>
            <p:nvPr/>
          </p:nvSpPr>
          <p:spPr>
            <a:xfrm>
              <a:off x="2809225" y="221325"/>
              <a:ext cx="307500" cy="329700"/>
            </a:xfrm>
            <a:prstGeom prst="round2SameRect">
              <a:avLst>
                <a:gd name="adj1" fmla="val 16667"/>
                <a:gd name="adj2" fmla="val 0"/>
              </a:avLst>
            </a:prstGeom>
            <a:solidFill>
              <a:srgbClr val="EE8148"/>
            </a:solidFill>
            <a:ln>
              <a:noFill/>
            </a:ln>
            <a:effectLst>
              <a:outerShdw dist="38100" dir="1860000" algn="bl" rotWithShape="0">
                <a:srgbClr val="000000">
                  <a:alpha val="1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7" name="Google Shape;16;p2">
              <a:extLst>
                <a:ext uri="{FF2B5EF4-FFF2-40B4-BE49-F238E27FC236}">
                  <a16:creationId xmlns:a16="http://schemas.microsoft.com/office/drawing/2014/main" xmlns="" id="{691E309A-135E-45D6-B9FB-5C85427D277C}"/>
                </a:ext>
              </a:extLst>
            </p:cNvPr>
            <p:cNvSpPr/>
            <p:nvPr/>
          </p:nvSpPr>
          <p:spPr>
            <a:xfrm>
              <a:off x="500400" y="551125"/>
              <a:ext cx="8143200" cy="4041300"/>
            </a:xfrm>
            <a:prstGeom prst="roundRect">
              <a:avLst>
                <a:gd name="adj" fmla="val 2751"/>
              </a:avLst>
            </a:prstGeom>
            <a:solidFill>
              <a:srgbClr val="FFFFFF"/>
            </a:solidFill>
            <a:ln>
              <a:noFill/>
            </a:ln>
            <a:effectLst>
              <a:outerShdw dist="47625" dir="5460000" algn="bl" rotWithShape="0">
                <a:srgbClr val="000000">
                  <a:alpha val="20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38" name="Google Shape;17;p2">
              <a:extLst>
                <a:ext uri="{FF2B5EF4-FFF2-40B4-BE49-F238E27FC236}">
                  <a16:creationId xmlns:a16="http://schemas.microsoft.com/office/drawing/2014/main" xmlns="" id="{86BC0CC4-F078-4B1A-A705-B503ED3724B8}"/>
                </a:ext>
              </a:extLst>
            </p:cNvPr>
            <p:cNvGrpSpPr/>
            <p:nvPr/>
          </p:nvGrpSpPr>
          <p:grpSpPr>
            <a:xfrm>
              <a:off x="232275" y="951957"/>
              <a:ext cx="417113" cy="326311"/>
              <a:chOff x="232275" y="833775"/>
              <a:chExt cx="417113" cy="326311"/>
            </a:xfrm>
          </p:grpSpPr>
          <p:sp>
            <p:nvSpPr>
              <p:cNvPr id="54" name="Google Shape;18;p2">
                <a:extLst>
                  <a:ext uri="{FF2B5EF4-FFF2-40B4-BE49-F238E27FC236}">
                    <a16:creationId xmlns:a16="http://schemas.microsoft.com/office/drawing/2014/main" xmlns="" id="{DC2BF799-B618-44F5-AE8B-E602CD478594}"/>
                  </a:ext>
                </a:extLst>
              </p:cNvPr>
              <p:cNvSpPr/>
              <p:nvPr/>
            </p:nvSpPr>
            <p:spPr>
              <a:xfrm>
                <a:off x="534188" y="833775"/>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5" name="Google Shape;19;p2">
                <a:extLst>
                  <a:ext uri="{FF2B5EF4-FFF2-40B4-BE49-F238E27FC236}">
                    <a16:creationId xmlns:a16="http://schemas.microsoft.com/office/drawing/2014/main" xmlns="" id="{32FFF19F-21AE-4BDB-BE32-3CA0A3A66413}"/>
                  </a:ext>
                </a:extLst>
              </p:cNvPr>
              <p:cNvSpPr/>
              <p:nvPr/>
            </p:nvSpPr>
            <p:spPr>
              <a:xfrm>
                <a:off x="232275" y="860025"/>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6" name="Google Shape;20;p2">
                <a:extLst>
                  <a:ext uri="{FF2B5EF4-FFF2-40B4-BE49-F238E27FC236}">
                    <a16:creationId xmlns:a16="http://schemas.microsoft.com/office/drawing/2014/main" xmlns="" id="{C8EB5591-E250-40C5-9C8C-4199C9B45457}"/>
                  </a:ext>
                </a:extLst>
              </p:cNvPr>
              <p:cNvSpPr/>
              <p:nvPr/>
            </p:nvSpPr>
            <p:spPr>
              <a:xfrm>
                <a:off x="534188" y="1044886"/>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7" name="Google Shape;21;p2">
                <a:extLst>
                  <a:ext uri="{FF2B5EF4-FFF2-40B4-BE49-F238E27FC236}">
                    <a16:creationId xmlns:a16="http://schemas.microsoft.com/office/drawing/2014/main" xmlns="" id="{CB30C444-CEF3-412B-9C2A-CA6FBDA7885D}"/>
                  </a:ext>
                </a:extLst>
              </p:cNvPr>
              <p:cNvSpPr/>
              <p:nvPr/>
            </p:nvSpPr>
            <p:spPr>
              <a:xfrm>
                <a:off x="232275" y="1071092"/>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39" name="Google Shape;22;p2">
              <a:extLst>
                <a:ext uri="{FF2B5EF4-FFF2-40B4-BE49-F238E27FC236}">
                  <a16:creationId xmlns:a16="http://schemas.microsoft.com/office/drawing/2014/main" xmlns="" id="{4696237E-79BD-4E61-8A0D-C1FEE53BE4EA}"/>
                </a:ext>
              </a:extLst>
            </p:cNvPr>
            <p:cNvGrpSpPr/>
            <p:nvPr/>
          </p:nvGrpSpPr>
          <p:grpSpPr>
            <a:xfrm>
              <a:off x="232275" y="1923049"/>
              <a:ext cx="417113" cy="326311"/>
              <a:chOff x="232275" y="1875237"/>
              <a:chExt cx="417113" cy="326311"/>
            </a:xfrm>
          </p:grpSpPr>
          <p:sp>
            <p:nvSpPr>
              <p:cNvPr id="50" name="Google Shape;23;p2">
                <a:extLst>
                  <a:ext uri="{FF2B5EF4-FFF2-40B4-BE49-F238E27FC236}">
                    <a16:creationId xmlns:a16="http://schemas.microsoft.com/office/drawing/2014/main" xmlns="" id="{03764E68-D688-44E7-82FB-DF0A47C8E7BD}"/>
                  </a:ext>
                </a:extLst>
              </p:cNvPr>
              <p:cNvSpPr/>
              <p:nvPr/>
            </p:nvSpPr>
            <p:spPr>
              <a:xfrm>
                <a:off x="534188" y="1875237"/>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 name="Google Shape;24;p2">
                <a:extLst>
                  <a:ext uri="{FF2B5EF4-FFF2-40B4-BE49-F238E27FC236}">
                    <a16:creationId xmlns:a16="http://schemas.microsoft.com/office/drawing/2014/main" xmlns="" id="{26B8708A-27EC-4356-86A9-765B4C409E46}"/>
                  </a:ext>
                </a:extLst>
              </p:cNvPr>
              <p:cNvSpPr/>
              <p:nvPr/>
            </p:nvSpPr>
            <p:spPr>
              <a:xfrm>
                <a:off x="232275" y="1901479"/>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2" name="Google Shape;25;p2">
                <a:extLst>
                  <a:ext uri="{FF2B5EF4-FFF2-40B4-BE49-F238E27FC236}">
                    <a16:creationId xmlns:a16="http://schemas.microsoft.com/office/drawing/2014/main" xmlns="" id="{7C70B72E-6160-490C-B79A-A9A085DFCE4A}"/>
                  </a:ext>
                </a:extLst>
              </p:cNvPr>
              <p:cNvSpPr/>
              <p:nvPr/>
            </p:nvSpPr>
            <p:spPr>
              <a:xfrm>
                <a:off x="534188" y="2086349"/>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3" name="Google Shape;26;p2">
                <a:extLst>
                  <a:ext uri="{FF2B5EF4-FFF2-40B4-BE49-F238E27FC236}">
                    <a16:creationId xmlns:a16="http://schemas.microsoft.com/office/drawing/2014/main" xmlns="" id="{7E97D4FD-A95D-4804-832A-37F03AFD25E1}"/>
                  </a:ext>
                </a:extLst>
              </p:cNvPr>
              <p:cNvSpPr/>
              <p:nvPr/>
            </p:nvSpPr>
            <p:spPr>
              <a:xfrm>
                <a:off x="232275" y="2112546"/>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40" name="Google Shape;27;p2">
              <a:extLst>
                <a:ext uri="{FF2B5EF4-FFF2-40B4-BE49-F238E27FC236}">
                  <a16:creationId xmlns:a16="http://schemas.microsoft.com/office/drawing/2014/main" xmlns="" id="{80AC9C54-5A01-4CE9-8431-141241F118DF}"/>
                </a:ext>
              </a:extLst>
            </p:cNvPr>
            <p:cNvGrpSpPr/>
            <p:nvPr/>
          </p:nvGrpSpPr>
          <p:grpSpPr>
            <a:xfrm>
              <a:off x="232275" y="2894140"/>
              <a:ext cx="417113" cy="326311"/>
              <a:chOff x="232275" y="2916700"/>
              <a:chExt cx="417113" cy="326311"/>
            </a:xfrm>
          </p:grpSpPr>
          <p:sp>
            <p:nvSpPr>
              <p:cNvPr id="46" name="Google Shape;28;p2">
                <a:extLst>
                  <a:ext uri="{FF2B5EF4-FFF2-40B4-BE49-F238E27FC236}">
                    <a16:creationId xmlns:a16="http://schemas.microsoft.com/office/drawing/2014/main" xmlns="" id="{13D462DA-B78D-4624-A622-BD7A983B363A}"/>
                  </a:ext>
                </a:extLst>
              </p:cNvPr>
              <p:cNvSpPr/>
              <p:nvPr/>
            </p:nvSpPr>
            <p:spPr>
              <a:xfrm>
                <a:off x="534188" y="2916700"/>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 name="Google Shape;29;p2">
                <a:extLst>
                  <a:ext uri="{FF2B5EF4-FFF2-40B4-BE49-F238E27FC236}">
                    <a16:creationId xmlns:a16="http://schemas.microsoft.com/office/drawing/2014/main" xmlns="" id="{777DEB21-5233-49A8-9B2C-56C77F298C8D}"/>
                  </a:ext>
                </a:extLst>
              </p:cNvPr>
              <p:cNvSpPr/>
              <p:nvPr/>
            </p:nvSpPr>
            <p:spPr>
              <a:xfrm>
                <a:off x="232275" y="2942934"/>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 name="Google Shape;30;p2">
                <a:extLst>
                  <a:ext uri="{FF2B5EF4-FFF2-40B4-BE49-F238E27FC236}">
                    <a16:creationId xmlns:a16="http://schemas.microsoft.com/office/drawing/2014/main" xmlns="" id="{E9395E28-869F-4F44-B3EC-951134027A7F}"/>
                  </a:ext>
                </a:extLst>
              </p:cNvPr>
              <p:cNvSpPr/>
              <p:nvPr/>
            </p:nvSpPr>
            <p:spPr>
              <a:xfrm>
                <a:off x="534188" y="3127811"/>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 name="Google Shape;31;p2">
                <a:extLst>
                  <a:ext uri="{FF2B5EF4-FFF2-40B4-BE49-F238E27FC236}">
                    <a16:creationId xmlns:a16="http://schemas.microsoft.com/office/drawing/2014/main" xmlns="" id="{3F1FE7F9-0AC1-49FD-B8B2-1C3EC7C13B0B}"/>
                  </a:ext>
                </a:extLst>
              </p:cNvPr>
              <p:cNvSpPr/>
              <p:nvPr/>
            </p:nvSpPr>
            <p:spPr>
              <a:xfrm>
                <a:off x="232275" y="3154000"/>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41" name="Google Shape;32;p2">
              <a:extLst>
                <a:ext uri="{FF2B5EF4-FFF2-40B4-BE49-F238E27FC236}">
                  <a16:creationId xmlns:a16="http://schemas.microsoft.com/office/drawing/2014/main" xmlns="" id="{EA4D3DC1-87D5-440F-8950-A589F61AF62A}"/>
                </a:ext>
              </a:extLst>
            </p:cNvPr>
            <p:cNvGrpSpPr/>
            <p:nvPr/>
          </p:nvGrpSpPr>
          <p:grpSpPr>
            <a:xfrm>
              <a:off x="232275" y="3865232"/>
              <a:ext cx="417113" cy="326311"/>
              <a:chOff x="232275" y="3747050"/>
              <a:chExt cx="417113" cy="326311"/>
            </a:xfrm>
          </p:grpSpPr>
          <p:sp>
            <p:nvSpPr>
              <p:cNvPr id="42" name="Google Shape;33;p2">
                <a:extLst>
                  <a:ext uri="{FF2B5EF4-FFF2-40B4-BE49-F238E27FC236}">
                    <a16:creationId xmlns:a16="http://schemas.microsoft.com/office/drawing/2014/main" xmlns="" id="{6F9F9647-03F0-4629-BC64-07FCEA2D0F5C}"/>
                  </a:ext>
                </a:extLst>
              </p:cNvPr>
              <p:cNvSpPr/>
              <p:nvPr/>
            </p:nvSpPr>
            <p:spPr>
              <a:xfrm>
                <a:off x="534188" y="3747050"/>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3" name="Google Shape;34;p2">
                <a:extLst>
                  <a:ext uri="{FF2B5EF4-FFF2-40B4-BE49-F238E27FC236}">
                    <a16:creationId xmlns:a16="http://schemas.microsoft.com/office/drawing/2014/main" xmlns="" id="{6FA54337-D144-46CA-872D-1B06977F23CE}"/>
                  </a:ext>
                </a:extLst>
              </p:cNvPr>
              <p:cNvSpPr/>
              <p:nvPr/>
            </p:nvSpPr>
            <p:spPr>
              <a:xfrm>
                <a:off x="232275" y="3773284"/>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4" name="Google Shape;35;p2">
                <a:extLst>
                  <a:ext uri="{FF2B5EF4-FFF2-40B4-BE49-F238E27FC236}">
                    <a16:creationId xmlns:a16="http://schemas.microsoft.com/office/drawing/2014/main" xmlns="" id="{AC827EA9-BF14-4880-939B-B152B5333022}"/>
                  </a:ext>
                </a:extLst>
              </p:cNvPr>
              <p:cNvSpPr/>
              <p:nvPr/>
            </p:nvSpPr>
            <p:spPr>
              <a:xfrm>
                <a:off x="534188" y="3958161"/>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5" name="Google Shape;36;p2">
                <a:extLst>
                  <a:ext uri="{FF2B5EF4-FFF2-40B4-BE49-F238E27FC236}">
                    <a16:creationId xmlns:a16="http://schemas.microsoft.com/office/drawing/2014/main" xmlns="" id="{9ABDDC13-20D4-4EE8-B3B5-B8F9DB1150BE}"/>
                  </a:ext>
                </a:extLst>
              </p:cNvPr>
              <p:cNvSpPr/>
              <p:nvPr/>
            </p:nvSpPr>
            <p:spPr>
              <a:xfrm>
                <a:off x="232275" y="3984350"/>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pic>
        <p:nvPicPr>
          <p:cNvPr id="58" name="图片 7">
            <a:extLst>
              <a:ext uri="{FF2B5EF4-FFF2-40B4-BE49-F238E27FC236}">
                <a16:creationId xmlns:a16="http://schemas.microsoft.com/office/drawing/2014/main" xmlns="" id="{DFF60C63-2854-41C5-8A68-25F2D0D0F0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flipV="1">
            <a:off x="2000250" y="-2000250"/>
            <a:ext cx="5143500" cy="9144000"/>
          </a:xfrm>
          <a:prstGeom prst="rect">
            <a:avLst/>
          </a:prstGeom>
        </p:spPr>
      </p:pic>
      <p:sp>
        <p:nvSpPr>
          <p:cNvPr id="240" name="Google Shape;240;p4"/>
          <p:cNvSpPr/>
          <p:nvPr/>
        </p:nvSpPr>
        <p:spPr>
          <a:xfrm>
            <a:off x="8713858" y="3449939"/>
            <a:ext cx="279088" cy="261552"/>
          </a:xfrm>
          <a:custGeom>
            <a:avLst/>
            <a:gdLst/>
            <a:ahLst/>
            <a:cxnLst/>
            <a:rect l="l" t="t" r="r" b="b"/>
            <a:pathLst>
              <a:path w="1703" h="1596" extrusionOk="0">
                <a:moveTo>
                  <a:pt x="1376" y="0"/>
                </a:moveTo>
                <a:cubicBezTo>
                  <a:pt x="1227" y="0"/>
                  <a:pt x="1087" y="133"/>
                  <a:pt x="997" y="253"/>
                </a:cubicBezTo>
                <a:cubicBezTo>
                  <a:pt x="725" y="652"/>
                  <a:pt x="562" y="1122"/>
                  <a:pt x="182" y="1412"/>
                </a:cubicBezTo>
                <a:cubicBezTo>
                  <a:pt x="109" y="1467"/>
                  <a:pt x="19" y="1503"/>
                  <a:pt x="1" y="1593"/>
                </a:cubicBezTo>
                <a:cubicBezTo>
                  <a:pt x="17" y="1594"/>
                  <a:pt x="34" y="1595"/>
                  <a:pt x="51" y="1595"/>
                </a:cubicBezTo>
                <a:cubicBezTo>
                  <a:pt x="298" y="1595"/>
                  <a:pt x="611" y="1478"/>
                  <a:pt x="797" y="1376"/>
                </a:cubicBezTo>
                <a:cubicBezTo>
                  <a:pt x="1069" y="1213"/>
                  <a:pt x="1268" y="1050"/>
                  <a:pt x="1449" y="833"/>
                </a:cubicBezTo>
                <a:cubicBezTo>
                  <a:pt x="1540" y="706"/>
                  <a:pt x="1648" y="507"/>
                  <a:pt x="1685" y="380"/>
                </a:cubicBezTo>
                <a:cubicBezTo>
                  <a:pt x="1703" y="217"/>
                  <a:pt x="1612" y="54"/>
                  <a:pt x="1467" y="18"/>
                </a:cubicBezTo>
                <a:cubicBezTo>
                  <a:pt x="1437" y="6"/>
                  <a:pt x="1406" y="0"/>
                  <a:pt x="13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4"/>
          <p:cNvSpPr txBox="1">
            <a:spLocks noGrp="1"/>
          </p:cNvSpPr>
          <p:nvPr>
            <p:ph type="title"/>
          </p:nvPr>
        </p:nvSpPr>
        <p:spPr>
          <a:xfrm>
            <a:off x="720000" y="445025"/>
            <a:ext cx="7704000" cy="5727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3000"/>
              <a:buNone/>
              <a:defRPr sz="36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63" name="Google Shape;263;p4"/>
          <p:cNvSpPr txBox="1">
            <a:spLocks noGrp="1"/>
          </p:cNvSpPr>
          <p:nvPr>
            <p:ph type="body" idx="1"/>
          </p:nvPr>
        </p:nvSpPr>
        <p:spPr>
          <a:xfrm>
            <a:off x="720000" y="1017725"/>
            <a:ext cx="7704000" cy="3570300"/>
          </a:xfrm>
          <a:prstGeom prst="rect">
            <a:avLst/>
          </a:prstGeom>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accent1"/>
              </a:buClr>
              <a:buSzPts val="1800"/>
              <a:buChar char="●"/>
              <a:defRPr sz="1100">
                <a:solidFill>
                  <a:srgbClr val="434343"/>
                </a:solidFill>
              </a:defRPr>
            </a:lvl1pPr>
            <a:lvl2pPr marL="914400" lvl="1" indent="-317500" rtl="0">
              <a:lnSpc>
                <a:spcPct val="115000"/>
              </a:lnSpc>
              <a:spcBef>
                <a:spcPts val="0"/>
              </a:spcBef>
              <a:spcAft>
                <a:spcPts val="0"/>
              </a:spcAft>
              <a:buClr>
                <a:srgbClr val="15325B"/>
              </a:buClr>
              <a:buSzPts val="1400"/>
              <a:buFont typeface="Darker Grotesque SemiBold"/>
              <a:buChar char="○"/>
              <a:defRPr>
                <a:solidFill>
                  <a:srgbClr val="434343"/>
                </a:solidFill>
              </a:defRPr>
            </a:lvl2pPr>
            <a:lvl3pPr marL="1371600" lvl="2" indent="-317500" rtl="0">
              <a:lnSpc>
                <a:spcPct val="115000"/>
              </a:lnSpc>
              <a:spcBef>
                <a:spcPts val="0"/>
              </a:spcBef>
              <a:spcAft>
                <a:spcPts val="0"/>
              </a:spcAft>
              <a:buClr>
                <a:srgbClr val="15325B"/>
              </a:buClr>
              <a:buSzPts val="1400"/>
              <a:buFont typeface="Darker Grotesque SemiBold"/>
              <a:buChar char="■"/>
              <a:defRPr>
                <a:solidFill>
                  <a:srgbClr val="434343"/>
                </a:solidFill>
              </a:defRPr>
            </a:lvl3pPr>
            <a:lvl4pPr marL="1828800" lvl="3" indent="-317500" rtl="0">
              <a:lnSpc>
                <a:spcPct val="115000"/>
              </a:lnSpc>
              <a:spcBef>
                <a:spcPts val="0"/>
              </a:spcBef>
              <a:spcAft>
                <a:spcPts val="0"/>
              </a:spcAft>
              <a:buClr>
                <a:srgbClr val="15325B"/>
              </a:buClr>
              <a:buSzPts val="1400"/>
              <a:buFont typeface="Darker Grotesque SemiBold"/>
              <a:buChar char="●"/>
              <a:defRPr>
                <a:solidFill>
                  <a:srgbClr val="434343"/>
                </a:solidFill>
              </a:defRPr>
            </a:lvl4pPr>
            <a:lvl5pPr marL="2286000" lvl="4" indent="-317500" rtl="0">
              <a:lnSpc>
                <a:spcPct val="115000"/>
              </a:lnSpc>
              <a:spcBef>
                <a:spcPts val="0"/>
              </a:spcBef>
              <a:spcAft>
                <a:spcPts val="0"/>
              </a:spcAft>
              <a:buClr>
                <a:srgbClr val="15325B"/>
              </a:buClr>
              <a:buSzPts val="1400"/>
              <a:buFont typeface="Darker Grotesque SemiBold"/>
              <a:buChar char="○"/>
              <a:defRPr>
                <a:solidFill>
                  <a:srgbClr val="434343"/>
                </a:solidFill>
              </a:defRPr>
            </a:lvl5pPr>
            <a:lvl6pPr marL="2743200" lvl="5" indent="-317500" rtl="0">
              <a:lnSpc>
                <a:spcPct val="115000"/>
              </a:lnSpc>
              <a:spcBef>
                <a:spcPts val="0"/>
              </a:spcBef>
              <a:spcAft>
                <a:spcPts val="0"/>
              </a:spcAft>
              <a:buClr>
                <a:srgbClr val="15325B"/>
              </a:buClr>
              <a:buSzPts val="1400"/>
              <a:buFont typeface="Darker Grotesque SemiBold"/>
              <a:buChar char="■"/>
              <a:defRPr>
                <a:solidFill>
                  <a:srgbClr val="434343"/>
                </a:solidFill>
              </a:defRPr>
            </a:lvl6pPr>
            <a:lvl7pPr marL="3200400" lvl="6" indent="-317500" rtl="0">
              <a:lnSpc>
                <a:spcPct val="115000"/>
              </a:lnSpc>
              <a:spcBef>
                <a:spcPts val="0"/>
              </a:spcBef>
              <a:spcAft>
                <a:spcPts val="0"/>
              </a:spcAft>
              <a:buClr>
                <a:srgbClr val="15325B"/>
              </a:buClr>
              <a:buSzPts val="1400"/>
              <a:buFont typeface="Darker Grotesque SemiBold"/>
              <a:buChar char="●"/>
              <a:defRPr>
                <a:solidFill>
                  <a:srgbClr val="434343"/>
                </a:solidFill>
              </a:defRPr>
            </a:lvl7pPr>
            <a:lvl8pPr marL="3657600" lvl="7" indent="-317500" rtl="0">
              <a:lnSpc>
                <a:spcPct val="115000"/>
              </a:lnSpc>
              <a:spcBef>
                <a:spcPts val="0"/>
              </a:spcBef>
              <a:spcAft>
                <a:spcPts val="0"/>
              </a:spcAft>
              <a:buClr>
                <a:srgbClr val="15325B"/>
              </a:buClr>
              <a:buSzPts val="1400"/>
              <a:buFont typeface="Darker Grotesque SemiBold"/>
              <a:buChar char="○"/>
              <a:defRPr>
                <a:solidFill>
                  <a:srgbClr val="434343"/>
                </a:solidFill>
              </a:defRPr>
            </a:lvl8pPr>
            <a:lvl9pPr marL="4114800" lvl="8" indent="-317500" rtl="0">
              <a:lnSpc>
                <a:spcPct val="115000"/>
              </a:lnSpc>
              <a:spcBef>
                <a:spcPts val="0"/>
              </a:spcBef>
              <a:spcAft>
                <a:spcPts val="0"/>
              </a:spcAft>
              <a:buClr>
                <a:srgbClr val="15325B"/>
              </a:buClr>
              <a:buSzPts val="1400"/>
              <a:buFont typeface="Darker Grotesque SemiBold"/>
              <a:buChar char="■"/>
              <a:defRPr>
                <a:solidFill>
                  <a:srgbClr val="434343"/>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64"/>
        <p:cNvGrpSpPr/>
        <p:nvPr/>
      </p:nvGrpSpPr>
      <p:grpSpPr>
        <a:xfrm>
          <a:off x="0" y="0"/>
          <a:ext cx="0" cy="0"/>
          <a:chOff x="0" y="0"/>
          <a:chExt cx="0" cy="0"/>
        </a:xfrm>
      </p:grpSpPr>
      <p:grpSp>
        <p:nvGrpSpPr>
          <p:cNvPr id="265" name="Google Shape;265;p5"/>
          <p:cNvGrpSpPr/>
          <p:nvPr/>
        </p:nvGrpSpPr>
        <p:grpSpPr>
          <a:xfrm rot="-1424731">
            <a:off x="8203391" y="400410"/>
            <a:ext cx="629506" cy="661953"/>
            <a:chOff x="782176" y="-1158311"/>
            <a:chExt cx="629467" cy="661912"/>
          </a:xfrm>
        </p:grpSpPr>
        <p:sp>
          <p:nvSpPr>
            <p:cNvPr id="266" name="Google Shape;266;p5"/>
            <p:cNvSpPr/>
            <p:nvPr/>
          </p:nvSpPr>
          <p:spPr>
            <a:xfrm>
              <a:off x="782176" y="-1158311"/>
              <a:ext cx="196164" cy="145525"/>
            </a:xfrm>
            <a:custGeom>
              <a:avLst/>
              <a:gdLst/>
              <a:ahLst/>
              <a:cxnLst/>
              <a:rect l="l" t="t" r="r" b="b"/>
              <a:pathLst>
                <a:path w="1197" h="888" extrusionOk="0">
                  <a:moveTo>
                    <a:pt x="218" y="0"/>
                  </a:moveTo>
                  <a:cubicBezTo>
                    <a:pt x="164" y="0"/>
                    <a:pt x="128" y="18"/>
                    <a:pt x="73" y="55"/>
                  </a:cubicBezTo>
                  <a:cubicBezTo>
                    <a:pt x="37" y="91"/>
                    <a:pt x="1" y="145"/>
                    <a:pt x="1" y="218"/>
                  </a:cubicBezTo>
                  <a:cubicBezTo>
                    <a:pt x="1" y="326"/>
                    <a:pt x="73" y="435"/>
                    <a:pt x="200" y="525"/>
                  </a:cubicBezTo>
                  <a:cubicBezTo>
                    <a:pt x="291" y="598"/>
                    <a:pt x="417" y="634"/>
                    <a:pt x="526" y="688"/>
                  </a:cubicBezTo>
                  <a:cubicBezTo>
                    <a:pt x="743" y="761"/>
                    <a:pt x="961" y="815"/>
                    <a:pt x="1160" y="888"/>
                  </a:cubicBezTo>
                  <a:cubicBezTo>
                    <a:pt x="1196" y="888"/>
                    <a:pt x="1106" y="707"/>
                    <a:pt x="1069" y="688"/>
                  </a:cubicBezTo>
                  <a:cubicBezTo>
                    <a:pt x="1033" y="616"/>
                    <a:pt x="979" y="544"/>
                    <a:pt x="924" y="489"/>
                  </a:cubicBezTo>
                  <a:cubicBezTo>
                    <a:pt x="780" y="344"/>
                    <a:pt x="671" y="236"/>
                    <a:pt x="508" y="127"/>
                  </a:cubicBezTo>
                  <a:cubicBezTo>
                    <a:pt x="417" y="55"/>
                    <a:pt x="327" y="0"/>
                    <a:pt x="2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5"/>
            <p:cNvSpPr/>
            <p:nvPr/>
          </p:nvSpPr>
          <p:spPr>
            <a:xfrm>
              <a:off x="1055202" y="-1147331"/>
              <a:ext cx="71452" cy="227793"/>
            </a:xfrm>
            <a:custGeom>
              <a:avLst/>
              <a:gdLst/>
              <a:ahLst/>
              <a:cxnLst/>
              <a:rect l="l" t="t" r="r" b="b"/>
              <a:pathLst>
                <a:path w="436" h="1390" extrusionOk="0">
                  <a:moveTo>
                    <a:pt x="196" y="1"/>
                  </a:moveTo>
                  <a:cubicBezTo>
                    <a:pt x="184" y="1"/>
                    <a:pt x="174" y="2"/>
                    <a:pt x="164" y="6"/>
                  </a:cubicBezTo>
                  <a:cubicBezTo>
                    <a:pt x="73" y="60"/>
                    <a:pt x="19" y="169"/>
                    <a:pt x="19" y="259"/>
                  </a:cubicBezTo>
                  <a:cubicBezTo>
                    <a:pt x="1" y="477"/>
                    <a:pt x="19" y="712"/>
                    <a:pt x="73" y="911"/>
                  </a:cubicBezTo>
                  <a:cubicBezTo>
                    <a:pt x="90" y="962"/>
                    <a:pt x="170" y="1389"/>
                    <a:pt x="254" y="1389"/>
                  </a:cubicBezTo>
                  <a:cubicBezTo>
                    <a:pt x="260" y="1389"/>
                    <a:pt x="266" y="1387"/>
                    <a:pt x="273" y="1382"/>
                  </a:cubicBezTo>
                  <a:cubicBezTo>
                    <a:pt x="291" y="1382"/>
                    <a:pt x="309" y="1346"/>
                    <a:pt x="309" y="1291"/>
                  </a:cubicBezTo>
                  <a:cubicBezTo>
                    <a:pt x="363" y="1110"/>
                    <a:pt x="381" y="911"/>
                    <a:pt x="399" y="712"/>
                  </a:cubicBezTo>
                  <a:cubicBezTo>
                    <a:pt x="436" y="567"/>
                    <a:pt x="436" y="440"/>
                    <a:pt x="436" y="295"/>
                  </a:cubicBezTo>
                  <a:cubicBezTo>
                    <a:pt x="436" y="205"/>
                    <a:pt x="399" y="151"/>
                    <a:pt x="363" y="78"/>
                  </a:cubicBezTo>
                  <a:cubicBezTo>
                    <a:pt x="318" y="33"/>
                    <a:pt x="249" y="1"/>
                    <a:pt x="1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5"/>
            <p:cNvSpPr/>
            <p:nvPr/>
          </p:nvSpPr>
          <p:spPr>
            <a:xfrm>
              <a:off x="1203679" y="-974273"/>
              <a:ext cx="107014" cy="211077"/>
            </a:xfrm>
            <a:custGeom>
              <a:avLst/>
              <a:gdLst/>
              <a:ahLst/>
              <a:cxnLst/>
              <a:rect l="l" t="t" r="r" b="b"/>
              <a:pathLst>
                <a:path w="653" h="1288" extrusionOk="0">
                  <a:moveTo>
                    <a:pt x="399" y="0"/>
                  </a:moveTo>
                  <a:cubicBezTo>
                    <a:pt x="272" y="18"/>
                    <a:pt x="182" y="145"/>
                    <a:pt x="127" y="290"/>
                  </a:cubicBezTo>
                  <a:cubicBezTo>
                    <a:pt x="37" y="507"/>
                    <a:pt x="0" y="761"/>
                    <a:pt x="0" y="1014"/>
                  </a:cubicBezTo>
                  <a:cubicBezTo>
                    <a:pt x="0" y="1069"/>
                    <a:pt x="0" y="1268"/>
                    <a:pt x="91" y="1286"/>
                  </a:cubicBezTo>
                  <a:cubicBezTo>
                    <a:pt x="96" y="1287"/>
                    <a:pt x="100" y="1287"/>
                    <a:pt x="105" y="1287"/>
                  </a:cubicBezTo>
                  <a:cubicBezTo>
                    <a:pt x="189" y="1287"/>
                    <a:pt x="256" y="1137"/>
                    <a:pt x="290" y="1069"/>
                  </a:cubicBezTo>
                  <a:cubicBezTo>
                    <a:pt x="345" y="960"/>
                    <a:pt x="399" y="869"/>
                    <a:pt x="453" y="779"/>
                  </a:cubicBezTo>
                  <a:cubicBezTo>
                    <a:pt x="526" y="670"/>
                    <a:pt x="580" y="561"/>
                    <a:pt x="616" y="435"/>
                  </a:cubicBezTo>
                  <a:cubicBezTo>
                    <a:pt x="652" y="326"/>
                    <a:pt x="652" y="199"/>
                    <a:pt x="580" y="91"/>
                  </a:cubicBezTo>
                  <a:lnTo>
                    <a:pt x="526" y="18"/>
                  </a:lnTo>
                  <a:cubicBezTo>
                    <a:pt x="489" y="0"/>
                    <a:pt x="453" y="0"/>
                    <a:pt x="3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5"/>
            <p:cNvSpPr/>
            <p:nvPr/>
          </p:nvSpPr>
          <p:spPr>
            <a:xfrm>
              <a:off x="906890" y="-920029"/>
              <a:ext cx="205014" cy="70468"/>
            </a:xfrm>
            <a:custGeom>
              <a:avLst/>
              <a:gdLst/>
              <a:ahLst/>
              <a:cxnLst/>
              <a:rect l="l" t="t" r="r" b="b"/>
              <a:pathLst>
                <a:path w="1251" h="430" extrusionOk="0">
                  <a:moveTo>
                    <a:pt x="490" y="1"/>
                  </a:moveTo>
                  <a:cubicBezTo>
                    <a:pt x="410" y="1"/>
                    <a:pt x="330" y="9"/>
                    <a:pt x="254" y="31"/>
                  </a:cubicBezTo>
                  <a:cubicBezTo>
                    <a:pt x="182" y="49"/>
                    <a:pt x="109" y="67"/>
                    <a:pt x="55" y="122"/>
                  </a:cubicBezTo>
                  <a:cubicBezTo>
                    <a:pt x="19" y="158"/>
                    <a:pt x="0" y="230"/>
                    <a:pt x="19" y="303"/>
                  </a:cubicBezTo>
                  <a:cubicBezTo>
                    <a:pt x="37" y="339"/>
                    <a:pt x="73" y="357"/>
                    <a:pt x="109" y="393"/>
                  </a:cubicBezTo>
                  <a:cubicBezTo>
                    <a:pt x="163" y="421"/>
                    <a:pt x="231" y="430"/>
                    <a:pt x="304" y="430"/>
                  </a:cubicBezTo>
                  <a:cubicBezTo>
                    <a:pt x="376" y="430"/>
                    <a:pt x="453" y="421"/>
                    <a:pt x="526" y="412"/>
                  </a:cubicBezTo>
                  <a:cubicBezTo>
                    <a:pt x="652" y="357"/>
                    <a:pt x="815" y="321"/>
                    <a:pt x="924" y="249"/>
                  </a:cubicBezTo>
                  <a:cubicBezTo>
                    <a:pt x="997" y="230"/>
                    <a:pt x="1250" y="140"/>
                    <a:pt x="1033" y="86"/>
                  </a:cubicBezTo>
                  <a:cubicBezTo>
                    <a:pt x="868" y="48"/>
                    <a:pt x="677" y="1"/>
                    <a:pt x="4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5"/>
            <p:cNvSpPr/>
            <p:nvPr/>
          </p:nvSpPr>
          <p:spPr>
            <a:xfrm>
              <a:off x="1022590" y="-779747"/>
              <a:ext cx="184201" cy="75713"/>
            </a:xfrm>
            <a:custGeom>
              <a:avLst/>
              <a:gdLst/>
              <a:ahLst/>
              <a:cxnLst/>
              <a:rect l="l" t="t" r="r" b="b"/>
              <a:pathLst>
                <a:path w="1124" h="462" extrusionOk="0">
                  <a:moveTo>
                    <a:pt x="595" y="1"/>
                  </a:moveTo>
                  <a:cubicBezTo>
                    <a:pt x="488" y="1"/>
                    <a:pt x="380" y="14"/>
                    <a:pt x="291" y="26"/>
                  </a:cubicBezTo>
                  <a:cubicBezTo>
                    <a:pt x="218" y="44"/>
                    <a:pt x="128" y="81"/>
                    <a:pt x="91" y="117"/>
                  </a:cubicBezTo>
                  <a:cubicBezTo>
                    <a:pt x="37" y="171"/>
                    <a:pt x="1" y="226"/>
                    <a:pt x="19" y="298"/>
                  </a:cubicBezTo>
                  <a:cubicBezTo>
                    <a:pt x="19" y="370"/>
                    <a:pt x="91" y="407"/>
                    <a:pt x="146" y="443"/>
                  </a:cubicBezTo>
                  <a:cubicBezTo>
                    <a:pt x="218" y="461"/>
                    <a:pt x="291" y="461"/>
                    <a:pt x="363" y="461"/>
                  </a:cubicBezTo>
                  <a:cubicBezTo>
                    <a:pt x="490" y="443"/>
                    <a:pt x="1124" y="316"/>
                    <a:pt x="1105" y="135"/>
                  </a:cubicBezTo>
                  <a:cubicBezTo>
                    <a:pt x="1105" y="81"/>
                    <a:pt x="779" y="8"/>
                    <a:pt x="725" y="8"/>
                  </a:cubicBezTo>
                  <a:cubicBezTo>
                    <a:pt x="683" y="3"/>
                    <a:pt x="639" y="1"/>
                    <a:pt x="5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5"/>
            <p:cNvSpPr/>
            <p:nvPr/>
          </p:nvSpPr>
          <p:spPr>
            <a:xfrm>
              <a:off x="1105678" y="-647823"/>
              <a:ext cx="193051" cy="78499"/>
            </a:xfrm>
            <a:custGeom>
              <a:avLst/>
              <a:gdLst/>
              <a:ahLst/>
              <a:cxnLst/>
              <a:rect l="l" t="t" r="r" b="b"/>
              <a:pathLst>
                <a:path w="1178" h="479" extrusionOk="0">
                  <a:moveTo>
                    <a:pt x="399" y="0"/>
                  </a:moveTo>
                  <a:cubicBezTo>
                    <a:pt x="327" y="0"/>
                    <a:pt x="236" y="18"/>
                    <a:pt x="164" y="36"/>
                  </a:cubicBezTo>
                  <a:cubicBezTo>
                    <a:pt x="91" y="91"/>
                    <a:pt x="37" y="145"/>
                    <a:pt x="37" y="217"/>
                  </a:cubicBezTo>
                  <a:cubicBezTo>
                    <a:pt x="1" y="326"/>
                    <a:pt x="128" y="453"/>
                    <a:pt x="236" y="471"/>
                  </a:cubicBezTo>
                  <a:cubicBezTo>
                    <a:pt x="268" y="476"/>
                    <a:pt x="300" y="478"/>
                    <a:pt x="332" y="478"/>
                  </a:cubicBezTo>
                  <a:cubicBezTo>
                    <a:pt x="410" y="478"/>
                    <a:pt x="491" y="466"/>
                    <a:pt x="580" y="453"/>
                  </a:cubicBezTo>
                  <a:cubicBezTo>
                    <a:pt x="707" y="399"/>
                    <a:pt x="888" y="399"/>
                    <a:pt x="1033" y="362"/>
                  </a:cubicBezTo>
                  <a:cubicBezTo>
                    <a:pt x="1178" y="308"/>
                    <a:pt x="1069" y="217"/>
                    <a:pt x="961" y="181"/>
                  </a:cubicBezTo>
                  <a:cubicBezTo>
                    <a:pt x="780" y="91"/>
                    <a:pt x="598" y="18"/>
                    <a:pt x="3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5"/>
            <p:cNvSpPr/>
            <p:nvPr/>
          </p:nvSpPr>
          <p:spPr>
            <a:xfrm>
              <a:off x="1280867" y="-760737"/>
              <a:ext cx="130776" cy="153228"/>
            </a:xfrm>
            <a:custGeom>
              <a:avLst/>
              <a:gdLst/>
              <a:ahLst/>
              <a:cxnLst/>
              <a:rect l="l" t="t" r="r" b="b"/>
              <a:pathLst>
                <a:path w="798" h="935" extrusionOk="0">
                  <a:moveTo>
                    <a:pt x="544" y="1"/>
                  </a:moveTo>
                  <a:cubicBezTo>
                    <a:pt x="381" y="19"/>
                    <a:pt x="272" y="182"/>
                    <a:pt x="199" y="327"/>
                  </a:cubicBezTo>
                  <a:cubicBezTo>
                    <a:pt x="127" y="436"/>
                    <a:pt x="0" y="707"/>
                    <a:pt x="55" y="852"/>
                  </a:cubicBezTo>
                  <a:cubicBezTo>
                    <a:pt x="65" y="912"/>
                    <a:pt x="91" y="935"/>
                    <a:pt x="126" y="935"/>
                  </a:cubicBezTo>
                  <a:cubicBezTo>
                    <a:pt x="218" y="935"/>
                    <a:pt x="369" y="778"/>
                    <a:pt x="435" y="725"/>
                  </a:cubicBezTo>
                  <a:cubicBezTo>
                    <a:pt x="544" y="653"/>
                    <a:pt x="634" y="599"/>
                    <a:pt x="707" y="472"/>
                  </a:cubicBezTo>
                  <a:cubicBezTo>
                    <a:pt x="779" y="363"/>
                    <a:pt x="797" y="236"/>
                    <a:pt x="743" y="110"/>
                  </a:cubicBezTo>
                  <a:cubicBezTo>
                    <a:pt x="725" y="73"/>
                    <a:pt x="670" y="19"/>
                    <a:pt x="6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5"/>
            <p:cNvSpPr/>
            <p:nvPr/>
          </p:nvSpPr>
          <p:spPr>
            <a:xfrm>
              <a:off x="954415" y="-1024748"/>
              <a:ext cx="359225" cy="528349"/>
            </a:xfrm>
            <a:custGeom>
              <a:avLst/>
              <a:gdLst/>
              <a:ahLst/>
              <a:cxnLst/>
              <a:rect l="l" t="t" r="r" b="b"/>
              <a:pathLst>
                <a:path w="2192" h="3224" fill="none" extrusionOk="0">
                  <a:moveTo>
                    <a:pt x="2191" y="3224"/>
                  </a:moveTo>
                  <a:cubicBezTo>
                    <a:pt x="1884" y="1938"/>
                    <a:pt x="1087" y="779"/>
                    <a:pt x="0" y="0"/>
                  </a:cubicBezTo>
                </a:path>
              </a:pathLst>
            </a:custGeom>
            <a:noFill/>
            <a:ln w="27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 name="Google Shape;9;p2">
            <a:extLst>
              <a:ext uri="{FF2B5EF4-FFF2-40B4-BE49-F238E27FC236}">
                <a16:creationId xmlns:a16="http://schemas.microsoft.com/office/drawing/2014/main" xmlns="" id="{A8E022F2-4A0E-4C0E-8DF9-D53502A5599F}"/>
              </a:ext>
            </a:extLst>
          </p:cNvPr>
          <p:cNvGrpSpPr/>
          <p:nvPr userDrawn="1"/>
        </p:nvGrpSpPr>
        <p:grpSpPr>
          <a:xfrm>
            <a:off x="191892" y="213452"/>
            <a:ext cx="8669178" cy="4547125"/>
            <a:chOff x="232275" y="221325"/>
            <a:chExt cx="8620125" cy="4563850"/>
          </a:xfrm>
        </p:grpSpPr>
        <p:sp>
          <p:nvSpPr>
            <p:cNvPr id="60" name="Google Shape;10;p2">
              <a:extLst>
                <a:ext uri="{FF2B5EF4-FFF2-40B4-BE49-F238E27FC236}">
                  <a16:creationId xmlns:a16="http://schemas.microsoft.com/office/drawing/2014/main" xmlns="" id="{1B6CB7FC-C893-4C92-A769-F0D7927BDFB8}"/>
                </a:ext>
              </a:extLst>
            </p:cNvPr>
            <p:cNvSpPr/>
            <p:nvPr/>
          </p:nvSpPr>
          <p:spPr>
            <a:xfrm>
              <a:off x="291600" y="358375"/>
              <a:ext cx="8560800" cy="4426800"/>
            </a:xfrm>
            <a:prstGeom prst="roundRect">
              <a:avLst>
                <a:gd name="adj" fmla="val 4381"/>
              </a:avLst>
            </a:prstGeom>
            <a:solidFill>
              <a:schemeClr val="accent4">
                <a:lumMod val="90000"/>
              </a:schemeClr>
            </a:solidFill>
            <a:ln>
              <a:noFill/>
            </a:ln>
            <a:effectLst>
              <a:outerShdw dist="57150" dir="5460000" algn="bl" rotWithShape="0">
                <a:srgbClr val="4A8196">
                  <a:alpha val="33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1" name="Google Shape;11;p2">
              <a:extLst>
                <a:ext uri="{FF2B5EF4-FFF2-40B4-BE49-F238E27FC236}">
                  <a16:creationId xmlns:a16="http://schemas.microsoft.com/office/drawing/2014/main" xmlns="" id="{00CA2579-5AE8-43D3-A9AB-4626C6B3251E}"/>
                </a:ext>
              </a:extLst>
            </p:cNvPr>
            <p:cNvSpPr/>
            <p:nvPr/>
          </p:nvSpPr>
          <p:spPr>
            <a:xfrm>
              <a:off x="3512725" y="221325"/>
              <a:ext cx="307500" cy="329700"/>
            </a:xfrm>
            <a:prstGeom prst="round2SameRect">
              <a:avLst>
                <a:gd name="adj1" fmla="val 16667"/>
                <a:gd name="adj2" fmla="val 0"/>
              </a:avLst>
            </a:prstGeom>
            <a:solidFill>
              <a:srgbClr val="8DCEC9"/>
            </a:solidFill>
            <a:ln>
              <a:noFill/>
            </a:ln>
            <a:effectLst>
              <a:outerShdw dist="38100" dir="1860000" algn="bl" rotWithShape="0">
                <a:srgbClr val="000000">
                  <a:alpha val="1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2" name="Google Shape;12;p2">
              <a:extLst>
                <a:ext uri="{FF2B5EF4-FFF2-40B4-BE49-F238E27FC236}">
                  <a16:creationId xmlns:a16="http://schemas.microsoft.com/office/drawing/2014/main" xmlns="" id="{612CCEA9-8B51-4C2C-808C-042304799B3F}"/>
                </a:ext>
              </a:extLst>
            </p:cNvPr>
            <p:cNvSpPr/>
            <p:nvPr/>
          </p:nvSpPr>
          <p:spPr>
            <a:xfrm>
              <a:off x="7420850" y="221325"/>
              <a:ext cx="307500" cy="329700"/>
            </a:xfrm>
            <a:prstGeom prst="round2SameRect">
              <a:avLst>
                <a:gd name="adj1" fmla="val 16667"/>
                <a:gd name="adj2" fmla="val 0"/>
              </a:avLst>
            </a:prstGeom>
            <a:solidFill>
              <a:srgbClr val="935638"/>
            </a:solidFill>
            <a:ln>
              <a:noFill/>
            </a:ln>
            <a:effectLst>
              <a:outerShdw dist="38100" dir="1860000" algn="bl" rotWithShape="0">
                <a:srgbClr val="000000">
                  <a:alpha val="1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3" name="Google Shape;13;p2">
              <a:extLst>
                <a:ext uri="{FF2B5EF4-FFF2-40B4-BE49-F238E27FC236}">
                  <a16:creationId xmlns:a16="http://schemas.microsoft.com/office/drawing/2014/main" xmlns="" id="{D8767605-83B6-41AA-AA37-E50517703FBD}"/>
                </a:ext>
              </a:extLst>
            </p:cNvPr>
            <p:cNvSpPr/>
            <p:nvPr/>
          </p:nvSpPr>
          <p:spPr>
            <a:xfrm>
              <a:off x="1402225" y="221325"/>
              <a:ext cx="307500" cy="329700"/>
            </a:xfrm>
            <a:prstGeom prst="round2SameRect">
              <a:avLst>
                <a:gd name="adj1" fmla="val 16667"/>
                <a:gd name="adj2" fmla="val 0"/>
              </a:avLst>
            </a:prstGeom>
            <a:solidFill>
              <a:srgbClr val="8DCEC9"/>
            </a:solidFill>
            <a:ln>
              <a:noFill/>
            </a:ln>
            <a:effectLst>
              <a:outerShdw dist="38100" dir="1860000" algn="bl" rotWithShape="0">
                <a:srgbClr val="000000">
                  <a:alpha val="1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4" name="Google Shape;14;p2">
              <a:extLst>
                <a:ext uri="{FF2B5EF4-FFF2-40B4-BE49-F238E27FC236}">
                  <a16:creationId xmlns:a16="http://schemas.microsoft.com/office/drawing/2014/main" xmlns="" id="{840365D8-4840-4246-AF38-F26932ED919E}"/>
                </a:ext>
              </a:extLst>
            </p:cNvPr>
            <p:cNvSpPr/>
            <p:nvPr/>
          </p:nvSpPr>
          <p:spPr>
            <a:xfrm>
              <a:off x="2105725" y="221325"/>
              <a:ext cx="307500" cy="329700"/>
            </a:xfrm>
            <a:prstGeom prst="round2SameRect">
              <a:avLst>
                <a:gd name="adj1" fmla="val 16667"/>
                <a:gd name="adj2" fmla="val 0"/>
              </a:avLst>
            </a:prstGeom>
            <a:solidFill>
              <a:srgbClr val="ED5B4C"/>
            </a:solidFill>
            <a:ln>
              <a:noFill/>
            </a:ln>
            <a:effectLst>
              <a:outerShdw dist="38100" dir="1860000" algn="bl" rotWithShape="0">
                <a:srgbClr val="000000">
                  <a:alpha val="1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5" name="Google Shape;15;p2">
              <a:extLst>
                <a:ext uri="{FF2B5EF4-FFF2-40B4-BE49-F238E27FC236}">
                  <a16:creationId xmlns:a16="http://schemas.microsoft.com/office/drawing/2014/main" xmlns="" id="{D01414B6-5A73-4EE1-BBB8-506A750DD201}"/>
                </a:ext>
              </a:extLst>
            </p:cNvPr>
            <p:cNvSpPr/>
            <p:nvPr/>
          </p:nvSpPr>
          <p:spPr>
            <a:xfrm>
              <a:off x="2809225" y="221325"/>
              <a:ext cx="307500" cy="329700"/>
            </a:xfrm>
            <a:prstGeom prst="round2SameRect">
              <a:avLst>
                <a:gd name="adj1" fmla="val 16667"/>
                <a:gd name="adj2" fmla="val 0"/>
              </a:avLst>
            </a:prstGeom>
            <a:solidFill>
              <a:srgbClr val="EE8148"/>
            </a:solidFill>
            <a:ln>
              <a:noFill/>
            </a:ln>
            <a:effectLst>
              <a:outerShdw dist="38100" dir="1860000" algn="bl" rotWithShape="0">
                <a:srgbClr val="000000">
                  <a:alpha val="1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6" name="Google Shape;16;p2">
              <a:extLst>
                <a:ext uri="{FF2B5EF4-FFF2-40B4-BE49-F238E27FC236}">
                  <a16:creationId xmlns:a16="http://schemas.microsoft.com/office/drawing/2014/main" xmlns="" id="{73919054-C575-4AF8-8A2D-F39F2EA225A2}"/>
                </a:ext>
              </a:extLst>
            </p:cNvPr>
            <p:cNvSpPr/>
            <p:nvPr/>
          </p:nvSpPr>
          <p:spPr>
            <a:xfrm>
              <a:off x="500400" y="551125"/>
              <a:ext cx="8143200" cy="4041300"/>
            </a:xfrm>
            <a:prstGeom prst="roundRect">
              <a:avLst>
                <a:gd name="adj" fmla="val 2751"/>
              </a:avLst>
            </a:prstGeom>
            <a:solidFill>
              <a:srgbClr val="FFFFFF"/>
            </a:solidFill>
            <a:ln>
              <a:noFill/>
            </a:ln>
            <a:effectLst>
              <a:outerShdw dist="47625" dir="5460000" algn="bl" rotWithShape="0">
                <a:srgbClr val="000000">
                  <a:alpha val="20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67" name="Google Shape;17;p2">
              <a:extLst>
                <a:ext uri="{FF2B5EF4-FFF2-40B4-BE49-F238E27FC236}">
                  <a16:creationId xmlns:a16="http://schemas.microsoft.com/office/drawing/2014/main" xmlns="" id="{3438B93F-33FB-4A32-AF12-08BD56413F08}"/>
                </a:ext>
              </a:extLst>
            </p:cNvPr>
            <p:cNvGrpSpPr/>
            <p:nvPr/>
          </p:nvGrpSpPr>
          <p:grpSpPr>
            <a:xfrm>
              <a:off x="232275" y="951957"/>
              <a:ext cx="417113" cy="326311"/>
              <a:chOff x="232275" y="833775"/>
              <a:chExt cx="417113" cy="326311"/>
            </a:xfrm>
          </p:grpSpPr>
          <p:sp>
            <p:nvSpPr>
              <p:cNvPr id="83" name="Google Shape;18;p2">
                <a:extLst>
                  <a:ext uri="{FF2B5EF4-FFF2-40B4-BE49-F238E27FC236}">
                    <a16:creationId xmlns:a16="http://schemas.microsoft.com/office/drawing/2014/main" xmlns="" id="{16615A63-7E69-41D6-BDA1-2CAE1309ADC5}"/>
                  </a:ext>
                </a:extLst>
              </p:cNvPr>
              <p:cNvSpPr/>
              <p:nvPr/>
            </p:nvSpPr>
            <p:spPr>
              <a:xfrm>
                <a:off x="534188" y="833775"/>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4" name="Google Shape;19;p2">
                <a:extLst>
                  <a:ext uri="{FF2B5EF4-FFF2-40B4-BE49-F238E27FC236}">
                    <a16:creationId xmlns:a16="http://schemas.microsoft.com/office/drawing/2014/main" xmlns="" id="{BC93B138-E78E-48C1-9BF1-0A62D9258A50}"/>
                  </a:ext>
                </a:extLst>
              </p:cNvPr>
              <p:cNvSpPr/>
              <p:nvPr/>
            </p:nvSpPr>
            <p:spPr>
              <a:xfrm>
                <a:off x="232275" y="860025"/>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5" name="Google Shape;20;p2">
                <a:extLst>
                  <a:ext uri="{FF2B5EF4-FFF2-40B4-BE49-F238E27FC236}">
                    <a16:creationId xmlns:a16="http://schemas.microsoft.com/office/drawing/2014/main" xmlns="" id="{1B29E62A-E8E7-43B3-8D83-2626289FA892}"/>
                  </a:ext>
                </a:extLst>
              </p:cNvPr>
              <p:cNvSpPr/>
              <p:nvPr/>
            </p:nvSpPr>
            <p:spPr>
              <a:xfrm>
                <a:off x="534188" y="1044886"/>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6" name="Google Shape;21;p2">
                <a:extLst>
                  <a:ext uri="{FF2B5EF4-FFF2-40B4-BE49-F238E27FC236}">
                    <a16:creationId xmlns:a16="http://schemas.microsoft.com/office/drawing/2014/main" xmlns="" id="{63F88CFF-74E9-416D-BB03-A84CB9B0A40E}"/>
                  </a:ext>
                </a:extLst>
              </p:cNvPr>
              <p:cNvSpPr/>
              <p:nvPr/>
            </p:nvSpPr>
            <p:spPr>
              <a:xfrm>
                <a:off x="232275" y="1071092"/>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68" name="Google Shape;22;p2">
              <a:extLst>
                <a:ext uri="{FF2B5EF4-FFF2-40B4-BE49-F238E27FC236}">
                  <a16:creationId xmlns:a16="http://schemas.microsoft.com/office/drawing/2014/main" xmlns="" id="{B745DC1C-927F-4274-AED3-AF2B4303BA9D}"/>
                </a:ext>
              </a:extLst>
            </p:cNvPr>
            <p:cNvGrpSpPr/>
            <p:nvPr/>
          </p:nvGrpSpPr>
          <p:grpSpPr>
            <a:xfrm>
              <a:off x="232275" y="1923049"/>
              <a:ext cx="417113" cy="326311"/>
              <a:chOff x="232275" y="1875237"/>
              <a:chExt cx="417113" cy="326311"/>
            </a:xfrm>
          </p:grpSpPr>
          <p:sp>
            <p:nvSpPr>
              <p:cNvPr id="79" name="Google Shape;23;p2">
                <a:extLst>
                  <a:ext uri="{FF2B5EF4-FFF2-40B4-BE49-F238E27FC236}">
                    <a16:creationId xmlns:a16="http://schemas.microsoft.com/office/drawing/2014/main" xmlns="" id="{EBB16797-A007-4E40-8BE5-EC2334AA879A}"/>
                  </a:ext>
                </a:extLst>
              </p:cNvPr>
              <p:cNvSpPr/>
              <p:nvPr/>
            </p:nvSpPr>
            <p:spPr>
              <a:xfrm>
                <a:off x="534188" y="1875237"/>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0" name="Google Shape;24;p2">
                <a:extLst>
                  <a:ext uri="{FF2B5EF4-FFF2-40B4-BE49-F238E27FC236}">
                    <a16:creationId xmlns:a16="http://schemas.microsoft.com/office/drawing/2014/main" xmlns="" id="{2354C458-614D-481C-BCB0-A1E7F61FA851}"/>
                  </a:ext>
                </a:extLst>
              </p:cNvPr>
              <p:cNvSpPr/>
              <p:nvPr/>
            </p:nvSpPr>
            <p:spPr>
              <a:xfrm>
                <a:off x="232275" y="1901479"/>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1" name="Google Shape;25;p2">
                <a:extLst>
                  <a:ext uri="{FF2B5EF4-FFF2-40B4-BE49-F238E27FC236}">
                    <a16:creationId xmlns:a16="http://schemas.microsoft.com/office/drawing/2014/main" xmlns="" id="{4597686E-2D8D-414E-94A8-639BCC4800ED}"/>
                  </a:ext>
                </a:extLst>
              </p:cNvPr>
              <p:cNvSpPr/>
              <p:nvPr/>
            </p:nvSpPr>
            <p:spPr>
              <a:xfrm>
                <a:off x="534188" y="2086349"/>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2" name="Google Shape;26;p2">
                <a:extLst>
                  <a:ext uri="{FF2B5EF4-FFF2-40B4-BE49-F238E27FC236}">
                    <a16:creationId xmlns:a16="http://schemas.microsoft.com/office/drawing/2014/main" xmlns="" id="{376F2D63-4097-4CA6-A90A-60B4F2591C32}"/>
                  </a:ext>
                </a:extLst>
              </p:cNvPr>
              <p:cNvSpPr/>
              <p:nvPr/>
            </p:nvSpPr>
            <p:spPr>
              <a:xfrm>
                <a:off x="232275" y="2112546"/>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69" name="Google Shape;27;p2">
              <a:extLst>
                <a:ext uri="{FF2B5EF4-FFF2-40B4-BE49-F238E27FC236}">
                  <a16:creationId xmlns:a16="http://schemas.microsoft.com/office/drawing/2014/main" xmlns="" id="{F333C4A3-9E96-4646-8DC2-0FB0FF826782}"/>
                </a:ext>
              </a:extLst>
            </p:cNvPr>
            <p:cNvGrpSpPr/>
            <p:nvPr/>
          </p:nvGrpSpPr>
          <p:grpSpPr>
            <a:xfrm>
              <a:off x="232275" y="2894140"/>
              <a:ext cx="417113" cy="326311"/>
              <a:chOff x="232275" y="2916700"/>
              <a:chExt cx="417113" cy="326311"/>
            </a:xfrm>
          </p:grpSpPr>
          <p:sp>
            <p:nvSpPr>
              <p:cNvPr id="75" name="Google Shape;28;p2">
                <a:extLst>
                  <a:ext uri="{FF2B5EF4-FFF2-40B4-BE49-F238E27FC236}">
                    <a16:creationId xmlns:a16="http://schemas.microsoft.com/office/drawing/2014/main" xmlns="" id="{F42FA5F1-6324-4575-9127-4514754573B3}"/>
                  </a:ext>
                </a:extLst>
              </p:cNvPr>
              <p:cNvSpPr/>
              <p:nvPr/>
            </p:nvSpPr>
            <p:spPr>
              <a:xfrm>
                <a:off x="534188" y="2916700"/>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6" name="Google Shape;29;p2">
                <a:extLst>
                  <a:ext uri="{FF2B5EF4-FFF2-40B4-BE49-F238E27FC236}">
                    <a16:creationId xmlns:a16="http://schemas.microsoft.com/office/drawing/2014/main" xmlns="" id="{13924E56-8CF9-4DDF-8F7E-5DD0FB26C5E4}"/>
                  </a:ext>
                </a:extLst>
              </p:cNvPr>
              <p:cNvSpPr/>
              <p:nvPr/>
            </p:nvSpPr>
            <p:spPr>
              <a:xfrm>
                <a:off x="232275" y="2942934"/>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7" name="Google Shape;30;p2">
                <a:extLst>
                  <a:ext uri="{FF2B5EF4-FFF2-40B4-BE49-F238E27FC236}">
                    <a16:creationId xmlns:a16="http://schemas.microsoft.com/office/drawing/2014/main" xmlns="" id="{AE0117F9-5C00-4118-B515-C2DB2B1A5394}"/>
                  </a:ext>
                </a:extLst>
              </p:cNvPr>
              <p:cNvSpPr/>
              <p:nvPr/>
            </p:nvSpPr>
            <p:spPr>
              <a:xfrm>
                <a:off x="534188" y="3127811"/>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8" name="Google Shape;31;p2">
                <a:extLst>
                  <a:ext uri="{FF2B5EF4-FFF2-40B4-BE49-F238E27FC236}">
                    <a16:creationId xmlns:a16="http://schemas.microsoft.com/office/drawing/2014/main" xmlns="" id="{1468C9A1-F0D7-4B48-B462-64978DF8C38D}"/>
                  </a:ext>
                </a:extLst>
              </p:cNvPr>
              <p:cNvSpPr/>
              <p:nvPr/>
            </p:nvSpPr>
            <p:spPr>
              <a:xfrm>
                <a:off x="232275" y="3154000"/>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70" name="Google Shape;32;p2">
              <a:extLst>
                <a:ext uri="{FF2B5EF4-FFF2-40B4-BE49-F238E27FC236}">
                  <a16:creationId xmlns:a16="http://schemas.microsoft.com/office/drawing/2014/main" xmlns="" id="{CCE7801B-7805-43AE-A624-C3723B1D2627}"/>
                </a:ext>
              </a:extLst>
            </p:cNvPr>
            <p:cNvGrpSpPr/>
            <p:nvPr/>
          </p:nvGrpSpPr>
          <p:grpSpPr>
            <a:xfrm>
              <a:off x="232275" y="3865232"/>
              <a:ext cx="417113" cy="326311"/>
              <a:chOff x="232275" y="3747050"/>
              <a:chExt cx="417113" cy="326311"/>
            </a:xfrm>
          </p:grpSpPr>
          <p:sp>
            <p:nvSpPr>
              <p:cNvPr id="71" name="Google Shape;33;p2">
                <a:extLst>
                  <a:ext uri="{FF2B5EF4-FFF2-40B4-BE49-F238E27FC236}">
                    <a16:creationId xmlns:a16="http://schemas.microsoft.com/office/drawing/2014/main" xmlns="" id="{38D21C7F-305C-48C5-8841-2CAE43667E47}"/>
                  </a:ext>
                </a:extLst>
              </p:cNvPr>
              <p:cNvSpPr/>
              <p:nvPr/>
            </p:nvSpPr>
            <p:spPr>
              <a:xfrm>
                <a:off x="534188" y="3747050"/>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2" name="Google Shape;34;p2">
                <a:extLst>
                  <a:ext uri="{FF2B5EF4-FFF2-40B4-BE49-F238E27FC236}">
                    <a16:creationId xmlns:a16="http://schemas.microsoft.com/office/drawing/2014/main" xmlns="" id="{31C04DF3-1D92-41E6-B2D2-85DD524166A6}"/>
                  </a:ext>
                </a:extLst>
              </p:cNvPr>
              <p:cNvSpPr/>
              <p:nvPr/>
            </p:nvSpPr>
            <p:spPr>
              <a:xfrm>
                <a:off x="232275" y="3773284"/>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3" name="Google Shape;35;p2">
                <a:extLst>
                  <a:ext uri="{FF2B5EF4-FFF2-40B4-BE49-F238E27FC236}">
                    <a16:creationId xmlns:a16="http://schemas.microsoft.com/office/drawing/2014/main" xmlns="" id="{FEF2F88F-D7D9-4222-8732-A638F6A0A9BC}"/>
                  </a:ext>
                </a:extLst>
              </p:cNvPr>
              <p:cNvSpPr/>
              <p:nvPr/>
            </p:nvSpPr>
            <p:spPr>
              <a:xfrm>
                <a:off x="534188" y="3958161"/>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4" name="Google Shape;36;p2">
                <a:extLst>
                  <a:ext uri="{FF2B5EF4-FFF2-40B4-BE49-F238E27FC236}">
                    <a16:creationId xmlns:a16="http://schemas.microsoft.com/office/drawing/2014/main" xmlns="" id="{953558BA-DE52-4186-9928-B1DF3FC15D3B}"/>
                  </a:ext>
                </a:extLst>
              </p:cNvPr>
              <p:cNvSpPr/>
              <p:nvPr/>
            </p:nvSpPr>
            <p:spPr>
              <a:xfrm>
                <a:off x="232275" y="3984350"/>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sp>
        <p:nvSpPr>
          <p:cNvPr id="298" name="Google Shape;298;p5"/>
          <p:cNvSpPr/>
          <p:nvPr/>
        </p:nvSpPr>
        <p:spPr>
          <a:xfrm rot="1051434" flipH="1">
            <a:off x="8330647" y="3670203"/>
            <a:ext cx="200262" cy="308423"/>
          </a:xfrm>
          <a:custGeom>
            <a:avLst/>
            <a:gdLst/>
            <a:ahLst/>
            <a:cxnLst/>
            <a:rect l="l" t="t" r="r" b="b"/>
            <a:pathLst>
              <a:path w="1222" h="1882" extrusionOk="0">
                <a:moveTo>
                  <a:pt x="332" y="1"/>
                </a:moveTo>
                <a:cubicBezTo>
                  <a:pt x="1" y="1"/>
                  <a:pt x="95" y="684"/>
                  <a:pt x="189" y="904"/>
                </a:cubicBezTo>
                <a:cubicBezTo>
                  <a:pt x="316" y="1175"/>
                  <a:pt x="497" y="1411"/>
                  <a:pt x="696" y="1610"/>
                </a:cubicBezTo>
                <a:cubicBezTo>
                  <a:pt x="823" y="1737"/>
                  <a:pt x="1059" y="1845"/>
                  <a:pt x="1222" y="1882"/>
                </a:cubicBezTo>
                <a:cubicBezTo>
                  <a:pt x="1131" y="1664"/>
                  <a:pt x="1059" y="1447"/>
                  <a:pt x="1004" y="1248"/>
                </a:cubicBezTo>
                <a:cubicBezTo>
                  <a:pt x="950" y="958"/>
                  <a:pt x="896" y="650"/>
                  <a:pt x="787" y="379"/>
                </a:cubicBezTo>
                <a:cubicBezTo>
                  <a:pt x="715" y="252"/>
                  <a:pt x="642" y="107"/>
                  <a:pt x="515" y="53"/>
                </a:cubicBezTo>
                <a:cubicBezTo>
                  <a:pt x="443" y="17"/>
                  <a:pt x="383" y="1"/>
                  <a:pt x="3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5"/>
          <p:cNvSpPr/>
          <p:nvPr/>
        </p:nvSpPr>
        <p:spPr>
          <a:xfrm rot="-1051434">
            <a:off x="8791234" y="1365153"/>
            <a:ext cx="200262" cy="308423"/>
          </a:xfrm>
          <a:custGeom>
            <a:avLst/>
            <a:gdLst/>
            <a:ahLst/>
            <a:cxnLst/>
            <a:rect l="l" t="t" r="r" b="b"/>
            <a:pathLst>
              <a:path w="1222" h="1882" extrusionOk="0">
                <a:moveTo>
                  <a:pt x="332" y="1"/>
                </a:moveTo>
                <a:cubicBezTo>
                  <a:pt x="1" y="1"/>
                  <a:pt x="95" y="684"/>
                  <a:pt x="189" y="904"/>
                </a:cubicBezTo>
                <a:cubicBezTo>
                  <a:pt x="316" y="1175"/>
                  <a:pt x="497" y="1411"/>
                  <a:pt x="696" y="1610"/>
                </a:cubicBezTo>
                <a:cubicBezTo>
                  <a:pt x="823" y="1737"/>
                  <a:pt x="1059" y="1845"/>
                  <a:pt x="1222" y="1882"/>
                </a:cubicBezTo>
                <a:cubicBezTo>
                  <a:pt x="1131" y="1664"/>
                  <a:pt x="1059" y="1447"/>
                  <a:pt x="1004" y="1248"/>
                </a:cubicBezTo>
                <a:cubicBezTo>
                  <a:pt x="950" y="958"/>
                  <a:pt x="896" y="650"/>
                  <a:pt x="787" y="379"/>
                </a:cubicBezTo>
                <a:cubicBezTo>
                  <a:pt x="715" y="252"/>
                  <a:pt x="642" y="107"/>
                  <a:pt x="515" y="53"/>
                </a:cubicBezTo>
                <a:cubicBezTo>
                  <a:pt x="443" y="17"/>
                  <a:pt x="383" y="1"/>
                  <a:pt x="3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5"/>
          <p:cNvSpPr/>
          <p:nvPr/>
        </p:nvSpPr>
        <p:spPr>
          <a:xfrm rot="1051434" flipH="1">
            <a:off x="224272" y="1431828"/>
            <a:ext cx="200262" cy="308423"/>
          </a:xfrm>
          <a:custGeom>
            <a:avLst/>
            <a:gdLst/>
            <a:ahLst/>
            <a:cxnLst/>
            <a:rect l="l" t="t" r="r" b="b"/>
            <a:pathLst>
              <a:path w="1222" h="1882" extrusionOk="0">
                <a:moveTo>
                  <a:pt x="332" y="1"/>
                </a:moveTo>
                <a:cubicBezTo>
                  <a:pt x="1" y="1"/>
                  <a:pt x="95" y="684"/>
                  <a:pt x="189" y="904"/>
                </a:cubicBezTo>
                <a:cubicBezTo>
                  <a:pt x="316" y="1175"/>
                  <a:pt x="497" y="1411"/>
                  <a:pt x="696" y="1610"/>
                </a:cubicBezTo>
                <a:cubicBezTo>
                  <a:pt x="823" y="1737"/>
                  <a:pt x="1059" y="1845"/>
                  <a:pt x="1222" y="1882"/>
                </a:cubicBezTo>
                <a:cubicBezTo>
                  <a:pt x="1131" y="1664"/>
                  <a:pt x="1059" y="1447"/>
                  <a:pt x="1004" y="1248"/>
                </a:cubicBezTo>
                <a:cubicBezTo>
                  <a:pt x="950" y="958"/>
                  <a:pt x="896" y="650"/>
                  <a:pt x="787" y="379"/>
                </a:cubicBezTo>
                <a:cubicBezTo>
                  <a:pt x="715" y="252"/>
                  <a:pt x="642" y="107"/>
                  <a:pt x="515" y="53"/>
                </a:cubicBezTo>
                <a:cubicBezTo>
                  <a:pt x="443" y="17"/>
                  <a:pt x="383" y="1"/>
                  <a:pt x="3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5"/>
          <p:cNvSpPr/>
          <p:nvPr/>
        </p:nvSpPr>
        <p:spPr>
          <a:xfrm rot="-1051434">
            <a:off x="224272" y="3946428"/>
            <a:ext cx="200262" cy="308423"/>
          </a:xfrm>
          <a:custGeom>
            <a:avLst/>
            <a:gdLst/>
            <a:ahLst/>
            <a:cxnLst/>
            <a:rect l="l" t="t" r="r" b="b"/>
            <a:pathLst>
              <a:path w="1222" h="1882" extrusionOk="0">
                <a:moveTo>
                  <a:pt x="332" y="1"/>
                </a:moveTo>
                <a:cubicBezTo>
                  <a:pt x="1" y="1"/>
                  <a:pt x="95" y="684"/>
                  <a:pt x="189" y="904"/>
                </a:cubicBezTo>
                <a:cubicBezTo>
                  <a:pt x="316" y="1175"/>
                  <a:pt x="497" y="1411"/>
                  <a:pt x="696" y="1610"/>
                </a:cubicBezTo>
                <a:cubicBezTo>
                  <a:pt x="823" y="1737"/>
                  <a:pt x="1059" y="1845"/>
                  <a:pt x="1222" y="1882"/>
                </a:cubicBezTo>
                <a:cubicBezTo>
                  <a:pt x="1131" y="1664"/>
                  <a:pt x="1059" y="1447"/>
                  <a:pt x="1004" y="1248"/>
                </a:cubicBezTo>
                <a:cubicBezTo>
                  <a:pt x="950" y="958"/>
                  <a:pt x="896" y="650"/>
                  <a:pt x="787" y="379"/>
                </a:cubicBezTo>
                <a:cubicBezTo>
                  <a:pt x="715" y="252"/>
                  <a:pt x="642" y="107"/>
                  <a:pt x="515" y="53"/>
                </a:cubicBezTo>
                <a:cubicBezTo>
                  <a:pt x="443" y="17"/>
                  <a:pt x="383" y="1"/>
                  <a:pt x="3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5"/>
          <p:cNvSpPr txBox="1">
            <a:spLocks noGrp="1"/>
          </p:cNvSpPr>
          <p:nvPr>
            <p:ph type="subTitle" idx="1"/>
          </p:nvPr>
        </p:nvSpPr>
        <p:spPr>
          <a:xfrm>
            <a:off x="1309800" y="2541125"/>
            <a:ext cx="2907600" cy="5727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500"/>
              <a:buFont typeface="Bebas Neue"/>
              <a:buNone/>
              <a:defRPr sz="2400">
                <a:latin typeface="Lilita One"/>
                <a:ea typeface="Lilita One"/>
                <a:cs typeface="Lilita One"/>
                <a:sym typeface="Lilita One"/>
              </a:defRPr>
            </a:lvl1pPr>
            <a:lvl2pPr lvl="1" algn="ctr">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318" name="Google Shape;318;p5"/>
          <p:cNvSpPr txBox="1">
            <a:spLocks noGrp="1"/>
          </p:cNvSpPr>
          <p:nvPr>
            <p:ph type="subTitle" idx="2"/>
          </p:nvPr>
        </p:nvSpPr>
        <p:spPr>
          <a:xfrm>
            <a:off x="4964675" y="2541125"/>
            <a:ext cx="2907600" cy="572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2400">
                <a:latin typeface="Lilita One"/>
                <a:ea typeface="Lilita One"/>
                <a:cs typeface="Lilita One"/>
                <a:sym typeface="Lilita One"/>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319" name="Google Shape;319;p5"/>
          <p:cNvSpPr txBox="1">
            <a:spLocks noGrp="1"/>
          </p:cNvSpPr>
          <p:nvPr>
            <p:ph type="subTitle" idx="3"/>
          </p:nvPr>
        </p:nvSpPr>
        <p:spPr>
          <a:xfrm>
            <a:off x="1309800" y="3155150"/>
            <a:ext cx="2907600" cy="101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20" name="Google Shape;320;p5"/>
          <p:cNvSpPr txBox="1">
            <a:spLocks noGrp="1"/>
          </p:cNvSpPr>
          <p:nvPr>
            <p:ph type="subTitle" idx="4"/>
          </p:nvPr>
        </p:nvSpPr>
        <p:spPr>
          <a:xfrm>
            <a:off x="4964675" y="3155150"/>
            <a:ext cx="2907600" cy="101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21" name="Google Shape;321;p5"/>
          <p:cNvSpPr txBox="1">
            <a:spLocks noGrp="1"/>
          </p:cNvSpPr>
          <p:nvPr>
            <p:ph type="title"/>
          </p:nvPr>
        </p:nvSpPr>
        <p:spPr>
          <a:xfrm>
            <a:off x="720000" y="445025"/>
            <a:ext cx="7704000" cy="5727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3000"/>
              <a:buNone/>
              <a:defRPr sz="36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pic>
        <p:nvPicPr>
          <p:cNvPr id="48" name="图片 7">
            <a:extLst>
              <a:ext uri="{FF2B5EF4-FFF2-40B4-BE49-F238E27FC236}">
                <a16:creationId xmlns:a16="http://schemas.microsoft.com/office/drawing/2014/main" xmlns="" id="{A8650510-D44A-43D7-BFF6-EE951CA077E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flipV="1">
            <a:off x="2000250" y="-2000250"/>
            <a:ext cx="5143500" cy="914400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22"/>
        <p:cNvGrpSpPr/>
        <p:nvPr/>
      </p:nvGrpSpPr>
      <p:grpSpPr>
        <a:xfrm>
          <a:off x="0" y="0"/>
          <a:ext cx="0" cy="0"/>
          <a:chOff x="0" y="0"/>
          <a:chExt cx="0" cy="0"/>
        </a:xfrm>
      </p:grpSpPr>
      <p:grpSp>
        <p:nvGrpSpPr>
          <p:cNvPr id="39" name="Google Shape;9;p2">
            <a:extLst>
              <a:ext uri="{FF2B5EF4-FFF2-40B4-BE49-F238E27FC236}">
                <a16:creationId xmlns:a16="http://schemas.microsoft.com/office/drawing/2014/main" xmlns="" id="{61967500-BAFD-470F-9E5E-308AA7E8A21A}"/>
              </a:ext>
            </a:extLst>
          </p:cNvPr>
          <p:cNvGrpSpPr/>
          <p:nvPr userDrawn="1"/>
        </p:nvGrpSpPr>
        <p:grpSpPr>
          <a:xfrm>
            <a:off x="175578" y="267413"/>
            <a:ext cx="8669178" cy="4547125"/>
            <a:chOff x="232275" y="221325"/>
            <a:chExt cx="8620125" cy="4563850"/>
          </a:xfrm>
        </p:grpSpPr>
        <p:sp>
          <p:nvSpPr>
            <p:cNvPr id="40" name="Google Shape;10;p2">
              <a:extLst>
                <a:ext uri="{FF2B5EF4-FFF2-40B4-BE49-F238E27FC236}">
                  <a16:creationId xmlns:a16="http://schemas.microsoft.com/office/drawing/2014/main" xmlns="" id="{7CA47006-D552-4F19-9F62-8947B4DBFBAC}"/>
                </a:ext>
              </a:extLst>
            </p:cNvPr>
            <p:cNvSpPr/>
            <p:nvPr/>
          </p:nvSpPr>
          <p:spPr>
            <a:xfrm>
              <a:off x="291600" y="358375"/>
              <a:ext cx="8560800" cy="4426800"/>
            </a:xfrm>
            <a:prstGeom prst="roundRect">
              <a:avLst>
                <a:gd name="adj" fmla="val 4381"/>
              </a:avLst>
            </a:prstGeom>
            <a:solidFill>
              <a:schemeClr val="accent4">
                <a:lumMod val="90000"/>
              </a:schemeClr>
            </a:solidFill>
            <a:ln>
              <a:noFill/>
            </a:ln>
            <a:effectLst>
              <a:outerShdw dist="57150" dir="5460000" algn="bl" rotWithShape="0">
                <a:srgbClr val="4A8196">
                  <a:alpha val="33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 name="Google Shape;11;p2">
              <a:extLst>
                <a:ext uri="{FF2B5EF4-FFF2-40B4-BE49-F238E27FC236}">
                  <a16:creationId xmlns:a16="http://schemas.microsoft.com/office/drawing/2014/main" xmlns="" id="{A0501EAE-4B09-4AAC-A13B-5B2CDED50271}"/>
                </a:ext>
              </a:extLst>
            </p:cNvPr>
            <p:cNvSpPr/>
            <p:nvPr/>
          </p:nvSpPr>
          <p:spPr>
            <a:xfrm>
              <a:off x="3512725" y="221325"/>
              <a:ext cx="307500" cy="329700"/>
            </a:xfrm>
            <a:prstGeom prst="round2SameRect">
              <a:avLst>
                <a:gd name="adj1" fmla="val 16667"/>
                <a:gd name="adj2" fmla="val 0"/>
              </a:avLst>
            </a:prstGeom>
            <a:solidFill>
              <a:srgbClr val="8DCEC9"/>
            </a:solidFill>
            <a:ln>
              <a:noFill/>
            </a:ln>
            <a:effectLst>
              <a:outerShdw dist="38100" dir="1860000" algn="bl" rotWithShape="0">
                <a:srgbClr val="000000">
                  <a:alpha val="1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2" name="Google Shape;12;p2">
              <a:extLst>
                <a:ext uri="{FF2B5EF4-FFF2-40B4-BE49-F238E27FC236}">
                  <a16:creationId xmlns:a16="http://schemas.microsoft.com/office/drawing/2014/main" xmlns="" id="{F8E5BA3D-B083-4A20-A75E-7992133E6F9C}"/>
                </a:ext>
              </a:extLst>
            </p:cNvPr>
            <p:cNvSpPr/>
            <p:nvPr/>
          </p:nvSpPr>
          <p:spPr>
            <a:xfrm>
              <a:off x="7420850" y="221325"/>
              <a:ext cx="307500" cy="329700"/>
            </a:xfrm>
            <a:prstGeom prst="round2SameRect">
              <a:avLst>
                <a:gd name="adj1" fmla="val 16667"/>
                <a:gd name="adj2" fmla="val 0"/>
              </a:avLst>
            </a:prstGeom>
            <a:solidFill>
              <a:srgbClr val="935638"/>
            </a:solidFill>
            <a:ln>
              <a:noFill/>
            </a:ln>
            <a:effectLst>
              <a:outerShdw dist="38100" dir="1860000" algn="bl" rotWithShape="0">
                <a:srgbClr val="000000">
                  <a:alpha val="1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3" name="Google Shape;13;p2">
              <a:extLst>
                <a:ext uri="{FF2B5EF4-FFF2-40B4-BE49-F238E27FC236}">
                  <a16:creationId xmlns:a16="http://schemas.microsoft.com/office/drawing/2014/main" xmlns="" id="{DB3F2818-120D-404F-AAEE-7C70020D003F}"/>
                </a:ext>
              </a:extLst>
            </p:cNvPr>
            <p:cNvSpPr/>
            <p:nvPr/>
          </p:nvSpPr>
          <p:spPr>
            <a:xfrm>
              <a:off x="1402225" y="221325"/>
              <a:ext cx="307500" cy="329700"/>
            </a:xfrm>
            <a:prstGeom prst="round2SameRect">
              <a:avLst>
                <a:gd name="adj1" fmla="val 16667"/>
                <a:gd name="adj2" fmla="val 0"/>
              </a:avLst>
            </a:prstGeom>
            <a:solidFill>
              <a:srgbClr val="8DCEC9"/>
            </a:solidFill>
            <a:ln>
              <a:noFill/>
            </a:ln>
            <a:effectLst>
              <a:outerShdw dist="38100" dir="1860000" algn="bl" rotWithShape="0">
                <a:srgbClr val="000000">
                  <a:alpha val="1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4" name="Google Shape;14;p2">
              <a:extLst>
                <a:ext uri="{FF2B5EF4-FFF2-40B4-BE49-F238E27FC236}">
                  <a16:creationId xmlns:a16="http://schemas.microsoft.com/office/drawing/2014/main" xmlns="" id="{29BB9F3E-8B28-4051-AC08-B32BA7962A21}"/>
                </a:ext>
              </a:extLst>
            </p:cNvPr>
            <p:cNvSpPr/>
            <p:nvPr/>
          </p:nvSpPr>
          <p:spPr>
            <a:xfrm>
              <a:off x="2105725" y="221325"/>
              <a:ext cx="307500" cy="329700"/>
            </a:xfrm>
            <a:prstGeom prst="round2SameRect">
              <a:avLst>
                <a:gd name="adj1" fmla="val 16667"/>
                <a:gd name="adj2" fmla="val 0"/>
              </a:avLst>
            </a:prstGeom>
            <a:solidFill>
              <a:srgbClr val="ED5B4C"/>
            </a:solidFill>
            <a:ln>
              <a:noFill/>
            </a:ln>
            <a:effectLst>
              <a:outerShdw dist="38100" dir="1860000" algn="bl" rotWithShape="0">
                <a:srgbClr val="000000">
                  <a:alpha val="1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5" name="Google Shape;15;p2">
              <a:extLst>
                <a:ext uri="{FF2B5EF4-FFF2-40B4-BE49-F238E27FC236}">
                  <a16:creationId xmlns:a16="http://schemas.microsoft.com/office/drawing/2014/main" xmlns="" id="{77F7D254-1658-4DAF-9C11-56AD1223AFD5}"/>
                </a:ext>
              </a:extLst>
            </p:cNvPr>
            <p:cNvSpPr/>
            <p:nvPr/>
          </p:nvSpPr>
          <p:spPr>
            <a:xfrm>
              <a:off x="2809225" y="221325"/>
              <a:ext cx="307500" cy="329700"/>
            </a:xfrm>
            <a:prstGeom prst="round2SameRect">
              <a:avLst>
                <a:gd name="adj1" fmla="val 16667"/>
                <a:gd name="adj2" fmla="val 0"/>
              </a:avLst>
            </a:prstGeom>
            <a:solidFill>
              <a:srgbClr val="EE8148"/>
            </a:solidFill>
            <a:ln>
              <a:noFill/>
            </a:ln>
            <a:effectLst>
              <a:outerShdw dist="38100" dir="1860000" algn="bl" rotWithShape="0">
                <a:srgbClr val="000000">
                  <a:alpha val="1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 name="Google Shape;16;p2">
              <a:extLst>
                <a:ext uri="{FF2B5EF4-FFF2-40B4-BE49-F238E27FC236}">
                  <a16:creationId xmlns:a16="http://schemas.microsoft.com/office/drawing/2014/main" xmlns="" id="{5EF7C22B-3457-449C-8C5B-249A0AB1471D}"/>
                </a:ext>
              </a:extLst>
            </p:cNvPr>
            <p:cNvSpPr/>
            <p:nvPr/>
          </p:nvSpPr>
          <p:spPr>
            <a:xfrm>
              <a:off x="500400" y="551125"/>
              <a:ext cx="8143200" cy="4041300"/>
            </a:xfrm>
            <a:prstGeom prst="roundRect">
              <a:avLst>
                <a:gd name="adj" fmla="val 2751"/>
              </a:avLst>
            </a:prstGeom>
            <a:solidFill>
              <a:srgbClr val="FFFFFF"/>
            </a:solidFill>
            <a:ln>
              <a:noFill/>
            </a:ln>
            <a:effectLst>
              <a:outerShdw dist="47625" dir="5460000" algn="bl" rotWithShape="0">
                <a:srgbClr val="000000">
                  <a:alpha val="20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47" name="Google Shape;17;p2">
              <a:extLst>
                <a:ext uri="{FF2B5EF4-FFF2-40B4-BE49-F238E27FC236}">
                  <a16:creationId xmlns:a16="http://schemas.microsoft.com/office/drawing/2014/main" xmlns="" id="{C3CD5E28-9725-4460-8D99-F82B2C1D325E}"/>
                </a:ext>
              </a:extLst>
            </p:cNvPr>
            <p:cNvGrpSpPr/>
            <p:nvPr/>
          </p:nvGrpSpPr>
          <p:grpSpPr>
            <a:xfrm>
              <a:off x="232275" y="951957"/>
              <a:ext cx="417113" cy="326311"/>
              <a:chOff x="232275" y="833775"/>
              <a:chExt cx="417113" cy="326311"/>
            </a:xfrm>
          </p:grpSpPr>
          <p:sp>
            <p:nvSpPr>
              <p:cNvPr id="63" name="Google Shape;18;p2">
                <a:extLst>
                  <a:ext uri="{FF2B5EF4-FFF2-40B4-BE49-F238E27FC236}">
                    <a16:creationId xmlns:a16="http://schemas.microsoft.com/office/drawing/2014/main" xmlns="" id="{D4663C7E-66EE-4337-BA1B-9BE2F368C647}"/>
                  </a:ext>
                </a:extLst>
              </p:cNvPr>
              <p:cNvSpPr/>
              <p:nvPr/>
            </p:nvSpPr>
            <p:spPr>
              <a:xfrm>
                <a:off x="534188" y="833775"/>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4" name="Google Shape;19;p2">
                <a:extLst>
                  <a:ext uri="{FF2B5EF4-FFF2-40B4-BE49-F238E27FC236}">
                    <a16:creationId xmlns:a16="http://schemas.microsoft.com/office/drawing/2014/main" xmlns="" id="{05D141EE-84C0-4D33-A233-4305DD410C81}"/>
                  </a:ext>
                </a:extLst>
              </p:cNvPr>
              <p:cNvSpPr/>
              <p:nvPr/>
            </p:nvSpPr>
            <p:spPr>
              <a:xfrm>
                <a:off x="232275" y="860025"/>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5" name="Google Shape;20;p2">
                <a:extLst>
                  <a:ext uri="{FF2B5EF4-FFF2-40B4-BE49-F238E27FC236}">
                    <a16:creationId xmlns:a16="http://schemas.microsoft.com/office/drawing/2014/main" xmlns="" id="{405FC71E-DCAE-4FD6-9177-E9377438D8D9}"/>
                  </a:ext>
                </a:extLst>
              </p:cNvPr>
              <p:cNvSpPr/>
              <p:nvPr/>
            </p:nvSpPr>
            <p:spPr>
              <a:xfrm>
                <a:off x="534188" y="1044886"/>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6" name="Google Shape;21;p2">
                <a:extLst>
                  <a:ext uri="{FF2B5EF4-FFF2-40B4-BE49-F238E27FC236}">
                    <a16:creationId xmlns:a16="http://schemas.microsoft.com/office/drawing/2014/main" xmlns="" id="{F604F6E1-36B6-45FB-BA7B-332DBCB621FB}"/>
                  </a:ext>
                </a:extLst>
              </p:cNvPr>
              <p:cNvSpPr/>
              <p:nvPr/>
            </p:nvSpPr>
            <p:spPr>
              <a:xfrm>
                <a:off x="232275" y="1071092"/>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48" name="Google Shape;22;p2">
              <a:extLst>
                <a:ext uri="{FF2B5EF4-FFF2-40B4-BE49-F238E27FC236}">
                  <a16:creationId xmlns:a16="http://schemas.microsoft.com/office/drawing/2014/main" xmlns="" id="{9E0E8AB8-9AAA-41CA-BA91-AABC305861DF}"/>
                </a:ext>
              </a:extLst>
            </p:cNvPr>
            <p:cNvGrpSpPr/>
            <p:nvPr/>
          </p:nvGrpSpPr>
          <p:grpSpPr>
            <a:xfrm>
              <a:off x="232275" y="1923049"/>
              <a:ext cx="417113" cy="326311"/>
              <a:chOff x="232275" y="1875237"/>
              <a:chExt cx="417113" cy="326311"/>
            </a:xfrm>
          </p:grpSpPr>
          <p:sp>
            <p:nvSpPr>
              <p:cNvPr id="59" name="Google Shape;23;p2">
                <a:extLst>
                  <a:ext uri="{FF2B5EF4-FFF2-40B4-BE49-F238E27FC236}">
                    <a16:creationId xmlns:a16="http://schemas.microsoft.com/office/drawing/2014/main" xmlns="" id="{186B658A-33AE-4ECE-91C5-840A4B60B0C9}"/>
                  </a:ext>
                </a:extLst>
              </p:cNvPr>
              <p:cNvSpPr/>
              <p:nvPr/>
            </p:nvSpPr>
            <p:spPr>
              <a:xfrm>
                <a:off x="534188" y="1875237"/>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0" name="Google Shape;24;p2">
                <a:extLst>
                  <a:ext uri="{FF2B5EF4-FFF2-40B4-BE49-F238E27FC236}">
                    <a16:creationId xmlns:a16="http://schemas.microsoft.com/office/drawing/2014/main" xmlns="" id="{5850936D-C933-452B-9011-FB91777945B2}"/>
                  </a:ext>
                </a:extLst>
              </p:cNvPr>
              <p:cNvSpPr/>
              <p:nvPr/>
            </p:nvSpPr>
            <p:spPr>
              <a:xfrm>
                <a:off x="232275" y="1901479"/>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1" name="Google Shape;25;p2">
                <a:extLst>
                  <a:ext uri="{FF2B5EF4-FFF2-40B4-BE49-F238E27FC236}">
                    <a16:creationId xmlns:a16="http://schemas.microsoft.com/office/drawing/2014/main" xmlns="" id="{74CCC94D-2DD3-4CCE-84F4-6C9BF6F467DD}"/>
                  </a:ext>
                </a:extLst>
              </p:cNvPr>
              <p:cNvSpPr/>
              <p:nvPr/>
            </p:nvSpPr>
            <p:spPr>
              <a:xfrm>
                <a:off x="534188" y="2086349"/>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2" name="Google Shape;26;p2">
                <a:extLst>
                  <a:ext uri="{FF2B5EF4-FFF2-40B4-BE49-F238E27FC236}">
                    <a16:creationId xmlns:a16="http://schemas.microsoft.com/office/drawing/2014/main" xmlns="" id="{3BB16181-2FFB-44B5-A469-3EB4710F02E5}"/>
                  </a:ext>
                </a:extLst>
              </p:cNvPr>
              <p:cNvSpPr/>
              <p:nvPr/>
            </p:nvSpPr>
            <p:spPr>
              <a:xfrm>
                <a:off x="232275" y="2112546"/>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49" name="Google Shape;27;p2">
              <a:extLst>
                <a:ext uri="{FF2B5EF4-FFF2-40B4-BE49-F238E27FC236}">
                  <a16:creationId xmlns:a16="http://schemas.microsoft.com/office/drawing/2014/main" xmlns="" id="{398ADB83-9AD2-47D4-B53F-38316813DDFB}"/>
                </a:ext>
              </a:extLst>
            </p:cNvPr>
            <p:cNvGrpSpPr/>
            <p:nvPr/>
          </p:nvGrpSpPr>
          <p:grpSpPr>
            <a:xfrm>
              <a:off x="232275" y="2894140"/>
              <a:ext cx="417113" cy="326311"/>
              <a:chOff x="232275" y="2916700"/>
              <a:chExt cx="417113" cy="326311"/>
            </a:xfrm>
          </p:grpSpPr>
          <p:sp>
            <p:nvSpPr>
              <p:cNvPr id="55" name="Google Shape;28;p2">
                <a:extLst>
                  <a:ext uri="{FF2B5EF4-FFF2-40B4-BE49-F238E27FC236}">
                    <a16:creationId xmlns:a16="http://schemas.microsoft.com/office/drawing/2014/main" xmlns="" id="{F1313F60-7D83-47A6-8F83-13719D1BF873}"/>
                  </a:ext>
                </a:extLst>
              </p:cNvPr>
              <p:cNvSpPr/>
              <p:nvPr/>
            </p:nvSpPr>
            <p:spPr>
              <a:xfrm>
                <a:off x="534188" y="2916700"/>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6" name="Google Shape;29;p2">
                <a:extLst>
                  <a:ext uri="{FF2B5EF4-FFF2-40B4-BE49-F238E27FC236}">
                    <a16:creationId xmlns:a16="http://schemas.microsoft.com/office/drawing/2014/main" xmlns="" id="{CE80231C-FEF6-4972-A152-226EFD6949E5}"/>
                  </a:ext>
                </a:extLst>
              </p:cNvPr>
              <p:cNvSpPr/>
              <p:nvPr/>
            </p:nvSpPr>
            <p:spPr>
              <a:xfrm>
                <a:off x="232275" y="2942934"/>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7" name="Google Shape;30;p2">
                <a:extLst>
                  <a:ext uri="{FF2B5EF4-FFF2-40B4-BE49-F238E27FC236}">
                    <a16:creationId xmlns:a16="http://schemas.microsoft.com/office/drawing/2014/main" xmlns="" id="{0A08EEFF-2C32-48D8-96DE-CBEB33911EA1}"/>
                  </a:ext>
                </a:extLst>
              </p:cNvPr>
              <p:cNvSpPr/>
              <p:nvPr/>
            </p:nvSpPr>
            <p:spPr>
              <a:xfrm>
                <a:off x="534188" y="3127811"/>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8" name="Google Shape;31;p2">
                <a:extLst>
                  <a:ext uri="{FF2B5EF4-FFF2-40B4-BE49-F238E27FC236}">
                    <a16:creationId xmlns:a16="http://schemas.microsoft.com/office/drawing/2014/main" xmlns="" id="{C3EB4FE3-E467-4822-8296-BFD1C41D469A}"/>
                  </a:ext>
                </a:extLst>
              </p:cNvPr>
              <p:cNvSpPr/>
              <p:nvPr/>
            </p:nvSpPr>
            <p:spPr>
              <a:xfrm>
                <a:off x="232275" y="3154000"/>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50" name="Google Shape;32;p2">
              <a:extLst>
                <a:ext uri="{FF2B5EF4-FFF2-40B4-BE49-F238E27FC236}">
                  <a16:creationId xmlns:a16="http://schemas.microsoft.com/office/drawing/2014/main" xmlns="" id="{605FD76C-C6D6-49F1-83DB-28468B9F9E33}"/>
                </a:ext>
              </a:extLst>
            </p:cNvPr>
            <p:cNvGrpSpPr/>
            <p:nvPr/>
          </p:nvGrpSpPr>
          <p:grpSpPr>
            <a:xfrm>
              <a:off x="232275" y="3865232"/>
              <a:ext cx="417113" cy="326311"/>
              <a:chOff x="232275" y="3747050"/>
              <a:chExt cx="417113" cy="326311"/>
            </a:xfrm>
          </p:grpSpPr>
          <p:sp>
            <p:nvSpPr>
              <p:cNvPr id="51" name="Google Shape;33;p2">
                <a:extLst>
                  <a:ext uri="{FF2B5EF4-FFF2-40B4-BE49-F238E27FC236}">
                    <a16:creationId xmlns:a16="http://schemas.microsoft.com/office/drawing/2014/main" xmlns="" id="{0BCA77C5-7196-401F-8E7B-8E3132CBC2AD}"/>
                  </a:ext>
                </a:extLst>
              </p:cNvPr>
              <p:cNvSpPr/>
              <p:nvPr/>
            </p:nvSpPr>
            <p:spPr>
              <a:xfrm>
                <a:off x="534188" y="3747050"/>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2" name="Google Shape;34;p2">
                <a:extLst>
                  <a:ext uri="{FF2B5EF4-FFF2-40B4-BE49-F238E27FC236}">
                    <a16:creationId xmlns:a16="http://schemas.microsoft.com/office/drawing/2014/main" xmlns="" id="{66420E8C-F932-4F6A-B83C-FA355A70B23A}"/>
                  </a:ext>
                </a:extLst>
              </p:cNvPr>
              <p:cNvSpPr/>
              <p:nvPr/>
            </p:nvSpPr>
            <p:spPr>
              <a:xfrm>
                <a:off x="232275" y="3773284"/>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3" name="Google Shape;35;p2">
                <a:extLst>
                  <a:ext uri="{FF2B5EF4-FFF2-40B4-BE49-F238E27FC236}">
                    <a16:creationId xmlns:a16="http://schemas.microsoft.com/office/drawing/2014/main" xmlns="" id="{0A95CEC8-4048-405F-9401-9F345DE90174}"/>
                  </a:ext>
                </a:extLst>
              </p:cNvPr>
              <p:cNvSpPr/>
              <p:nvPr/>
            </p:nvSpPr>
            <p:spPr>
              <a:xfrm>
                <a:off x="534188" y="3958161"/>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4" name="Google Shape;36;p2">
                <a:extLst>
                  <a:ext uri="{FF2B5EF4-FFF2-40B4-BE49-F238E27FC236}">
                    <a16:creationId xmlns:a16="http://schemas.microsoft.com/office/drawing/2014/main" xmlns="" id="{692CA698-3E24-4D8F-8F58-458883FF6659}"/>
                  </a:ext>
                </a:extLst>
              </p:cNvPr>
              <p:cNvSpPr/>
              <p:nvPr/>
            </p:nvSpPr>
            <p:spPr>
              <a:xfrm>
                <a:off x="232275" y="3984350"/>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sp>
        <p:nvSpPr>
          <p:cNvPr id="323" name="Google Shape;323;p6"/>
          <p:cNvSpPr txBox="1">
            <a:spLocks noGrp="1"/>
          </p:cNvSpPr>
          <p:nvPr>
            <p:ph type="title"/>
          </p:nvPr>
        </p:nvSpPr>
        <p:spPr>
          <a:xfrm>
            <a:off x="720000" y="445025"/>
            <a:ext cx="7704000" cy="5727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3000"/>
              <a:buNone/>
              <a:defRPr sz="36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45" name="Google Shape;345;p6"/>
          <p:cNvSpPr/>
          <p:nvPr/>
        </p:nvSpPr>
        <p:spPr>
          <a:xfrm rot="6451434" flipH="1">
            <a:off x="348355" y="1627560"/>
            <a:ext cx="200262" cy="308423"/>
          </a:xfrm>
          <a:custGeom>
            <a:avLst/>
            <a:gdLst/>
            <a:ahLst/>
            <a:cxnLst/>
            <a:rect l="l" t="t" r="r" b="b"/>
            <a:pathLst>
              <a:path w="1222" h="1882" extrusionOk="0">
                <a:moveTo>
                  <a:pt x="332" y="1"/>
                </a:moveTo>
                <a:cubicBezTo>
                  <a:pt x="1" y="1"/>
                  <a:pt x="95" y="684"/>
                  <a:pt x="189" y="904"/>
                </a:cubicBezTo>
                <a:cubicBezTo>
                  <a:pt x="316" y="1175"/>
                  <a:pt x="497" y="1411"/>
                  <a:pt x="696" y="1610"/>
                </a:cubicBezTo>
                <a:cubicBezTo>
                  <a:pt x="823" y="1737"/>
                  <a:pt x="1059" y="1845"/>
                  <a:pt x="1222" y="1882"/>
                </a:cubicBezTo>
                <a:cubicBezTo>
                  <a:pt x="1131" y="1664"/>
                  <a:pt x="1059" y="1447"/>
                  <a:pt x="1004" y="1248"/>
                </a:cubicBezTo>
                <a:cubicBezTo>
                  <a:pt x="950" y="958"/>
                  <a:pt x="896" y="650"/>
                  <a:pt x="787" y="379"/>
                </a:cubicBezTo>
                <a:cubicBezTo>
                  <a:pt x="715" y="252"/>
                  <a:pt x="642" y="107"/>
                  <a:pt x="515" y="53"/>
                </a:cubicBezTo>
                <a:cubicBezTo>
                  <a:pt x="443" y="17"/>
                  <a:pt x="383" y="1"/>
                  <a:pt x="3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6"/>
          <p:cNvSpPr/>
          <p:nvPr/>
        </p:nvSpPr>
        <p:spPr>
          <a:xfrm rot="4348566">
            <a:off x="6711672" y="4737603"/>
            <a:ext cx="200262" cy="308423"/>
          </a:xfrm>
          <a:custGeom>
            <a:avLst/>
            <a:gdLst/>
            <a:ahLst/>
            <a:cxnLst/>
            <a:rect l="l" t="t" r="r" b="b"/>
            <a:pathLst>
              <a:path w="1222" h="1882" extrusionOk="0">
                <a:moveTo>
                  <a:pt x="332" y="1"/>
                </a:moveTo>
                <a:cubicBezTo>
                  <a:pt x="1" y="1"/>
                  <a:pt x="95" y="684"/>
                  <a:pt x="189" y="904"/>
                </a:cubicBezTo>
                <a:cubicBezTo>
                  <a:pt x="316" y="1175"/>
                  <a:pt x="497" y="1411"/>
                  <a:pt x="696" y="1610"/>
                </a:cubicBezTo>
                <a:cubicBezTo>
                  <a:pt x="823" y="1737"/>
                  <a:pt x="1059" y="1845"/>
                  <a:pt x="1222" y="1882"/>
                </a:cubicBezTo>
                <a:cubicBezTo>
                  <a:pt x="1131" y="1664"/>
                  <a:pt x="1059" y="1447"/>
                  <a:pt x="1004" y="1248"/>
                </a:cubicBezTo>
                <a:cubicBezTo>
                  <a:pt x="950" y="958"/>
                  <a:pt x="896" y="650"/>
                  <a:pt x="787" y="379"/>
                </a:cubicBezTo>
                <a:cubicBezTo>
                  <a:pt x="715" y="252"/>
                  <a:pt x="642" y="107"/>
                  <a:pt x="515" y="53"/>
                </a:cubicBezTo>
                <a:cubicBezTo>
                  <a:pt x="443" y="17"/>
                  <a:pt x="383" y="1"/>
                  <a:pt x="3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6"/>
          <p:cNvSpPr/>
          <p:nvPr/>
        </p:nvSpPr>
        <p:spPr>
          <a:xfrm rot="6451434" flipH="1">
            <a:off x="1017672" y="148903"/>
            <a:ext cx="200262" cy="308423"/>
          </a:xfrm>
          <a:custGeom>
            <a:avLst/>
            <a:gdLst/>
            <a:ahLst/>
            <a:cxnLst/>
            <a:rect l="l" t="t" r="r" b="b"/>
            <a:pathLst>
              <a:path w="1222" h="1882" extrusionOk="0">
                <a:moveTo>
                  <a:pt x="332" y="1"/>
                </a:moveTo>
                <a:cubicBezTo>
                  <a:pt x="1" y="1"/>
                  <a:pt x="95" y="684"/>
                  <a:pt x="189" y="904"/>
                </a:cubicBezTo>
                <a:cubicBezTo>
                  <a:pt x="316" y="1175"/>
                  <a:pt x="497" y="1411"/>
                  <a:pt x="696" y="1610"/>
                </a:cubicBezTo>
                <a:cubicBezTo>
                  <a:pt x="823" y="1737"/>
                  <a:pt x="1059" y="1845"/>
                  <a:pt x="1222" y="1882"/>
                </a:cubicBezTo>
                <a:cubicBezTo>
                  <a:pt x="1131" y="1664"/>
                  <a:pt x="1059" y="1447"/>
                  <a:pt x="1004" y="1248"/>
                </a:cubicBezTo>
                <a:cubicBezTo>
                  <a:pt x="950" y="958"/>
                  <a:pt x="896" y="650"/>
                  <a:pt x="787" y="379"/>
                </a:cubicBezTo>
                <a:cubicBezTo>
                  <a:pt x="715" y="252"/>
                  <a:pt x="642" y="107"/>
                  <a:pt x="515" y="53"/>
                </a:cubicBezTo>
                <a:cubicBezTo>
                  <a:pt x="443" y="17"/>
                  <a:pt x="383" y="1"/>
                  <a:pt x="3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4" name="图片 7">
            <a:extLst>
              <a:ext uri="{FF2B5EF4-FFF2-40B4-BE49-F238E27FC236}">
                <a16:creationId xmlns:a16="http://schemas.microsoft.com/office/drawing/2014/main" xmlns="" id="{56C9FBC9-7024-4C27-B55B-FC2FBC7C0A2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flipV="1">
            <a:off x="2000250" y="-2000250"/>
            <a:ext cx="5143500" cy="914400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59"/>
        <p:cNvGrpSpPr/>
        <p:nvPr/>
      </p:nvGrpSpPr>
      <p:grpSpPr>
        <a:xfrm>
          <a:off x="0" y="0"/>
          <a:ext cx="0" cy="0"/>
          <a:chOff x="0" y="0"/>
          <a:chExt cx="0" cy="0"/>
        </a:xfrm>
      </p:grpSpPr>
      <p:sp>
        <p:nvSpPr>
          <p:cNvPr id="560" name="Google Shape;560;p10"/>
          <p:cNvSpPr txBox="1">
            <a:spLocks noGrp="1"/>
          </p:cNvSpPr>
          <p:nvPr>
            <p:ph type="title"/>
          </p:nvPr>
        </p:nvSpPr>
        <p:spPr>
          <a:xfrm>
            <a:off x="5096575" y="3875225"/>
            <a:ext cx="3334200" cy="724200"/>
          </a:xfrm>
          <a:prstGeom prst="rect">
            <a:avLst/>
          </a:prstGeom>
          <a:ln>
            <a:noFill/>
          </a:ln>
        </p:spPr>
        <p:txBody>
          <a:bodyPr spcFirstLastPara="1" wrap="square" lIns="91425" tIns="91425" rIns="91425" bIns="91425" anchor="ctr" anchorCtr="0">
            <a:noAutofit/>
          </a:bodyPr>
          <a:lstStyle>
            <a:lvl1pPr lvl="0" algn="r" rtl="0">
              <a:lnSpc>
                <a:spcPct val="80000"/>
              </a:lnSpc>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grpSp>
        <p:nvGrpSpPr>
          <p:cNvPr id="561" name="Google Shape;561;p10"/>
          <p:cNvGrpSpPr/>
          <p:nvPr/>
        </p:nvGrpSpPr>
        <p:grpSpPr>
          <a:xfrm rot="-1685542" flipH="1">
            <a:off x="89508" y="3293630"/>
            <a:ext cx="884473" cy="658969"/>
            <a:chOff x="8054181" y="220421"/>
            <a:chExt cx="884462" cy="658961"/>
          </a:xfrm>
        </p:grpSpPr>
        <p:sp>
          <p:nvSpPr>
            <p:cNvPr id="562" name="Google Shape;562;p10"/>
            <p:cNvSpPr/>
            <p:nvPr/>
          </p:nvSpPr>
          <p:spPr>
            <a:xfrm>
              <a:off x="8054181" y="220421"/>
              <a:ext cx="869711" cy="658961"/>
            </a:xfrm>
            <a:custGeom>
              <a:avLst/>
              <a:gdLst/>
              <a:ahLst/>
              <a:cxnLst/>
              <a:rect l="l" t="t" r="r" b="b"/>
              <a:pathLst>
                <a:path w="5307" h="4021" extrusionOk="0">
                  <a:moveTo>
                    <a:pt x="1428" y="0"/>
                  </a:moveTo>
                  <a:cubicBezTo>
                    <a:pt x="1323" y="0"/>
                    <a:pt x="1218" y="45"/>
                    <a:pt x="1195" y="149"/>
                  </a:cubicBezTo>
                  <a:cubicBezTo>
                    <a:pt x="1123" y="312"/>
                    <a:pt x="1322" y="512"/>
                    <a:pt x="1231" y="675"/>
                  </a:cubicBezTo>
                  <a:cubicBezTo>
                    <a:pt x="1213" y="693"/>
                    <a:pt x="1195" y="711"/>
                    <a:pt x="1141" y="747"/>
                  </a:cubicBezTo>
                  <a:cubicBezTo>
                    <a:pt x="1097" y="766"/>
                    <a:pt x="1050" y="774"/>
                    <a:pt x="1003" y="774"/>
                  </a:cubicBezTo>
                  <a:cubicBezTo>
                    <a:pt x="915" y="774"/>
                    <a:pt x="825" y="746"/>
                    <a:pt x="743" y="711"/>
                  </a:cubicBezTo>
                  <a:cubicBezTo>
                    <a:pt x="598" y="656"/>
                    <a:pt x="471" y="584"/>
                    <a:pt x="326" y="584"/>
                  </a:cubicBezTo>
                  <a:cubicBezTo>
                    <a:pt x="199" y="584"/>
                    <a:pt x="36" y="656"/>
                    <a:pt x="18" y="783"/>
                  </a:cubicBezTo>
                  <a:cubicBezTo>
                    <a:pt x="0" y="892"/>
                    <a:pt x="54" y="982"/>
                    <a:pt x="127" y="1073"/>
                  </a:cubicBezTo>
                  <a:cubicBezTo>
                    <a:pt x="235" y="1218"/>
                    <a:pt x="398" y="1308"/>
                    <a:pt x="561" y="1381"/>
                  </a:cubicBezTo>
                  <a:cubicBezTo>
                    <a:pt x="652" y="1417"/>
                    <a:pt x="779" y="1435"/>
                    <a:pt x="815" y="1562"/>
                  </a:cubicBezTo>
                  <a:cubicBezTo>
                    <a:pt x="851" y="1671"/>
                    <a:pt x="743" y="1779"/>
                    <a:pt x="652" y="1852"/>
                  </a:cubicBezTo>
                  <a:cubicBezTo>
                    <a:pt x="561" y="1924"/>
                    <a:pt x="453" y="2033"/>
                    <a:pt x="471" y="2141"/>
                  </a:cubicBezTo>
                  <a:cubicBezTo>
                    <a:pt x="471" y="2232"/>
                    <a:pt x="561" y="2286"/>
                    <a:pt x="634" y="2304"/>
                  </a:cubicBezTo>
                  <a:cubicBezTo>
                    <a:pt x="652" y="2310"/>
                    <a:pt x="674" y="2312"/>
                    <a:pt x="698" y="2312"/>
                  </a:cubicBezTo>
                  <a:cubicBezTo>
                    <a:pt x="747" y="2312"/>
                    <a:pt x="803" y="2304"/>
                    <a:pt x="851" y="2304"/>
                  </a:cubicBezTo>
                  <a:lnTo>
                    <a:pt x="1539" y="2232"/>
                  </a:lnTo>
                  <a:cubicBezTo>
                    <a:pt x="1666" y="2232"/>
                    <a:pt x="1847" y="2232"/>
                    <a:pt x="1902" y="2377"/>
                  </a:cubicBezTo>
                  <a:cubicBezTo>
                    <a:pt x="1938" y="2504"/>
                    <a:pt x="1829" y="2612"/>
                    <a:pt x="1720" y="2703"/>
                  </a:cubicBezTo>
                  <a:cubicBezTo>
                    <a:pt x="1594" y="2793"/>
                    <a:pt x="1485" y="2920"/>
                    <a:pt x="1539" y="3047"/>
                  </a:cubicBezTo>
                  <a:cubicBezTo>
                    <a:pt x="1557" y="3101"/>
                    <a:pt x="1576" y="3119"/>
                    <a:pt x="1630" y="3137"/>
                  </a:cubicBezTo>
                  <a:cubicBezTo>
                    <a:pt x="1693" y="3183"/>
                    <a:pt x="1770" y="3201"/>
                    <a:pt x="1852" y="3201"/>
                  </a:cubicBezTo>
                  <a:cubicBezTo>
                    <a:pt x="1933" y="3201"/>
                    <a:pt x="2019" y="3183"/>
                    <a:pt x="2101" y="3156"/>
                  </a:cubicBezTo>
                  <a:cubicBezTo>
                    <a:pt x="2391" y="3101"/>
                    <a:pt x="2680" y="3011"/>
                    <a:pt x="2988" y="2974"/>
                  </a:cubicBezTo>
                  <a:cubicBezTo>
                    <a:pt x="3115" y="2974"/>
                    <a:pt x="3278" y="3011"/>
                    <a:pt x="3314" y="3137"/>
                  </a:cubicBezTo>
                  <a:cubicBezTo>
                    <a:pt x="3368" y="3282"/>
                    <a:pt x="3224" y="3391"/>
                    <a:pt x="3097" y="3463"/>
                  </a:cubicBezTo>
                  <a:cubicBezTo>
                    <a:pt x="2952" y="3518"/>
                    <a:pt x="2807" y="3608"/>
                    <a:pt x="2807" y="3753"/>
                  </a:cubicBezTo>
                  <a:cubicBezTo>
                    <a:pt x="2807" y="3862"/>
                    <a:pt x="2898" y="3952"/>
                    <a:pt x="2988" y="4007"/>
                  </a:cubicBezTo>
                  <a:cubicBezTo>
                    <a:pt x="3033" y="4016"/>
                    <a:pt x="3083" y="4020"/>
                    <a:pt x="3135" y="4020"/>
                  </a:cubicBezTo>
                  <a:cubicBezTo>
                    <a:pt x="3187" y="4020"/>
                    <a:pt x="3242" y="4016"/>
                    <a:pt x="3296" y="4007"/>
                  </a:cubicBezTo>
                  <a:cubicBezTo>
                    <a:pt x="3839" y="3880"/>
                    <a:pt x="4383" y="3590"/>
                    <a:pt x="4944" y="3391"/>
                  </a:cubicBezTo>
                  <a:cubicBezTo>
                    <a:pt x="5306" y="3210"/>
                    <a:pt x="5234" y="2413"/>
                    <a:pt x="5197" y="2069"/>
                  </a:cubicBezTo>
                  <a:cubicBezTo>
                    <a:pt x="5179" y="1960"/>
                    <a:pt x="5143" y="1834"/>
                    <a:pt x="5053" y="1743"/>
                  </a:cubicBezTo>
                  <a:cubicBezTo>
                    <a:pt x="4995" y="1685"/>
                    <a:pt x="4915" y="1642"/>
                    <a:pt x="4841" y="1642"/>
                  </a:cubicBezTo>
                  <a:cubicBezTo>
                    <a:pt x="4799" y="1642"/>
                    <a:pt x="4759" y="1656"/>
                    <a:pt x="4727" y="1689"/>
                  </a:cubicBezTo>
                  <a:cubicBezTo>
                    <a:pt x="4654" y="1761"/>
                    <a:pt x="4654" y="1870"/>
                    <a:pt x="4600" y="1960"/>
                  </a:cubicBezTo>
                  <a:cubicBezTo>
                    <a:pt x="4569" y="2039"/>
                    <a:pt x="4497" y="2130"/>
                    <a:pt x="4419" y="2130"/>
                  </a:cubicBezTo>
                  <a:cubicBezTo>
                    <a:pt x="4407" y="2130"/>
                    <a:pt x="4395" y="2128"/>
                    <a:pt x="4383" y="2123"/>
                  </a:cubicBezTo>
                  <a:cubicBezTo>
                    <a:pt x="4328" y="2105"/>
                    <a:pt x="4310" y="2033"/>
                    <a:pt x="4292" y="1960"/>
                  </a:cubicBezTo>
                  <a:cubicBezTo>
                    <a:pt x="4256" y="1761"/>
                    <a:pt x="4256" y="1580"/>
                    <a:pt x="4256" y="1381"/>
                  </a:cubicBezTo>
                  <a:cubicBezTo>
                    <a:pt x="4256" y="1164"/>
                    <a:pt x="4201" y="964"/>
                    <a:pt x="4057" y="838"/>
                  </a:cubicBezTo>
                  <a:cubicBezTo>
                    <a:pt x="4008" y="776"/>
                    <a:pt x="3925" y="732"/>
                    <a:pt x="3849" y="732"/>
                  </a:cubicBezTo>
                  <a:cubicBezTo>
                    <a:pt x="3813" y="732"/>
                    <a:pt x="3778" y="742"/>
                    <a:pt x="3749" y="765"/>
                  </a:cubicBezTo>
                  <a:cubicBezTo>
                    <a:pt x="3604" y="838"/>
                    <a:pt x="3640" y="1019"/>
                    <a:pt x="3640" y="1164"/>
                  </a:cubicBezTo>
                  <a:cubicBezTo>
                    <a:pt x="3640" y="1254"/>
                    <a:pt x="3622" y="1345"/>
                    <a:pt x="3550" y="1417"/>
                  </a:cubicBezTo>
                  <a:cubicBezTo>
                    <a:pt x="3497" y="1456"/>
                    <a:pt x="3436" y="1486"/>
                    <a:pt x="3371" y="1486"/>
                  </a:cubicBezTo>
                  <a:cubicBezTo>
                    <a:pt x="3347" y="1486"/>
                    <a:pt x="3321" y="1481"/>
                    <a:pt x="3296" y="1471"/>
                  </a:cubicBezTo>
                  <a:cubicBezTo>
                    <a:pt x="3187" y="1417"/>
                    <a:pt x="3169" y="1290"/>
                    <a:pt x="3133" y="1145"/>
                  </a:cubicBezTo>
                  <a:cubicBezTo>
                    <a:pt x="3133" y="946"/>
                    <a:pt x="3097" y="765"/>
                    <a:pt x="3042" y="584"/>
                  </a:cubicBezTo>
                  <a:cubicBezTo>
                    <a:pt x="3024" y="421"/>
                    <a:pt x="2952" y="258"/>
                    <a:pt x="2843" y="167"/>
                  </a:cubicBezTo>
                  <a:cubicBezTo>
                    <a:pt x="2795" y="128"/>
                    <a:pt x="2723" y="105"/>
                    <a:pt x="2652" y="105"/>
                  </a:cubicBezTo>
                  <a:cubicBezTo>
                    <a:pt x="2562" y="105"/>
                    <a:pt x="2475" y="141"/>
                    <a:pt x="2445" y="222"/>
                  </a:cubicBezTo>
                  <a:cubicBezTo>
                    <a:pt x="2391" y="330"/>
                    <a:pt x="2409" y="439"/>
                    <a:pt x="2445" y="566"/>
                  </a:cubicBezTo>
                  <a:cubicBezTo>
                    <a:pt x="2463" y="675"/>
                    <a:pt x="2463" y="801"/>
                    <a:pt x="2354" y="856"/>
                  </a:cubicBezTo>
                  <a:cubicBezTo>
                    <a:pt x="2336" y="860"/>
                    <a:pt x="2317" y="862"/>
                    <a:pt x="2297" y="862"/>
                  </a:cubicBezTo>
                  <a:cubicBezTo>
                    <a:pt x="2238" y="862"/>
                    <a:pt x="2173" y="842"/>
                    <a:pt x="2119" y="801"/>
                  </a:cubicBezTo>
                  <a:cubicBezTo>
                    <a:pt x="1992" y="711"/>
                    <a:pt x="1938" y="566"/>
                    <a:pt x="1865" y="421"/>
                  </a:cubicBezTo>
                  <a:cubicBezTo>
                    <a:pt x="1811" y="294"/>
                    <a:pt x="1739" y="131"/>
                    <a:pt x="1594" y="41"/>
                  </a:cubicBezTo>
                  <a:cubicBezTo>
                    <a:pt x="1548" y="15"/>
                    <a:pt x="1488" y="0"/>
                    <a:pt x="14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10"/>
            <p:cNvSpPr/>
            <p:nvPr/>
          </p:nvSpPr>
          <p:spPr>
            <a:xfrm>
              <a:off x="8261818" y="419864"/>
              <a:ext cx="676824" cy="415764"/>
            </a:xfrm>
            <a:custGeom>
              <a:avLst/>
              <a:gdLst/>
              <a:ahLst/>
              <a:cxnLst/>
              <a:rect l="l" t="t" r="r" b="b"/>
              <a:pathLst>
                <a:path w="4130" h="2537" fill="none" extrusionOk="0">
                  <a:moveTo>
                    <a:pt x="4130" y="2536"/>
                  </a:moveTo>
                  <a:cubicBezTo>
                    <a:pt x="2916" y="1450"/>
                    <a:pt x="1504" y="580"/>
                    <a:pt x="1" y="1"/>
                  </a:cubicBezTo>
                </a:path>
              </a:pathLst>
            </a:custGeom>
            <a:noFill/>
            <a:ln w="27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4" name="Google Shape;564;p10"/>
          <p:cNvSpPr/>
          <p:nvPr/>
        </p:nvSpPr>
        <p:spPr>
          <a:xfrm rot="-1685475">
            <a:off x="379333" y="4416903"/>
            <a:ext cx="304817" cy="199770"/>
          </a:xfrm>
          <a:custGeom>
            <a:avLst/>
            <a:gdLst/>
            <a:ahLst/>
            <a:cxnLst/>
            <a:rect l="l" t="t" r="r" b="b"/>
            <a:pathLst>
              <a:path w="1860" h="1219" extrusionOk="0">
                <a:moveTo>
                  <a:pt x="1456" y="1"/>
                </a:moveTo>
                <a:cubicBezTo>
                  <a:pt x="1240" y="1"/>
                  <a:pt x="976" y="79"/>
                  <a:pt x="870" y="132"/>
                </a:cubicBezTo>
                <a:cubicBezTo>
                  <a:pt x="616" y="259"/>
                  <a:pt x="381" y="476"/>
                  <a:pt x="236" y="675"/>
                </a:cubicBezTo>
                <a:cubicBezTo>
                  <a:pt x="91" y="838"/>
                  <a:pt x="19" y="1056"/>
                  <a:pt x="1" y="1219"/>
                </a:cubicBezTo>
                <a:cubicBezTo>
                  <a:pt x="200" y="1110"/>
                  <a:pt x="417" y="1038"/>
                  <a:pt x="616" y="965"/>
                </a:cubicBezTo>
                <a:cubicBezTo>
                  <a:pt x="906" y="875"/>
                  <a:pt x="1196" y="802"/>
                  <a:pt x="1449" y="675"/>
                </a:cubicBezTo>
                <a:cubicBezTo>
                  <a:pt x="1594" y="603"/>
                  <a:pt x="1703" y="513"/>
                  <a:pt x="1739" y="386"/>
                </a:cubicBezTo>
                <a:cubicBezTo>
                  <a:pt x="1860" y="88"/>
                  <a:pt x="1685" y="1"/>
                  <a:pt x="14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5" name="Google Shape;565;p10"/>
          <p:cNvGrpSpPr/>
          <p:nvPr/>
        </p:nvGrpSpPr>
        <p:grpSpPr>
          <a:xfrm rot="4896636">
            <a:off x="990453" y="4300753"/>
            <a:ext cx="638154" cy="597345"/>
            <a:chOff x="1337242" y="-1974437"/>
            <a:chExt cx="638153" cy="597345"/>
          </a:xfrm>
        </p:grpSpPr>
        <p:sp>
          <p:nvSpPr>
            <p:cNvPr id="566" name="Google Shape;566;p10"/>
            <p:cNvSpPr/>
            <p:nvPr/>
          </p:nvSpPr>
          <p:spPr>
            <a:xfrm>
              <a:off x="1449992" y="-1680599"/>
              <a:ext cx="95214" cy="209439"/>
            </a:xfrm>
            <a:custGeom>
              <a:avLst/>
              <a:gdLst/>
              <a:ahLst/>
              <a:cxnLst/>
              <a:rect l="l" t="t" r="r" b="b"/>
              <a:pathLst>
                <a:path w="581" h="1278" extrusionOk="0">
                  <a:moveTo>
                    <a:pt x="200" y="0"/>
                  </a:moveTo>
                  <a:cubicBezTo>
                    <a:pt x="127" y="18"/>
                    <a:pt x="73" y="91"/>
                    <a:pt x="55" y="127"/>
                  </a:cubicBezTo>
                  <a:cubicBezTo>
                    <a:pt x="1" y="235"/>
                    <a:pt x="1" y="344"/>
                    <a:pt x="1" y="453"/>
                  </a:cubicBezTo>
                  <a:cubicBezTo>
                    <a:pt x="1" y="616"/>
                    <a:pt x="73" y="779"/>
                    <a:pt x="145" y="924"/>
                  </a:cubicBezTo>
                  <a:cubicBezTo>
                    <a:pt x="162" y="989"/>
                    <a:pt x="312" y="1278"/>
                    <a:pt x="448" y="1278"/>
                  </a:cubicBezTo>
                  <a:cubicBezTo>
                    <a:pt x="462" y="1278"/>
                    <a:pt x="476" y="1274"/>
                    <a:pt x="489" y="1268"/>
                  </a:cubicBezTo>
                  <a:cubicBezTo>
                    <a:pt x="580" y="1231"/>
                    <a:pt x="580" y="742"/>
                    <a:pt x="580" y="652"/>
                  </a:cubicBezTo>
                  <a:cubicBezTo>
                    <a:pt x="580" y="453"/>
                    <a:pt x="508" y="254"/>
                    <a:pt x="381" y="91"/>
                  </a:cubicBezTo>
                  <a:cubicBezTo>
                    <a:pt x="326" y="54"/>
                    <a:pt x="254" y="0"/>
                    <a:pt x="2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10"/>
            <p:cNvSpPr/>
            <p:nvPr/>
          </p:nvSpPr>
          <p:spPr>
            <a:xfrm>
              <a:off x="1530130" y="-1471159"/>
              <a:ext cx="178301" cy="94067"/>
            </a:xfrm>
            <a:custGeom>
              <a:avLst/>
              <a:gdLst/>
              <a:ahLst/>
              <a:cxnLst/>
              <a:rect l="l" t="t" r="r" b="b"/>
              <a:pathLst>
                <a:path w="1088" h="574" extrusionOk="0">
                  <a:moveTo>
                    <a:pt x="271" y="1"/>
                  </a:moveTo>
                  <a:cubicBezTo>
                    <a:pt x="146" y="1"/>
                    <a:pt x="36" y="20"/>
                    <a:pt x="19" y="80"/>
                  </a:cubicBezTo>
                  <a:cubicBezTo>
                    <a:pt x="0" y="189"/>
                    <a:pt x="345" y="424"/>
                    <a:pt x="417" y="461"/>
                  </a:cubicBezTo>
                  <a:cubicBezTo>
                    <a:pt x="508" y="515"/>
                    <a:pt x="616" y="533"/>
                    <a:pt x="689" y="551"/>
                  </a:cubicBezTo>
                  <a:cubicBezTo>
                    <a:pt x="738" y="565"/>
                    <a:pt x="787" y="574"/>
                    <a:pt x="833" y="574"/>
                  </a:cubicBezTo>
                  <a:cubicBezTo>
                    <a:pt x="905" y="574"/>
                    <a:pt x="970" y="552"/>
                    <a:pt x="1015" y="497"/>
                  </a:cubicBezTo>
                  <a:cubicBezTo>
                    <a:pt x="1087" y="406"/>
                    <a:pt x="1051" y="243"/>
                    <a:pt x="960" y="171"/>
                  </a:cubicBezTo>
                  <a:cubicBezTo>
                    <a:pt x="870" y="80"/>
                    <a:pt x="761" y="62"/>
                    <a:pt x="634" y="44"/>
                  </a:cubicBezTo>
                  <a:cubicBezTo>
                    <a:pt x="568" y="25"/>
                    <a:pt x="410" y="1"/>
                    <a:pt x="2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10"/>
            <p:cNvSpPr/>
            <p:nvPr/>
          </p:nvSpPr>
          <p:spPr>
            <a:xfrm>
              <a:off x="1337242" y="-1603575"/>
              <a:ext cx="344476" cy="178301"/>
            </a:xfrm>
            <a:custGeom>
              <a:avLst/>
              <a:gdLst/>
              <a:ahLst/>
              <a:cxnLst/>
              <a:rect l="l" t="t" r="r" b="b"/>
              <a:pathLst>
                <a:path w="2102" h="1088" fill="none" extrusionOk="0">
                  <a:moveTo>
                    <a:pt x="0" y="1087"/>
                  </a:moveTo>
                  <a:cubicBezTo>
                    <a:pt x="815" y="1069"/>
                    <a:pt x="1630" y="671"/>
                    <a:pt x="2101"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10"/>
            <p:cNvSpPr/>
            <p:nvPr/>
          </p:nvSpPr>
          <p:spPr>
            <a:xfrm>
              <a:off x="1619118" y="-1873650"/>
              <a:ext cx="62602" cy="279252"/>
            </a:xfrm>
            <a:custGeom>
              <a:avLst/>
              <a:gdLst/>
              <a:ahLst/>
              <a:cxnLst/>
              <a:rect l="l" t="t" r="r" b="b"/>
              <a:pathLst>
                <a:path w="382" h="1704" fill="none" extrusionOk="0">
                  <a:moveTo>
                    <a:pt x="254" y="1"/>
                  </a:moveTo>
                  <a:cubicBezTo>
                    <a:pt x="109" y="164"/>
                    <a:pt x="73" y="363"/>
                    <a:pt x="37" y="562"/>
                  </a:cubicBezTo>
                  <a:cubicBezTo>
                    <a:pt x="1" y="979"/>
                    <a:pt x="91" y="1432"/>
                    <a:pt x="381" y="1703"/>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10"/>
            <p:cNvSpPr/>
            <p:nvPr/>
          </p:nvSpPr>
          <p:spPr>
            <a:xfrm>
              <a:off x="1678443" y="-1790563"/>
              <a:ext cx="65552" cy="193215"/>
            </a:xfrm>
            <a:custGeom>
              <a:avLst/>
              <a:gdLst/>
              <a:ahLst/>
              <a:cxnLst/>
              <a:rect l="l" t="t" r="r" b="b"/>
              <a:pathLst>
                <a:path w="400" h="1179" fill="none" extrusionOk="0">
                  <a:moveTo>
                    <a:pt x="399" y="1"/>
                  </a:moveTo>
                  <a:cubicBezTo>
                    <a:pt x="164" y="327"/>
                    <a:pt x="19" y="762"/>
                    <a:pt x="1" y="1178"/>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10"/>
            <p:cNvSpPr/>
            <p:nvPr/>
          </p:nvSpPr>
          <p:spPr>
            <a:xfrm>
              <a:off x="1678443" y="-1606525"/>
              <a:ext cx="207964" cy="44739"/>
            </a:xfrm>
            <a:custGeom>
              <a:avLst/>
              <a:gdLst/>
              <a:ahLst/>
              <a:cxnLst/>
              <a:rect l="l" t="t" r="r" b="b"/>
              <a:pathLst>
                <a:path w="1269" h="273" fill="none" extrusionOk="0">
                  <a:moveTo>
                    <a:pt x="1" y="1"/>
                  </a:moveTo>
                  <a:cubicBezTo>
                    <a:pt x="19" y="55"/>
                    <a:pt x="91" y="91"/>
                    <a:pt x="128" y="109"/>
                  </a:cubicBezTo>
                  <a:cubicBezTo>
                    <a:pt x="472" y="272"/>
                    <a:pt x="906" y="272"/>
                    <a:pt x="1269" y="109"/>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10"/>
            <p:cNvSpPr/>
            <p:nvPr/>
          </p:nvSpPr>
          <p:spPr>
            <a:xfrm>
              <a:off x="1681557" y="-1713375"/>
              <a:ext cx="157325" cy="109963"/>
            </a:xfrm>
            <a:custGeom>
              <a:avLst/>
              <a:gdLst/>
              <a:ahLst/>
              <a:cxnLst/>
              <a:rect l="l" t="t" r="r" b="b"/>
              <a:pathLst>
                <a:path w="960" h="671" fill="none" extrusionOk="0">
                  <a:moveTo>
                    <a:pt x="0" y="671"/>
                  </a:moveTo>
                  <a:cubicBezTo>
                    <a:pt x="380" y="562"/>
                    <a:pt x="706" y="327"/>
                    <a:pt x="960"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10"/>
            <p:cNvSpPr/>
            <p:nvPr/>
          </p:nvSpPr>
          <p:spPr>
            <a:xfrm>
              <a:off x="1805943" y="-1806295"/>
              <a:ext cx="113077" cy="103244"/>
            </a:xfrm>
            <a:custGeom>
              <a:avLst/>
              <a:gdLst/>
              <a:ahLst/>
              <a:cxnLst/>
              <a:rect l="l" t="t" r="r" b="b"/>
              <a:pathLst>
                <a:path w="690" h="630" extrusionOk="0">
                  <a:moveTo>
                    <a:pt x="389" y="0"/>
                  </a:moveTo>
                  <a:cubicBezTo>
                    <a:pt x="201" y="0"/>
                    <a:pt x="1" y="164"/>
                    <a:pt x="38" y="387"/>
                  </a:cubicBezTo>
                  <a:cubicBezTo>
                    <a:pt x="54" y="528"/>
                    <a:pt x="165" y="629"/>
                    <a:pt x="289" y="629"/>
                  </a:cubicBezTo>
                  <a:cubicBezTo>
                    <a:pt x="308" y="629"/>
                    <a:pt x="327" y="627"/>
                    <a:pt x="346" y="622"/>
                  </a:cubicBezTo>
                  <a:cubicBezTo>
                    <a:pt x="509" y="622"/>
                    <a:pt x="617" y="495"/>
                    <a:pt x="672" y="350"/>
                  </a:cubicBezTo>
                  <a:cubicBezTo>
                    <a:pt x="690" y="260"/>
                    <a:pt x="672" y="169"/>
                    <a:pt x="617" y="115"/>
                  </a:cubicBezTo>
                  <a:cubicBezTo>
                    <a:pt x="560" y="35"/>
                    <a:pt x="476" y="0"/>
                    <a:pt x="3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10"/>
            <p:cNvSpPr/>
            <p:nvPr/>
          </p:nvSpPr>
          <p:spPr>
            <a:xfrm>
              <a:off x="1870348" y="-1665030"/>
              <a:ext cx="105047" cy="100295"/>
            </a:xfrm>
            <a:custGeom>
              <a:avLst/>
              <a:gdLst/>
              <a:ahLst/>
              <a:cxnLst/>
              <a:rect l="l" t="t" r="r" b="b"/>
              <a:pathLst>
                <a:path w="641" h="612" extrusionOk="0">
                  <a:moveTo>
                    <a:pt x="358" y="0"/>
                  </a:moveTo>
                  <a:cubicBezTo>
                    <a:pt x="183" y="0"/>
                    <a:pt x="0" y="157"/>
                    <a:pt x="25" y="358"/>
                  </a:cubicBezTo>
                  <a:cubicBezTo>
                    <a:pt x="43" y="485"/>
                    <a:pt x="188" y="611"/>
                    <a:pt x="315" y="611"/>
                  </a:cubicBezTo>
                  <a:cubicBezTo>
                    <a:pt x="460" y="611"/>
                    <a:pt x="587" y="485"/>
                    <a:pt x="623" y="340"/>
                  </a:cubicBezTo>
                  <a:cubicBezTo>
                    <a:pt x="641" y="267"/>
                    <a:pt x="623" y="177"/>
                    <a:pt x="568" y="104"/>
                  </a:cubicBezTo>
                  <a:cubicBezTo>
                    <a:pt x="513" y="32"/>
                    <a:pt x="436" y="0"/>
                    <a:pt x="3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10"/>
            <p:cNvSpPr/>
            <p:nvPr/>
          </p:nvSpPr>
          <p:spPr>
            <a:xfrm>
              <a:off x="1721872" y="-1873486"/>
              <a:ext cx="105211" cy="100950"/>
            </a:xfrm>
            <a:custGeom>
              <a:avLst/>
              <a:gdLst/>
              <a:ahLst/>
              <a:cxnLst/>
              <a:rect l="l" t="t" r="r" b="b"/>
              <a:pathLst>
                <a:path w="642" h="616" extrusionOk="0">
                  <a:moveTo>
                    <a:pt x="351" y="1"/>
                  </a:moveTo>
                  <a:cubicBezTo>
                    <a:pt x="179" y="1"/>
                    <a:pt x="1" y="152"/>
                    <a:pt x="26" y="362"/>
                  </a:cubicBezTo>
                  <a:cubicBezTo>
                    <a:pt x="44" y="507"/>
                    <a:pt x="189" y="616"/>
                    <a:pt x="315" y="616"/>
                  </a:cubicBezTo>
                  <a:cubicBezTo>
                    <a:pt x="460" y="616"/>
                    <a:pt x="587" y="507"/>
                    <a:pt x="623" y="344"/>
                  </a:cubicBezTo>
                  <a:cubicBezTo>
                    <a:pt x="641" y="272"/>
                    <a:pt x="623" y="181"/>
                    <a:pt x="569" y="109"/>
                  </a:cubicBezTo>
                  <a:cubicBezTo>
                    <a:pt x="511" y="34"/>
                    <a:pt x="432" y="1"/>
                    <a:pt x="3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10"/>
            <p:cNvSpPr/>
            <p:nvPr/>
          </p:nvSpPr>
          <p:spPr>
            <a:xfrm>
              <a:off x="1632884" y="-1974437"/>
              <a:ext cx="119960" cy="109963"/>
            </a:xfrm>
            <a:custGeom>
              <a:avLst/>
              <a:gdLst/>
              <a:ahLst/>
              <a:cxnLst/>
              <a:rect l="l" t="t" r="r" b="b"/>
              <a:pathLst>
                <a:path w="732" h="671" extrusionOk="0">
                  <a:moveTo>
                    <a:pt x="398" y="0"/>
                  </a:moveTo>
                  <a:cubicBezTo>
                    <a:pt x="199" y="0"/>
                    <a:pt x="1" y="166"/>
                    <a:pt x="25" y="399"/>
                  </a:cubicBezTo>
                  <a:cubicBezTo>
                    <a:pt x="44" y="543"/>
                    <a:pt x="207" y="670"/>
                    <a:pt x="369" y="670"/>
                  </a:cubicBezTo>
                  <a:cubicBezTo>
                    <a:pt x="514" y="670"/>
                    <a:pt x="659" y="525"/>
                    <a:pt x="695" y="362"/>
                  </a:cubicBezTo>
                  <a:cubicBezTo>
                    <a:pt x="732" y="272"/>
                    <a:pt x="695" y="181"/>
                    <a:pt x="659" y="127"/>
                  </a:cubicBezTo>
                  <a:cubicBezTo>
                    <a:pt x="589" y="39"/>
                    <a:pt x="493" y="0"/>
                    <a:pt x="3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 name="Google Shape;9;p2">
            <a:extLst>
              <a:ext uri="{FF2B5EF4-FFF2-40B4-BE49-F238E27FC236}">
                <a16:creationId xmlns:a16="http://schemas.microsoft.com/office/drawing/2014/main" xmlns="" id="{59F947D3-ECE8-4BC5-BF0A-228715D939F1}"/>
              </a:ext>
            </a:extLst>
          </p:cNvPr>
          <p:cNvGrpSpPr/>
          <p:nvPr userDrawn="1"/>
        </p:nvGrpSpPr>
        <p:grpSpPr>
          <a:xfrm>
            <a:off x="-532" y="0"/>
            <a:ext cx="9144532" cy="5143499"/>
            <a:chOff x="232275" y="221325"/>
            <a:chExt cx="8620125" cy="4563850"/>
          </a:xfrm>
        </p:grpSpPr>
        <p:sp>
          <p:nvSpPr>
            <p:cNvPr id="20" name="Google Shape;10;p2">
              <a:extLst>
                <a:ext uri="{FF2B5EF4-FFF2-40B4-BE49-F238E27FC236}">
                  <a16:creationId xmlns:a16="http://schemas.microsoft.com/office/drawing/2014/main" xmlns="" id="{34DB7DDA-CA7A-486E-85F2-97EE4AD14844}"/>
                </a:ext>
              </a:extLst>
            </p:cNvPr>
            <p:cNvSpPr/>
            <p:nvPr/>
          </p:nvSpPr>
          <p:spPr>
            <a:xfrm>
              <a:off x="291600" y="358375"/>
              <a:ext cx="8560800" cy="4426800"/>
            </a:xfrm>
            <a:prstGeom prst="roundRect">
              <a:avLst>
                <a:gd name="adj" fmla="val 4381"/>
              </a:avLst>
            </a:prstGeom>
            <a:solidFill>
              <a:schemeClr val="accent4">
                <a:lumMod val="90000"/>
              </a:schemeClr>
            </a:solidFill>
            <a:ln>
              <a:noFill/>
            </a:ln>
            <a:effectLst>
              <a:outerShdw dist="57150" dir="5460000" algn="bl" rotWithShape="0">
                <a:srgbClr val="4A8196">
                  <a:alpha val="33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 name="Google Shape;11;p2">
              <a:extLst>
                <a:ext uri="{FF2B5EF4-FFF2-40B4-BE49-F238E27FC236}">
                  <a16:creationId xmlns:a16="http://schemas.microsoft.com/office/drawing/2014/main" xmlns="" id="{A91E8404-44E3-4331-89FD-E87CCB91D7F1}"/>
                </a:ext>
              </a:extLst>
            </p:cNvPr>
            <p:cNvSpPr/>
            <p:nvPr/>
          </p:nvSpPr>
          <p:spPr>
            <a:xfrm>
              <a:off x="3512725" y="221325"/>
              <a:ext cx="307500" cy="329700"/>
            </a:xfrm>
            <a:prstGeom prst="round2SameRect">
              <a:avLst>
                <a:gd name="adj1" fmla="val 16667"/>
                <a:gd name="adj2" fmla="val 0"/>
              </a:avLst>
            </a:prstGeom>
            <a:solidFill>
              <a:srgbClr val="8DCEC9"/>
            </a:solidFill>
            <a:ln>
              <a:noFill/>
            </a:ln>
            <a:effectLst>
              <a:outerShdw dist="38100" dir="1860000" algn="bl" rotWithShape="0">
                <a:srgbClr val="000000">
                  <a:alpha val="1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 name="Google Shape;12;p2">
              <a:extLst>
                <a:ext uri="{FF2B5EF4-FFF2-40B4-BE49-F238E27FC236}">
                  <a16:creationId xmlns:a16="http://schemas.microsoft.com/office/drawing/2014/main" xmlns="" id="{C12C9B0B-9101-441E-A7D8-3231C77CA373}"/>
                </a:ext>
              </a:extLst>
            </p:cNvPr>
            <p:cNvSpPr/>
            <p:nvPr/>
          </p:nvSpPr>
          <p:spPr>
            <a:xfrm>
              <a:off x="7420850" y="221325"/>
              <a:ext cx="307500" cy="329700"/>
            </a:xfrm>
            <a:prstGeom prst="round2SameRect">
              <a:avLst>
                <a:gd name="adj1" fmla="val 16667"/>
                <a:gd name="adj2" fmla="val 0"/>
              </a:avLst>
            </a:prstGeom>
            <a:solidFill>
              <a:srgbClr val="935638"/>
            </a:solidFill>
            <a:ln>
              <a:noFill/>
            </a:ln>
            <a:effectLst>
              <a:outerShdw dist="38100" dir="1860000" algn="bl" rotWithShape="0">
                <a:srgbClr val="000000">
                  <a:alpha val="1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 name="Google Shape;13;p2">
              <a:extLst>
                <a:ext uri="{FF2B5EF4-FFF2-40B4-BE49-F238E27FC236}">
                  <a16:creationId xmlns:a16="http://schemas.microsoft.com/office/drawing/2014/main" xmlns="" id="{49EDD666-4E61-4718-9449-E81EDF4D0E70}"/>
                </a:ext>
              </a:extLst>
            </p:cNvPr>
            <p:cNvSpPr/>
            <p:nvPr/>
          </p:nvSpPr>
          <p:spPr>
            <a:xfrm>
              <a:off x="1402225" y="221325"/>
              <a:ext cx="307500" cy="329700"/>
            </a:xfrm>
            <a:prstGeom prst="round2SameRect">
              <a:avLst>
                <a:gd name="adj1" fmla="val 16667"/>
                <a:gd name="adj2" fmla="val 0"/>
              </a:avLst>
            </a:prstGeom>
            <a:solidFill>
              <a:srgbClr val="8DCEC9"/>
            </a:solidFill>
            <a:ln>
              <a:noFill/>
            </a:ln>
            <a:effectLst>
              <a:outerShdw dist="38100" dir="1860000" algn="bl" rotWithShape="0">
                <a:srgbClr val="000000">
                  <a:alpha val="1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 name="Google Shape;14;p2">
              <a:extLst>
                <a:ext uri="{FF2B5EF4-FFF2-40B4-BE49-F238E27FC236}">
                  <a16:creationId xmlns:a16="http://schemas.microsoft.com/office/drawing/2014/main" xmlns="" id="{6D4AD738-32E1-44F8-B2A4-0D81B8EDA61B}"/>
                </a:ext>
              </a:extLst>
            </p:cNvPr>
            <p:cNvSpPr/>
            <p:nvPr/>
          </p:nvSpPr>
          <p:spPr>
            <a:xfrm>
              <a:off x="2105725" y="221325"/>
              <a:ext cx="307500" cy="329700"/>
            </a:xfrm>
            <a:prstGeom prst="round2SameRect">
              <a:avLst>
                <a:gd name="adj1" fmla="val 16667"/>
                <a:gd name="adj2" fmla="val 0"/>
              </a:avLst>
            </a:prstGeom>
            <a:solidFill>
              <a:srgbClr val="ED5B4C"/>
            </a:solidFill>
            <a:ln>
              <a:noFill/>
            </a:ln>
            <a:effectLst>
              <a:outerShdw dist="38100" dir="1860000" algn="bl" rotWithShape="0">
                <a:srgbClr val="000000">
                  <a:alpha val="1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5" name="Google Shape;15;p2">
              <a:extLst>
                <a:ext uri="{FF2B5EF4-FFF2-40B4-BE49-F238E27FC236}">
                  <a16:creationId xmlns:a16="http://schemas.microsoft.com/office/drawing/2014/main" xmlns="" id="{2F8B3142-5116-4B16-82F4-265A5B5EB192}"/>
                </a:ext>
              </a:extLst>
            </p:cNvPr>
            <p:cNvSpPr/>
            <p:nvPr/>
          </p:nvSpPr>
          <p:spPr>
            <a:xfrm>
              <a:off x="2809225" y="221325"/>
              <a:ext cx="307500" cy="329700"/>
            </a:xfrm>
            <a:prstGeom prst="round2SameRect">
              <a:avLst>
                <a:gd name="adj1" fmla="val 16667"/>
                <a:gd name="adj2" fmla="val 0"/>
              </a:avLst>
            </a:prstGeom>
            <a:solidFill>
              <a:srgbClr val="EE8148"/>
            </a:solidFill>
            <a:ln>
              <a:noFill/>
            </a:ln>
            <a:effectLst>
              <a:outerShdw dist="38100" dir="1860000" algn="bl" rotWithShape="0">
                <a:srgbClr val="000000">
                  <a:alpha val="1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6" name="Google Shape;16;p2">
              <a:extLst>
                <a:ext uri="{FF2B5EF4-FFF2-40B4-BE49-F238E27FC236}">
                  <a16:creationId xmlns:a16="http://schemas.microsoft.com/office/drawing/2014/main" xmlns="" id="{2202C6D6-D87A-4703-A627-8979EEAF2EEB}"/>
                </a:ext>
              </a:extLst>
            </p:cNvPr>
            <p:cNvSpPr/>
            <p:nvPr/>
          </p:nvSpPr>
          <p:spPr>
            <a:xfrm>
              <a:off x="500400" y="551125"/>
              <a:ext cx="8143200" cy="4041300"/>
            </a:xfrm>
            <a:prstGeom prst="roundRect">
              <a:avLst>
                <a:gd name="adj" fmla="val 2751"/>
              </a:avLst>
            </a:prstGeom>
            <a:solidFill>
              <a:srgbClr val="FFFFFF"/>
            </a:solidFill>
            <a:ln>
              <a:noFill/>
            </a:ln>
            <a:effectLst>
              <a:outerShdw dist="47625" dir="5460000" algn="bl" rotWithShape="0">
                <a:srgbClr val="000000">
                  <a:alpha val="20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27" name="Google Shape;17;p2">
              <a:extLst>
                <a:ext uri="{FF2B5EF4-FFF2-40B4-BE49-F238E27FC236}">
                  <a16:creationId xmlns:a16="http://schemas.microsoft.com/office/drawing/2014/main" xmlns="" id="{B381AA33-FECB-4159-9C80-D0EA84B7F273}"/>
                </a:ext>
              </a:extLst>
            </p:cNvPr>
            <p:cNvGrpSpPr/>
            <p:nvPr/>
          </p:nvGrpSpPr>
          <p:grpSpPr>
            <a:xfrm>
              <a:off x="232275" y="951957"/>
              <a:ext cx="417113" cy="326311"/>
              <a:chOff x="232275" y="833775"/>
              <a:chExt cx="417113" cy="326311"/>
            </a:xfrm>
          </p:grpSpPr>
          <p:sp>
            <p:nvSpPr>
              <p:cNvPr id="43" name="Google Shape;18;p2">
                <a:extLst>
                  <a:ext uri="{FF2B5EF4-FFF2-40B4-BE49-F238E27FC236}">
                    <a16:creationId xmlns:a16="http://schemas.microsoft.com/office/drawing/2014/main" xmlns="" id="{01302FAA-043A-4097-A0E4-5A9164D8FD59}"/>
                  </a:ext>
                </a:extLst>
              </p:cNvPr>
              <p:cNvSpPr/>
              <p:nvPr/>
            </p:nvSpPr>
            <p:spPr>
              <a:xfrm>
                <a:off x="534188" y="833775"/>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4" name="Google Shape;19;p2">
                <a:extLst>
                  <a:ext uri="{FF2B5EF4-FFF2-40B4-BE49-F238E27FC236}">
                    <a16:creationId xmlns:a16="http://schemas.microsoft.com/office/drawing/2014/main" xmlns="" id="{35BAE61E-D399-4091-B77D-864DF4EDC060}"/>
                  </a:ext>
                </a:extLst>
              </p:cNvPr>
              <p:cNvSpPr/>
              <p:nvPr/>
            </p:nvSpPr>
            <p:spPr>
              <a:xfrm>
                <a:off x="232275" y="860025"/>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5" name="Google Shape;20;p2">
                <a:extLst>
                  <a:ext uri="{FF2B5EF4-FFF2-40B4-BE49-F238E27FC236}">
                    <a16:creationId xmlns:a16="http://schemas.microsoft.com/office/drawing/2014/main" xmlns="" id="{CA8115AE-0A42-40B5-9591-0C9025113D65}"/>
                  </a:ext>
                </a:extLst>
              </p:cNvPr>
              <p:cNvSpPr/>
              <p:nvPr/>
            </p:nvSpPr>
            <p:spPr>
              <a:xfrm>
                <a:off x="534188" y="1044886"/>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 name="Google Shape;21;p2">
                <a:extLst>
                  <a:ext uri="{FF2B5EF4-FFF2-40B4-BE49-F238E27FC236}">
                    <a16:creationId xmlns:a16="http://schemas.microsoft.com/office/drawing/2014/main" xmlns="" id="{9E561C77-206F-4863-A0B4-CB0AAA762AC7}"/>
                  </a:ext>
                </a:extLst>
              </p:cNvPr>
              <p:cNvSpPr/>
              <p:nvPr/>
            </p:nvSpPr>
            <p:spPr>
              <a:xfrm>
                <a:off x="232275" y="1071092"/>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28" name="Google Shape;22;p2">
              <a:extLst>
                <a:ext uri="{FF2B5EF4-FFF2-40B4-BE49-F238E27FC236}">
                  <a16:creationId xmlns:a16="http://schemas.microsoft.com/office/drawing/2014/main" xmlns="" id="{1F7C84AE-0BCC-4FF7-B07B-8C72D07DA20F}"/>
                </a:ext>
              </a:extLst>
            </p:cNvPr>
            <p:cNvGrpSpPr/>
            <p:nvPr/>
          </p:nvGrpSpPr>
          <p:grpSpPr>
            <a:xfrm>
              <a:off x="232275" y="1923049"/>
              <a:ext cx="417113" cy="326311"/>
              <a:chOff x="232275" y="1875237"/>
              <a:chExt cx="417113" cy="326311"/>
            </a:xfrm>
          </p:grpSpPr>
          <p:sp>
            <p:nvSpPr>
              <p:cNvPr id="39" name="Google Shape;23;p2">
                <a:extLst>
                  <a:ext uri="{FF2B5EF4-FFF2-40B4-BE49-F238E27FC236}">
                    <a16:creationId xmlns:a16="http://schemas.microsoft.com/office/drawing/2014/main" xmlns="" id="{48279F5A-FCCD-4E1C-85FF-57EF1EBED5FE}"/>
                  </a:ext>
                </a:extLst>
              </p:cNvPr>
              <p:cNvSpPr/>
              <p:nvPr/>
            </p:nvSpPr>
            <p:spPr>
              <a:xfrm>
                <a:off x="534188" y="1875237"/>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0" name="Google Shape;24;p2">
                <a:extLst>
                  <a:ext uri="{FF2B5EF4-FFF2-40B4-BE49-F238E27FC236}">
                    <a16:creationId xmlns:a16="http://schemas.microsoft.com/office/drawing/2014/main" xmlns="" id="{5675730F-AB00-425B-A90F-68E95ED66D91}"/>
                  </a:ext>
                </a:extLst>
              </p:cNvPr>
              <p:cNvSpPr/>
              <p:nvPr/>
            </p:nvSpPr>
            <p:spPr>
              <a:xfrm>
                <a:off x="232275" y="1901479"/>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 name="Google Shape;25;p2">
                <a:extLst>
                  <a:ext uri="{FF2B5EF4-FFF2-40B4-BE49-F238E27FC236}">
                    <a16:creationId xmlns:a16="http://schemas.microsoft.com/office/drawing/2014/main" xmlns="" id="{2894E8B5-3764-4EA7-803A-4B770D134832}"/>
                  </a:ext>
                </a:extLst>
              </p:cNvPr>
              <p:cNvSpPr/>
              <p:nvPr/>
            </p:nvSpPr>
            <p:spPr>
              <a:xfrm>
                <a:off x="534188" y="2086349"/>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2" name="Google Shape;26;p2">
                <a:extLst>
                  <a:ext uri="{FF2B5EF4-FFF2-40B4-BE49-F238E27FC236}">
                    <a16:creationId xmlns:a16="http://schemas.microsoft.com/office/drawing/2014/main" xmlns="" id="{C6313B7E-E3B6-41DC-8C45-9731A45054EC}"/>
                  </a:ext>
                </a:extLst>
              </p:cNvPr>
              <p:cNvSpPr/>
              <p:nvPr/>
            </p:nvSpPr>
            <p:spPr>
              <a:xfrm>
                <a:off x="232275" y="2112546"/>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29" name="Google Shape;27;p2">
              <a:extLst>
                <a:ext uri="{FF2B5EF4-FFF2-40B4-BE49-F238E27FC236}">
                  <a16:creationId xmlns:a16="http://schemas.microsoft.com/office/drawing/2014/main" xmlns="" id="{C1347317-A9BF-4733-870F-6D263216A104}"/>
                </a:ext>
              </a:extLst>
            </p:cNvPr>
            <p:cNvGrpSpPr/>
            <p:nvPr/>
          </p:nvGrpSpPr>
          <p:grpSpPr>
            <a:xfrm>
              <a:off x="232275" y="2894140"/>
              <a:ext cx="417113" cy="326311"/>
              <a:chOff x="232275" y="2916700"/>
              <a:chExt cx="417113" cy="326311"/>
            </a:xfrm>
          </p:grpSpPr>
          <p:sp>
            <p:nvSpPr>
              <p:cNvPr id="35" name="Google Shape;28;p2">
                <a:extLst>
                  <a:ext uri="{FF2B5EF4-FFF2-40B4-BE49-F238E27FC236}">
                    <a16:creationId xmlns:a16="http://schemas.microsoft.com/office/drawing/2014/main" xmlns="" id="{66AAF030-16E1-458B-8D16-1E986925F248}"/>
                  </a:ext>
                </a:extLst>
              </p:cNvPr>
              <p:cNvSpPr/>
              <p:nvPr/>
            </p:nvSpPr>
            <p:spPr>
              <a:xfrm>
                <a:off x="534188" y="2916700"/>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6" name="Google Shape;29;p2">
                <a:extLst>
                  <a:ext uri="{FF2B5EF4-FFF2-40B4-BE49-F238E27FC236}">
                    <a16:creationId xmlns:a16="http://schemas.microsoft.com/office/drawing/2014/main" xmlns="" id="{EF4688C2-E73C-4E71-A7E0-6137B0B53C00}"/>
                  </a:ext>
                </a:extLst>
              </p:cNvPr>
              <p:cNvSpPr/>
              <p:nvPr/>
            </p:nvSpPr>
            <p:spPr>
              <a:xfrm>
                <a:off x="232275" y="2942934"/>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7" name="Google Shape;30;p2">
                <a:extLst>
                  <a:ext uri="{FF2B5EF4-FFF2-40B4-BE49-F238E27FC236}">
                    <a16:creationId xmlns:a16="http://schemas.microsoft.com/office/drawing/2014/main" xmlns="" id="{9FFD139A-C4FA-4CC0-B43A-5BC4E75189D4}"/>
                  </a:ext>
                </a:extLst>
              </p:cNvPr>
              <p:cNvSpPr/>
              <p:nvPr/>
            </p:nvSpPr>
            <p:spPr>
              <a:xfrm>
                <a:off x="534188" y="3127811"/>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8" name="Google Shape;31;p2">
                <a:extLst>
                  <a:ext uri="{FF2B5EF4-FFF2-40B4-BE49-F238E27FC236}">
                    <a16:creationId xmlns:a16="http://schemas.microsoft.com/office/drawing/2014/main" xmlns="" id="{3F5C7AF8-D6BC-4D41-A125-AAB4BD938D0C}"/>
                  </a:ext>
                </a:extLst>
              </p:cNvPr>
              <p:cNvSpPr/>
              <p:nvPr/>
            </p:nvSpPr>
            <p:spPr>
              <a:xfrm>
                <a:off x="232275" y="3154000"/>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30" name="Google Shape;32;p2">
              <a:extLst>
                <a:ext uri="{FF2B5EF4-FFF2-40B4-BE49-F238E27FC236}">
                  <a16:creationId xmlns:a16="http://schemas.microsoft.com/office/drawing/2014/main" xmlns="" id="{C928483D-5E2F-45B3-A5AF-4A34C45DA46D}"/>
                </a:ext>
              </a:extLst>
            </p:cNvPr>
            <p:cNvGrpSpPr/>
            <p:nvPr/>
          </p:nvGrpSpPr>
          <p:grpSpPr>
            <a:xfrm>
              <a:off x="232275" y="3865232"/>
              <a:ext cx="417113" cy="326311"/>
              <a:chOff x="232275" y="3747050"/>
              <a:chExt cx="417113" cy="326311"/>
            </a:xfrm>
          </p:grpSpPr>
          <p:sp>
            <p:nvSpPr>
              <p:cNvPr id="31" name="Google Shape;33;p2">
                <a:extLst>
                  <a:ext uri="{FF2B5EF4-FFF2-40B4-BE49-F238E27FC236}">
                    <a16:creationId xmlns:a16="http://schemas.microsoft.com/office/drawing/2014/main" xmlns="" id="{2A89C17F-D731-4090-AADF-F27B005EC3D2}"/>
                  </a:ext>
                </a:extLst>
              </p:cNvPr>
              <p:cNvSpPr/>
              <p:nvPr/>
            </p:nvSpPr>
            <p:spPr>
              <a:xfrm>
                <a:off x="534188" y="3747050"/>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 name="Google Shape;34;p2">
                <a:extLst>
                  <a:ext uri="{FF2B5EF4-FFF2-40B4-BE49-F238E27FC236}">
                    <a16:creationId xmlns:a16="http://schemas.microsoft.com/office/drawing/2014/main" xmlns="" id="{8FDF0A85-4D37-4A27-997C-5E5F52D74DA1}"/>
                  </a:ext>
                </a:extLst>
              </p:cNvPr>
              <p:cNvSpPr/>
              <p:nvPr/>
            </p:nvSpPr>
            <p:spPr>
              <a:xfrm>
                <a:off x="232275" y="3773284"/>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3" name="Google Shape;35;p2">
                <a:extLst>
                  <a:ext uri="{FF2B5EF4-FFF2-40B4-BE49-F238E27FC236}">
                    <a16:creationId xmlns:a16="http://schemas.microsoft.com/office/drawing/2014/main" xmlns="" id="{CCE8C057-E737-47B7-93C0-28B32BD352A9}"/>
                  </a:ext>
                </a:extLst>
              </p:cNvPr>
              <p:cNvSpPr/>
              <p:nvPr/>
            </p:nvSpPr>
            <p:spPr>
              <a:xfrm>
                <a:off x="534188" y="3958161"/>
                <a:ext cx="115200" cy="115200"/>
              </a:xfrm>
              <a:prstGeom prst="ellipse">
                <a:avLst/>
              </a:prstGeom>
              <a:solidFill>
                <a:srgbClr val="4A819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4" name="Google Shape;36;p2">
                <a:extLst>
                  <a:ext uri="{FF2B5EF4-FFF2-40B4-BE49-F238E27FC236}">
                    <a16:creationId xmlns:a16="http://schemas.microsoft.com/office/drawing/2014/main" xmlns="" id="{BFBC48F0-F836-45DE-8E92-32FF0DDA0EFE}"/>
                  </a:ext>
                </a:extLst>
              </p:cNvPr>
              <p:cNvSpPr/>
              <p:nvPr/>
            </p:nvSpPr>
            <p:spPr>
              <a:xfrm>
                <a:off x="232275" y="3984350"/>
                <a:ext cx="380100" cy="62700"/>
              </a:xfrm>
              <a:prstGeom prst="roundRect">
                <a:avLst>
                  <a:gd name="adj" fmla="val 50000"/>
                </a:avLst>
              </a:prstGeom>
              <a:solidFill>
                <a:srgbClr val="E2BFA3"/>
              </a:solidFill>
              <a:ln>
                <a:noFill/>
              </a:ln>
              <a:effectLst>
                <a:outerShdw dist="28575" dir="2880000" algn="bl" rotWithShape="0">
                  <a:srgbClr val="4A8196">
                    <a:alpha val="44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pic>
        <p:nvPicPr>
          <p:cNvPr id="47" name="图片 7">
            <a:extLst>
              <a:ext uri="{FF2B5EF4-FFF2-40B4-BE49-F238E27FC236}">
                <a16:creationId xmlns:a16="http://schemas.microsoft.com/office/drawing/2014/main" xmlns="" id="{FBB11A5E-2A56-49C6-B2CC-F6B947B285E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flipV="1">
            <a:off x="2000250" y="-2000250"/>
            <a:ext cx="5143500" cy="914400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8"/>
        <p:cNvGrpSpPr/>
        <p:nvPr/>
      </p:nvGrpSpPr>
      <p:grpSpPr>
        <a:xfrm>
          <a:off x="0" y="0"/>
          <a:ext cx="0" cy="0"/>
          <a:chOff x="0" y="0"/>
          <a:chExt cx="0" cy="0"/>
        </a:xfrm>
      </p:grpSpPr>
      <p:grpSp>
        <p:nvGrpSpPr>
          <p:cNvPr id="519" name="Google Shape;519;p9"/>
          <p:cNvGrpSpPr/>
          <p:nvPr/>
        </p:nvGrpSpPr>
        <p:grpSpPr>
          <a:xfrm>
            <a:off x="8298938" y="976365"/>
            <a:ext cx="771716" cy="1116355"/>
            <a:chOff x="497350" y="-655197"/>
            <a:chExt cx="771716" cy="1116355"/>
          </a:xfrm>
        </p:grpSpPr>
        <p:sp>
          <p:nvSpPr>
            <p:cNvPr id="520" name="Google Shape;520;p9"/>
            <p:cNvSpPr/>
            <p:nvPr/>
          </p:nvSpPr>
          <p:spPr>
            <a:xfrm>
              <a:off x="642713" y="-655197"/>
              <a:ext cx="127826" cy="358242"/>
            </a:xfrm>
            <a:custGeom>
              <a:avLst/>
              <a:gdLst/>
              <a:ahLst/>
              <a:cxnLst/>
              <a:rect l="l" t="t" r="r" b="b"/>
              <a:pathLst>
                <a:path w="780" h="2186" extrusionOk="0">
                  <a:moveTo>
                    <a:pt x="277" y="1"/>
                  </a:moveTo>
                  <a:cubicBezTo>
                    <a:pt x="262" y="1"/>
                    <a:pt x="248" y="3"/>
                    <a:pt x="236" y="9"/>
                  </a:cubicBezTo>
                  <a:cubicBezTo>
                    <a:pt x="182" y="9"/>
                    <a:pt x="146" y="81"/>
                    <a:pt x="109" y="136"/>
                  </a:cubicBezTo>
                  <a:cubicBezTo>
                    <a:pt x="1" y="371"/>
                    <a:pt x="55" y="643"/>
                    <a:pt x="109" y="896"/>
                  </a:cubicBezTo>
                  <a:cubicBezTo>
                    <a:pt x="182" y="1132"/>
                    <a:pt x="254" y="1367"/>
                    <a:pt x="327" y="1603"/>
                  </a:cubicBezTo>
                  <a:cubicBezTo>
                    <a:pt x="363" y="1765"/>
                    <a:pt x="435" y="2001"/>
                    <a:pt x="544" y="2146"/>
                  </a:cubicBezTo>
                  <a:cubicBezTo>
                    <a:pt x="575" y="2174"/>
                    <a:pt x="601" y="2186"/>
                    <a:pt x="622" y="2186"/>
                  </a:cubicBezTo>
                  <a:cubicBezTo>
                    <a:pt x="725" y="2186"/>
                    <a:pt x="725" y="1907"/>
                    <a:pt x="725" y="1802"/>
                  </a:cubicBezTo>
                  <a:cubicBezTo>
                    <a:pt x="779" y="1403"/>
                    <a:pt x="743" y="987"/>
                    <a:pt x="707" y="606"/>
                  </a:cubicBezTo>
                  <a:cubicBezTo>
                    <a:pt x="653" y="371"/>
                    <a:pt x="598" y="99"/>
                    <a:pt x="363" y="9"/>
                  </a:cubicBezTo>
                  <a:cubicBezTo>
                    <a:pt x="339" y="9"/>
                    <a:pt x="307" y="1"/>
                    <a:pt x="2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9"/>
            <p:cNvSpPr/>
            <p:nvPr/>
          </p:nvSpPr>
          <p:spPr>
            <a:xfrm>
              <a:off x="802989" y="-419701"/>
              <a:ext cx="151589" cy="335790"/>
            </a:xfrm>
            <a:custGeom>
              <a:avLst/>
              <a:gdLst/>
              <a:ahLst/>
              <a:cxnLst/>
              <a:rect l="l" t="t" r="r" b="b"/>
              <a:pathLst>
                <a:path w="925" h="2049" extrusionOk="0">
                  <a:moveTo>
                    <a:pt x="737" y="1"/>
                  </a:moveTo>
                  <a:cubicBezTo>
                    <a:pt x="639" y="1"/>
                    <a:pt x="559" y="100"/>
                    <a:pt x="526" y="184"/>
                  </a:cubicBezTo>
                  <a:cubicBezTo>
                    <a:pt x="345" y="455"/>
                    <a:pt x="218" y="781"/>
                    <a:pt x="146" y="1089"/>
                  </a:cubicBezTo>
                  <a:cubicBezTo>
                    <a:pt x="91" y="1379"/>
                    <a:pt x="1" y="1741"/>
                    <a:pt x="37" y="2049"/>
                  </a:cubicBezTo>
                  <a:cubicBezTo>
                    <a:pt x="381" y="1614"/>
                    <a:pt x="671" y="1089"/>
                    <a:pt x="852" y="564"/>
                  </a:cubicBezTo>
                  <a:cubicBezTo>
                    <a:pt x="888" y="473"/>
                    <a:pt x="924" y="383"/>
                    <a:pt x="924" y="274"/>
                  </a:cubicBezTo>
                  <a:cubicBezTo>
                    <a:pt x="924" y="166"/>
                    <a:pt x="888" y="21"/>
                    <a:pt x="761" y="3"/>
                  </a:cubicBezTo>
                  <a:cubicBezTo>
                    <a:pt x="753" y="1"/>
                    <a:pt x="745" y="1"/>
                    <a:pt x="7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9"/>
            <p:cNvSpPr/>
            <p:nvPr/>
          </p:nvSpPr>
          <p:spPr>
            <a:xfrm>
              <a:off x="944746" y="-189449"/>
              <a:ext cx="146345" cy="362175"/>
            </a:xfrm>
            <a:custGeom>
              <a:avLst/>
              <a:gdLst/>
              <a:ahLst/>
              <a:cxnLst/>
              <a:rect l="l" t="t" r="r" b="b"/>
              <a:pathLst>
                <a:path w="893" h="2210" extrusionOk="0">
                  <a:moveTo>
                    <a:pt x="670" y="0"/>
                  </a:moveTo>
                  <a:cubicBezTo>
                    <a:pt x="654" y="0"/>
                    <a:pt x="637" y="3"/>
                    <a:pt x="621" y="10"/>
                  </a:cubicBezTo>
                  <a:cubicBezTo>
                    <a:pt x="530" y="28"/>
                    <a:pt x="494" y="101"/>
                    <a:pt x="440" y="155"/>
                  </a:cubicBezTo>
                  <a:cubicBezTo>
                    <a:pt x="240" y="499"/>
                    <a:pt x="114" y="879"/>
                    <a:pt x="59" y="1278"/>
                  </a:cubicBezTo>
                  <a:cubicBezTo>
                    <a:pt x="41" y="1477"/>
                    <a:pt x="23" y="1676"/>
                    <a:pt x="23" y="1875"/>
                  </a:cubicBezTo>
                  <a:cubicBezTo>
                    <a:pt x="23" y="1933"/>
                    <a:pt x="0" y="2209"/>
                    <a:pt x="64" y="2209"/>
                  </a:cubicBezTo>
                  <a:cubicBezTo>
                    <a:pt x="80" y="2209"/>
                    <a:pt x="102" y="2191"/>
                    <a:pt x="132" y="2147"/>
                  </a:cubicBezTo>
                  <a:cubicBezTo>
                    <a:pt x="277" y="1912"/>
                    <a:pt x="440" y="1640"/>
                    <a:pt x="584" y="1368"/>
                  </a:cubicBezTo>
                  <a:cubicBezTo>
                    <a:pt x="747" y="1042"/>
                    <a:pt x="892" y="734"/>
                    <a:pt x="892" y="372"/>
                  </a:cubicBezTo>
                  <a:cubicBezTo>
                    <a:pt x="892" y="282"/>
                    <a:pt x="892" y="191"/>
                    <a:pt x="856" y="119"/>
                  </a:cubicBezTo>
                  <a:cubicBezTo>
                    <a:pt x="812" y="60"/>
                    <a:pt x="743" y="0"/>
                    <a:pt x="6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9"/>
            <p:cNvSpPr/>
            <p:nvPr/>
          </p:nvSpPr>
          <p:spPr>
            <a:xfrm>
              <a:off x="1102728" y="24743"/>
              <a:ext cx="166338" cy="321696"/>
            </a:xfrm>
            <a:custGeom>
              <a:avLst/>
              <a:gdLst/>
              <a:ahLst/>
              <a:cxnLst/>
              <a:rect l="l" t="t" r="r" b="b"/>
              <a:pathLst>
                <a:path w="1015" h="1963" extrusionOk="0">
                  <a:moveTo>
                    <a:pt x="685" y="1"/>
                  </a:moveTo>
                  <a:cubicBezTo>
                    <a:pt x="669" y="1"/>
                    <a:pt x="652" y="3"/>
                    <a:pt x="635" y="7"/>
                  </a:cubicBezTo>
                  <a:cubicBezTo>
                    <a:pt x="526" y="43"/>
                    <a:pt x="453" y="170"/>
                    <a:pt x="417" y="260"/>
                  </a:cubicBezTo>
                  <a:cubicBezTo>
                    <a:pt x="164" y="786"/>
                    <a:pt x="1" y="1383"/>
                    <a:pt x="19" y="1963"/>
                  </a:cubicBezTo>
                  <a:cubicBezTo>
                    <a:pt x="91" y="1927"/>
                    <a:pt x="146" y="1854"/>
                    <a:pt x="182" y="1818"/>
                  </a:cubicBezTo>
                  <a:cubicBezTo>
                    <a:pt x="508" y="1474"/>
                    <a:pt x="725" y="1094"/>
                    <a:pt x="906" y="695"/>
                  </a:cubicBezTo>
                  <a:cubicBezTo>
                    <a:pt x="961" y="532"/>
                    <a:pt x="1015" y="387"/>
                    <a:pt x="979" y="242"/>
                  </a:cubicBezTo>
                  <a:cubicBezTo>
                    <a:pt x="931" y="114"/>
                    <a:pt x="812" y="1"/>
                    <a:pt x="6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9"/>
            <p:cNvSpPr/>
            <p:nvPr/>
          </p:nvSpPr>
          <p:spPr>
            <a:xfrm>
              <a:off x="497350" y="-288269"/>
              <a:ext cx="335462" cy="237134"/>
            </a:xfrm>
            <a:custGeom>
              <a:avLst/>
              <a:gdLst/>
              <a:ahLst/>
              <a:cxnLst/>
              <a:rect l="l" t="t" r="r" b="b"/>
              <a:pathLst>
                <a:path w="2047" h="1447" extrusionOk="0">
                  <a:moveTo>
                    <a:pt x="285" y="1"/>
                  </a:moveTo>
                  <a:cubicBezTo>
                    <a:pt x="208" y="1"/>
                    <a:pt x="134" y="16"/>
                    <a:pt x="91" y="70"/>
                  </a:cubicBezTo>
                  <a:cubicBezTo>
                    <a:pt x="0" y="160"/>
                    <a:pt x="37" y="287"/>
                    <a:pt x="73" y="396"/>
                  </a:cubicBezTo>
                  <a:cubicBezTo>
                    <a:pt x="163" y="631"/>
                    <a:pt x="399" y="794"/>
                    <a:pt x="616" y="903"/>
                  </a:cubicBezTo>
                  <a:cubicBezTo>
                    <a:pt x="852" y="1011"/>
                    <a:pt x="1087" y="1066"/>
                    <a:pt x="1322" y="1174"/>
                  </a:cubicBezTo>
                  <a:cubicBezTo>
                    <a:pt x="1540" y="1265"/>
                    <a:pt x="1775" y="1428"/>
                    <a:pt x="1992" y="1446"/>
                  </a:cubicBezTo>
                  <a:cubicBezTo>
                    <a:pt x="2047" y="1301"/>
                    <a:pt x="1757" y="1066"/>
                    <a:pt x="1666" y="939"/>
                  </a:cubicBezTo>
                  <a:cubicBezTo>
                    <a:pt x="1503" y="740"/>
                    <a:pt x="1304" y="559"/>
                    <a:pt x="1069" y="378"/>
                  </a:cubicBezTo>
                  <a:cubicBezTo>
                    <a:pt x="870" y="215"/>
                    <a:pt x="670" y="88"/>
                    <a:pt x="435" y="15"/>
                  </a:cubicBezTo>
                  <a:cubicBezTo>
                    <a:pt x="391" y="8"/>
                    <a:pt x="337" y="1"/>
                    <a:pt x="2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9"/>
            <p:cNvSpPr/>
            <p:nvPr/>
          </p:nvSpPr>
          <p:spPr>
            <a:xfrm>
              <a:off x="604201" y="16222"/>
              <a:ext cx="365125" cy="169944"/>
            </a:xfrm>
            <a:custGeom>
              <a:avLst/>
              <a:gdLst/>
              <a:ahLst/>
              <a:cxnLst/>
              <a:rect l="l" t="t" r="r" b="b"/>
              <a:pathLst>
                <a:path w="2228" h="1037" extrusionOk="0">
                  <a:moveTo>
                    <a:pt x="383" y="0"/>
                  </a:moveTo>
                  <a:cubicBezTo>
                    <a:pt x="272" y="0"/>
                    <a:pt x="163" y="23"/>
                    <a:pt x="73" y="77"/>
                  </a:cubicBezTo>
                  <a:cubicBezTo>
                    <a:pt x="37" y="95"/>
                    <a:pt x="0" y="149"/>
                    <a:pt x="0" y="204"/>
                  </a:cubicBezTo>
                  <a:cubicBezTo>
                    <a:pt x="0" y="240"/>
                    <a:pt x="0" y="258"/>
                    <a:pt x="37" y="294"/>
                  </a:cubicBezTo>
                  <a:cubicBezTo>
                    <a:pt x="127" y="475"/>
                    <a:pt x="308" y="602"/>
                    <a:pt x="489" y="693"/>
                  </a:cubicBezTo>
                  <a:cubicBezTo>
                    <a:pt x="670" y="783"/>
                    <a:pt x="888" y="838"/>
                    <a:pt x="1087" y="874"/>
                  </a:cubicBezTo>
                  <a:cubicBezTo>
                    <a:pt x="1413" y="946"/>
                    <a:pt x="1703" y="983"/>
                    <a:pt x="2029" y="1037"/>
                  </a:cubicBezTo>
                  <a:cubicBezTo>
                    <a:pt x="2065" y="1037"/>
                    <a:pt x="2119" y="1037"/>
                    <a:pt x="2137" y="1019"/>
                  </a:cubicBezTo>
                  <a:cubicBezTo>
                    <a:pt x="2228" y="946"/>
                    <a:pt x="1630" y="494"/>
                    <a:pt x="1540" y="439"/>
                  </a:cubicBezTo>
                  <a:cubicBezTo>
                    <a:pt x="1286" y="294"/>
                    <a:pt x="1014" y="149"/>
                    <a:pt x="707" y="59"/>
                  </a:cubicBezTo>
                  <a:cubicBezTo>
                    <a:pt x="607" y="23"/>
                    <a:pt x="494" y="0"/>
                    <a:pt x="38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9"/>
            <p:cNvSpPr/>
            <p:nvPr/>
          </p:nvSpPr>
          <p:spPr>
            <a:xfrm>
              <a:off x="808888" y="334478"/>
              <a:ext cx="301867" cy="126679"/>
            </a:xfrm>
            <a:custGeom>
              <a:avLst/>
              <a:gdLst/>
              <a:ahLst/>
              <a:cxnLst/>
              <a:rect l="l" t="t" r="r" b="b"/>
              <a:pathLst>
                <a:path w="1842" h="773" extrusionOk="0">
                  <a:moveTo>
                    <a:pt x="1214" y="0"/>
                  </a:moveTo>
                  <a:cubicBezTo>
                    <a:pt x="943" y="18"/>
                    <a:pt x="671" y="37"/>
                    <a:pt x="399" y="127"/>
                  </a:cubicBezTo>
                  <a:cubicBezTo>
                    <a:pt x="309" y="163"/>
                    <a:pt x="218" y="200"/>
                    <a:pt x="146" y="254"/>
                  </a:cubicBezTo>
                  <a:cubicBezTo>
                    <a:pt x="73" y="290"/>
                    <a:pt x="1" y="381"/>
                    <a:pt x="1" y="471"/>
                  </a:cubicBezTo>
                  <a:cubicBezTo>
                    <a:pt x="1" y="634"/>
                    <a:pt x="146" y="743"/>
                    <a:pt x="309" y="761"/>
                  </a:cubicBezTo>
                  <a:cubicBezTo>
                    <a:pt x="342" y="769"/>
                    <a:pt x="377" y="773"/>
                    <a:pt x="412" y="773"/>
                  </a:cubicBezTo>
                  <a:cubicBezTo>
                    <a:pt x="528" y="773"/>
                    <a:pt x="650" y="734"/>
                    <a:pt x="761" y="707"/>
                  </a:cubicBezTo>
                  <a:cubicBezTo>
                    <a:pt x="1124" y="562"/>
                    <a:pt x="1504" y="435"/>
                    <a:pt x="1757" y="127"/>
                  </a:cubicBezTo>
                  <a:cubicBezTo>
                    <a:pt x="1842" y="29"/>
                    <a:pt x="1751" y="18"/>
                    <a:pt x="1673" y="18"/>
                  </a:cubicBezTo>
                  <a:cubicBezTo>
                    <a:pt x="1650" y="18"/>
                    <a:pt x="1629" y="18"/>
                    <a:pt x="1613" y="18"/>
                  </a:cubicBezTo>
                  <a:cubicBezTo>
                    <a:pt x="1486" y="18"/>
                    <a:pt x="1341" y="0"/>
                    <a:pt x="12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9"/>
            <p:cNvSpPr/>
            <p:nvPr/>
          </p:nvSpPr>
          <p:spPr>
            <a:xfrm>
              <a:off x="743664" y="-315473"/>
              <a:ext cx="466075" cy="744998"/>
            </a:xfrm>
            <a:custGeom>
              <a:avLst/>
              <a:gdLst/>
              <a:ahLst/>
              <a:cxnLst/>
              <a:rect l="l" t="t" r="r" b="b"/>
              <a:pathLst>
                <a:path w="2844" h="4546" fill="none" extrusionOk="0">
                  <a:moveTo>
                    <a:pt x="2844" y="4546"/>
                  </a:moveTo>
                  <a:cubicBezTo>
                    <a:pt x="1377" y="3441"/>
                    <a:pt x="363" y="1793"/>
                    <a:pt x="0" y="0"/>
                  </a:cubicBezTo>
                </a:path>
              </a:pathLst>
            </a:custGeom>
            <a:noFill/>
            <a:ln w="27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8" name="Google Shape;528;p9"/>
          <p:cNvGrpSpPr/>
          <p:nvPr/>
        </p:nvGrpSpPr>
        <p:grpSpPr>
          <a:xfrm rot="-6931791">
            <a:off x="7684586" y="139519"/>
            <a:ext cx="638181" cy="597371"/>
            <a:chOff x="1337242" y="-1974437"/>
            <a:chExt cx="638153" cy="597345"/>
          </a:xfrm>
        </p:grpSpPr>
        <p:sp>
          <p:nvSpPr>
            <p:cNvPr id="529" name="Google Shape;529;p9"/>
            <p:cNvSpPr/>
            <p:nvPr/>
          </p:nvSpPr>
          <p:spPr>
            <a:xfrm>
              <a:off x="1449992" y="-1680599"/>
              <a:ext cx="95214" cy="209439"/>
            </a:xfrm>
            <a:custGeom>
              <a:avLst/>
              <a:gdLst/>
              <a:ahLst/>
              <a:cxnLst/>
              <a:rect l="l" t="t" r="r" b="b"/>
              <a:pathLst>
                <a:path w="581" h="1278" extrusionOk="0">
                  <a:moveTo>
                    <a:pt x="200" y="0"/>
                  </a:moveTo>
                  <a:cubicBezTo>
                    <a:pt x="127" y="18"/>
                    <a:pt x="73" y="91"/>
                    <a:pt x="55" y="127"/>
                  </a:cubicBezTo>
                  <a:cubicBezTo>
                    <a:pt x="1" y="235"/>
                    <a:pt x="1" y="344"/>
                    <a:pt x="1" y="453"/>
                  </a:cubicBezTo>
                  <a:cubicBezTo>
                    <a:pt x="1" y="616"/>
                    <a:pt x="73" y="779"/>
                    <a:pt x="145" y="924"/>
                  </a:cubicBezTo>
                  <a:cubicBezTo>
                    <a:pt x="162" y="989"/>
                    <a:pt x="312" y="1278"/>
                    <a:pt x="448" y="1278"/>
                  </a:cubicBezTo>
                  <a:cubicBezTo>
                    <a:pt x="462" y="1278"/>
                    <a:pt x="476" y="1274"/>
                    <a:pt x="489" y="1268"/>
                  </a:cubicBezTo>
                  <a:cubicBezTo>
                    <a:pt x="580" y="1231"/>
                    <a:pt x="580" y="742"/>
                    <a:pt x="580" y="652"/>
                  </a:cubicBezTo>
                  <a:cubicBezTo>
                    <a:pt x="580" y="453"/>
                    <a:pt x="508" y="254"/>
                    <a:pt x="381" y="91"/>
                  </a:cubicBezTo>
                  <a:cubicBezTo>
                    <a:pt x="326" y="54"/>
                    <a:pt x="254" y="0"/>
                    <a:pt x="2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9"/>
            <p:cNvSpPr/>
            <p:nvPr/>
          </p:nvSpPr>
          <p:spPr>
            <a:xfrm>
              <a:off x="1530130" y="-1471159"/>
              <a:ext cx="178301" cy="94067"/>
            </a:xfrm>
            <a:custGeom>
              <a:avLst/>
              <a:gdLst/>
              <a:ahLst/>
              <a:cxnLst/>
              <a:rect l="l" t="t" r="r" b="b"/>
              <a:pathLst>
                <a:path w="1088" h="574" extrusionOk="0">
                  <a:moveTo>
                    <a:pt x="271" y="1"/>
                  </a:moveTo>
                  <a:cubicBezTo>
                    <a:pt x="146" y="1"/>
                    <a:pt x="36" y="20"/>
                    <a:pt x="19" y="80"/>
                  </a:cubicBezTo>
                  <a:cubicBezTo>
                    <a:pt x="0" y="189"/>
                    <a:pt x="345" y="424"/>
                    <a:pt x="417" y="461"/>
                  </a:cubicBezTo>
                  <a:cubicBezTo>
                    <a:pt x="508" y="515"/>
                    <a:pt x="616" y="533"/>
                    <a:pt x="689" y="551"/>
                  </a:cubicBezTo>
                  <a:cubicBezTo>
                    <a:pt x="738" y="565"/>
                    <a:pt x="787" y="574"/>
                    <a:pt x="833" y="574"/>
                  </a:cubicBezTo>
                  <a:cubicBezTo>
                    <a:pt x="905" y="574"/>
                    <a:pt x="970" y="552"/>
                    <a:pt x="1015" y="497"/>
                  </a:cubicBezTo>
                  <a:cubicBezTo>
                    <a:pt x="1087" y="406"/>
                    <a:pt x="1051" y="243"/>
                    <a:pt x="960" y="171"/>
                  </a:cubicBezTo>
                  <a:cubicBezTo>
                    <a:pt x="870" y="80"/>
                    <a:pt x="761" y="62"/>
                    <a:pt x="634" y="44"/>
                  </a:cubicBezTo>
                  <a:cubicBezTo>
                    <a:pt x="568" y="25"/>
                    <a:pt x="410" y="1"/>
                    <a:pt x="2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9"/>
            <p:cNvSpPr/>
            <p:nvPr/>
          </p:nvSpPr>
          <p:spPr>
            <a:xfrm>
              <a:off x="1337242" y="-1603575"/>
              <a:ext cx="344476" cy="178301"/>
            </a:xfrm>
            <a:custGeom>
              <a:avLst/>
              <a:gdLst/>
              <a:ahLst/>
              <a:cxnLst/>
              <a:rect l="l" t="t" r="r" b="b"/>
              <a:pathLst>
                <a:path w="2102" h="1088" fill="none" extrusionOk="0">
                  <a:moveTo>
                    <a:pt x="0" y="1087"/>
                  </a:moveTo>
                  <a:cubicBezTo>
                    <a:pt x="815" y="1069"/>
                    <a:pt x="1630" y="671"/>
                    <a:pt x="2101"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9"/>
            <p:cNvSpPr/>
            <p:nvPr/>
          </p:nvSpPr>
          <p:spPr>
            <a:xfrm>
              <a:off x="1619118" y="-1873650"/>
              <a:ext cx="62602" cy="279252"/>
            </a:xfrm>
            <a:custGeom>
              <a:avLst/>
              <a:gdLst/>
              <a:ahLst/>
              <a:cxnLst/>
              <a:rect l="l" t="t" r="r" b="b"/>
              <a:pathLst>
                <a:path w="382" h="1704" fill="none" extrusionOk="0">
                  <a:moveTo>
                    <a:pt x="254" y="1"/>
                  </a:moveTo>
                  <a:cubicBezTo>
                    <a:pt x="109" y="164"/>
                    <a:pt x="73" y="363"/>
                    <a:pt x="37" y="562"/>
                  </a:cubicBezTo>
                  <a:cubicBezTo>
                    <a:pt x="1" y="979"/>
                    <a:pt x="91" y="1432"/>
                    <a:pt x="381" y="1703"/>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9"/>
            <p:cNvSpPr/>
            <p:nvPr/>
          </p:nvSpPr>
          <p:spPr>
            <a:xfrm>
              <a:off x="1678443" y="-1790563"/>
              <a:ext cx="65552" cy="193215"/>
            </a:xfrm>
            <a:custGeom>
              <a:avLst/>
              <a:gdLst/>
              <a:ahLst/>
              <a:cxnLst/>
              <a:rect l="l" t="t" r="r" b="b"/>
              <a:pathLst>
                <a:path w="400" h="1179" fill="none" extrusionOk="0">
                  <a:moveTo>
                    <a:pt x="399" y="1"/>
                  </a:moveTo>
                  <a:cubicBezTo>
                    <a:pt x="164" y="327"/>
                    <a:pt x="19" y="762"/>
                    <a:pt x="1" y="1178"/>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9"/>
            <p:cNvSpPr/>
            <p:nvPr/>
          </p:nvSpPr>
          <p:spPr>
            <a:xfrm>
              <a:off x="1678443" y="-1606525"/>
              <a:ext cx="207964" cy="44739"/>
            </a:xfrm>
            <a:custGeom>
              <a:avLst/>
              <a:gdLst/>
              <a:ahLst/>
              <a:cxnLst/>
              <a:rect l="l" t="t" r="r" b="b"/>
              <a:pathLst>
                <a:path w="1269" h="273" fill="none" extrusionOk="0">
                  <a:moveTo>
                    <a:pt x="1" y="1"/>
                  </a:moveTo>
                  <a:cubicBezTo>
                    <a:pt x="19" y="55"/>
                    <a:pt x="91" y="91"/>
                    <a:pt x="128" y="109"/>
                  </a:cubicBezTo>
                  <a:cubicBezTo>
                    <a:pt x="472" y="272"/>
                    <a:pt x="906" y="272"/>
                    <a:pt x="1269" y="109"/>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9"/>
            <p:cNvSpPr/>
            <p:nvPr/>
          </p:nvSpPr>
          <p:spPr>
            <a:xfrm>
              <a:off x="1681557" y="-1713375"/>
              <a:ext cx="157325" cy="109963"/>
            </a:xfrm>
            <a:custGeom>
              <a:avLst/>
              <a:gdLst/>
              <a:ahLst/>
              <a:cxnLst/>
              <a:rect l="l" t="t" r="r" b="b"/>
              <a:pathLst>
                <a:path w="960" h="671" fill="none" extrusionOk="0">
                  <a:moveTo>
                    <a:pt x="0" y="671"/>
                  </a:moveTo>
                  <a:cubicBezTo>
                    <a:pt x="380" y="562"/>
                    <a:pt x="706" y="327"/>
                    <a:pt x="960"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9"/>
            <p:cNvSpPr/>
            <p:nvPr/>
          </p:nvSpPr>
          <p:spPr>
            <a:xfrm>
              <a:off x="1805943" y="-1806295"/>
              <a:ext cx="113077" cy="103244"/>
            </a:xfrm>
            <a:custGeom>
              <a:avLst/>
              <a:gdLst/>
              <a:ahLst/>
              <a:cxnLst/>
              <a:rect l="l" t="t" r="r" b="b"/>
              <a:pathLst>
                <a:path w="690" h="630" extrusionOk="0">
                  <a:moveTo>
                    <a:pt x="389" y="0"/>
                  </a:moveTo>
                  <a:cubicBezTo>
                    <a:pt x="201" y="0"/>
                    <a:pt x="1" y="164"/>
                    <a:pt x="38" y="387"/>
                  </a:cubicBezTo>
                  <a:cubicBezTo>
                    <a:pt x="54" y="528"/>
                    <a:pt x="165" y="629"/>
                    <a:pt x="289" y="629"/>
                  </a:cubicBezTo>
                  <a:cubicBezTo>
                    <a:pt x="308" y="629"/>
                    <a:pt x="327" y="627"/>
                    <a:pt x="346" y="622"/>
                  </a:cubicBezTo>
                  <a:cubicBezTo>
                    <a:pt x="509" y="622"/>
                    <a:pt x="617" y="495"/>
                    <a:pt x="672" y="350"/>
                  </a:cubicBezTo>
                  <a:cubicBezTo>
                    <a:pt x="690" y="260"/>
                    <a:pt x="672" y="169"/>
                    <a:pt x="617" y="115"/>
                  </a:cubicBezTo>
                  <a:cubicBezTo>
                    <a:pt x="560" y="35"/>
                    <a:pt x="476" y="0"/>
                    <a:pt x="3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9"/>
            <p:cNvSpPr/>
            <p:nvPr/>
          </p:nvSpPr>
          <p:spPr>
            <a:xfrm>
              <a:off x="1870348" y="-1665030"/>
              <a:ext cx="105047" cy="100295"/>
            </a:xfrm>
            <a:custGeom>
              <a:avLst/>
              <a:gdLst/>
              <a:ahLst/>
              <a:cxnLst/>
              <a:rect l="l" t="t" r="r" b="b"/>
              <a:pathLst>
                <a:path w="641" h="612" extrusionOk="0">
                  <a:moveTo>
                    <a:pt x="358" y="0"/>
                  </a:moveTo>
                  <a:cubicBezTo>
                    <a:pt x="183" y="0"/>
                    <a:pt x="0" y="157"/>
                    <a:pt x="25" y="358"/>
                  </a:cubicBezTo>
                  <a:cubicBezTo>
                    <a:pt x="43" y="485"/>
                    <a:pt x="188" y="611"/>
                    <a:pt x="315" y="611"/>
                  </a:cubicBezTo>
                  <a:cubicBezTo>
                    <a:pt x="460" y="611"/>
                    <a:pt x="587" y="485"/>
                    <a:pt x="623" y="340"/>
                  </a:cubicBezTo>
                  <a:cubicBezTo>
                    <a:pt x="641" y="267"/>
                    <a:pt x="623" y="177"/>
                    <a:pt x="568" y="104"/>
                  </a:cubicBezTo>
                  <a:cubicBezTo>
                    <a:pt x="513" y="32"/>
                    <a:pt x="436" y="0"/>
                    <a:pt x="3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9"/>
            <p:cNvSpPr/>
            <p:nvPr/>
          </p:nvSpPr>
          <p:spPr>
            <a:xfrm>
              <a:off x="1721872" y="-1873486"/>
              <a:ext cx="105211" cy="100950"/>
            </a:xfrm>
            <a:custGeom>
              <a:avLst/>
              <a:gdLst/>
              <a:ahLst/>
              <a:cxnLst/>
              <a:rect l="l" t="t" r="r" b="b"/>
              <a:pathLst>
                <a:path w="642" h="616" extrusionOk="0">
                  <a:moveTo>
                    <a:pt x="351" y="1"/>
                  </a:moveTo>
                  <a:cubicBezTo>
                    <a:pt x="179" y="1"/>
                    <a:pt x="1" y="152"/>
                    <a:pt x="26" y="362"/>
                  </a:cubicBezTo>
                  <a:cubicBezTo>
                    <a:pt x="44" y="507"/>
                    <a:pt x="189" y="616"/>
                    <a:pt x="315" y="616"/>
                  </a:cubicBezTo>
                  <a:cubicBezTo>
                    <a:pt x="460" y="616"/>
                    <a:pt x="587" y="507"/>
                    <a:pt x="623" y="344"/>
                  </a:cubicBezTo>
                  <a:cubicBezTo>
                    <a:pt x="641" y="272"/>
                    <a:pt x="623" y="181"/>
                    <a:pt x="569" y="109"/>
                  </a:cubicBezTo>
                  <a:cubicBezTo>
                    <a:pt x="511" y="34"/>
                    <a:pt x="432" y="1"/>
                    <a:pt x="3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9"/>
            <p:cNvSpPr/>
            <p:nvPr/>
          </p:nvSpPr>
          <p:spPr>
            <a:xfrm>
              <a:off x="1632884" y="-1974437"/>
              <a:ext cx="119960" cy="109963"/>
            </a:xfrm>
            <a:custGeom>
              <a:avLst/>
              <a:gdLst/>
              <a:ahLst/>
              <a:cxnLst/>
              <a:rect l="l" t="t" r="r" b="b"/>
              <a:pathLst>
                <a:path w="732" h="671" extrusionOk="0">
                  <a:moveTo>
                    <a:pt x="398" y="0"/>
                  </a:moveTo>
                  <a:cubicBezTo>
                    <a:pt x="199" y="0"/>
                    <a:pt x="1" y="166"/>
                    <a:pt x="25" y="399"/>
                  </a:cubicBezTo>
                  <a:cubicBezTo>
                    <a:pt x="44" y="543"/>
                    <a:pt x="207" y="670"/>
                    <a:pt x="369" y="670"/>
                  </a:cubicBezTo>
                  <a:cubicBezTo>
                    <a:pt x="514" y="670"/>
                    <a:pt x="659" y="525"/>
                    <a:pt x="695" y="362"/>
                  </a:cubicBezTo>
                  <a:cubicBezTo>
                    <a:pt x="732" y="272"/>
                    <a:pt x="695" y="181"/>
                    <a:pt x="659" y="127"/>
                  </a:cubicBezTo>
                  <a:cubicBezTo>
                    <a:pt x="589" y="39"/>
                    <a:pt x="493" y="0"/>
                    <a:pt x="3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0" name="Google Shape;540;p9"/>
          <p:cNvGrpSpPr/>
          <p:nvPr/>
        </p:nvGrpSpPr>
        <p:grpSpPr>
          <a:xfrm flipH="1">
            <a:off x="232131" y="108721"/>
            <a:ext cx="884462" cy="658961"/>
            <a:chOff x="8054181" y="220421"/>
            <a:chExt cx="884462" cy="658961"/>
          </a:xfrm>
        </p:grpSpPr>
        <p:sp>
          <p:nvSpPr>
            <p:cNvPr id="541" name="Google Shape;541;p9"/>
            <p:cNvSpPr/>
            <p:nvPr/>
          </p:nvSpPr>
          <p:spPr>
            <a:xfrm>
              <a:off x="8054181" y="220421"/>
              <a:ext cx="869711" cy="658961"/>
            </a:xfrm>
            <a:custGeom>
              <a:avLst/>
              <a:gdLst/>
              <a:ahLst/>
              <a:cxnLst/>
              <a:rect l="l" t="t" r="r" b="b"/>
              <a:pathLst>
                <a:path w="5307" h="4021" extrusionOk="0">
                  <a:moveTo>
                    <a:pt x="1428" y="0"/>
                  </a:moveTo>
                  <a:cubicBezTo>
                    <a:pt x="1323" y="0"/>
                    <a:pt x="1218" y="45"/>
                    <a:pt x="1195" y="149"/>
                  </a:cubicBezTo>
                  <a:cubicBezTo>
                    <a:pt x="1123" y="312"/>
                    <a:pt x="1322" y="512"/>
                    <a:pt x="1231" y="675"/>
                  </a:cubicBezTo>
                  <a:cubicBezTo>
                    <a:pt x="1213" y="693"/>
                    <a:pt x="1195" y="711"/>
                    <a:pt x="1141" y="747"/>
                  </a:cubicBezTo>
                  <a:cubicBezTo>
                    <a:pt x="1097" y="766"/>
                    <a:pt x="1050" y="774"/>
                    <a:pt x="1003" y="774"/>
                  </a:cubicBezTo>
                  <a:cubicBezTo>
                    <a:pt x="915" y="774"/>
                    <a:pt x="825" y="746"/>
                    <a:pt x="743" y="711"/>
                  </a:cubicBezTo>
                  <a:cubicBezTo>
                    <a:pt x="598" y="656"/>
                    <a:pt x="471" y="584"/>
                    <a:pt x="326" y="584"/>
                  </a:cubicBezTo>
                  <a:cubicBezTo>
                    <a:pt x="199" y="584"/>
                    <a:pt x="36" y="656"/>
                    <a:pt x="18" y="783"/>
                  </a:cubicBezTo>
                  <a:cubicBezTo>
                    <a:pt x="0" y="892"/>
                    <a:pt x="54" y="982"/>
                    <a:pt x="127" y="1073"/>
                  </a:cubicBezTo>
                  <a:cubicBezTo>
                    <a:pt x="235" y="1218"/>
                    <a:pt x="398" y="1308"/>
                    <a:pt x="561" y="1381"/>
                  </a:cubicBezTo>
                  <a:cubicBezTo>
                    <a:pt x="652" y="1417"/>
                    <a:pt x="779" y="1435"/>
                    <a:pt x="815" y="1562"/>
                  </a:cubicBezTo>
                  <a:cubicBezTo>
                    <a:pt x="851" y="1671"/>
                    <a:pt x="743" y="1779"/>
                    <a:pt x="652" y="1852"/>
                  </a:cubicBezTo>
                  <a:cubicBezTo>
                    <a:pt x="561" y="1924"/>
                    <a:pt x="453" y="2033"/>
                    <a:pt x="471" y="2141"/>
                  </a:cubicBezTo>
                  <a:cubicBezTo>
                    <a:pt x="471" y="2232"/>
                    <a:pt x="561" y="2286"/>
                    <a:pt x="634" y="2304"/>
                  </a:cubicBezTo>
                  <a:cubicBezTo>
                    <a:pt x="652" y="2310"/>
                    <a:pt x="674" y="2312"/>
                    <a:pt x="698" y="2312"/>
                  </a:cubicBezTo>
                  <a:cubicBezTo>
                    <a:pt x="747" y="2312"/>
                    <a:pt x="803" y="2304"/>
                    <a:pt x="851" y="2304"/>
                  </a:cubicBezTo>
                  <a:lnTo>
                    <a:pt x="1539" y="2232"/>
                  </a:lnTo>
                  <a:cubicBezTo>
                    <a:pt x="1666" y="2232"/>
                    <a:pt x="1847" y="2232"/>
                    <a:pt x="1902" y="2377"/>
                  </a:cubicBezTo>
                  <a:cubicBezTo>
                    <a:pt x="1938" y="2504"/>
                    <a:pt x="1829" y="2612"/>
                    <a:pt x="1720" y="2703"/>
                  </a:cubicBezTo>
                  <a:cubicBezTo>
                    <a:pt x="1594" y="2793"/>
                    <a:pt x="1485" y="2920"/>
                    <a:pt x="1539" y="3047"/>
                  </a:cubicBezTo>
                  <a:cubicBezTo>
                    <a:pt x="1557" y="3101"/>
                    <a:pt x="1576" y="3119"/>
                    <a:pt x="1630" y="3137"/>
                  </a:cubicBezTo>
                  <a:cubicBezTo>
                    <a:pt x="1693" y="3183"/>
                    <a:pt x="1770" y="3201"/>
                    <a:pt x="1852" y="3201"/>
                  </a:cubicBezTo>
                  <a:cubicBezTo>
                    <a:pt x="1933" y="3201"/>
                    <a:pt x="2019" y="3183"/>
                    <a:pt x="2101" y="3156"/>
                  </a:cubicBezTo>
                  <a:cubicBezTo>
                    <a:pt x="2391" y="3101"/>
                    <a:pt x="2680" y="3011"/>
                    <a:pt x="2988" y="2974"/>
                  </a:cubicBezTo>
                  <a:cubicBezTo>
                    <a:pt x="3115" y="2974"/>
                    <a:pt x="3278" y="3011"/>
                    <a:pt x="3314" y="3137"/>
                  </a:cubicBezTo>
                  <a:cubicBezTo>
                    <a:pt x="3368" y="3282"/>
                    <a:pt x="3224" y="3391"/>
                    <a:pt x="3097" y="3463"/>
                  </a:cubicBezTo>
                  <a:cubicBezTo>
                    <a:pt x="2952" y="3518"/>
                    <a:pt x="2807" y="3608"/>
                    <a:pt x="2807" y="3753"/>
                  </a:cubicBezTo>
                  <a:cubicBezTo>
                    <a:pt x="2807" y="3862"/>
                    <a:pt x="2898" y="3952"/>
                    <a:pt x="2988" y="4007"/>
                  </a:cubicBezTo>
                  <a:cubicBezTo>
                    <a:pt x="3033" y="4016"/>
                    <a:pt x="3083" y="4020"/>
                    <a:pt x="3135" y="4020"/>
                  </a:cubicBezTo>
                  <a:cubicBezTo>
                    <a:pt x="3187" y="4020"/>
                    <a:pt x="3242" y="4016"/>
                    <a:pt x="3296" y="4007"/>
                  </a:cubicBezTo>
                  <a:cubicBezTo>
                    <a:pt x="3839" y="3880"/>
                    <a:pt x="4383" y="3590"/>
                    <a:pt x="4944" y="3391"/>
                  </a:cubicBezTo>
                  <a:cubicBezTo>
                    <a:pt x="5306" y="3210"/>
                    <a:pt x="5234" y="2413"/>
                    <a:pt x="5197" y="2069"/>
                  </a:cubicBezTo>
                  <a:cubicBezTo>
                    <a:pt x="5179" y="1960"/>
                    <a:pt x="5143" y="1834"/>
                    <a:pt x="5053" y="1743"/>
                  </a:cubicBezTo>
                  <a:cubicBezTo>
                    <a:pt x="4995" y="1685"/>
                    <a:pt x="4915" y="1642"/>
                    <a:pt x="4841" y="1642"/>
                  </a:cubicBezTo>
                  <a:cubicBezTo>
                    <a:pt x="4799" y="1642"/>
                    <a:pt x="4759" y="1656"/>
                    <a:pt x="4727" y="1689"/>
                  </a:cubicBezTo>
                  <a:cubicBezTo>
                    <a:pt x="4654" y="1761"/>
                    <a:pt x="4654" y="1870"/>
                    <a:pt x="4600" y="1960"/>
                  </a:cubicBezTo>
                  <a:cubicBezTo>
                    <a:pt x="4569" y="2039"/>
                    <a:pt x="4497" y="2130"/>
                    <a:pt x="4419" y="2130"/>
                  </a:cubicBezTo>
                  <a:cubicBezTo>
                    <a:pt x="4407" y="2130"/>
                    <a:pt x="4395" y="2128"/>
                    <a:pt x="4383" y="2123"/>
                  </a:cubicBezTo>
                  <a:cubicBezTo>
                    <a:pt x="4328" y="2105"/>
                    <a:pt x="4310" y="2033"/>
                    <a:pt x="4292" y="1960"/>
                  </a:cubicBezTo>
                  <a:cubicBezTo>
                    <a:pt x="4256" y="1761"/>
                    <a:pt x="4256" y="1580"/>
                    <a:pt x="4256" y="1381"/>
                  </a:cubicBezTo>
                  <a:cubicBezTo>
                    <a:pt x="4256" y="1164"/>
                    <a:pt x="4201" y="964"/>
                    <a:pt x="4057" y="838"/>
                  </a:cubicBezTo>
                  <a:cubicBezTo>
                    <a:pt x="4008" y="776"/>
                    <a:pt x="3925" y="732"/>
                    <a:pt x="3849" y="732"/>
                  </a:cubicBezTo>
                  <a:cubicBezTo>
                    <a:pt x="3813" y="732"/>
                    <a:pt x="3778" y="742"/>
                    <a:pt x="3749" y="765"/>
                  </a:cubicBezTo>
                  <a:cubicBezTo>
                    <a:pt x="3604" y="838"/>
                    <a:pt x="3640" y="1019"/>
                    <a:pt x="3640" y="1164"/>
                  </a:cubicBezTo>
                  <a:cubicBezTo>
                    <a:pt x="3640" y="1254"/>
                    <a:pt x="3622" y="1345"/>
                    <a:pt x="3550" y="1417"/>
                  </a:cubicBezTo>
                  <a:cubicBezTo>
                    <a:pt x="3497" y="1456"/>
                    <a:pt x="3436" y="1486"/>
                    <a:pt x="3371" y="1486"/>
                  </a:cubicBezTo>
                  <a:cubicBezTo>
                    <a:pt x="3347" y="1486"/>
                    <a:pt x="3321" y="1481"/>
                    <a:pt x="3296" y="1471"/>
                  </a:cubicBezTo>
                  <a:cubicBezTo>
                    <a:pt x="3187" y="1417"/>
                    <a:pt x="3169" y="1290"/>
                    <a:pt x="3133" y="1145"/>
                  </a:cubicBezTo>
                  <a:cubicBezTo>
                    <a:pt x="3133" y="946"/>
                    <a:pt x="3097" y="765"/>
                    <a:pt x="3042" y="584"/>
                  </a:cubicBezTo>
                  <a:cubicBezTo>
                    <a:pt x="3024" y="421"/>
                    <a:pt x="2952" y="258"/>
                    <a:pt x="2843" y="167"/>
                  </a:cubicBezTo>
                  <a:cubicBezTo>
                    <a:pt x="2795" y="128"/>
                    <a:pt x="2723" y="105"/>
                    <a:pt x="2652" y="105"/>
                  </a:cubicBezTo>
                  <a:cubicBezTo>
                    <a:pt x="2562" y="105"/>
                    <a:pt x="2475" y="141"/>
                    <a:pt x="2445" y="222"/>
                  </a:cubicBezTo>
                  <a:cubicBezTo>
                    <a:pt x="2391" y="330"/>
                    <a:pt x="2409" y="439"/>
                    <a:pt x="2445" y="566"/>
                  </a:cubicBezTo>
                  <a:cubicBezTo>
                    <a:pt x="2463" y="675"/>
                    <a:pt x="2463" y="801"/>
                    <a:pt x="2354" y="856"/>
                  </a:cubicBezTo>
                  <a:cubicBezTo>
                    <a:pt x="2336" y="860"/>
                    <a:pt x="2317" y="862"/>
                    <a:pt x="2297" y="862"/>
                  </a:cubicBezTo>
                  <a:cubicBezTo>
                    <a:pt x="2238" y="862"/>
                    <a:pt x="2173" y="842"/>
                    <a:pt x="2119" y="801"/>
                  </a:cubicBezTo>
                  <a:cubicBezTo>
                    <a:pt x="1992" y="711"/>
                    <a:pt x="1938" y="566"/>
                    <a:pt x="1865" y="421"/>
                  </a:cubicBezTo>
                  <a:cubicBezTo>
                    <a:pt x="1811" y="294"/>
                    <a:pt x="1739" y="131"/>
                    <a:pt x="1594" y="41"/>
                  </a:cubicBezTo>
                  <a:cubicBezTo>
                    <a:pt x="1548" y="15"/>
                    <a:pt x="1488" y="0"/>
                    <a:pt x="14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9"/>
            <p:cNvSpPr/>
            <p:nvPr/>
          </p:nvSpPr>
          <p:spPr>
            <a:xfrm>
              <a:off x="8261818" y="419864"/>
              <a:ext cx="676824" cy="415764"/>
            </a:xfrm>
            <a:custGeom>
              <a:avLst/>
              <a:gdLst/>
              <a:ahLst/>
              <a:cxnLst/>
              <a:rect l="l" t="t" r="r" b="b"/>
              <a:pathLst>
                <a:path w="4130" h="2537" fill="none" extrusionOk="0">
                  <a:moveTo>
                    <a:pt x="4130" y="2536"/>
                  </a:moveTo>
                  <a:cubicBezTo>
                    <a:pt x="2916" y="1450"/>
                    <a:pt x="1504" y="580"/>
                    <a:pt x="1" y="1"/>
                  </a:cubicBezTo>
                </a:path>
              </a:pathLst>
            </a:custGeom>
            <a:noFill/>
            <a:ln w="27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3" name="Google Shape;543;p9"/>
          <p:cNvSpPr/>
          <p:nvPr/>
        </p:nvSpPr>
        <p:spPr>
          <a:xfrm>
            <a:off x="8698078" y="262860"/>
            <a:ext cx="267288" cy="276629"/>
          </a:xfrm>
          <a:custGeom>
            <a:avLst/>
            <a:gdLst/>
            <a:ahLst/>
            <a:cxnLst/>
            <a:rect l="l" t="t" r="r" b="b"/>
            <a:pathLst>
              <a:path w="1631" h="1688" extrusionOk="0">
                <a:moveTo>
                  <a:pt x="394" y="0"/>
                </a:moveTo>
                <a:cubicBezTo>
                  <a:pt x="256" y="0"/>
                  <a:pt x="137" y="58"/>
                  <a:pt x="73" y="185"/>
                </a:cubicBezTo>
                <a:cubicBezTo>
                  <a:pt x="1" y="366"/>
                  <a:pt x="146" y="547"/>
                  <a:pt x="291" y="655"/>
                </a:cubicBezTo>
                <a:cubicBezTo>
                  <a:pt x="653" y="945"/>
                  <a:pt x="1142" y="1126"/>
                  <a:pt x="1413" y="1525"/>
                </a:cubicBezTo>
                <a:cubicBezTo>
                  <a:pt x="1450" y="1579"/>
                  <a:pt x="1504" y="1670"/>
                  <a:pt x="1594" y="1688"/>
                </a:cubicBezTo>
                <a:cubicBezTo>
                  <a:pt x="1631" y="1452"/>
                  <a:pt x="1504" y="1108"/>
                  <a:pt x="1413" y="891"/>
                </a:cubicBezTo>
                <a:cubicBezTo>
                  <a:pt x="1268" y="655"/>
                  <a:pt x="1105" y="456"/>
                  <a:pt x="906" y="257"/>
                </a:cubicBezTo>
                <a:cubicBezTo>
                  <a:pt x="798" y="130"/>
                  <a:pt x="616" y="22"/>
                  <a:pt x="454" y="4"/>
                </a:cubicBezTo>
                <a:cubicBezTo>
                  <a:pt x="433" y="1"/>
                  <a:pt x="414" y="0"/>
                  <a:pt x="39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9"/>
          <p:cNvSpPr/>
          <p:nvPr/>
        </p:nvSpPr>
        <p:spPr>
          <a:xfrm>
            <a:off x="232135" y="980282"/>
            <a:ext cx="304817" cy="199770"/>
          </a:xfrm>
          <a:custGeom>
            <a:avLst/>
            <a:gdLst/>
            <a:ahLst/>
            <a:cxnLst/>
            <a:rect l="l" t="t" r="r" b="b"/>
            <a:pathLst>
              <a:path w="1860" h="1219" extrusionOk="0">
                <a:moveTo>
                  <a:pt x="1456" y="1"/>
                </a:moveTo>
                <a:cubicBezTo>
                  <a:pt x="1240" y="1"/>
                  <a:pt x="976" y="79"/>
                  <a:pt x="870" y="132"/>
                </a:cubicBezTo>
                <a:cubicBezTo>
                  <a:pt x="616" y="259"/>
                  <a:pt x="381" y="476"/>
                  <a:pt x="236" y="675"/>
                </a:cubicBezTo>
                <a:cubicBezTo>
                  <a:pt x="91" y="838"/>
                  <a:pt x="19" y="1056"/>
                  <a:pt x="1" y="1219"/>
                </a:cubicBezTo>
                <a:cubicBezTo>
                  <a:pt x="200" y="1110"/>
                  <a:pt x="417" y="1038"/>
                  <a:pt x="616" y="965"/>
                </a:cubicBezTo>
                <a:cubicBezTo>
                  <a:pt x="906" y="875"/>
                  <a:pt x="1196" y="802"/>
                  <a:pt x="1449" y="675"/>
                </a:cubicBezTo>
                <a:cubicBezTo>
                  <a:pt x="1594" y="603"/>
                  <a:pt x="1703" y="513"/>
                  <a:pt x="1739" y="386"/>
                </a:cubicBezTo>
                <a:cubicBezTo>
                  <a:pt x="1860" y="88"/>
                  <a:pt x="1685" y="1"/>
                  <a:pt x="14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5" name="Google Shape;545;p9"/>
          <p:cNvGrpSpPr/>
          <p:nvPr/>
        </p:nvGrpSpPr>
        <p:grpSpPr>
          <a:xfrm rot="6581981">
            <a:off x="155400" y="1672171"/>
            <a:ext cx="638172" cy="597362"/>
            <a:chOff x="1337242" y="-1974437"/>
            <a:chExt cx="638153" cy="597345"/>
          </a:xfrm>
        </p:grpSpPr>
        <p:sp>
          <p:nvSpPr>
            <p:cNvPr id="546" name="Google Shape;546;p9"/>
            <p:cNvSpPr/>
            <p:nvPr/>
          </p:nvSpPr>
          <p:spPr>
            <a:xfrm>
              <a:off x="1449992" y="-1680599"/>
              <a:ext cx="95214" cy="209439"/>
            </a:xfrm>
            <a:custGeom>
              <a:avLst/>
              <a:gdLst/>
              <a:ahLst/>
              <a:cxnLst/>
              <a:rect l="l" t="t" r="r" b="b"/>
              <a:pathLst>
                <a:path w="581" h="1278" extrusionOk="0">
                  <a:moveTo>
                    <a:pt x="200" y="0"/>
                  </a:moveTo>
                  <a:cubicBezTo>
                    <a:pt x="127" y="18"/>
                    <a:pt x="73" y="91"/>
                    <a:pt x="55" y="127"/>
                  </a:cubicBezTo>
                  <a:cubicBezTo>
                    <a:pt x="1" y="235"/>
                    <a:pt x="1" y="344"/>
                    <a:pt x="1" y="453"/>
                  </a:cubicBezTo>
                  <a:cubicBezTo>
                    <a:pt x="1" y="616"/>
                    <a:pt x="73" y="779"/>
                    <a:pt x="145" y="924"/>
                  </a:cubicBezTo>
                  <a:cubicBezTo>
                    <a:pt x="162" y="989"/>
                    <a:pt x="312" y="1278"/>
                    <a:pt x="448" y="1278"/>
                  </a:cubicBezTo>
                  <a:cubicBezTo>
                    <a:pt x="462" y="1278"/>
                    <a:pt x="476" y="1274"/>
                    <a:pt x="489" y="1268"/>
                  </a:cubicBezTo>
                  <a:cubicBezTo>
                    <a:pt x="580" y="1231"/>
                    <a:pt x="580" y="742"/>
                    <a:pt x="580" y="652"/>
                  </a:cubicBezTo>
                  <a:cubicBezTo>
                    <a:pt x="580" y="453"/>
                    <a:pt x="508" y="254"/>
                    <a:pt x="381" y="91"/>
                  </a:cubicBezTo>
                  <a:cubicBezTo>
                    <a:pt x="326" y="54"/>
                    <a:pt x="254" y="0"/>
                    <a:pt x="2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9"/>
            <p:cNvSpPr/>
            <p:nvPr/>
          </p:nvSpPr>
          <p:spPr>
            <a:xfrm>
              <a:off x="1530130" y="-1471159"/>
              <a:ext cx="178301" cy="94067"/>
            </a:xfrm>
            <a:custGeom>
              <a:avLst/>
              <a:gdLst/>
              <a:ahLst/>
              <a:cxnLst/>
              <a:rect l="l" t="t" r="r" b="b"/>
              <a:pathLst>
                <a:path w="1088" h="574" extrusionOk="0">
                  <a:moveTo>
                    <a:pt x="271" y="1"/>
                  </a:moveTo>
                  <a:cubicBezTo>
                    <a:pt x="146" y="1"/>
                    <a:pt x="36" y="20"/>
                    <a:pt x="19" y="80"/>
                  </a:cubicBezTo>
                  <a:cubicBezTo>
                    <a:pt x="0" y="189"/>
                    <a:pt x="345" y="424"/>
                    <a:pt x="417" y="461"/>
                  </a:cubicBezTo>
                  <a:cubicBezTo>
                    <a:pt x="508" y="515"/>
                    <a:pt x="616" y="533"/>
                    <a:pt x="689" y="551"/>
                  </a:cubicBezTo>
                  <a:cubicBezTo>
                    <a:pt x="738" y="565"/>
                    <a:pt x="787" y="574"/>
                    <a:pt x="833" y="574"/>
                  </a:cubicBezTo>
                  <a:cubicBezTo>
                    <a:pt x="905" y="574"/>
                    <a:pt x="970" y="552"/>
                    <a:pt x="1015" y="497"/>
                  </a:cubicBezTo>
                  <a:cubicBezTo>
                    <a:pt x="1087" y="406"/>
                    <a:pt x="1051" y="243"/>
                    <a:pt x="960" y="171"/>
                  </a:cubicBezTo>
                  <a:cubicBezTo>
                    <a:pt x="870" y="80"/>
                    <a:pt x="761" y="62"/>
                    <a:pt x="634" y="44"/>
                  </a:cubicBezTo>
                  <a:cubicBezTo>
                    <a:pt x="568" y="25"/>
                    <a:pt x="410" y="1"/>
                    <a:pt x="2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9"/>
            <p:cNvSpPr/>
            <p:nvPr/>
          </p:nvSpPr>
          <p:spPr>
            <a:xfrm>
              <a:off x="1337242" y="-1603575"/>
              <a:ext cx="344476" cy="178301"/>
            </a:xfrm>
            <a:custGeom>
              <a:avLst/>
              <a:gdLst/>
              <a:ahLst/>
              <a:cxnLst/>
              <a:rect l="l" t="t" r="r" b="b"/>
              <a:pathLst>
                <a:path w="2102" h="1088" fill="none" extrusionOk="0">
                  <a:moveTo>
                    <a:pt x="0" y="1087"/>
                  </a:moveTo>
                  <a:cubicBezTo>
                    <a:pt x="815" y="1069"/>
                    <a:pt x="1630" y="671"/>
                    <a:pt x="2101"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9"/>
            <p:cNvSpPr/>
            <p:nvPr/>
          </p:nvSpPr>
          <p:spPr>
            <a:xfrm>
              <a:off x="1619118" y="-1873650"/>
              <a:ext cx="62602" cy="279252"/>
            </a:xfrm>
            <a:custGeom>
              <a:avLst/>
              <a:gdLst/>
              <a:ahLst/>
              <a:cxnLst/>
              <a:rect l="l" t="t" r="r" b="b"/>
              <a:pathLst>
                <a:path w="382" h="1704" fill="none" extrusionOk="0">
                  <a:moveTo>
                    <a:pt x="254" y="1"/>
                  </a:moveTo>
                  <a:cubicBezTo>
                    <a:pt x="109" y="164"/>
                    <a:pt x="73" y="363"/>
                    <a:pt x="37" y="562"/>
                  </a:cubicBezTo>
                  <a:cubicBezTo>
                    <a:pt x="1" y="979"/>
                    <a:pt x="91" y="1432"/>
                    <a:pt x="381" y="1703"/>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9"/>
            <p:cNvSpPr/>
            <p:nvPr/>
          </p:nvSpPr>
          <p:spPr>
            <a:xfrm>
              <a:off x="1678443" y="-1790563"/>
              <a:ext cx="65552" cy="193215"/>
            </a:xfrm>
            <a:custGeom>
              <a:avLst/>
              <a:gdLst/>
              <a:ahLst/>
              <a:cxnLst/>
              <a:rect l="l" t="t" r="r" b="b"/>
              <a:pathLst>
                <a:path w="400" h="1179" fill="none" extrusionOk="0">
                  <a:moveTo>
                    <a:pt x="399" y="1"/>
                  </a:moveTo>
                  <a:cubicBezTo>
                    <a:pt x="164" y="327"/>
                    <a:pt x="19" y="762"/>
                    <a:pt x="1" y="1178"/>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9"/>
            <p:cNvSpPr/>
            <p:nvPr/>
          </p:nvSpPr>
          <p:spPr>
            <a:xfrm>
              <a:off x="1678443" y="-1606525"/>
              <a:ext cx="207964" cy="44739"/>
            </a:xfrm>
            <a:custGeom>
              <a:avLst/>
              <a:gdLst/>
              <a:ahLst/>
              <a:cxnLst/>
              <a:rect l="l" t="t" r="r" b="b"/>
              <a:pathLst>
                <a:path w="1269" h="273" fill="none" extrusionOk="0">
                  <a:moveTo>
                    <a:pt x="1" y="1"/>
                  </a:moveTo>
                  <a:cubicBezTo>
                    <a:pt x="19" y="55"/>
                    <a:pt x="91" y="91"/>
                    <a:pt x="128" y="109"/>
                  </a:cubicBezTo>
                  <a:cubicBezTo>
                    <a:pt x="472" y="272"/>
                    <a:pt x="906" y="272"/>
                    <a:pt x="1269" y="109"/>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9"/>
            <p:cNvSpPr/>
            <p:nvPr/>
          </p:nvSpPr>
          <p:spPr>
            <a:xfrm>
              <a:off x="1681557" y="-1713375"/>
              <a:ext cx="157325" cy="109963"/>
            </a:xfrm>
            <a:custGeom>
              <a:avLst/>
              <a:gdLst/>
              <a:ahLst/>
              <a:cxnLst/>
              <a:rect l="l" t="t" r="r" b="b"/>
              <a:pathLst>
                <a:path w="960" h="671" fill="none" extrusionOk="0">
                  <a:moveTo>
                    <a:pt x="0" y="671"/>
                  </a:moveTo>
                  <a:cubicBezTo>
                    <a:pt x="380" y="562"/>
                    <a:pt x="706" y="327"/>
                    <a:pt x="960"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9"/>
            <p:cNvSpPr/>
            <p:nvPr/>
          </p:nvSpPr>
          <p:spPr>
            <a:xfrm>
              <a:off x="1805943" y="-1806295"/>
              <a:ext cx="113077" cy="103244"/>
            </a:xfrm>
            <a:custGeom>
              <a:avLst/>
              <a:gdLst/>
              <a:ahLst/>
              <a:cxnLst/>
              <a:rect l="l" t="t" r="r" b="b"/>
              <a:pathLst>
                <a:path w="690" h="630" extrusionOk="0">
                  <a:moveTo>
                    <a:pt x="389" y="0"/>
                  </a:moveTo>
                  <a:cubicBezTo>
                    <a:pt x="201" y="0"/>
                    <a:pt x="1" y="164"/>
                    <a:pt x="38" y="387"/>
                  </a:cubicBezTo>
                  <a:cubicBezTo>
                    <a:pt x="54" y="528"/>
                    <a:pt x="165" y="629"/>
                    <a:pt x="289" y="629"/>
                  </a:cubicBezTo>
                  <a:cubicBezTo>
                    <a:pt x="308" y="629"/>
                    <a:pt x="327" y="627"/>
                    <a:pt x="346" y="622"/>
                  </a:cubicBezTo>
                  <a:cubicBezTo>
                    <a:pt x="509" y="622"/>
                    <a:pt x="617" y="495"/>
                    <a:pt x="672" y="350"/>
                  </a:cubicBezTo>
                  <a:cubicBezTo>
                    <a:pt x="690" y="260"/>
                    <a:pt x="672" y="169"/>
                    <a:pt x="617" y="115"/>
                  </a:cubicBezTo>
                  <a:cubicBezTo>
                    <a:pt x="560" y="35"/>
                    <a:pt x="476" y="0"/>
                    <a:pt x="3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9"/>
            <p:cNvSpPr/>
            <p:nvPr/>
          </p:nvSpPr>
          <p:spPr>
            <a:xfrm>
              <a:off x="1870348" y="-1665030"/>
              <a:ext cx="105047" cy="100295"/>
            </a:xfrm>
            <a:custGeom>
              <a:avLst/>
              <a:gdLst/>
              <a:ahLst/>
              <a:cxnLst/>
              <a:rect l="l" t="t" r="r" b="b"/>
              <a:pathLst>
                <a:path w="641" h="612" extrusionOk="0">
                  <a:moveTo>
                    <a:pt x="358" y="0"/>
                  </a:moveTo>
                  <a:cubicBezTo>
                    <a:pt x="183" y="0"/>
                    <a:pt x="0" y="157"/>
                    <a:pt x="25" y="358"/>
                  </a:cubicBezTo>
                  <a:cubicBezTo>
                    <a:pt x="43" y="485"/>
                    <a:pt x="188" y="611"/>
                    <a:pt x="315" y="611"/>
                  </a:cubicBezTo>
                  <a:cubicBezTo>
                    <a:pt x="460" y="611"/>
                    <a:pt x="587" y="485"/>
                    <a:pt x="623" y="340"/>
                  </a:cubicBezTo>
                  <a:cubicBezTo>
                    <a:pt x="641" y="267"/>
                    <a:pt x="623" y="177"/>
                    <a:pt x="568" y="104"/>
                  </a:cubicBezTo>
                  <a:cubicBezTo>
                    <a:pt x="513" y="32"/>
                    <a:pt x="436" y="0"/>
                    <a:pt x="3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9"/>
            <p:cNvSpPr/>
            <p:nvPr/>
          </p:nvSpPr>
          <p:spPr>
            <a:xfrm>
              <a:off x="1721872" y="-1873486"/>
              <a:ext cx="105211" cy="100950"/>
            </a:xfrm>
            <a:custGeom>
              <a:avLst/>
              <a:gdLst/>
              <a:ahLst/>
              <a:cxnLst/>
              <a:rect l="l" t="t" r="r" b="b"/>
              <a:pathLst>
                <a:path w="642" h="616" extrusionOk="0">
                  <a:moveTo>
                    <a:pt x="351" y="1"/>
                  </a:moveTo>
                  <a:cubicBezTo>
                    <a:pt x="179" y="1"/>
                    <a:pt x="1" y="152"/>
                    <a:pt x="26" y="362"/>
                  </a:cubicBezTo>
                  <a:cubicBezTo>
                    <a:pt x="44" y="507"/>
                    <a:pt x="189" y="616"/>
                    <a:pt x="315" y="616"/>
                  </a:cubicBezTo>
                  <a:cubicBezTo>
                    <a:pt x="460" y="616"/>
                    <a:pt x="587" y="507"/>
                    <a:pt x="623" y="344"/>
                  </a:cubicBezTo>
                  <a:cubicBezTo>
                    <a:pt x="641" y="272"/>
                    <a:pt x="623" y="181"/>
                    <a:pt x="569" y="109"/>
                  </a:cubicBezTo>
                  <a:cubicBezTo>
                    <a:pt x="511" y="34"/>
                    <a:pt x="432" y="1"/>
                    <a:pt x="3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9"/>
            <p:cNvSpPr/>
            <p:nvPr/>
          </p:nvSpPr>
          <p:spPr>
            <a:xfrm>
              <a:off x="1632884" y="-1974437"/>
              <a:ext cx="119960" cy="109963"/>
            </a:xfrm>
            <a:custGeom>
              <a:avLst/>
              <a:gdLst/>
              <a:ahLst/>
              <a:cxnLst/>
              <a:rect l="l" t="t" r="r" b="b"/>
              <a:pathLst>
                <a:path w="732" h="671" extrusionOk="0">
                  <a:moveTo>
                    <a:pt x="398" y="0"/>
                  </a:moveTo>
                  <a:cubicBezTo>
                    <a:pt x="199" y="0"/>
                    <a:pt x="1" y="166"/>
                    <a:pt x="25" y="399"/>
                  </a:cubicBezTo>
                  <a:cubicBezTo>
                    <a:pt x="44" y="543"/>
                    <a:pt x="207" y="670"/>
                    <a:pt x="369" y="670"/>
                  </a:cubicBezTo>
                  <a:cubicBezTo>
                    <a:pt x="514" y="670"/>
                    <a:pt x="659" y="525"/>
                    <a:pt x="695" y="362"/>
                  </a:cubicBezTo>
                  <a:cubicBezTo>
                    <a:pt x="732" y="272"/>
                    <a:pt x="695" y="181"/>
                    <a:pt x="659" y="127"/>
                  </a:cubicBezTo>
                  <a:cubicBezTo>
                    <a:pt x="589" y="39"/>
                    <a:pt x="493" y="0"/>
                    <a:pt x="3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7" name="Google Shape;557;p9"/>
          <p:cNvSpPr txBox="1">
            <a:spLocks noGrp="1"/>
          </p:cNvSpPr>
          <p:nvPr>
            <p:ph type="title"/>
          </p:nvPr>
        </p:nvSpPr>
        <p:spPr>
          <a:xfrm>
            <a:off x="2379994" y="1319234"/>
            <a:ext cx="4402200" cy="6951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3600"/>
              <a:buNone/>
              <a:defRPr sz="4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558" name="Google Shape;558;p9"/>
          <p:cNvSpPr txBox="1">
            <a:spLocks noGrp="1"/>
          </p:cNvSpPr>
          <p:nvPr>
            <p:ph type="subTitle" idx="1"/>
          </p:nvPr>
        </p:nvSpPr>
        <p:spPr>
          <a:xfrm>
            <a:off x="2212150" y="2014377"/>
            <a:ext cx="4737900" cy="1605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pic>
        <p:nvPicPr>
          <p:cNvPr id="42" name="图片 7">
            <a:extLst>
              <a:ext uri="{FF2B5EF4-FFF2-40B4-BE49-F238E27FC236}">
                <a16:creationId xmlns:a16="http://schemas.microsoft.com/office/drawing/2014/main" xmlns="" id="{B032099F-C9F8-4FE8-9531-1B2A186FEB1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flipV="1">
            <a:off x="2000250" y="-2000250"/>
            <a:ext cx="5143500" cy="914400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77"/>
        <p:cNvGrpSpPr/>
        <p:nvPr/>
      </p:nvGrpSpPr>
      <p:grpSpPr>
        <a:xfrm>
          <a:off x="0" y="0"/>
          <a:ext cx="0" cy="0"/>
          <a:chOff x="0" y="0"/>
          <a:chExt cx="0" cy="0"/>
        </a:xfrm>
      </p:grpSpPr>
      <p:grpSp>
        <p:nvGrpSpPr>
          <p:cNvPr id="578" name="Google Shape;578;p11"/>
          <p:cNvGrpSpPr/>
          <p:nvPr/>
        </p:nvGrpSpPr>
        <p:grpSpPr>
          <a:xfrm rot="437052">
            <a:off x="8470686" y="2173373"/>
            <a:ext cx="629512" cy="661959"/>
            <a:chOff x="782176" y="-1158311"/>
            <a:chExt cx="629467" cy="661912"/>
          </a:xfrm>
        </p:grpSpPr>
        <p:sp>
          <p:nvSpPr>
            <p:cNvPr id="579" name="Google Shape;579;p11"/>
            <p:cNvSpPr/>
            <p:nvPr/>
          </p:nvSpPr>
          <p:spPr>
            <a:xfrm>
              <a:off x="782176" y="-1158311"/>
              <a:ext cx="196164" cy="145525"/>
            </a:xfrm>
            <a:custGeom>
              <a:avLst/>
              <a:gdLst/>
              <a:ahLst/>
              <a:cxnLst/>
              <a:rect l="l" t="t" r="r" b="b"/>
              <a:pathLst>
                <a:path w="1197" h="888" extrusionOk="0">
                  <a:moveTo>
                    <a:pt x="218" y="0"/>
                  </a:moveTo>
                  <a:cubicBezTo>
                    <a:pt x="164" y="0"/>
                    <a:pt x="128" y="18"/>
                    <a:pt x="73" y="55"/>
                  </a:cubicBezTo>
                  <a:cubicBezTo>
                    <a:pt x="37" y="91"/>
                    <a:pt x="1" y="145"/>
                    <a:pt x="1" y="218"/>
                  </a:cubicBezTo>
                  <a:cubicBezTo>
                    <a:pt x="1" y="326"/>
                    <a:pt x="73" y="435"/>
                    <a:pt x="200" y="525"/>
                  </a:cubicBezTo>
                  <a:cubicBezTo>
                    <a:pt x="291" y="598"/>
                    <a:pt x="417" y="634"/>
                    <a:pt x="526" y="688"/>
                  </a:cubicBezTo>
                  <a:cubicBezTo>
                    <a:pt x="743" y="761"/>
                    <a:pt x="961" y="815"/>
                    <a:pt x="1160" y="888"/>
                  </a:cubicBezTo>
                  <a:cubicBezTo>
                    <a:pt x="1196" y="888"/>
                    <a:pt x="1106" y="707"/>
                    <a:pt x="1069" y="688"/>
                  </a:cubicBezTo>
                  <a:cubicBezTo>
                    <a:pt x="1033" y="616"/>
                    <a:pt x="979" y="544"/>
                    <a:pt x="924" y="489"/>
                  </a:cubicBezTo>
                  <a:cubicBezTo>
                    <a:pt x="780" y="344"/>
                    <a:pt x="671" y="236"/>
                    <a:pt x="508" y="127"/>
                  </a:cubicBezTo>
                  <a:cubicBezTo>
                    <a:pt x="417" y="55"/>
                    <a:pt x="327" y="0"/>
                    <a:pt x="2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11"/>
            <p:cNvSpPr/>
            <p:nvPr/>
          </p:nvSpPr>
          <p:spPr>
            <a:xfrm>
              <a:off x="1055202" y="-1147331"/>
              <a:ext cx="71452" cy="227793"/>
            </a:xfrm>
            <a:custGeom>
              <a:avLst/>
              <a:gdLst/>
              <a:ahLst/>
              <a:cxnLst/>
              <a:rect l="l" t="t" r="r" b="b"/>
              <a:pathLst>
                <a:path w="436" h="1390" extrusionOk="0">
                  <a:moveTo>
                    <a:pt x="196" y="1"/>
                  </a:moveTo>
                  <a:cubicBezTo>
                    <a:pt x="184" y="1"/>
                    <a:pt x="174" y="2"/>
                    <a:pt x="164" y="6"/>
                  </a:cubicBezTo>
                  <a:cubicBezTo>
                    <a:pt x="73" y="60"/>
                    <a:pt x="19" y="169"/>
                    <a:pt x="19" y="259"/>
                  </a:cubicBezTo>
                  <a:cubicBezTo>
                    <a:pt x="1" y="477"/>
                    <a:pt x="19" y="712"/>
                    <a:pt x="73" y="911"/>
                  </a:cubicBezTo>
                  <a:cubicBezTo>
                    <a:pt x="90" y="962"/>
                    <a:pt x="170" y="1389"/>
                    <a:pt x="254" y="1389"/>
                  </a:cubicBezTo>
                  <a:cubicBezTo>
                    <a:pt x="260" y="1389"/>
                    <a:pt x="266" y="1387"/>
                    <a:pt x="273" y="1382"/>
                  </a:cubicBezTo>
                  <a:cubicBezTo>
                    <a:pt x="291" y="1382"/>
                    <a:pt x="309" y="1346"/>
                    <a:pt x="309" y="1291"/>
                  </a:cubicBezTo>
                  <a:cubicBezTo>
                    <a:pt x="363" y="1110"/>
                    <a:pt x="381" y="911"/>
                    <a:pt x="399" y="712"/>
                  </a:cubicBezTo>
                  <a:cubicBezTo>
                    <a:pt x="436" y="567"/>
                    <a:pt x="436" y="440"/>
                    <a:pt x="436" y="295"/>
                  </a:cubicBezTo>
                  <a:cubicBezTo>
                    <a:pt x="436" y="205"/>
                    <a:pt x="399" y="151"/>
                    <a:pt x="363" y="78"/>
                  </a:cubicBezTo>
                  <a:cubicBezTo>
                    <a:pt x="318" y="33"/>
                    <a:pt x="249" y="1"/>
                    <a:pt x="1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11"/>
            <p:cNvSpPr/>
            <p:nvPr/>
          </p:nvSpPr>
          <p:spPr>
            <a:xfrm>
              <a:off x="1203679" y="-974273"/>
              <a:ext cx="107014" cy="211077"/>
            </a:xfrm>
            <a:custGeom>
              <a:avLst/>
              <a:gdLst/>
              <a:ahLst/>
              <a:cxnLst/>
              <a:rect l="l" t="t" r="r" b="b"/>
              <a:pathLst>
                <a:path w="653" h="1288" extrusionOk="0">
                  <a:moveTo>
                    <a:pt x="399" y="0"/>
                  </a:moveTo>
                  <a:cubicBezTo>
                    <a:pt x="272" y="18"/>
                    <a:pt x="182" y="145"/>
                    <a:pt x="127" y="290"/>
                  </a:cubicBezTo>
                  <a:cubicBezTo>
                    <a:pt x="37" y="507"/>
                    <a:pt x="0" y="761"/>
                    <a:pt x="0" y="1014"/>
                  </a:cubicBezTo>
                  <a:cubicBezTo>
                    <a:pt x="0" y="1069"/>
                    <a:pt x="0" y="1268"/>
                    <a:pt x="91" y="1286"/>
                  </a:cubicBezTo>
                  <a:cubicBezTo>
                    <a:pt x="96" y="1287"/>
                    <a:pt x="100" y="1287"/>
                    <a:pt x="105" y="1287"/>
                  </a:cubicBezTo>
                  <a:cubicBezTo>
                    <a:pt x="189" y="1287"/>
                    <a:pt x="256" y="1137"/>
                    <a:pt x="290" y="1069"/>
                  </a:cubicBezTo>
                  <a:cubicBezTo>
                    <a:pt x="345" y="960"/>
                    <a:pt x="399" y="869"/>
                    <a:pt x="453" y="779"/>
                  </a:cubicBezTo>
                  <a:cubicBezTo>
                    <a:pt x="526" y="670"/>
                    <a:pt x="580" y="561"/>
                    <a:pt x="616" y="435"/>
                  </a:cubicBezTo>
                  <a:cubicBezTo>
                    <a:pt x="652" y="326"/>
                    <a:pt x="652" y="199"/>
                    <a:pt x="580" y="91"/>
                  </a:cubicBezTo>
                  <a:lnTo>
                    <a:pt x="526" y="18"/>
                  </a:lnTo>
                  <a:cubicBezTo>
                    <a:pt x="489" y="0"/>
                    <a:pt x="453" y="0"/>
                    <a:pt x="3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11"/>
            <p:cNvSpPr/>
            <p:nvPr/>
          </p:nvSpPr>
          <p:spPr>
            <a:xfrm>
              <a:off x="906890" y="-920029"/>
              <a:ext cx="205014" cy="70468"/>
            </a:xfrm>
            <a:custGeom>
              <a:avLst/>
              <a:gdLst/>
              <a:ahLst/>
              <a:cxnLst/>
              <a:rect l="l" t="t" r="r" b="b"/>
              <a:pathLst>
                <a:path w="1251" h="430" extrusionOk="0">
                  <a:moveTo>
                    <a:pt x="490" y="1"/>
                  </a:moveTo>
                  <a:cubicBezTo>
                    <a:pt x="410" y="1"/>
                    <a:pt x="330" y="9"/>
                    <a:pt x="254" y="31"/>
                  </a:cubicBezTo>
                  <a:cubicBezTo>
                    <a:pt x="182" y="49"/>
                    <a:pt x="109" y="67"/>
                    <a:pt x="55" y="122"/>
                  </a:cubicBezTo>
                  <a:cubicBezTo>
                    <a:pt x="19" y="158"/>
                    <a:pt x="0" y="230"/>
                    <a:pt x="19" y="303"/>
                  </a:cubicBezTo>
                  <a:cubicBezTo>
                    <a:pt x="37" y="339"/>
                    <a:pt x="73" y="357"/>
                    <a:pt x="109" y="393"/>
                  </a:cubicBezTo>
                  <a:cubicBezTo>
                    <a:pt x="163" y="421"/>
                    <a:pt x="231" y="430"/>
                    <a:pt x="304" y="430"/>
                  </a:cubicBezTo>
                  <a:cubicBezTo>
                    <a:pt x="376" y="430"/>
                    <a:pt x="453" y="421"/>
                    <a:pt x="526" y="412"/>
                  </a:cubicBezTo>
                  <a:cubicBezTo>
                    <a:pt x="652" y="357"/>
                    <a:pt x="815" y="321"/>
                    <a:pt x="924" y="249"/>
                  </a:cubicBezTo>
                  <a:cubicBezTo>
                    <a:pt x="997" y="230"/>
                    <a:pt x="1250" y="140"/>
                    <a:pt x="1033" y="86"/>
                  </a:cubicBezTo>
                  <a:cubicBezTo>
                    <a:pt x="868" y="48"/>
                    <a:pt x="677" y="1"/>
                    <a:pt x="4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11"/>
            <p:cNvSpPr/>
            <p:nvPr/>
          </p:nvSpPr>
          <p:spPr>
            <a:xfrm>
              <a:off x="1022590" y="-779747"/>
              <a:ext cx="184201" cy="75713"/>
            </a:xfrm>
            <a:custGeom>
              <a:avLst/>
              <a:gdLst/>
              <a:ahLst/>
              <a:cxnLst/>
              <a:rect l="l" t="t" r="r" b="b"/>
              <a:pathLst>
                <a:path w="1124" h="462" extrusionOk="0">
                  <a:moveTo>
                    <a:pt x="595" y="1"/>
                  </a:moveTo>
                  <a:cubicBezTo>
                    <a:pt x="488" y="1"/>
                    <a:pt x="380" y="14"/>
                    <a:pt x="291" y="26"/>
                  </a:cubicBezTo>
                  <a:cubicBezTo>
                    <a:pt x="218" y="44"/>
                    <a:pt x="128" y="81"/>
                    <a:pt x="91" y="117"/>
                  </a:cubicBezTo>
                  <a:cubicBezTo>
                    <a:pt x="37" y="171"/>
                    <a:pt x="1" y="226"/>
                    <a:pt x="19" y="298"/>
                  </a:cubicBezTo>
                  <a:cubicBezTo>
                    <a:pt x="19" y="370"/>
                    <a:pt x="91" y="407"/>
                    <a:pt x="146" y="443"/>
                  </a:cubicBezTo>
                  <a:cubicBezTo>
                    <a:pt x="218" y="461"/>
                    <a:pt x="291" y="461"/>
                    <a:pt x="363" y="461"/>
                  </a:cubicBezTo>
                  <a:cubicBezTo>
                    <a:pt x="490" y="443"/>
                    <a:pt x="1124" y="316"/>
                    <a:pt x="1105" y="135"/>
                  </a:cubicBezTo>
                  <a:cubicBezTo>
                    <a:pt x="1105" y="81"/>
                    <a:pt x="779" y="8"/>
                    <a:pt x="725" y="8"/>
                  </a:cubicBezTo>
                  <a:cubicBezTo>
                    <a:pt x="683" y="3"/>
                    <a:pt x="639" y="1"/>
                    <a:pt x="5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11"/>
            <p:cNvSpPr/>
            <p:nvPr/>
          </p:nvSpPr>
          <p:spPr>
            <a:xfrm>
              <a:off x="1105678" y="-647823"/>
              <a:ext cx="193051" cy="78499"/>
            </a:xfrm>
            <a:custGeom>
              <a:avLst/>
              <a:gdLst/>
              <a:ahLst/>
              <a:cxnLst/>
              <a:rect l="l" t="t" r="r" b="b"/>
              <a:pathLst>
                <a:path w="1178" h="479" extrusionOk="0">
                  <a:moveTo>
                    <a:pt x="399" y="0"/>
                  </a:moveTo>
                  <a:cubicBezTo>
                    <a:pt x="327" y="0"/>
                    <a:pt x="236" y="18"/>
                    <a:pt x="164" y="36"/>
                  </a:cubicBezTo>
                  <a:cubicBezTo>
                    <a:pt x="91" y="91"/>
                    <a:pt x="37" y="145"/>
                    <a:pt x="37" y="217"/>
                  </a:cubicBezTo>
                  <a:cubicBezTo>
                    <a:pt x="1" y="326"/>
                    <a:pt x="128" y="453"/>
                    <a:pt x="236" y="471"/>
                  </a:cubicBezTo>
                  <a:cubicBezTo>
                    <a:pt x="268" y="476"/>
                    <a:pt x="300" y="478"/>
                    <a:pt x="332" y="478"/>
                  </a:cubicBezTo>
                  <a:cubicBezTo>
                    <a:pt x="410" y="478"/>
                    <a:pt x="491" y="466"/>
                    <a:pt x="580" y="453"/>
                  </a:cubicBezTo>
                  <a:cubicBezTo>
                    <a:pt x="707" y="399"/>
                    <a:pt x="888" y="399"/>
                    <a:pt x="1033" y="362"/>
                  </a:cubicBezTo>
                  <a:cubicBezTo>
                    <a:pt x="1178" y="308"/>
                    <a:pt x="1069" y="217"/>
                    <a:pt x="961" y="181"/>
                  </a:cubicBezTo>
                  <a:cubicBezTo>
                    <a:pt x="780" y="91"/>
                    <a:pt x="598" y="18"/>
                    <a:pt x="3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11"/>
            <p:cNvSpPr/>
            <p:nvPr/>
          </p:nvSpPr>
          <p:spPr>
            <a:xfrm>
              <a:off x="1280867" y="-760737"/>
              <a:ext cx="130776" cy="153228"/>
            </a:xfrm>
            <a:custGeom>
              <a:avLst/>
              <a:gdLst/>
              <a:ahLst/>
              <a:cxnLst/>
              <a:rect l="l" t="t" r="r" b="b"/>
              <a:pathLst>
                <a:path w="798" h="935" extrusionOk="0">
                  <a:moveTo>
                    <a:pt x="544" y="1"/>
                  </a:moveTo>
                  <a:cubicBezTo>
                    <a:pt x="381" y="19"/>
                    <a:pt x="272" y="182"/>
                    <a:pt x="199" y="327"/>
                  </a:cubicBezTo>
                  <a:cubicBezTo>
                    <a:pt x="127" y="436"/>
                    <a:pt x="0" y="707"/>
                    <a:pt x="55" y="852"/>
                  </a:cubicBezTo>
                  <a:cubicBezTo>
                    <a:pt x="65" y="912"/>
                    <a:pt x="91" y="935"/>
                    <a:pt x="126" y="935"/>
                  </a:cubicBezTo>
                  <a:cubicBezTo>
                    <a:pt x="218" y="935"/>
                    <a:pt x="369" y="778"/>
                    <a:pt x="435" y="725"/>
                  </a:cubicBezTo>
                  <a:cubicBezTo>
                    <a:pt x="544" y="653"/>
                    <a:pt x="634" y="599"/>
                    <a:pt x="707" y="472"/>
                  </a:cubicBezTo>
                  <a:cubicBezTo>
                    <a:pt x="779" y="363"/>
                    <a:pt x="797" y="236"/>
                    <a:pt x="743" y="110"/>
                  </a:cubicBezTo>
                  <a:cubicBezTo>
                    <a:pt x="725" y="73"/>
                    <a:pt x="670" y="19"/>
                    <a:pt x="6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11"/>
            <p:cNvSpPr/>
            <p:nvPr/>
          </p:nvSpPr>
          <p:spPr>
            <a:xfrm>
              <a:off x="954415" y="-1024748"/>
              <a:ext cx="359225" cy="528349"/>
            </a:xfrm>
            <a:custGeom>
              <a:avLst/>
              <a:gdLst/>
              <a:ahLst/>
              <a:cxnLst/>
              <a:rect l="l" t="t" r="r" b="b"/>
              <a:pathLst>
                <a:path w="2192" h="3224" fill="none" extrusionOk="0">
                  <a:moveTo>
                    <a:pt x="2191" y="3224"/>
                  </a:moveTo>
                  <a:cubicBezTo>
                    <a:pt x="1884" y="1938"/>
                    <a:pt x="1087" y="779"/>
                    <a:pt x="0" y="0"/>
                  </a:cubicBezTo>
                </a:path>
              </a:pathLst>
            </a:custGeom>
            <a:noFill/>
            <a:ln w="27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7" name="Google Shape;587;p11"/>
          <p:cNvGrpSpPr/>
          <p:nvPr/>
        </p:nvGrpSpPr>
        <p:grpSpPr>
          <a:xfrm>
            <a:off x="8511761" y="743086"/>
            <a:ext cx="547356" cy="706096"/>
            <a:chOff x="8495548" y="1440711"/>
            <a:chExt cx="547356" cy="706096"/>
          </a:xfrm>
        </p:grpSpPr>
        <p:sp>
          <p:nvSpPr>
            <p:cNvPr id="588" name="Google Shape;588;p11"/>
            <p:cNvSpPr/>
            <p:nvPr/>
          </p:nvSpPr>
          <p:spPr>
            <a:xfrm rot="2851161">
              <a:off x="8622832" y="1874937"/>
              <a:ext cx="216813" cy="102097"/>
            </a:xfrm>
            <a:custGeom>
              <a:avLst/>
              <a:gdLst/>
              <a:ahLst/>
              <a:cxnLst/>
              <a:rect l="l" t="t" r="r" b="b"/>
              <a:pathLst>
                <a:path w="1323" h="623" extrusionOk="0">
                  <a:moveTo>
                    <a:pt x="1009" y="1"/>
                  </a:moveTo>
                  <a:cubicBezTo>
                    <a:pt x="848" y="1"/>
                    <a:pt x="653" y="19"/>
                    <a:pt x="598" y="30"/>
                  </a:cubicBezTo>
                  <a:cubicBezTo>
                    <a:pt x="399" y="66"/>
                    <a:pt x="199" y="156"/>
                    <a:pt x="73" y="301"/>
                  </a:cubicBezTo>
                  <a:cubicBezTo>
                    <a:pt x="36" y="356"/>
                    <a:pt x="0" y="428"/>
                    <a:pt x="0" y="482"/>
                  </a:cubicBezTo>
                  <a:cubicBezTo>
                    <a:pt x="36" y="555"/>
                    <a:pt x="91" y="573"/>
                    <a:pt x="163" y="609"/>
                  </a:cubicBezTo>
                  <a:cubicBezTo>
                    <a:pt x="217" y="618"/>
                    <a:pt x="267" y="623"/>
                    <a:pt x="319" y="623"/>
                  </a:cubicBezTo>
                  <a:cubicBezTo>
                    <a:pt x="371" y="623"/>
                    <a:pt x="426" y="618"/>
                    <a:pt x="489" y="609"/>
                  </a:cubicBezTo>
                  <a:cubicBezTo>
                    <a:pt x="634" y="573"/>
                    <a:pt x="797" y="482"/>
                    <a:pt x="942" y="392"/>
                  </a:cubicBezTo>
                  <a:cubicBezTo>
                    <a:pt x="996" y="356"/>
                    <a:pt x="1322" y="156"/>
                    <a:pt x="1232" y="30"/>
                  </a:cubicBezTo>
                  <a:cubicBezTo>
                    <a:pt x="1203" y="8"/>
                    <a:pt x="1113" y="1"/>
                    <a:pt x="10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11"/>
            <p:cNvSpPr/>
            <p:nvPr/>
          </p:nvSpPr>
          <p:spPr>
            <a:xfrm rot="2851161">
              <a:off x="8873416" y="1833227"/>
              <a:ext cx="89151" cy="177482"/>
            </a:xfrm>
            <a:custGeom>
              <a:avLst/>
              <a:gdLst/>
              <a:ahLst/>
              <a:cxnLst/>
              <a:rect l="l" t="t" r="r" b="b"/>
              <a:pathLst>
                <a:path w="544" h="1083" extrusionOk="0">
                  <a:moveTo>
                    <a:pt x="343" y="0"/>
                  </a:moveTo>
                  <a:cubicBezTo>
                    <a:pt x="258" y="0"/>
                    <a:pt x="160" y="56"/>
                    <a:pt x="109" y="121"/>
                  </a:cubicBezTo>
                  <a:cubicBezTo>
                    <a:pt x="54" y="211"/>
                    <a:pt x="18" y="356"/>
                    <a:pt x="18" y="465"/>
                  </a:cubicBezTo>
                  <a:cubicBezTo>
                    <a:pt x="18" y="573"/>
                    <a:pt x="0" y="1062"/>
                    <a:pt x="145" y="1080"/>
                  </a:cubicBezTo>
                  <a:cubicBezTo>
                    <a:pt x="151" y="1082"/>
                    <a:pt x="158" y="1083"/>
                    <a:pt x="165" y="1083"/>
                  </a:cubicBezTo>
                  <a:cubicBezTo>
                    <a:pt x="304" y="1083"/>
                    <a:pt x="455" y="732"/>
                    <a:pt x="507" y="646"/>
                  </a:cubicBezTo>
                  <a:cubicBezTo>
                    <a:pt x="525" y="555"/>
                    <a:pt x="543" y="465"/>
                    <a:pt x="543" y="356"/>
                  </a:cubicBezTo>
                  <a:cubicBezTo>
                    <a:pt x="543" y="247"/>
                    <a:pt x="525" y="102"/>
                    <a:pt x="435" y="30"/>
                  </a:cubicBezTo>
                  <a:cubicBezTo>
                    <a:pt x="409" y="9"/>
                    <a:pt x="377" y="0"/>
                    <a:pt x="3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11"/>
            <p:cNvSpPr/>
            <p:nvPr/>
          </p:nvSpPr>
          <p:spPr>
            <a:xfrm rot="2851161">
              <a:off x="8671546" y="1799587"/>
              <a:ext cx="219763" cy="317764"/>
            </a:xfrm>
            <a:custGeom>
              <a:avLst/>
              <a:gdLst/>
              <a:ahLst/>
              <a:cxnLst/>
              <a:rect l="l" t="t" r="r" b="b"/>
              <a:pathLst>
                <a:path w="1341" h="1939" fill="none" extrusionOk="0">
                  <a:moveTo>
                    <a:pt x="1340" y="1939"/>
                  </a:moveTo>
                  <a:cubicBezTo>
                    <a:pt x="1232" y="1124"/>
                    <a:pt x="706" y="381"/>
                    <a:pt x="0"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11"/>
            <p:cNvSpPr/>
            <p:nvPr/>
          </p:nvSpPr>
          <p:spPr>
            <a:xfrm rot="2851161">
              <a:off x="8569613" y="1658042"/>
              <a:ext cx="270238" cy="77351"/>
            </a:xfrm>
            <a:custGeom>
              <a:avLst/>
              <a:gdLst/>
              <a:ahLst/>
              <a:cxnLst/>
              <a:rect l="l" t="t" r="r" b="b"/>
              <a:pathLst>
                <a:path w="1649" h="472" fill="none" extrusionOk="0">
                  <a:moveTo>
                    <a:pt x="0" y="327"/>
                  </a:moveTo>
                  <a:cubicBezTo>
                    <a:pt x="181" y="454"/>
                    <a:pt x="381" y="472"/>
                    <a:pt x="598" y="472"/>
                  </a:cubicBezTo>
                  <a:cubicBezTo>
                    <a:pt x="996" y="472"/>
                    <a:pt x="1431" y="327"/>
                    <a:pt x="1648"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11"/>
            <p:cNvSpPr/>
            <p:nvPr/>
          </p:nvSpPr>
          <p:spPr>
            <a:xfrm rot="2851161">
              <a:off x="8670708" y="1661084"/>
              <a:ext cx="199114" cy="47689"/>
            </a:xfrm>
            <a:custGeom>
              <a:avLst/>
              <a:gdLst/>
              <a:ahLst/>
              <a:cxnLst/>
              <a:rect l="l" t="t" r="r" b="b"/>
              <a:pathLst>
                <a:path w="1215" h="291" fill="none" extrusionOk="0">
                  <a:moveTo>
                    <a:pt x="1" y="0"/>
                  </a:moveTo>
                  <a:cubicBezTo>
                    <a:pt x="363" y="200"/>
                    <a:pt x="798" y="290"/>
                    <a:pt x="1214" y="254"/>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11"/>
            <p:cNvSpPr/>
            <p:nvPr/>
          </p:nvSpPr>
          <p:spPr>
            <a:xfrm rot="2851161">
              <a:off x="8881873" y="1602579"/>
              <a:ext cx="41789" cy="207800"/>
            </a:xfrm>
            <a:custGeom>
              <a:avLst/>
              <a:gdLst/>
              <a:ahLst/>
              <a:cxnLst/>
              <a:rect l="l" t="t" r="r" b="b"/>
              <a:pathLst>
                <a:path w="255" h="1268" fill="none" extrusionOk="0">
                  <a:moveTo>
                    <a:pt x="55" y="1268"/>
                  </a:moveTo>
                  <a:cubicBezTo>
                    <a:pt x="91" y="1214"/>
                    <a:pt x="127" y="1177"/>
                    <a:pt x="146" y="1105"/>
                  </a:cubicBezTo>
                  <a:cubicBezTo>
                    <a:pt x="254" y="743"/>
                    <a:pt x="218" y="308"/>
                    <a:pt x="1" y="0"/>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11"/>
            <p:cNvSpPr/>
            <p:nvPr/>
          </p:nvSpPr>
          <p:spPr>
            <a:xfrm rot="2851161">
              <a:off x="8764335" y="1603002"/>
              <a:ext cx="130776" cy="139626"/>
            </a:xfrm>
            <a:custGeom>
              <a:avLst/>
              <a:gdLst/>
              <a:ahLst/>
              <a:cxnLst/>
              <a:rect l="l" t="t" r="r" b="b"/>
              <a:pathLst>
                <a:path w="798" h="852" fill="none" extrusionOk="0">
                  <a:moveTo>
                    <a:pt x="797" y="852"/>
                  </a:moveTo>
                  <a:cubicBezTo>
                    <a:pt x="634" y="490"/>
                    <a:pt x="362" y="182"/>
                    <a:pt x="0"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11"/>
            <p:cNvSpPr/>
            <p:nvPr/>
          </p:nvSpPr>
          <p:spPr>
            <a:xfrm rot="2851161">
              <a:off x="8757392" y="1471752"/>
              <a:ext cx="129629" cy="103244"/>
            </a:xfrm>
            <a:custGeom>
              <a:avLst/>
              <a:gdLst/>
              <a:ahLst/>
              <a:cxnLst/>
              <a:rect l="l" t="t" r="r" b="b"/>
              <a:pathLst>
                <a:path w="791" h="630" extrusionOk="0">
                  <a:moveTo>
                    <a:pt x="465" y="1"/>
                  </a:moveTo>
                  <a:cubicBezTo>
                    <a:pt x="374" y="1"/>
                    <a:pt x="284" y="19"/>
                    <a:pt x="229" y="73"/>
                  </a:cubicBezTo>
                  <a:cubicBezTo>
                    <a:pt x="0" y="270"/>
                    <a:pt x="186" y="629"/>
                    <a:pt x="464" y="629"/>
                  </a:cubicBezTo>
                  <a:cubicBezTo>
                    <a:pt x="494" y="629"/>
                    <a:pt x="524" y="625"/>
                    <a:pt x="555" y="617"/>
                  </a:cubicBezTo>
                  <a:cubicBezTo>
                    <a:pt x="682" y="562"/>
                    <a:pt x="791" y="417"/>
                    <a:pt x="773" y="273"/>
                  </a:cubicBezTo>
                  <a:cubicBezTo>
                    <a:pt x="755" y="110"/>
                    <a:pt x="610" y="1"/>
                    <a:pt x="4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11"/>
            <p:cNvSpPr/>
            <p:nvPr/>
          </p:nvSpPr>
          <p:spPr>
            <a:xfrm rot="2851161">
              <a:off x="8904120" y="1517172"/>
              <a:ext cx="121599" cy="100131"/>
            </a:xfrm>
            <a:custGeom>
              <a:avLst/>
              <a:gdLst/>
              <a:ahLst/>
              <a:cxnLst/>
              <a:rect l="l" t="t" r="r" b="b"/>
              <a:pathLst>
                <a:path w="742" h="611" extrusionOk="0">
                  <a:moveTo>
                    <a:pt x="415" y="0"/>
                  </a:moveTo>
                  <a:cubicBezTo>
                    <a:pt x="343" y="0"/>
                    <a:pt x="252" y="18"/>
                    <a:pt x="180" y="73"/>
                  </a:cubicBezTo>
                  <a:cubicBezTo>
                    <a:pt x="1" y="268"/>
                    <a:pt x="174" y="611"/>
                    <a:pt x="422" y="611"/>
                  </a:cubicBezTo>
                  <a:cubicBezTo>
                    <a:pt x="449" y="611"/>
                    <a:pt x="477" y="607"/>
                    <a:pt x="506" y="598"/>
                  </a:cubicBezTo>
                  <a:cubicBezTo>
                    <a:pt x="651" y="543"/>
                    <a:pt x="741" y="417"/>
                    <a:pt x="705" y="272"/>
                  </a:cubicBezTo>
                  <a:cubicBezTo>
                    <a:pt x="687" y="145"/>
                    <a:pt x="560" y="18"/>
                    <a:pt x="4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11"/>
            <p:cNvSpPr/>
            <p:nvPr/>
          </p:nvSpPr>
          <p:spPr>
            <a:xfrm rot="2851161">
              <a:off x="8650060" y="1498039"/>
              <a:ext cx="121271" cy="97345"/>
            </a:xfrm>
            <a:custGeom>
              <a:avLst/>
              <a:gdLst/>
              <a:ahLst/>
              <a:cxnLst/>
              <a:rect l="l" t="t" r="r" b="b"/>
              <a:pathLst>
                <a:path w="740" h="594" extrusionOk="0">
                  <a:moveTo>
                    <a:pt x="414" y="1"/>
                  </a:moveTo>
                  <a:cubicBezTo>
                    <a:pt x="359" y="1"/>
                    <a:pt x="269" y="19"/>
                    <a:pt x="196" y="73"/>
                  </a:cubicBezTo>
                  <a:cubicBezTo>
                    <a:pt x="1" y="252"/>
                    <a:pt x="172" y="593"/>
                    <a:pt x="433" y="593"/>
                  </a:cubicBezTo>
                  <a:cubicBezTo>
                    <a:pt x="462" y="593"/>
                    <a:pt x="492" y="589"/>
                    <a:pt x="522" y="580"/>
                  </a:cubicBezTo>
                  <a:cubicBezTo>
                    <a:pt x="649" y="544"/>
                    <a:pt x="740" y="399"/>
                    <a:pt x="721" y="272"/>
                  </a:cubicBezTo>
                  <a:cubicBezTo>
                    <a:pt x="685" y="127"/>
                    <a:pt x="558" y="19"/>
                    <a:pt x="4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11"/>
            <p:cNvSpPr/>
            <p:nvPr/>
          </p:nvSpPr>
          <p:spPr>
            <a:xfrm rot="2851161">
              <a:off x="8513263" y="1492826"/>
              <a:ext cx="138806" cy="109144"/>
            </a:xfrm>
            <a:custGeom>
              <a:avLst/>
              <a:gdLst/>
              <a:ahLst/>
              <a:cxnLst/>
              <a:rect l="l" t="t" r="r" b="b"/>
              <a:pathLst>
                <a:path w="847" h="666" extrusionOk="0">
                  <a:moveTo>
                    <a:pt x="484" y="1"/>
                  </a:moveTo>
                  <a:cubicBezTo>
                    <a:pt x="394" y="1"/>
                    <a:pt x="303" y="19"/>
                    <a:pt x="231" y="73"/>
                  </a:cubicBezTo>
                  <a:cubicBezTo>
                    <a:pt x="1" y="287"/>
                    <a:pt x="203" y="665"/>
                    <a:pt x="500" y="665"/>
                  </a:cubicBezTo>
                  <a:cubicBezTo>
                    <a:pt x="530" y="665"/>
                    <a:pt x="561" y="661"/>
                    <a:pt x="593" y="653"/>
                  </a:cubicBezTo>
                  <a:cubicBezTo>
                    <a:pt x="756" y="617"/>
                    <a:pt x="847" y="454"/>
                    <a:pt x="829" y="291"/>
                  </a:cubicBezTo>
                  <a:cubicBezTo>
                    <a:pt x="792" y="128"/>
                    <a:pt x="647" y="19"/>
                    <a:pt x="4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9" name="Google Shape;599;p11"/>
          <p:cNvGrpSpPr/>
          <p:nvPr/>
        </p:nvGrpSpPr>
        <p:grpSpPr>
          <a:xfrm rot="5528602">
            <a:off x="204343" y="3762617"/>
            <a:ext cx="884462" cy="658961"/>
            <a:chOff x="8054181" y="220421"/>
            <a:chExt cx="884462" cy="658961"/>
          </a:xfrm>
        </p:grpSpPr>
        <p:sp>
          <p:nvSpPr>
            <p:cNvPr id="600" name="Google Shape;600;p11"/>
            <p:cNvSpPr/>
            <p:nvPr/>
          </p:nvSpPr>
          <p:spPr>
            <a:xfrm>
              <a:off x="8054181" y="220421"/>
              <a:ext cx="869711" cy="658961"/>
            </a:xfrm>
            <a:custGeom>
              <a:avLst/>
              <a:gdLst/>
              <a:ahLst/>
              <a:cxnLst/>
              <a:rect l="l" t="t" r="r" b="b"/>
              <a:pathLst>
                <a:path w="5307" h="4021" extrusionOk="0">
                  <a:moveTo>
                    <a:pt x="1428" y="0"/>
                  </a:moveTo>
                  <a:cubicBezTo>
                    <a:pt x="1323" y="0"/>
                    <a:pt x="1218" y="45"/>
                    <a:pt x="1195" y="149"/>
                  </a:cubicBezTo>
                  <a:cubicBezTo>
                    <a:pt x="1123" y="312"/>
                    <a:pt x="1322" y="512"/>
                    <a:pt x="1231" y="675"/>
                  </a:cubicBezTo>
                  <a:cubicBezTo>
                    <a:pt x="1213" y="693"/>
                    <a:pt x="1195" y="711"/>
                    <a:pt x="1141" y="747"/>
                  </a:cubicBezTo>
                  <a:cubicBezTo>
                    <a:pt x="1097" y="766"/>
                    <a:pt x="1050" y="774"/>
                    <a:pt x="1003" y="774"/>
                  </a:cubicBezTo>
                  <a:cubicBezTo>
                    <a:pt x="915" y="774"/>
                    <a:pt x="825" y="746"/>
                    <a:pt x="743" y="711"/>
                  </a:cubicBezTo>
                  <a:cubicBezTo>
                    <a:pt x="598" y="656"/>
                    <a:pt x="471" y="584"/>
                    <a:pt x="326" y="584"/>
                  </a:cubicBezTo>
                  <a:cubicBezTo>
                    <a:pt x="199" y="584"/>
                    <a:pt x="36" y="656"/>
                    <a:pt x="18" y="783"/>
                  </a:cubicBezTo>
                  <a:cubicBezTo>
                    <a:pt x="0" y="892"/>
                    <a:pt x="54" y="982"/>
                    <a:pt x="127" y="1073"/>
                  </a:cubicBezTo>
                  <a:cubicBezTo>
                    <a:pt x="235" y="1218"/>
                    <a:pt x="398" y="1308"/>
                    <a:pt x="561" y="1381"/>
                  </a:cubicBezTo>
                  <a:cubicBezTo>
                    <a:pt x="652" y="1417"/>
                    <a:pt x="779" y="1435"/>
                    <a:pt x="815" y="1562"/>
                  </a:cubicBezTo>
                  <a:cubicBezTo>
                    <a:pt x="851" y="1671"/>
                    <a:pt x="743" y="1779"/>
                    <a:pt x="652" y="1852"/>
                  </a:cubicBezTo>
                  <a:cubicBezTo>
                    <a:pt x="561" y="1924"/>
                    <a:pt x="453" y="2033"/>
                    <a:pt x="471" y="2141"/>
                  </a:cubicBezTo>
                  <a:cubicBezTo>
                    <a:pt x="471" y="2232"/>
                    <a:pt x="561" y="2286"/>
                    <a:pt x="634" y="2304"/>
                  </a:cubicBezTo>
                  <a:cubicBezTo>
                    <a:pt x="652" y="2310"/>
                    <a:pt x="674" y="2312"/>
                    <a:pt x="698" y="2312"/>
                  </a:cubicBezTo>
                  <a:cubicBezTo>
                    <a:pt x="747" y="2312"/>
                    <a:pt x="803" y="2304"/>
                    <a:pt x="851" y="2304"/>
                  </a:cubicBezTo>
                  <a:lnTo>
                    <a:pt x="1539" y="2232"/>
                  </a:lnTo>
                  <a:cubicBezTo>
                    <a:pt x="1666" y="2232"/>
                    <a:pt x="1847" y="2232"/>
                    <a:pt x="1902" y="2377"/>
                  </a:cubicBezTo>
                  <a:cubicBezTo>
                    <a:pt x="1938" y="2504"/>
                    <a:pt x="1829" y="2612"/>
                    <a:pt x="1720" y="2703"/>
                  </a:cubicBezTo>
                  <a:cubicBezTo>
                    <a:pt x="1594" y="2793"/>
                    <a:pt x="1485" y="2920"/>
                    <a:pt x="1539" y="3047"/>
                  </a:cubicBezTo>
                  <a:cubicBezTo>
                    <a:pt x="1557" y="3101"/>
                    <a:pt x="1576" y="3119"/>
                    <a:pt x="1630" y="3137"/>
                  </a:cubicBezTo>
                  <a:cubicBezTo>
                    <a:pt x="1693" y="3183"/>
                    <a:pt x="1770" y="3201"/>
                    <a:pt x="1852" y="3201"/>
                  </a:cubicBezTo>
                  <a:cubicBezTo>
                    <a:pt x="1933" y="3201"/>
                    <a:pt x="2019" y="3183"/>
                    <a:pt x="2101" y="3156"/>
                  </a:cubicBezTo>
                  <a:cubicBezTo>
                    <a:pt x="2391" y="3101"/>
                    <a:pt x="2680" y="3011"/>
                    <a:pt x="2988" y="2974"/>
                  </a:cubicBezTo>
                  <a:cubicBezTo>
                    <a:pt x="3115" y="2974"/>
                    <a:pt x="3278" y="3011"/>
                    <a:pt x="3314" y="3137"/>
                  </a:cubicBezTo>
                  <a:cubicBezTo>
                    <a:pt x="3368" y="3282"/>
                    <a:pt x="3224" y="3391"/>
                    <a:pt x="3097" y="3463"/>
                  </a:cubicBezTo>
                  <a:cubicBezTo>
                    <a:pt x="2952" y="3518"/>
                    <a:pt x="2807" y="3608"/>
                    <a:pt x="2807" y="3753"/>
                  </a:cubicBezTo>
                  <a:cubicBezTo>
                    <a:pt x="2807" y="3862"/>
                    <a:pt x="2898" y="3952"/>
                    <a:pt x="2988" y="4007"/>
                  </a:cubicBezTo>
                  <a:cubicBezTo>
                    <a:pt x="3033" y="4016"/>
                    <a:pt x="3083" y="4020"/>
                    <a:pt x="3135" y="4020"/>
                  </a:cubicBezTo>
                  <a:cubicBezTo>
                    <a:pt x="3187" y="4020"/>
                    <a:pt x="3242" y="4016"/>
                    <a:pt x="3296" y="4007"/>
                  </a:cubicBezTo>
                  <a:cubicBezTo>
                    <a:pt x="3839" y="3880"/>
                    <a:pt x="4383" y="3590"/>
                    <a:pt x="4944" y="3391"/>
                  </a:cubicBezTo>
                  <a:cubicBezTo>
                    <a:pt x="5306" y="3210"/>
                    <a:pt x="5234" y="2413"/>
                    <a:pt x="5197" y="2069"/>
                  </a:cubicBezTo>
                  <a:cubicBezTo>
                    <a:pt x="5179" y="1960"/>
                    <a:pt x="5143" y="1834"/>
                    <a:pt x="5053" y="1743"/>
                  </a:cubicBezTo>
                  <a:cubicBezTo>
                    <a:pt x="4995" y="1685"/>
                    <a:pt x="4915" y="1642"/>
                    <a:pt x="4841" y="1642"/>
                  </a:cubicBezTo>
                  <a:cubicBezTo>
                    <a:pt x="4799" y="1642"/>
                    <a:pt x="4759" y="1656"/>
                    <a:pt x="4727" y="1689"/>
                  </a:cubicBezTo>
                  <a:cubicBezTo>
                    <a:pt x="4654" y="1761"/>
                    <a:pt x="4654" y="1870"/>
                    <a:pt x="4600" y="1960"/>
                  </a:cubicBezTo>
                  <a:cubicBezTo>
                    <a:pt x="4569" y="2039"/>
                    <a:pt x="4497" y="2130"/>
                    <a:pt x="4419" y="2130"/>
                  </a:cubicBezTo>
                  <a:cubicBezTo>
                    <a:pt x="4407" y="2130"/>
                    <a:pt x="4395" y="2128"/>
                    <a:pt x="4383" y="2123"/>
                  </a:cubicBezTo>
                  <a:cubicBezTo>
                    <a:pt x="4328" y="2105"/>
                    <a:pt x="4310" y="2033"/>
                    <a:pt x="4292" y="1960"/>
                  </a:cubicBezTo>
                  <a:cubicBezTo>
                    <a:pt x="4256" y="1761"/>
                    <a:pt x="4256" y="1580"/>
                    <a:pt x="4256" y="1381"/>
                  </a:cubicBezTo>
                  <a:cubicBezTo>
                    <a:pt x="4256" y="1164"/>
                    <a:pt x="4201" y="964"/>
                    <a:pt x="4057" y="838"/>
                  </a:cubicBezTo>
                  <a:cubicBezTo>
                    <a:pt x="4008" y="776"/>
                    <a:pt x="3925" y="732"/>
                    <a:pt x="3849" y="732"/>
                  </a:cubicBezTo>
                  <a:cubicBezTo>
                    <a:pt x="3813" y="732"/>
                    <a:pt x="3778" y="742"/>
                    <a:pt x="3749" y="765"/>
                  </a:cubicBezTo>
                  <a:cubicBezTo>
                    <a:pt x="3604" y="838"/>
                    <a:pt x="3640" y="1019"/>
                    <a:pt x="3640" y="1164"/>
                  </a:cubicBezTo>
                  <a:cubicBezTo>
                    <a:pt x="3640" y="1254"/>
                    <a:pt x="3622" y="1345"/>
                    <a:pt x="3550" y="1417"/>
                  </a:cubicBezTo>
                  <a:cubicBezTo>
                    <a:pt x="3497" y="1456"/>
                    <a:pt x="3436" y="1486"/>
                    <a:pt x="3371" y="1486"/>
                  </a:cubicBezTo>
                  <a:cubicBezTo>
                    <a:pt x="3347" y="1486"/>
                    <a:pt x="3321" y="1481"/>
                    <a:pt x="3296" y="1471"/>
                  </a:cubicBezTo>
                  <a:cubicBezTo>
                    <a:pt x="3187" y="1417"/>
                    <a:pt x="3169" y="1290"/>
                    <a:pt x="3133" y="1145"/>
                  </a:cubicBezTo>
                  <a:cubicBezTo>
                    <a:pt x="3133" y="946"/>
                    <a:pt x="3097" y="765"/>
                    <a:pt x="3042" y="584"/>
                  </a:cubicBezTo>
                  <a:cubicBezTo>
                    <a:pt x="3024" y="421"/>
                    <a:pt x="2952" y="258"/>
                    <a:pt x="2843" y="167"/>
                  </a:cubicBezTo>
                  <a:cubicBezTo>
                    <a:pt x="2795" y="128"/>
                    <a:pt x="2723" y="105"/>
                    <a:pt x="2652" y="105"/>
                  </a:cubicBezTo>
                  <a:cubicBezTo>
                    <a:pt x="2562" y="105"/>
                    <a:pt x="2475" y="141"/>
                    <a:pt x="2445" y="222"/>
                  </a:cubicBezTo>
                  <a:cubicBezTo>
                    <a:pt x="2391" y="330"/>
                    <a:pt x="2409" y="439"/>
                    <a:pt x="2445" y="566"/>
                  </a:cubicBezTo>
                  <a:cubicBezTo>
                    <a:pt x="2463" y="675"/>
                    <a:pt x="2463" y="801"/>
                    <a:pt x="2354" y="856"/>
                  </a:cubicBezTo>
                  <a:cubicBezTo>
                    <a:pt x="2336" y="860"/>
                    <a:pt x="2317" y="862"/>
                    <a:pt x="2297" y="862"/>
                  </a:cubicBezTo>
                  <a:cubicBezTo>
                    <a:pt x="2238" y="862"/>
                    <a:pt x="2173" y="842"/>
                    <a:pt x="2119" y="801"/>
                  </a:cubicBezTo>
                  <a:cubicBezTo>
                    <a:pt x="1992" y="711"/>
                    <a:pt x="1938" y="566"/>
                    <a:pt x="1865" y="421"/>
                  </a:cubicBezTo>
                  <a:cubicBezTo>
                    <a:pt x="1811" y="294"/>
                    <a:pt x="1739" y="131"/>
                    <a:pt x="1594" y="41"/>
                  </a:cubicBezTo>
                  <a:cubicBezTo>
                    <a:pt x="1548" y="15"/>
                    <a:pt x="1488" y="0"/>
                    <a:pt x="14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11"/>
            <p:cNvSpPr/>
            <p:nvPr/>
          </p:nvSpPr>
          <p:spPr>
            <a:xfrm>
              <a:off x="8261818" y="419864"/>
              <a:ext cx="676824" cy="415764"/>
            </a:xfrm>
            <a:custGeom>
              <a:avLst/>
              <a:gdLst/>
              <a:ahLst/>
              <a:cxnLst/>
              <a:rect l="l" t="t" r="r" b="b"/>
              <a:pathLst>
                <a:path w="4130" h="2537" fill="none" extrusionOk="0">
                  <a:moveTo>
                    <a:pt x="4130" y="2536"/>
                  </a:moveTo>
                  <a:cubicBezTo>
                    <a:pt x="2916" y="1450"/>
                    <a:pt x="1504" y="580"/>
                    <a:pt x="1" y="1"/>
                  </a:cubicBezTo>
                </a:path>
              </a:pathLst>
            </a:custGeom>
            <a:noFill/>
            <a:ln w="27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2" name="Google Shape;602;p11"/>
          <p:cNvSpPr/>
          <p:nvPr/>
        </p:nvSpPr>
        <p:spPr>
          <a:xfrm rot="-1051434">
            <a:off x="171109" y="1927203"/>
            <a:ext cx="200262" cy="308423"/>
          </a:xfrm>
          <a:custGeom>
            <a:avLst/>
            <a:gdLst/>
            <a:ahLst/>
            <a:cxnLst/>
            <a:rect l="l" t="t" r="r" b="b"/>
            <a:pathLst>
              <a:path w="1222" h="1882" extrusionOk="0">
                <a:moveTo>
                  <a:pt x="332" y="1"/>
                </a:moveTo>
                <a:cubicBezTo>
                  <a:pt x="1" y="1"/>
                  <a:pt x="95" y="684"/>
                  <a:pt x="189" y="904"/>
                </a:cubicBezTo>
                <a:cubicBezTo>
                  <a:pt x="316" y="1175"/>
                  <a:pt x="497" y="1411"/>
                  <a:pt x="696" y="1610"/>
                </a:cubicBezTo>
                <a:cubicBezTo>
                  <a:pt x="823" y="1737"/>
                  <a:pt x="1059" y="1845"/>
                  <a:pt x="1222" y="1882"/>
                </a:cubicBezTo>
                <a:cubicBezTo>
                  <a:pt x="1131" y="1664"/>
                  <a:pt x="1059" y="1447"/>
                  <a:pt x="1004" y="1248"/>
                </a:cubicBezTo>
                <a:cubicBezTo>
                  <a:pt x="950" y="958"/>
                  <a:pt x="896" y="650"/>
                  <a:pt x="787" y="379"/>
                </a:cubicBezTo>
                <a:cubicBezTo>
                  <a:pt x="715" y="252"/>
                  <a:pt x="642" y="107"/>
                  <a:pt x="515" y="53"/>
                </a:cubicBezTo>
                <a:cubicBezTo>
                  <a:pt x="443" y="17"/>
                  <a:pt x="383" y="1"/>
                  <a:pt x="3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3" name="Google Shape;603;p11"/>
          <p:cNvGrpSpPr/>
          <p:nvPr/>
        </p:nvGrpSpPr>
        <p:grpSpPr>
          <a:xfrm rot="1379774">
            <a:off x="8388286" y="4271481"/>
            <a:ext cx="510691" cy="738336"/>
            <a:chOff x="8499282" y="3580082"/>
            <a:chExt cx="510652" cy="738280"/>
          </a:xfrm>
        </p:grpSpPr>
        <p:sp>
          <p:nvSpPr>
            <p:cNvPr id="604" name="Google Shape;604;p11"/>
            <p:cNvSpPr/>
            <p:nvPr/>
          </p:nvSpPr>
          <p:spPr>
            <a:xfrm>
              <a:off x="8831634" y="3580082"/>
              <a:ext cx="89315" cy="213208"/>
            </a:xfrm>
            <a:custGeom>
              <a:avLst/>
              <a:gdLst/>
              <a:ahLst/>
              <a:cxnLst/>
              <a:rect l="l" t="t" r="r" b="b"/>
              <a:pathLst>
                <a:path w="545" h="1301" extrusionOk="0">
                  <a:moveTo>
                    <a:pt x="327" y="0"/>
                  </a:moveTo>
                  <a:cubicBezTo>
                    <a:pt x="295" y="0"/>
                    <a:pt x="263" y="5"/>
                    <a:pt x="236" y="14"/>
                  </a:cubicBezTo>
                  <a:cubicBezTo>
                    <a:pt x="109" y="68"/>
                    <a:pt x="55" y="177"/>
                    <a:pt x="19" y="285"/>
                  </a:cubicBezTo>
                  <a:cubicBezTo>
                    <a:pt x="1" y="394"/>
                    <a:pt x="1" y="539"/>
                    <a:pt x="19" y="647"/>
                  </a:cubicBezTo>
                  <a:cubicBezTo>
                    <a:pt x="55" y="865"/>
                    <a:pt x="73" y="1082"/>
                    <a:pt x="91" y="1299"/>
                  </a:cubicBezTo>
                  <a:cubicBezTo>
                    <a:pt x="91" y="1300"/>
                    <a:pt x="92" y="1301"/>
                    <a:pt x="93" y="1301"/>
                  </a:cubicBezTo>
                  <a:cubicBezTo>
                    <a:pt x="108" y="1301"/>
                    <a:pt x="236" y="1172"/>
                    <a:pt x="236" y="1155"/>
                  </a:cubicBezTo>
                  <a:cubicBezTo>
                    <a:pt x="272" y="1082"/>
                    <a:pt x="327" y="992"/>
                    <a:pt x="363" y="919"/>
                  </a:cubicBezTo>
                  <a:cubicBezTo>
                    <a:pt x="417" y="792"/>
                    <a:pt x="453" y="611"/>
                    <a:pt x="508" y="448"/>
                  </a:cubicBezTo>
                  <a:cubicBezTo>
                    <a:pt x="526" y="340"/>
                    <a:pt x="544" y="213"/>
                    <a:pt x="508" y="122"/>
                  </a:cubicBezTo>
                  <a:cubicBezTo>
                    <a:pt x="472" y="86"/>
                    <a:pt x="453" y="32"/>
                    <a:pt x="417" y="14"/>
                  </a:cubicBezTo>
                  <a:cubicBezTo>
                    <a:pt x="390" y="5"/>
                    <a:pt x="358" y="0"/>
                    <a:pt x="3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11"/>
            <p:cNvSpPr/>
            <p:nvPr/>
          </p:nvSpPr>
          <p:spPr>
            <a:xfrm>
              <a:off x="8784108" y="3838194"/>
              <a:ext cx="225827" cy="119469"/>
            </a:xfrm>
            <a:custGeom>
              <a:avLst/>
              <a:gdLst/>
              <a:ahLst/>
              <a:cxnLst/>
              <a:rect l="l" t="t" r="r" b="b"/>
              <a:pathLst>
                <a:path w="1378" h="729" extrusionOk="0">
                  <a:moveTo>
                    <a:pt x="1212" y="1"/>
                  </a:moveTo>
                  <a:cubicBezTo>
                    <a:pt x="1165" y="1"/>
                    <a:pt x="1115" y="14"/>
                    <a:pt x="1069" y="32"/>
                  </a:cubicBezTo>
                  <a:cubicBezTo>
                    <a:pt x="852" y="87"/>
                    <a:pt x="653" y="177"/>
                    <a:pt x="454" y="340"/>
                  </a:cubicBezTo>
                  <a:cubicBezTo>
                    <a:pt x="399" y="376"/>
                    <a:pt x="1" y="666"/>
                    <a:pt x="92" y="720"/>
                  </a:cubicBezTo>
                  <a:cubicBezTo>
                    <a:pt x="98" y="726"/>
                    <a:pt x="108" y="728"/>
                    <a:pt x="120" y="728"/>
                  </a:cubicBezTo>
                  <a:cubicBezTo>
                    <a:pt x="144" y="728"/>
                    <a:pt x="176" y="720"/>
                    <a:pt x="200" y="720"/>
                  </a:cubicBezTo>
                  <a:cubicBezTo>
                    <a:pt x="399" y="684"/>
                    <a:pt x="580" y="612"/>
                    <a:pt x="798" y="557"/>
                  </a:cubicBezTo>
                  <a:cubicBezTo>
                    <a:pt x="925" y="521"/>
                    <a:pt x="1069" y="503"/>
                    <a:pt x="1178" y="431"/>
                  </a:cubicBezTo>
                  <a:cubicBezTo>
                    <a:pt x="1251" y="376"/>
                    <a:pt x="1305" y="340"/>
                    <a:pt x="1359" y="268"/>
                  </a:cubicBezTo>
                  <a:cubicBezTo>
                    <a:pt x="1377" y="195"/>
                    <a:pt x="1377" y="87"/>
                    <a:pt x="1341" y="50"/>
                  </a:cubicBezTo>
                  <a:cubicBezTo>
                    <a:pt x="1305" y="14"/>
                    <a:pt x="1260" y="1"/>
                    <a:pt x="12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11"/>
            <p:cNvSpPr/>
            <p:nvPr/>
          </p:nvSpPr>
          <p:spPr>
            <a:xfrm>
              <a:off x="8707084" y="4065988"/>
              <a:ext cx="225663" cy="81448"/>
            </a:xfrm>
            <a:custGeom>
              <a:avLst/>
              <a:gdLst/>
              <a:ahLst/>
              <a:cxnLst/>
              <a:rect l="l" t="t" r="r" b="b"/>
              <a:pathLst>
                <a:path w="1377" h="497" extrusionOk="0">
                  <a:moveTo>
                    <a:pt x="942" y="0"/>
                  </a:moveTo>
                  <a:cubicBezTo>
                    <a:pt x="688" y="0"/>
                    <a:pt x="453" y="55"/>
                    <a:pt x="236" y="127"/>
                  </a:cubicBezTo>
                  <a:cubicBezTo>
                    <a:pt x="181" y="145"/>
                    <a:pt x="0" y="218"/>
                    <a:pt x="18" y="308"/>
                  </a:cubicBezTo>
                  <a:cubicBezTo>
                    <a:pt x="18" y="399"/>
                    <a:pt x="217" y="417"/>
                    <a:pt x="290" y="417"/>
                  </a:cubicBezTo>
                  <a:cubicBezTo>
                    <a:pt x="399" y="453"/>
                    <a:pt x="507" y="453"/>
                    <a:pt x="634" y="471"/>
                  </a:cubicBezTo>
                  <a:cubicBezTo>
                    <a:pt x="711" y="484"/>
                    <a:pt x="797" y="497"/>
                    <a:pt x="885" y="497"/>
                  </a:cubicBezTo>
                  <a:cubicBezTo>
                    <a:pt x="922" y="497"/>
                    <a:pt x="959" y="495"/>
                    <a:pt x="996" y="489"/>
                  </a:cubicBezTo>
                  <a:cubicBezTo>
                    <a:pt x="1105" y="489"/>
                    <a:pt x="1232" y="417"/>
                    <a:pt x="1304" y="326"/>
                  </a:cubicBezTo>
                  <a:cubicBezTo>
                    <a:pt x="1322" y="308"/>
                    <a:pt x="1358" y="254"/>
                    <a:pt x="1358" y="236"/>
                  </a:cubicBezTo>
                  <a:cubicBezTo>
                    <a:pt x="1376" y="200"/>
                    <a:pt x="1358" y="145"/>
                    <a:pt x="1322" y="127"/>
                  </a:cubicBezTo>
                  <a:cubicBezTo>
                    <a:pt x="1232" y="19"/>
                    <a:pt x="1087" y="0"/>
                    <a:pt x="9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11"/>
            <p:cNvSpPr/>
            <p:nvPr/>
          </p:nvSpPr>
          <p:spPr>
            <a:xfrm>
              <a:off x="8677422" y="3790997"/>
              <a:ext cx="105047" cy="167485"/>
            </a:xfrm>
            <a:custGeom>
              <a:avLst/>
              <a:gdLst/>
              <a:ahLst/>
              <a:cxnLst/>
              <a:rect l="l" t="t" r="r" b="b"/>
              <a:pathLst>
                <a:path w="641" h="1022" extrusionOk="0">
                  <a:moveTo>
                    <a:pt x="169" y="0"/>
                  </a:moveTo>
                  <a:cubicBezTo>
                    <a:pt x="130" y="0"/>
                    <a:pt x="86" y="9"/>
                    <a:pt x="54" y="31"/>
                  </a:cubicBezTo>
                  <a:cubicBezTo>
                    <a:pt x="36" y="67"/>
                    <a:pt x="18" y="103"/>
                    <a:pt x="18" y="157"/>
                  </a:cubicBezTo>
                  <a:cubicBezTo>
                    <a:pt x="0" y="284"/>
                    <a:pt x="54" y="429"/>
                    <a:pt x="145" y="538"/>
                  </a:cubicBezTo>
                  <a:lnTo>
                    <a:pt x="417" y="882"/>
                  </a:lnTo>
                  <a:cubicBezTo>
                    <a:pt x="452" y="929"/>
                    <a:pt x="540" y="1021"/>
                    <a:pt x="593" y="1021"/>
                  </a:cubicBezTo>
                  <a:cubicBezTo>
                    <a:pt x="622" y="1021"/>
                    <a:pt x="640" y="994"/>
                    <a:pt x="634" y="918"/>
                  </a:cubicBezTo>
                  <a:cubicBezTo>
                    <a:pt x="580" y="646"/>
                    <a:pt x="543" y="375"/>
                    <a:pt x="380" y="157"/>
                  </a:cubicBezTo>
                  <a:cubicBezTo>
                    <a:pt x="362" y="85"/>
                    <a:pt x="308" y="31"/>
                    <a:pt x="235" y="12"/>
                  </a:cubicBezTo>
                  <a:cubicBezTo>
                    <a:pt x="220" y="5"/>
                    <a:pt x="196" y="0"/>
                    <a:pt x="1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11"/>
            <p:cNvSpPr/>
            <p:nvPr/>
          </p:nvSpPr>
          <p:spPr>
            <a:xfrm>
              <a:off x="8591220" y="3951764"/>
              <a:ext cx="116027" cy="163552"/>
            </a:xfrm>
            <a:custGeom>
              <a:avLst/>
              <a:gdLst/>
              <a:ahLst/>
              <a:cxnLst/>
              <a:rect l="l" t="t" r="r" b="b"/>
              <a:pathLst>
                <a:path w="708" h="998" extrusionOk="0">
                  <a:moveTo>
                    <a:pt x="166" y="0"/>
                  </a:moveTo>
                  <a:cubicBezTo>
                    <a:pt x="132" y="0"/>
                    <a:pt x="100" y="9"/>
                    <a:pt x="73" y="27"/>
                  </a:cubicBezTo>
                  <a:cubicBezTo>
                    <a:pt x="19" y="46"/>
                    <a:pt x="1" y="154"/>
                    <a:pt x="1" y="209"/>
                  </a:cubicBezTo>
                  <a:cubicBezTo>
                    <a:pt x="1" y="281"/>
                    <a:pt x="19" y="353"/>
                    <a:pt x="73" y="426"/>
                  </a:cubicBezTo>
                  <a:cubicBezTo>
                    <a:pt x="107" y="526"/>
                    <a:pt x="418" y="997"/>
                    <a:pt x="594" y="997"/>
                  </a:cubicBezTo>
                  <a:cubicBezTo>
                    <a:pt x="609" y="997"/>
                    <a:pt x="622" y="994"/>
                    <a:pt x="635" y="987"/>
                  </a:cubicBezTo>
                  <a:cubicBezTo>
                    <a:pt x="707" y="933"/>
                    <a:pt x="635" y="625"/>
                    <a:pt x="617" y="553"/>
                  </a:cubicBezTo>
                  <a:cubicBezTo>
                    <a:pt x="562" y="408"/>
                    <a:pt x="526" y="281"/>
                    <a:pt x="435" y="172"/>
                  </a:cubicBezTo>
                  <a:cubicBezTo>
                    <a:pt x="381" y="118"/>
                    <a:pt x="345" y="46"/>
                    <a:pt x="273" y="27"/>
                  </a:cubicBezTo>
                  <a:cubicBezTo>
                    <a:pt x="236" y="9"/>
                    <a:pt x="200" y="0"/>
                    <a:pt x="1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11"/>
            <p:cNvSpPr/>
            <p:nvPr/>
          </p:nvSpPr>
          <p:spPr>
            <a:xfrm>
              <a:off x="8499282" y="4078443"/>
              <a:ext cx="95050" cy="168469"/>
            </a:xfrm>
            <a:custGeom>
              <a:avLst/>
              <a:gdLst/>
              <a:ahLst/>
              <a:cxnLst/>
              <a:rect l="l" t="t" r="r" b="b"/>
              <a:pathLst>
                <a:path w="580" h="1028" extrusionOk="0">
                  <a:moveTo>
                    <a:pt x="237" y="0"/>
                  </a:moveTo>
                  <a:cubicBezTo>
                    <a:pt x="217" y="0"/>
                    <a:pt x="197" y="4"/>
                    <a:pt x="182" y="15"/>
                  </a:cubicBezTo>
                  <a:cubicBezTo>
                    <a:pt x="55" y="51"/>
                    <a:pt x="0" y="196"/>
                    <a:pt x="19" y="305"/>
                  </a:cubicBezTo>
                  <a:cubicBezTo>
                    <a:pt x="37" y="413"/>
                    <a:pt x="109" y="522"/>
                    <a:pt x="182" y="613"/>
                  </a:cubicBezTo>
                  <a:cubicBezTo>
                    <a:pt x="272" y="739"/>
                    <a:pt x="326" y="884"/>
                    <a:pt x="453" y="975"/>
                  </a:cubicBezTo>
                  <a:cubicBezTo>
                    <a:pt x="485" y="1012"/>
                    <a:pt x="509" y="1027"/>
                    <a:pt x="527" y="1027"/>
                  </a:cubicBezTo>
                  <a:cubicBezTo>
                    <a:pt x="571" y="1027"/>
                    <a:pt x="580" y="938"/>
                    <a:pt x="580" y="848"/>
                  </a:cubicBezTo>
                  <a:cubicBezTo>
                    <a:pt x="580" y="649"/>
                    <a:pt x="580" y="432"/>
                    <a:pt x="508" y="250"/>
                  </a:cubicBezTo>
                  <a:cubicBezTo>
                    <a:pt x="489" y="160"/>
                    <a:pt x="471" y="106"/>
                    <a:pt x="399" y="51"/>
                  </a:cubicBezTo>
                  <a:cubicBezTo>
                    <a:pt x="348" y="26"/>
                    <a:pt x="287" y="0"/>
                    <a:pt x="2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11"/>
            <p:cNvSpPr/>
            <p:nvPr/>
          </p:nvSpPr>
          <p:spPr>
            <a:xfrm>
              <a:off x="8579420" y="4232000"/>
              <a:ext cx="193051" cy="82759"/>
            </a:xfrm>
            <a:custGeom>
              <a:avLst/>
              <a:gdLst/>
              <a:ahLst/>
              <a:cxnLst/>
              <a:rect l="l" t="t" r="r" b="b"/>
              <a:pathLst>
                <a:path w="1178" h="505" extrusionOk="0">
                  <a:moveTo>
                    <a:pt x="561" y="0"/>
                  </a:moveTo>
                  <a:cubicBezTo>
                    <a:pt x="411" y="0"/>
                    <a:pt x="241" y="9"/>
                    <a:pt x="163" y="74"/>
                  </a:cubicBezTo>
                  <a:cubicBezTo>
                    <a:pt x="0" y="183"/>
                    <a:pt x="363" y="309"/>
                    <a:pt x="453" y="364"/>
                  </a:cubicBezTo>
                  <a:cubicBezTo>
                    <a:pt x="562" y="400"/>
                    <a:pt x="689" y="472"/>
                    <a:pt x="797" y="491"/>
                  </a:cubicBezTo>
                  <a:cubicBezTo>
                    <a:pt x="825" y="500"/>
                    <a:pt x="856" y="504"/>
                    <a:pt x="887" y="504"/>
                  </a:cubicBezTo>
                  <a:cubicBezTo>
                    <a:pt x="977" y="504"/>
                    <a:pt x="1074" y="467"/>
                    <a:pt x="1141" y="400"/>
                  </a:cubicBezTo>
                  <a:cubicBezTo>
                    <a:pt x="1159" y="382"/>
                    <a:pt x="1178" y="309"/>
                    <a:pt x="1178" y="273"/>
                  </a:cubicBezTo>
                  <a:cubicBezTo>
                    <a:pt x="1178" y="219"/>
                    <a:pt x="1178" y="201"/>
                    <a:pt x="1159" y="183"/>
                  </a:cubicBezTo>
                  <a:cubicBezTo>
                    <a:pt x="1069" y="38"/>
                    <a:pt x="888" y="2"/>
                    <a:pt x="725" y="2"/>
                  </a:cubicBezTo>
                  <a:cubicBezTo>
                    <a:pt x="678" y="2"/>
                    <a:pt x="621" y="0"/>
                    <a:pt x="5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11"/>
            <p:cNvSpPr/>
            <p:nvPr/>
          </p:nvSpPr>
          <p:spPr>
            <a:xfrm>
              <a:off x="8505182" y="3778050"/>
              <a:ext cx="341526" cy="540312"/>
            </a:xfrm>
            <a:custGeom>
              <a:avLst/>
              <a:gdLst/>
              <a:ahLst/>
              <a:cxnLst/>
              <a:rect l="l" t="t" r="r" b="b"/>
              <a:pathLst>
                <a:path w="2084" h="3297" fill="none" extrusionOk="0">
                  <a:moveTo>
                    <a:pt x="1" y="3297"/>
                  </a:moveTo>
                  <a:cubicBezTo>
                    <a:pt x="1069" y="2500"/>
                    <a:pt x="1812" y="1305"/>
                    <a:pt x="2083" y="1"/>
                  </a:cubicBezTo>
                </a:path>
              </a:pathLst>
            </a:custGeom>
            <a:noFill/>
            <a:ln w="27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2" name="Google Shape;612;p11"/>
          <p:cNvGrpSpPr/>
          <p:nvPr/>
        </p:nvGrpSpPr>
        <p:grpSpPr>
          <a:xfrm>
            <a:off x="-2" y="-2"/>
            <a:ext cx="9143943" cy="5008709"/>
            <a:chOff x="-2" y="-2"/>
            <a:chExt cx="9143943" cy="5008709"/>
          </a:xfrm>
        </p:grpSpPr>
        <p:sp>
          <p:nvSpPr>
            <p:cNvPr id="613" name="Google Shape;613;p11"/>
            <p:cNvSpPr/>
            <p:nvPr/>
          </p:nvSpPr>
          <p:spPr>
            <a:xfrm>
              <a:off x="2990510" y="4827774"/>
              <a:ext cx="32100" cy="30438"/>
            </a:xfrm>
            <a:custGeom>
              <a:avLst/>
              <a:gdLst/>
              <a:ahLst/>
              <a:cxnLst/>
              <a:rect l="l" t="t" r="r" b="b"/>
              <a:pathLst>
                <a:path w="1004" h="952" extrusionOk="0">
                  <a:moveTo>
                    <a:pt x="478" y="1"/>
                  </a:moveTo>
                  <a:cubicBezTo>
                    <a:pt x="450" y="1"/>
                    <a:pt x="423" y="2"/>
                    <a:pt x="396" y="5"/>
                  </a:cubicBezTo>
                  <a:cubicBezTo>
                    <a:pt x="153" y="36"/>
                    <a:pt x="1" y="309"/>
                    <a:pt x="31" y="583"/>
                  </a:cubicBezTo>
                  <a:cubicBezTo>
                    <a:pt x="59" y="805"/>
                    <a:pt x="290" y="951"/>
                    <a:pt x="539" y="951"/>
                  </a:cubicBezTo>
                  <a:cubicBezTo>
                    <a:pt x="562" y="951"/>
                    <a:pt x="585" y="950"/>
                    <a:pt x="609" y="948"/>
                  </a:cubicBezTo>
                  <a:cubicBezTo>
                    <a:pt x="852" y="917"/>
                    <a:pt x="1004" y="644"/>
                    <a:pt x="973" y="370"/>
                  </a:cubicBezTo>
                  <a:cubicBezTo>
                    <a:pt x="946" y="124"/>
                    <a:pt x="722" y="1"/>
                    <a:pt x="4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11"/>
            <p:cNvSpPr/>
            <p:nvPr/>
          </p:nvSpPr>
          <p:spPr>
            <a:xfrm>
              <a:off x="3449220" y="4862848"/>
              <a:ext cx="48630" cy="46808"/>
            </a:xfrm>
            <a:custGeom>
              <a:avLst/>
              <a:gdLst/>
              <a:ahLst/>
              <a:cxnLst/>
              <a:rect l="l" t="t" r="r" b="b"/>
              <a:pathLst>
                <a:path w="1521" h="1464" extrusionOk="0">
                  <a:moveTo>
                    <a:pt x="793" y="0"/>
                  </a:moveTo>
                  <a:cubicBezTo>
                    <a:pt x="396" y="0"/>
                    <a:pt x="89" y="293"/>
                    <a:pt x="31" y="641"/>
                  </a:cubicBezTo>
                  <a:cubicBezTo>
                    <a:pt x="0" y="1066"/>
                    <a:pt x="274" y="1401"/>
                    <a:pt x="669" y="1462"/>
                  </a:cubicBezTo>
                  <a:cubicBezTo>
                    <a:pt x="689" y="1463"/>
                    <a:pt x="708" y="1464"/>
                    <a:pt x="728" y="1464"/>
                  </a:cubicBezTo>
                  <a:cubicBezTo>
                    <a:pt x="1125" y="1464"/>
                    <a:pt x="1432" y="1170"/>
                    <a:pt x="1490" y="793"/>
                  </a:cubicBezTo>
                  <a:cubicBezTo>
                    <a:pt x="1520" y="398"/>
                    <a:pt x="1216" y="33"/>
                    <a:pt x="851" y="3"/>
                  </a:cubicBezTo>
                  <a:cubicBezTo>
                    <a:pt x="832" y="1"/>
                    <a:pt x="812" y="0"/>
                    <a:pt x="7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11"/>
            <p:cNvSpPr/>
            <p:nvPr/>
          </p:nvSpPr>
          <p:spPr>
            <a:xfrm>
              <a:off x="2825308" y="4860642"/>
              <a:ext cx="35010" cy="30853"/>
            </a:xfrm>
            <a:custGeom>
              <a:avLst/>
              <a:gdLst/>
              <a:ahLst/>
              <a:cxnLst/>
              <a:rect l="l" t="t" r="r" b="b"/>
              <a:pathLst>
                <a:path w="1095" h="965" extrusionOk="0">
                  <a:moveTo>
                    <a:pt x="543" y="0"/>
                  </a:moveTo>
                  <a:cubicBezTo>
                    <a:pt x="514" y="0"/>
                    <a:pt x="485" y="4"/>
                    <a:pt x="456" y="11"/>
                  </a:cubicBezTo>
                  <a:cubicBezTo>
                    <a:pt x="183" y="41"/>
                    <a:pt x="0" y="315"/>
                    <a:pt x="61" y="558"/>
                  </a:cubicBezTo>
                  <a:cubicBezTo>
                    <a:pt x="88" y="796"/>
                    <a:pt x="298" y="965"/>
                    <a:pt x="532" y="965"/>
                  </a:cubicBezTo>
                  <a:cubicBezTo>
                    <a:pt x="567" y="965"/>
                    <a:pt x="603" y="961"/>
                    <a:pt x="639" y="953"/>
                  </a:cubicBezTo>
                  <a:cubicBezTo>
                    <a:pt x="912" y="923"/>
                    <a:pt x="1095" y="649"/>
                    <a:pt x="1003" y="375"/>
                  </a:cubicBezTo>
                  <a:cubicBezTo>
                    <a:pt x="977" y="188"/>
                    <a:pt x="761" y="0"/>
                    <a:pt x="5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11"/>
            <p:cNvSpPr/>
            <p:nvPr/>
          </p:nvSpPr>
          <p:spPr>
            <a:xfrm>
              <a:off x="3285936" y="4896867"/>
              <a:ext cx="49621" cy="46808"/>
            </a:xfrm>
            <a:custGeom>
              <a:avLst/>
              <a:gdLst/>
              <a:ahLst/>
              <a:cxnLst/>
              <a:rect l="l" t="t" r="r" b="b"/>
              <a:pathLst>
                <a:path w="1552" h="1464" extrusionOk="0">
                  <a:moveTo>
                    <a:pt x="792" y="0"/>
                  </a:moveTo>
                  <a:cubicBezTo>
                    <a:pt x="421" y="0"/>
                    <a:pt x="91" y="266"/>
                    <a:pt x="62" y="641"/>
                  </a:cubicBezTo>
                  <a:cubicBezTo>
                    <a:pt x="1" y="1036"/>
                    <a:pt x="274" y="1401"/>
                    <a:pt x="700" y="1461"/>
                  </a:cubicBezTo>
                  <a:cubicBezTo>
                    <a:pt x="719" y="1463"/>
                    <a:pt x="737" y="1464"/>
                    <a:pt x="756" y="1464"/>
                  </a:cubicBezTo>
                  <a:cubicBezTo>
                    <a:pt x="1104" y="1464"/>
                    <a:pt x="1461" y="1197"/>
                    <a:pt x="1490" y="793"/>
                  </a:cubicBezTo>
                  <a:cubicBezTo>
                    <a:pt x="1551" y="428"/>
                    <a:pt x="1217" y="33"/>
                    <a:pt x="852" y="2"/>
                  </a:cubicBezTo>
                  <a:cubicBezTo>
                    <a:pt x="832" y="1"/>
                    <a:pt x="812" y="0"/>
                    <a:pt x="79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11"/>
            <p:cNvSpPr/>
            <p:nvPr/>
          </p:nvSpPr>
          <p:spPr>
            <a:xfrm>
              <a:off x="7229602" y="3415478"/>
              <a:ext cx="94287" cy="82713"/>
            </a:xfrm>
            <a:custGeom>
              <a:avLst/>
              <a:gdLst/>
              <a:ahLst/>
              <a:cxnLst/>
              <a:rect l="l" t="t" r="r" b="b"/>
              <a:pathLst>
                <a:path w="2949" h="2587" extrusionOk="0">
                  <a:moveTo>
                    <a:pt x="1501" y="1"/>
                  </a:moveTo>
                  <a:cubicBezTo>
                    <a:pt x="1225" y="1"/>
                    <a:pt x="943" y="98"/>
                    <a:pt x="699" y="303"/>
                  </a:cubicBezTo>
                  <a:cubicBezTo>
                    <a:pt x="122" y="698"/>
                    <a:pt x="0" y="1549"/>
                    <a:pt x="456" y="2066"/>
                  </a:cubicBezTo>
                  <a:cubicBezTo>
                    <a:pt x="706" y="2405"/>
                    <a:pt x="1103" y="2587"/>
                    <a:pt x="1493" y="2587"/>
                  </a:cubicBezTo>
                  <a:cubicBezTo>
                    <a:pt x="1766" y="2587"/>
                    <a:pt x="2036" y="2497"/>
                    <a:pt x="2250" y="2309"/>
                  </a:cubicBezTo>
                  <a:cubicBezTo>
                    <a:pt x="2827" y="1884"/>
                    <a:pt x="2949" y="1032"/>
                    <a:pt x="2493" y="516"/>
                  </a:cubicBezTo>
                  <a:cubicBezTo>
                    <a:pt x="2247" y="182"/>
                    <a:pt x="1879" y="1"/>
                    <a:pt x="150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11"/>
            <p:cNvSpPr/>
            <p:nvPr/>
          </p:nvSpPr>
          <p:spPr>
            <a:xfrm>
              <a:off x="7972858" y="4323359"/>
              <a:ext cx="51540" cy="45049"/>
            </a:xfrm>
            <a:custGeom>
              <a:avLst/>
              <a:gdLst/>
              <a:ahLst/>
              <a:cxnLst/>
              <a:rect l="l" t="t" r="r" b="b"/>
              <a:pathLst>
                <a:path w="1612" h="1409" extrusionOk="0">
                  <a:moveTo>
                    <a:pt x="825" y="1"/>
                  </a:moveTo>
                  <a:cubicBezTo>
                    <a:pt x="675" y="1"/>
                    <a:pt x="522" y="47"/>
                    <a:pt x="396" y="136"/>
                  </a:cubicBezTo>
                  <a:cubicBezTo>
                    <a:pt x="92" y="349"/>
                    <a:pt x="1" y="835"/>
                    <a:pt x="244" y="1109"/>
                  </a:cubicBezTo>
                  <a:cubicBezTo>
                    <a:pt x="370" y="1306"/>
                    <a:pt x="581" y="1408"/>
                    <a:pt x="795" y="1408"/>
                  </a:cubicBezTo>
                  <a:cubicBezTo>
                    <a:pt x="943" y="1408"/>
                    <a:pt x="1092" y="1360"/>
                    <a:pt x="1216" y="1260"/>
                  </a:cubicBezTo>
                  <a:cubicBezTo>
                    <a:pt x="1520" y="1048"/>
                    <a:pt x="1612" y="592"/>
                    <a:pt x="1368" y="288"/>
                  </a:cubicBezTo>
                  <a:cubicBezTo>
                    <a:pt x="1244" y="93"/>
                    <a:pt x="1037" y="1"/>
                    <a:pt x="8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11"/>
            <p:cNvSpPr/>
            <p:nvPr/>
          </p:nvSpPr>
          <p:spPr>
            <a:xfrm>
              <a:off x="7236412" y="3595387"/>
              <a:ext cx="35969" cy="31301"/>
            </a:xfrm>
            <a:custGeom>
              <a:avLst/>
              <a:gdLst/>
              <a:ahLst/>
              <a:cxnLst/>
              <a:rect l="l" t="t" r="r" b="b"/>
              <a:pathLst>
                <a:path w="1125" h="979" extrusionOk="0">
                  <a:moveTo>
                    <a:pt x="528" y="0"/>
                  </a:moveTo>
                  <a:cubicBezTo>
                    <a:pt x="434" y="0"/>
                    <a:pt x="345" y="27"/>
                    <a:pt x="274" y="86"/>
                  </a:cubicBezTo>
                  <a:cubicBezTo>
                    <a:pt x="31" y="238"/>
                    <a:pt x="0" y="542"/>
                    <a:pt x="183" y="785"/>
                  </a:cubicBezTo>
                  <a:cubicBezTo>
                    <a:pt x="269" y="907"/>
                    <a:pt x="405" y="979"/>
                    <a:pt x="546" y="979"/>
                  </a:cubicBezTo>
                  <a:cubicBezTo>
                    <a:pt x="651" y="979"/>
                    <a:pt x="760" y="938"/>
                    <a:pt x="851" y="846"/>
                  </a:cubicBezTo>
                  <a:cubicBezTo>
                    <a:pt x="1094" y="694"/>
                    <a:pt x="1125" y="390"/>
                    <a:pt x="942" y="178"/>
                  </a:cubicBezTo>
                  <a:cubicBezTo>
                    <a:pt x="831" y="66"/>
                    <a:pt x="674" y="0"/>
                    <a:pt x="5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11"/>
            <p:cNvSpPr/>
            <p:nvPr/>
          </p:nvSpPr>
          <p:spPr>
            <a:xfrm>
              <a:off x="6808811" y="3549923"/>
              <a:ext cx="92337" cy="82457"/>
            </a:xfrm>
            <a:custGeom>
              <a:avLst/>
              <a:gdLst/>
              <a:ahLst/>
              <a:cxnLst/>
              <a:rect l="l" t="t" r="r" b="b"/>
              <a:pathLst>
                <a:path w="2888" h="2579" extrusionOk="0">
                  <a:moveTo>
                    <a:pt x="1422" y="1"/>
                  </a:moveTo>
                  <a:cubicBezTo>
                    <a:pt x="1272" y="1"/>
                    <a:pt x="1120" y="26"/>
                    <a:pt x="973" y="80"/>
                  </a:cubicBezTo>
                  <a:cubicBezTo>
                    <a:pt x="304" y="353"/>
                    <a:pt x="0" y="1052"/>
                    <a:pt x="213" y="1752"/>
                  </a:cubicBezTo>
                  <a:cubicBezTo>
                    <a:pt x="428" y="2278"/>
                    <a:pt x="926" y="2579"/>
                    <a:pt x="1455" y="2579"/>
                  </a:cubicBezTo>
                  <a:cubicBezTo>
                    <a:pt x="1598" y="2579"/>
                    <a:pt x="1742" y="2557"/>
                    <a:pt x="1885" y="2511"/>
                  </a:cubicBezTo>
                  <a:cubicBezTo>
                    <a:pt x="2584" y="2238"/>
                    <a:pt x="2888" y="1508"/>
                    <a:pt x="2644" y="840"/>
                  </a:cubicBezTo>
                  <a:cubicBezTo>
                    <a:pt x="2455" y="319"/>
                    <a:pt x="1952" y="1"/>
                    <a:pt x="14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11"/>
            <p:cNvSpPr/>
            <p:nvPr/>
          </p:nvSpPr>
          <p:spPr>
            <a:xfrm>
              <a:off x="3269218" y="717461"/>
              <a:ext cx="92337" cy="82457"/>
            </a:xfrm>
            <a:custGeom>
              <a:avLst/>
              <a:gdLst/>
              <a:ahLst/>
              <a:cxnLst/>
              <a:rect l="l" t="t" r="r" b="b"/>
              <a:pathLst>
                <a:path w="2888" h="2579" extrusionOk="0">
                  <a:moveTo>
                    <a:pt x="1415" y="0"/>
                  </a:moveTo>
                  <a:cubicBezTo>
                    <a:pt x="1278" y="0"/>
                    <a:pt x="1139" y="21"/>
                    <a:pt x="1003" y="64"/>
                  </a:cubicBezTo>
                  <a:cubicBezTo>
                    <a:pt x="304" y="338"/>
                    <a:pt x="0" y="1067"/>
                    <a:pt x="243" y="1736"/>
                  </a:cubicBezTo>
                  <a:cubicBezTo>
                    <a:pt x="431" y="2275"/>
                    <a:pt x="907" y="2579"/>
                    <a:pt x="1421" y="2579"/>
                  </a:cubicBezTo>
                  <a:cubicBezTo>
                    <a:pt x="1575" y="2579"/>
                    <a:pt x="1731" y="2552"/>
                    <a:pt x="1885" y="2496"/>
                  </a:cubicBezTo>
                  <a:cubicBezTo>
                    <a:pt x="2584" y="2222"/>
                    <a:pt x="2888" y="1523"/>
                    <a:pt x="2645" y="824"/>
                  </a:cubicBezTo>
                  <a:cubicBezTo>
                    <a:pt x="2451" y="316"/>
                    <a:pt x="1949" y="0"/>
                    <a:pt x="14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11"/>
            <p:cNvSpPr/>
            <p:nvPr/>
          </p:nvSpPr>
          <p:spPr>
            <a:xfrm>
              <a:off x="3813597" y="3472433"/>
              <a:ext cx="92369" cy="82457"/>
            </a:xfrm>
            <a:custGeom>
              <a:avLst/>
              <a:gdLst/>
              <a:ahLst/>
              <a:cxnLst/>
              <a:rect l="l" t="t" r="r" b="b"/>
              <a:pathLst>
                <a:path w="2889" h="2579" extrusionOk="0">
                  <a:moveTo>
                    <a:pt x="1415" y="0"/>
                  </a:moveTo>
                  <a:cubicBezTo>
                    <a:pt x="1278" y="0"/>
                    <a:pt x="1140" y="21"/>
                    <a:pt x="1004" y="64"/>
                  </a:cubicBezTo>
                  <a:cubicBezTo>
                    <a:pt x="304" y="338"/>
                    <a:pt x="1" y="1067"/>
                    <a:pt x="244" y="1736"/>
                  </a:cubicBezTo>
                  <a:cubicBezTo>
                    <a:pt x="431" y="2274"/>
                    <a:pt x="907" y="2579"/>
                    <a:pt x="1435" y="2579"/>
                  </a:cubicBezTo>
                  <a:cubicBezTo>
                    <a:pt x="1593" y="2579"/>
                    <a:pt x="1755" y="2552"/>
                    <a:pt x="1915" y="2496"/>
                  </a:cubicBezTo>
                  <a:cubicBezTo>
                    <a:pt x="2584" y="2222"/>
                    <a:pt x="2888" y="1523"/>
                    <a:pt x="2675" y="824"/>
                  </a:cubicBezTo>
                  <a:cubicBezTo>
                    <a:pt x="2457" y="316"/>
                    <a:pt x="1951" y="0"/>
                    <a:pt x="14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11"/>
            <p:cNvSpPr/>
            <p:nvPr/>
          </p:nvSpPr>
          <p:spPr>
            <a:xfrm>
              <a:off x="5133182" y="715606"/>
              <a:ext cx="92337" cy="83352"/>
            </a:xfrm>
            <a:custGeom>
              <a:avLst/>
              <a:gdLst/>
              <a:ahLst/>
              <a:cxnLst/>
              <a:rect l="l" t="t" r="r" b="b"/>
              <a:pathLst>
                <a:path w="2888" h="2607" extrusionOk="0">
                  <a:moveTo>
                    <a:pt x="1446" y="0"/>
                  </a:moveTo>
                  <a:cubicBezTo>
                    <a:pt x="1291" y="0"/>
                    <a:pt x="1132" y="29"/>
                    <a:pt x="973" y="92"/>
                  </a:cubicBezTo>
                  <a:cubicBezTo>
                    <a:pt x="304" y="365"/>
                    <a:pt x="0" y="1095"/>
                    <a:pt x="213" y="1764"/>
                  </a:cubicBezTo>
                  <a:cubicBezTo>
                    <a:pt x="424" y="2302"/>
                    <a:pt x="905" y="2606"/>
                    <a:pt x="1421" y="2606"/>
                  </a:cubicBezTo>
                  <a:cubicBezTo>
                    <a:pt x="1575" y="2606"/>
                    <a:pt x="1731" y="2579"/>
                    <a:pt x="1885" y="2523"/>
                  </a:cubicBezTo>
                  <a:cubicBezTo>
                    <a:pt x="2584" y="2250"/>
                    <a:pt x="2888" y="1551"/>
                    <a:pt x="2645" y="852"/>
                  </a:cubicBezTo>
                  <a:cubicBezTo>
                    <a:pt x="2433" y="335"/>
                    <a:pt x="1968" y="0"/>
                    <a:pt x="14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11"/>
            <p:cNvSpPr/>
            <p:nvPr/>
          </p:nvSpPr>
          <p:spPr>
            <a:xfrm>
              <a:off x="6789372" y="3757744"/>
              <a:ext cx="51540" cy="45241"/>
            </a:xfrm>
            <a:custGeom>
              <a:avLst/>
              <a:gdLst/>
              <a:ahLst/>
              <a:cxnLst/>
              <a:rect l="l" t="t" r="r" b="b"/>
              <a:pathLst>
                <a:path w="1612" h="1415" extrusionOk="0">
                  <a:moveTo>
                    <a:pt x="758" y="0"/>
                  </a:moveTo>
                  <a:cubicBezTo>
                    <a:pt x="696" y="0"/>
                    <a:pt x="636" y="8"/>
                    <a:pt x="578" y="24"/>
                  </a:cubicBezTo>
                  <a:cubicBezTo>
                    <a:pt x="182" y="176"/>
                    <a:pt x="0" y="571"/>
                    <a:pt x="152" y="935"/>
                  </a:cubicBezTo>
                  <a:cubicBezTo>
                    <a:pt x="268" y="1237"/>
                    <a:pt x="508" y="1414"/>
                    <a:pt x="790" y="1414"/>
                  </a:cubicBezTo>
                  <a:cubicBezTo>
                    <a:pt x="878" y="1414"/>
                    <a:pt x="970" y="1397"/>
                    <a:pt x="1064" y="1361"/>
                  </a:cubicBezTo>
                  <a:cubicBezTo>
                    <a:pt x="1429" y="1209"/>
                    <a:pt x="1611" y="844"/>
                    <a:pt x="1489" y="449"/>
                  </a:cubicBezTo>
                  <a:cubicBezTo>
                    <a:pt x="1364" y="173"/>
                    <a:pt x="1051" y="0"/>
                    <a:pt x="7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11"/>
            <p:cNvSpPr/>
            <p:nvPr/>
          </p:nvSpPr>
          <p:spPr>
            <a:xfrm>
              <a:off x="7431542" y="4715911"/>
              <a:ext cx="35010" cy="32068"/>
            </a:xfrm>
            <a:custGeom>
              <a:avLst/>
              <a:gdLst/>
              <a:ahLst/>
              <a:cxnLst/>
              <a:rect l="l" t="t" r="r" b="b"/>
              <a:pathLst>
                <a:path w="1095" h="1003" extrusionOk="0">
                  <a:moveTo>
                    <a:pt x="532" y="0"/>
                  </a:moveTo>
                  <a:cubicBezTo>
                    <a:pt x="476" y="0"/>
                    <a:pt x="419" y="10"/>
                    <a:pt x="365" y="30"/>
                  </a:cubicBezTo>
                  <a:cubicBezTo>
                    <a:pt x="91" y="91"/>
                    <a:pt x="0" y="395"/>
                    <a:pt x="61" y="669"/>
                  </a:cubicBezTo>
                  <a:cubicBezTo>
                    <a:pt x="132" y="882"/>
                    <a:pt x="332" y="1002"/>
                    <a:pt x="532" y="1002"/>
                  </a:cubicBezTo>
                  <a:cubicBezTo>
                    <a:pt x="589" y="1002"/>
                    <a:pt x="645" y="993"/>
                    <a:pt x="699" y="973"/>
                  </a:cubicBezTo>
                  <a:cubicBezTo>
                    <a:pt x="973" y="912"/>
                    <a:pt x="1094" y="608"/>
                    <a:pt x="1003" y="334"/>
                  </a:cubicBezTo>
                  <a:cubicBezTo>
                    <a:pt x="932" y="121"/>
                    <a:pt x="732" y="0"/>
                    <a:pt x="5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11"/>
            <p:cNvSpPr/>
            <p:nvPr/>
          </p:nvSpPr>
          <p:spPr>
            <a:xfrm>
              <a:off x="8699779" y="3104208"/>
              <a:ext cx="93328" cy="82937"/>
            </a:xfrm>
            <a:custGeom>
              <a:avLst/>
              <a:gdLst/>
              <a:ahLst/>
              <a:cxnLst/>
              <a:rect l="l" t="t" r="r" b="b"/>
              <a:pathLst>
                <a:path w="2919" h="2594" extrusionOk="0">
                  <a:moveTo>
                    <a:pt x="1461" y="1"/>
                  </a:moveTo>
                  <a:cubicBezTo>
                    <a:pt x="1008" y="1"/>
                    <a:pt x="564" y="245"/>
                    <a:pt x="335" y="704"/>
                  </a:cubicBezTo>
                  <a:cubicBezTo>
                    <a:pt x="0" y="1312"/>
                    <a:pt x="213" y="2102"/>
                    <a:pt x="851" y="2437"/>
                  </a:cubicBezTo>
                  <a:cubicBezTo>
                    <a:pt x="1044" y="2543"/>
                    <a:pt x="1258" y="2594"/>
                    <a:pt x="1471" y="2594"/>
                  </a:cubicBezTo>
                  <a:cubicBezTo>
                    <a:pt x="1930" y="2594"/>
                    <a:pt x="2386" y="2356"/>
                    <a:pt x="2614" y="1920"/>
                  </a:cubicBezTo>
                  <a:cubicBezTo>
                    <a:pt x="2918" y="1251"/>
                    <a:pt x="2675" y="461"/>
                    <a:pt x="2067" y="157"/>
                  </a:cubicBezTo>
                  <a:cubicBezTo>
                    <a:pt x="1877" y="52"/>
                    <a:pt x="1668" y="1"/>
                    <a:pt x="14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11"/>
            <p:cNvSpPr/>
            <p:nvPr/>
          </p:nvSpPr>
          <p:spPr>
            <a:xfrm>
              <a:off x="8688109" y="2956079"/>
              <a:ext cx="53490" cy="46808"/>
            </a:xfrm>
            <a:custGeom>
              <a:avLst/>
              <a:gdLst/>
              <a:ahLst/>
              <a:cxnLst/>
              <a:rect l="l" t="t" r="r" b="b"/>
              <a:pathLst>
                <a:path w="1673" h="1464" extrusionOk="0">
                  <a:moveTo>
                    <a:pt x="872" y="1"/>
                  </a:moveTo>
                  <a:cubicBezTo>
                    <a:pt x="609" y="1"/>
                    <a:pt x="343" y="146"/>
                    <a:pt x="213" y="383"/>
                  </a:cubicBezTo>
                  <a:cubicBezTo>
                    <a:pt x="1" y="717"/>
                    <a:pt x="153" y="1173"/>
                    <a:pt x="487" y="1386"/>
                  </a:cubicBezTo>
                  <a:cubicBezTo>
                    <a:pt x="594" y="1439"/>
                    <a:pt x="708" y="1464"/>
                    <a:pt x="821" y="1464"/>
                  </a:cubicBezTo>
                  <a:cubicBezTo>
                    <a:pt x="1095" y="1464"/>
                    <a:pt x="1361" y="1318"/>
                    <a:pt x="1490" y="1082"/>
                  </a:cubicBezTo>
                  <a:cubicBezTo>
                    <a:pt x="1672" y="717"/>
                    <a:pt x="1581" y="261"/>
                    <a:pt x="1186" y="79"/>
                  </a:cubicBezTo>
                  <a:cubicBezTo>
                    <a:pt x="1088" y="25"/>
                    <a:pt x="980" y="1"/>
                    <a:pt x="8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11"/>
            <p:cNvSpPr/>
            <p:nvPr/>
          </p:nvSpPr>
          <p:spPr>
            <a:xfrm>
              <a:off x="8579274" y="3172053"/>
              <a:ext cx="35010" cy="30278"/>
            </a:xfrm>
            <a:custGeom>
              <a:avLst/>
              <a:gdLst/>
              <a:ahLst/>
              <a:cxnLst/>
              <a:rect l="l" t="t" r="r" b="b"/>
              <a:pathLst>
                <a:path w="1095" h="947" extrusionOk="0">
                  <a:moveTo>
                    <a:pt x="539" y="1"/>
                  </a:moveTo>
                  <a:cubicBezTo>
                    <a:pt x="358" y="1"/>
                    <a:pt x="187" y="82"/>
                    <a:pt x="122" y="254"/>
                  </a:cubicBezTo>
                  <a:cubicBezTo>
                    <a:pt x="0" y="467"/>
                    <a:pt x="61" y="771"/>
                    <a:pt x="304" y="892"/>
                  </a:cubicBezTo>
                  <a:cubicBezTo>
                    <a:pt x="369" y="929"/>
                    <a:pt x="443" y="947"/>
                    <a:pt x="517" y="947"/>
                  </a:cubicBezTo>
                  <a:cubicBezTo>
                    <a:pt x="686" y="947"/>
                    <a:pt x="858" y="857"/>
                    <a:pt x="943" y="710"/>
                  </a:cubicBezTo>
                  <a:cubicBezTo>
                    <a:pt x="1095" y="467"/>
                    <a:pt x="1034" y="163"/>
                    <a:pt x="760" y="41"/>
                  </a:cubicBezTo>
                  <a:cubicBezTo>
                    <a:pt x="689" y="14"/>
                    <a:pt x="613" y="1"/>
                    <a:pt x="5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11"/>
            <p:cNvSpPr/>
            <p:nvPr/>
          </p:nvSpPr>
          <p:spPr>
            <a:xfrm>
              <a:off x="8404353" y="2775882"/>
              <a:ext cx="89427" cy="81658"/>
            </a:xfrm>
            <a:custGeom>
              <a:avLst/>
              <a:gdLst/>
              <a:ahLst/>
              <a:cxnLst/>
              <a:rect l="l" t="t" r="r" b="b"/>
              <a:pathLst>
                <a:path w="2797" h="2554" extrusionOk="0">
                  <a:moveTo>
                    <a:pt x="1398" y="0"/>
                  </a:moveTo>
                  <a:cubicBezTo>
                    <a:pt x="1064" y="0"/>
                    <a:pt x="730" y="122"/>
                    <a:pt x="486" y="365"/>
                  </a:cubicBezTo>
                  <a:cubicBezTo>
                    <a:pt x="0" y="851"/>
                    <a:pt x="0" y="1702"/>
                    <a:pt x="486" y="2189"/>
                  </a:cubicBezTo>
                  <a:cubicBezTo>
                    <a:pt x="730" y="2432"/>
                    <a:pt x="1064" y="2553"/>
                    <a:pt x="1398" y="2553"/>
                  </a:cubicBezTo>
                  <a:cubicBezTo>
                    <a:pt x="1733" y="2553"/>
                    <a:pt x="2067" y="2432"/>
                    <a:pt x="2310" y="2189"/>
                  </a:cubicBezTo>
                  <a:cubicBezTo>
                    <a:pt x="2797" y="1642"/>
                    <a:pt x="2797" y="851"/>
                    <a:pt x="2310" y="365"/>
                  </a:cubicBezTo>
                  <a:cubicBezTo>
                    <a:pt x="2067" y="122"/>
                    <a:pt x="1733" y="0"/>
                    <a:pt x="13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11"/>
            <p:cNvSpPr/>
            <p:nvPr/>
          </p:nvSpPr>
          <p:spPr>
            <a:xfrm>
              <a:off x="8235250" y="2835383"/>
              <a:ext cx="51540" cy="45465"/>
            </a:xfrm>
            <a:custGeom>
              <a:avLst/>
              <a:gdLst/>
              <a:ahLst/>
              <a:cxnLst/>
              <a:rect l="l" t="t" r="r" b="b"/>
              <a:pathLst>
                <a:path w="1612" h="1422" extrusionOk="0">
                  <a:moveTo>
                    <a:pt x="802" y="1"/>
                  </a:moveTo>
                  <a:cubicBezTo>
                    <a:pt x="616" y="1"/>
                    <a:pt x="426" y="69"/>
                    <a:pt x="274" y="206"/>
                  </a:cubicBezTo>
                  <a:cubicBezTo>
                    <a:pt x="0" y="480"/>
                    <a:pt x="0" y="936"/>
                    <a:pt x="274" y="1240"/>
                  </a:cubicBezTo>
                  <a:cubicBezTo>
                    <a:pt x="411" y="1361"/>
                    <a:pt x="585" y="1422"/>
                    <a:pt x="768" y="1422"/>
                  </a:cubicBezTo>
                  <a:cubicBezTo>
                    <a:pt x="950" y="1422"/>
                    <a:pt x="1140" y="1361"/>
                    <a:pt x="1307" y="1240"/>
                  </a:cubicBezTo>
                  <a:cubicBezTo>
                    <a:pt x="1550" y="936"/>
                    <a:pt x="1611" y="480"/>
                    <a:pt x="1307" y="206"/>
                  </a:cubicBezTo>
                  <a:cubicBezTo>
                    <a:pt x="1170" y="69"/>
                    <a:pt x="988" y="1"/>
                    <a:pt x="8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11"/>
            <p:cNvSpPr/>
            <p:nvPr/>
          </p:nvSpPr>
          <p:spPr>
            <a:xfrm>
              <a:off x="8588003" y="2803570"/>
              <a:ext cx="34051" cy="31141"/>
            </a:xfrm>
            <a:custGeom>
              <a:avLst/>
              <a:gdLst/>
              <a:ahLst/>
              <a:cxnLst/>
              <a:rect l="l" t="t" r="r" b="b"/>
              <a:pathLst>
                <a:path w="1065" h="974" extrusionOk="0">
                  <a:moveTo>
                    <a:pt x="518" y="1"/>
                  </a:moveTo>
                  <a:cubicBezTo>
                    <a:pt x="396" y="1"/>
                    <a:pt x="274" y="46"/>
                    <a:pt x="183" y="137"/>
                  </a:cubicBezTo>
                  <a:cubicBezTo>
                    <a:pt x="1" y="320"/>
                    <a:pt x="1" y="624"/>
                    <a:pt x="183" y="836"/>
                  </a:cubicBezTo>
                  <a:cubicBezTo>
                    <a:pt x="274" y="928"/>
                    <a:pt x="396" y="973"/>
                    <a:pt x="518" y="973"/>
                  </a:cubicBezTo>
                  <a:cubicBezTo>
                    <a:pt x="639" y="973"/>
                    <a:pt x="761" y="928"/>
                    <a:pt x="852" y="836"/>
                  </a:cubicBezTo>
                  <a:cubicBezTo>
                    <a:pt x="1065" y="624"/>
                    <a:pt x="1065" y="320"/>
                    <a:pt x="852" y="137"/>
                  </a:cubicBezTo>
                  <a:cubicBezTo>
                    <a:pt x="761" y="46"/>
                    <a:pt x="639" y="1"/>
                    <a:pt x="5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11"/>
            <p:cNvSpPr/>
            <p:nvPr/>
          </p:nvSpPr>
          <p:spPr>
            <a:xfrm>
              <a:off x="6342333" y="3481501"/>
              <a:ext cx="60268" cy="61259"/>
            </a:xfrm>
            <a:custGeom>
              <a:avLst/>
              <a:gdLst/>
              <a:ahLst/>
              <a:cxnLst/>
              <a:rect l="l" t="t" r="r" b="b"/>
              <a:pathLst>
                <a:path w="1885" h="1916" extrusionOk="0">
                  <a:moveTo>
                    <a:pt x="942" y="1"/>
                  </a:moveTo>
                  <a:cubicBezTo>
                    <a:pt x="426" y="1"/>
                    <a:pt x="0" y="426"/>
                    <a:pt x="0" y="974"/>
                  </a:cubicBezTo>
                  <a:cubicBezTo>
                    <a:pt x="0" y="1490"/>
                    <a:pt x="426" y="1916"/>
                    <a:pt x="942" y="1916"/>
                  </a:cubicBezTo>
                  <a:cubicBezTo>
                    <a:pt x="1459" y="1916"/>
                    <a:pt x="1885" y="1490"/>
                    <a:pt x="1885" y="974"/>
                  </a:cubicBezTo>
                  <a:cubicBezTo>
                    <a:pt x="1885" y="426"/>
                    <a:pt x="1489" y="1"/>
                    <a:pt x="9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11"/>
            <p:cNvSpPr/>
            <p:nvPr/>
          </p:nvSpPr>
          <p:spPr>
            <a:xfrm>
              <a:off x="2602527" y="418230"/>
              <a:ext cx="58350" cy="58350"/>
            </a:xfrm>
            <a:custGeom>
              <a:avLst/>
              <a:gdLst/>
              <a:ahLst/>
              <a:cxnLst/>
              <a:rect l="l" t="t" r="r" b="b"/>
              <a:pathLst>
                <a:path w="1825" h="1825" extrusionOk="0">
                  <a:moveTo>
                    <a:pt x="913" y="1"/>
                  </a:moveTo>
                  <a:cubicBezTo>
                    <a:pt x="426" y="1"/>
                    <a:pt x="1" y="426"/>
                    <a:pt x="1" y="912"/>
                  </a:cubicBezTo>
                  <a:cubicBezTo>
                    <a:pt x="1" y="1429"/>
                    <a:pt x="426" y="1824"/>
                    <a:pt x="913" y="1824"/>
                  </a:cubicBezTo>
                  <a:cubicBezTo>
                    <a:pt x="1399" y="1824"/>
                    <a:pt x="1824" y="1429"/>
                    <a:pt x="1824" y="912"/>
                  </a:cubicBezTo>
                  <a:cubicBezTo>
                    <a:pt x="1824" y="426"/>
                    <a:pt x="1399" y="1"/>
                    <a:pt x="9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11"/>
            <p:cNvSpPr/>
            <p:nvPr/>
          </p:nvSpPr>
          <p:spPr>
            <a:xfrm>
              <a:off x="2754141" y="481408"/>
              <a:ext cx="27241" cy="27241"/>
            </a:xfrm>
            <a:custGeom>
              <a:avLst/>
              <a:gdLst/>
              <a:ahLst/>
              <a:cxnLst/>
              <a:rect l="l" t="t" r="r" b="b"/>
              <a:pathLst>
                <a:path w="852" h="852" extrusionOk="0">
                  <a:moveTo>
                    <a:pt x="426" y="0"/>
                  </a:moveTo>
                  <a:cubicBezTo>
                    <a:pt x="183" y="0"/>
                    <a:pt x="0" y="213"/>
                    <a:pt x="0" y="426"/>
                  </a:cubicBezTo>
                  <a:cubicBezTo>
                    <a:pt x="0" y="669"/>
                    <a:pt x="183" y="851"/>
                    <a:pt x="426" y="851"/>
                  </a:cubicBezTo>
                  <a:cubicBezTo>
                    <a:pt x="639" y="851"/>
                    <a:pt x="852" y="669"/>
                    <a:pt x="852" y="426"/>
                  </a:cubicBezTo>
                  <a:cubicBezTo>
                    <a:pt x="852" y="213"/>
                    <a:pt x="639" y="0"/>
                    <a:pt x="42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11"/>
            <p:cNvSpPr/>
            <p:nvPr/>
          </p:nvSpPr>
          <p:spPr>
            <a:xfrm>
              <a:off x="2709443" y="619401"/>
              <a:ext cx="94287" cy="94287"/>
            </a:xfrm>
            <a:custGeom>
              <a:avLst/>
              <a:gdLst/>
              <a:ahLst/>
              <a:cxnLst/>
              <a:rect l="l" t="t" r="r" b="b"/>
              <a:pathLst>
                <a:path w="2949" h="2949" extrusionOk="0">
                  <a:moveTo>
                    <a:pt x="1490" y="0"/>
                  </a:moveTo>
                  <a:cubicBezTo>
                    <a:pt x="639" y="0"/>
                    <a:pt x="0" y="639"/>
                    <a:pt x="0" y="1459"/>
                  </a:cubicBezTo>
                  <a:cubicBezTo>
                    <a:pt x="0" y="2280"/>
                    <a:pt x="639" y="2949"/>
                    <a:pt x="1490" y="2949"/>
                  </a:cubicBezTo>
                  <a:cubicBezTo>
                    <a:pt x="2310" y="2949"/>
                    <a:pt x="2949" y="2280"/>
                    <a:pt x="2949" y="1459"/>
                  </a:cubicBezTo>
                  <a:cubicBezTo>
                    <a:pt x="2949" y="669"/>
                    <a:pt x="2310" y="0"/>
                    <a:pt x="14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11"/>
            <p:cNvSpPr/>
            <p:nvPr/>
          </p:nvSpPr>
          <p:spPr>
            <a:xfrm>
              <a:off x="1978616" y="1312309"/>
              <a:ext cx="95278" cy="95278"/>
            </a:xfrm>
            <a:custGeom>
              <a:avLst/>
              <a:gdLst/>
              <a:ahLst/>
              <a:cxnLst/>
              <a:rect l="l" t="t" r="r" b="b"/>
              <a:pathLst>
                <a:path w="2980" h="2980" extrusionOk="0">
                  <a:moveTo>
                    <a:pt x="1490" y="1"/>
                  </a:moveTo>
                  <a:cubicBezTo>
                    <a:pt x="700" y="1"/>
                    <a:pt x="1" y="669"/>
                    <a:pt x="1" y="1490"/>
                  </a:cubicBezTo>
                  <a:cubicBezTo>
                    <a:pt x="1" y="2280"/>
                    <a:pt x="669" y="2979"/>
                    <a:pt x="1490" y="2979"/>
                  </a:cubicBezTo>
                  <a:cubicBezTo>
                    <a:pt x="2341" y="2979"/>
                    <a:pt x="2979" y="2280"/>
                    <a:pt x="2979" y="1490"/>
                  </a:cubicBezTo>
                  <a:cubicBezTo>
                    <a:pt x="2979" y="700"/>
                    <a:pt x="2341" y="1"/>
                    <a:pt x="14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11"/>
            <p:cNvSpPr/>
            <p:nvPr/>
          </p:nvSpPr>
          <p:spPr>
            <a:xfrm>
              <a:off x="1400393" y="1890532"/>
              <a:ext cx="95278" cy="95278"/>
            </a:xfrm>
            <a:custGeom>
              <a:avLst/>
              <a:gdLst/>
              <a:ahLst/>
              <a:cxnLst/>
              <a:rect l="l" t="t" r="r" b="b"/>
              <a:pathLst>
                <a:path w="2980" h="2980" extrusionOk="0">
                  <a:moveTo>
                    <a:pt x="1490" y="1"/>
                  </a:moveTo>
                  <a:cubicBezTo>
                    <a:pt x="699" y="1"/>
                    <a:pt x="0" y="639"/>
                    <a:pt x="0" y="1490"/>
                  </a:cubicBezTo>
                  <a:cubicBezTo>
                    <a:pt x="0" y="2281"/>
                    <a:pt x="669" y="2980"/>
                    <a:pt x="1490" y="2980"/>
                  </a:cubicBezTo>
                  <a:cubicBezTo>
                    <a:pt x="2310" y="2980"/>
                    <a:pt x="2979" y="2341"/>
                    <a:pt x="2979" y="1490"/>
                  </a:cubicBezTo>
                  <a:cubicBezTo>
                    <a:pt x="2979" y="700"/>
                    <a:pt x="2341" y="1"/>
                    <a:pt x="14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11"/>
            <p:cNvSpPr/>
            <p:nvPr/>
          </p:nvSpPr>
          <p:spPr>
            <a:xfrm>
              <a:off x="1978634" y="1976951"/>
              <a:ext cx="95278" cy="94319"/>
            </a:xfrm>
            <a:custGeom>
              <a:avLst/>
              <a:gdLst/>
              <a:ahLst/>
              <a:cxnLst/>
              <a:rect l="l" t="t" r="r" b="b"/>
              <a:pathLst>
                <a:path w="2980" h="2950" extrusionOk="0">
                  <a:moveTo>
                    <a:pt x="1490" y="1"/>
                  </a:moveTo>
                  <a:cubicBezTo>
                    <a:pt x="700" y="1"/>
                    <a:pt x="1" y="639"/>
                    <a:pt x="1" y="1490"/>
                  </a:cubicBezTo>
                  <a:cubicBezTo>
                    <a:pt x="1" y="2280"/>
                    <a:pt x="670" y="2949"/>
                    <a:pt x="1490" y="2949"/>
                  </a:cubicBezTo>
                  <a:cubicBezTo>
                    <a:pt x="2311" y="2949"/>
                    <a:pt x="2980" y="2280"/>
                    <a:pt x="2980" y="1490"/>
                  </a:cubicBezTo>
                  <a:cubicBezTo>
                    <a:pt x="2980" y="669"/>
                    <a:pt x="2341" y="1"/>
                    <a:pt x="14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11"/>
            <p:cNvSpPr/>
            <p:nvPr/>
          </p:nvSpPr>
          <p:spPr>
            <a:xfrm>
              <a:off x="464526" y="484317"/>
              <a:ext cx="94287" cy="94287"/>
            </a:xfrm>
            <a:custGeom>
              <a:avLst/>
              <a:gdLst/>
              <a:ahLst/>
              <a:cxnLst/>
              <a:rect l="l" t="t" r="r" b="b"/>
              <a:pathLst>
                <a:path w="2949" h="2949" extrusionOk="0">
                  <a:moveTo>
                    <a:pt x="1490" y="0"/>
                  </a:moveTo>
                  <a:cubicBezTo>
                    <a:pt x="669" y="0"/>
                    <a:pt x="0" y="639"/>
                    <a:pt x="0" y="1490"/>
                  </a:cubicBezTo>
                  <a:cubicBezTo>
                    <a:pt x="0" y="2280"/>
                    <a:pt x="639" y="2949"/>
                    <a:pt x="1490" y="2949"/>
                  </a:cubicBezTo>
                  <a:cubicBezTo>
                    <a:pt x="2310" y="2949"/>
                    <a:pt x="2949" y="2311"/>
                    <a:pt x="2949" y="1490"/>
                  </a:cubicBezTo>
                  <a:cubicBezTo>
                    <a:pt x="2949" y="669"/>
                    <a:pt x="2310" y="0"/>
                    <a:pt x="14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11"/>
            <p:cNvSpPr/>
            <p:nvPr/>
          </p:nvSpPr>
          <p:spPr>
            <a:xfrm>
              <a:off x="6475260" y="932316"/>
              <a:ext cx="170094" cy="170126"/>
            </a:xfrm>
            <a:custGeom>
              <a:avLst/>
              <a:gdLst/>
              <a:ahLst/>
              <a:cxnLst/>
              <a:rect l="l" t="t" r="r" b="b"/>
              <a:pathLst>
                <a:path w="5320" h="5321" extrusionOk="0">
                  <a:moveTo>
                    <a:pt x="2645" y="1"/>
                  </a:moveTo>
                  <a:cubicBezTo>
                    <a:pt x="1186" y="1"/>
                    <a:pt x="1" y="1186"/>
                    <a:pt x="1" y="2676"/>
                  </a:cubicBezTo>
                  <a:cubicBezTo>
                    <a:pt x="1" y="4135"/>
                    <a:pt x="1186" y="5320"/>
                    <a:pt x="2645" y="5320"/>
                  </a:cubicBezTo>
                  <a:cubicBezTo>
                    <a:pt x="4134" y="5320"/>
                    <a:pt x="5320" y="4135"/>
                    <a:pt x="5320" y="2676"/>
                  </a:cubicBezTo>
                  <a:cubicBezTo>
                    <a:pt x="5320" y="1186"/>
                    <a:pt x="4134" y="1"/>
                    <a:pt x="26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11"/>
            <p:cNvSpPr/>
            <p:nvPr/>
          </p:nvSpPr>
          <p:spPr>
            <a:xfrm>
              <a:off x="2164498" y="4008896"/>
              <a:ext cx="170094" cy="170094"/>
            </a:xfrm>
            <a:custGeom>
              <a:avLst/>
              <a:gdLst/>
              <a:ahLst/>
              <a:cxnLst/>
              <a:rect l="l" t="t" r="r" b="b"/>
              <a:pathLst>
                <a:path w="5320" h="5320" extrusionOk="0">
                  <a:moveTo>
                    <a:pt x="2675" y="1"/>
                  </a:moveTo>
                  <a:cubicBezTo>
                    <a:pt x="1216" y="1"/>
                    <a:pt x="0" y="1186"/>
                    <a:pt x="0" y="2676"/>
                  </a:cubicBezTo>
                  <a:cubicBezTo>
                    <a:pt x="0" y="4135"/>
                    <a:pt x="1216" y="5320"/>
                    <a:pt x="2675" y="5320"/>
                  </a:cubicBezTo>
                  <a:cubicBezTo>
                    <a:pt x="4134" y="5320"/>
                    <a:pt x="5320" y="4135"/>
                    <a:pt x="5320" y="2676"/>
                  </a:cubicBezTo>
                  <a:cubicBezTo>
                    <a:pt x="5320" y="1186"/>
                    <a:pt x="4134" y="1"/>
                    <a:pt x="26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11"/>
            <p:cNvSpPr/>
            <p:nvPr/>
          </p:nvSpPr>
          <p:spPr>
            <a:xfrm>
              <a:off x="5708716" y="4468339"/>
              <a:ext cx="53490" cy="53490"/>
            </a:xfrm>
            <a:custGeom>
              <a:avLst/>
              <a:gdLst/>
              <a:ahLst/>
              <a:cxnLst/>
              <a:rect l="l" t="t" r="r" b="b"/>
              <a:pathLst>
                <a:path w="1673" h="1673" extrusionOk="0">
                  <a:moveTo>
                    <a:pt x="852" y="1"/>
                  </a:moveTo>
                  <a:cubicBezTo>
                    <a:pt x="396" y="1"/>
                    <a:pt x="0" y="366"/>
                    <a:pt x="0" y="822"/>
                  </a:cubicBezTo>
                  <a:cubicBezTo>
                    <a:pt x="0" y="1278"/>
                    <a:pt x="396" y="1673"/>
                    <a:pt x="852" y="1673"/>
                  </a:cubicBezTo>
                  <a:cubicBezTo>
                    <a:pt x="1307" y="1673"/>
                    <a:pt x="1672" y="1278"/>
                    <a:pt x="1672" y="822"/>
                  </a:cubicBezTo>
                  <a:cubicBezTo>
                    <a:pt x="1672" y="366"/>
                    <a:pt x="1307" y="1"/>
                    <a:pt x="8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11"/>
            <p:cNvSpPr/>
            <p:nvPr/>
          </p:nvSpPr>
          <p:spPr>
            <a:xfrm>
              <a:off x="-2" y="2570811"/>
              <a:ext cx="170094" cy="170126"/>
            </a:xfrm>
            <a:custGeom>
              <a:avLst/>
              <a:gdLst/>
              <a:ahLst/>
              <a:cxnLst/>
              <a:rect l="l" t="t" r="r" b="b"/>
              <a:pathLst>
                <a:path w="5320" h="5321" extrusionOk="0">
                  <a:moveTo>
                    <a:pt x="2675" y="1"/>
                  </a:moveTo>
                  <a:cubicBezTo>
                    <a:pt x="1185" y="1"/>
                    <a:pt x="0" y="1186"/>
                    <a:pt x="0" y="2676"/>
                  </a:cubicBezTo>
                  <a:cubicBezTo>
                    <a:pt x="0" y="4165"/>
                    <a:pt x="1185" y="5320"/>
                    <a:pt x="2675" y="5320"/>
                  </a:cubicBezTo>
                  <a:cubicBezTo>
                    <a:pt x="4134" y="5320"/>
                    <a:pt x="5319" y="4165"/>
                    <a:pt x="5319" y="2676"/>
                  </a:cubicBezTo>
                  <a:cubicBezTo>
                    <a:pt x="5319" y="1186"/>
                    <a:pt x="4103" y="1"/>
                    <a:pt x="26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11"/>
            <p:cNvSpPr/>
            <p:nvPr/>
          </p:nvSpPr>
          <p:spPr>
            <a:xfrm>
              <a:off x="107841" y="1200565"/>
              <a:ext cx="171085" cy="170094"/>
            </a:xfrm>
            <a:custGeom>
              <a:avLst/>
              <a:gdLst/>
              <a:ahLst/>
              <a:cxnLst/>
              <a:rect l="l" t="t" r="r" b="b"/>
              <a:pathLst>
                <a:path w="5351" h="5320" extrusionOk="0">
                  <a:moveTo>
                    <a:pt x="2676" y="0"/>
                  </a:moveTo>
                  <a:cubicBezTo>
                    <a:pt x="1186" y="0"/>
                    <a:pt x="1" y="1185"/>
                    <a:pt x="1" y="2675"/>
                  </a:cubicBezTo>
                  <a:cubicBezTo>
                    <a:pt x="1" y="4164"/>
                    <a:pt x="1186" y="5319"/>
                    <a:pt x="2676" y="5319"/>
                  </a:cubicBezTo>
                  <a:cubicBezTo>
                    <a:pt x="4165" y="5319"/>
                    <a:pt x="5351" y="4164"/>
                    <a:pt x="5351" y="2675"/>
                  </a:cubicBezTo>
                  <a:cubicBezTo>
                    <a:pt x="5351" y="1185"/>
                    <a:pt x="4165" y="0"/>
                    <a:pt x="26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11"/>
            <p:cNvSpPr/>
            <p:nvPr/>
          </p:nvSpPr>
          <p:spPr>
            <a:xfrm>
              <a:off x="7972852" y="203471"/>
              <a:ext cx="170094" cy="170094"/>
            </a:xfrm>
            <a:custGeom>
              <a:avLst/>
              <a:gdLst/>
              <a:ahLst/>
              <a:cxnLst/>
              <a:rect l="l" t="t" r="r" b="b"/>
              <a:pathLst>
                <a:path w="5320" h="5320" extrusionOk="0">
                  <a:moveTo>
                    <a:pt x="2645" y="0"/>
                  </a:moveTo>
                  <a:cubicBezTo>
                    <a:pt x="1186" y="0"/>
                    <a:pt x="0" y="1186"/>
                    <a:pt x="0" y="2645"/>
                  </a:cubicBezTo>
                  <a:cubicBezTo>
                    <a:pt x="0" y="4134"/>
                    <a:pt x="1186" y="5319"/>
                    <a:pt x="2645" y="5319"/>
                  </a:cubicBezTo>
                  <a:cubicBezTo>
                    <a:pt x="4134" y="5319"/>
                    <a:pt x="5320" y="4134"/>
                    <a:pt x="5320" y="2645"/>
                  </a:cubicBezTo>
                  <a:cubicBezTo>
                    <a:pt x="5320" y="1186"/>
                    <a:pt x="4134" y="0"/>
                    <a:pt x="26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11"/>
            <p:cNvSpPr/>
            <p:nvPr/>
          </p:nvSpPr>
          <p:spPr>
            <a:xfrm>
              <a:off x="6082858" y="4168053"/>
              <a:ext cx="170126" cy="170094"/>
            </a:xfrm>
            <a:custGeom>
              <a:avLst/>
              <a:gdLst/>
              <a:ahLst/>
              <a:cxnLst/>
              <a:rect l="l" t="t" r="r" b="b"/>
              <a:pathLst>
                <a:path w="5321" h="5320" extrusionOk="0">
                  <a:moveTo>
                    <a:pt x="2645" y="1"/>
                  </a:moveTo>
                  <a:cubicBezTo>
                    <a:pt x="1186" y="1"/>
                    <a:pt x="1" y="1186"/>
                    <a:pt x="1" y="2675"/>
                  </a:cubicBezTo>
                  <a:cubicBezTo>
                    <a:pt x="1" y="4134"/>
                    <a:pt x="1186" y="5320"/>
                    <a:pt x="2645" y="5320"/>
                  </a:cubicBezTo>
                  <a:cubicBezTo>
                    <a:pt x="4135" y="5320"/>
                    <a:pt x="5320" y="4134"/>
                    <a:pt x="5320" y="2675"/>
                  </a:cubicBezTo>
                  <a:cubicBezTo>
                    <a:pt x="5320" y="1186"/>
                    <a:pt x="4135" y="1"/>
                    <a:pt x="26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11"/>
            <p:cNvSpPr/>
            <p:nvPr/>
          </p:nvSpPr>
          <p:spPr>
            <a:xfrm>
              <a:off x="2757746" y="3472436"/>
              <a:ext cx="170126" cy="170094"/>
            </a:xfrm>
            <a:custGeom>
              <a:avLst/>
              <a:gdLst/>
              <a:ahLst/>
              <a:cxnLst/>
              <a:rect l="l" t="t" r="r" b="b"/>
              <a:pathLst>
                <a:path w="5321" h="5320" extrusionOk="0">
                  <a:moveTo>
                    <a:pt x="2645" y="0"/>
                  </a:moveTo>
                  <a:cubicBezTo>
                    <a:pt x="1156" y="0"/>
                    <a:pt x="1" y="1186"/>
                    <a:pt x="1" y="2675"/>
                  </a:cubicBezTo>
                  <a:cubicBezTo>
                    <a:pt x="1" y="4134"/>
                    <a:pt x="1156" y="5320"/>
                    <a:pt x="2645" y="5320"/>
                  </a:cubicBezTo>
                  <a:cubicBezTo>
                    <a:pt x="4135" y="5320"/>
                    <a:pt x="5320" y="4134"/>
                    <a:pt x="5320" y="2675"/>
                  </a:cubicBezTo>
                  <a:cubicBezTo>
                    <a:pt x="5320" y="1186"/>
                    <a:pt x="4135" y="0"/>
                    <a:pt x="26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11"/>
            <p:cNvSpPr/>
            <p:nvPr/>
          </p:nvSpPr>
          <p:spPr>
            <a:xfrm>
              <a:off x="2575319" y="1299680"/>
              <a:ext cx="170094" cy="170094"/>
            </a:xfrm>
            <a:custGeom>
              <a:avLst/>
              <a:gdLst/>
              <a:ahLst/>
              <a:cxnLst/>
              <a:rect l="l" t="t" r="r" b="b"/>
              <a:pathLst>
                <a:path w="5320" h="5320" extrusionOk="0">
                  <a:moveTo>
                    <a:pt x="2675" y="0"/>
                  </a:moveTo>
                  <a:cubicBezTo>
                    <a:pt x="1186" y="0"/>
                    <a:pt x="1" y="1186"/>
                    <a:pt x="1" y="2645"/>
                  </a:cubicBezTo>
                  <a:cubicBezTo>
                    <a:pt x="1" y="4104"/>
                    <a:pt x="1186" y="5320"/>
                    <a:pt x="2675" y="5320"/>
                  </a:cubicBezTo>
                  <a:cubicBezTo>
                    <a:pt x="4134" y="5320"/>
                    <a:pt x="5320" y="4104"/>
                    <a:pt x="5320" y="2645"/>
                  </a:cubicBezTo>
                  <a:cubicBezTo>
                    <a:pt x="5320" y="1186"/>
                    <a:pt x="4134" y="0"/>
                    <a:pt x="26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11"/>
            <p:cNvSpPr/>
            <p:nvPr/>
          </p:nvSpPr>
          <p:spPr>
            <a:xfrm>
              <a:off x="1612243" y="3260118"/>
              <a:ext cx="170094" cy="170094"/>
            </a:xfrm>
            <a:custGeom>
              <a:avLst/>
              <a:gdLst/>
              <a:ahLst/>
              <a:cxnLst/>
              <a:rect l="l" t="t" r="r" b="b"/>
              <a:pathLst>
                <a:path w="5320" h="5320" extrusionOk="0">
                  <a:moveTo>
                    <a:pt x="2645" y="0"/>
                  </a:moveTo>
                  <a:cubicBezTo>
                    <a:pt x="1186" y="0"/>
                    <a:pt x="1" y="1155"/>
                    <a:pt x="1" y="2645"/>
                  </a:cubicBezTo>
                  <a:cubicBezTo>
                    <a:pt x="1" y="4134"/>
                    <a:pt x="1186" y="5319"/>
                    <a:pt x="2645" y="5319"/>
                  </a:cubicBezTo>
                  <a:cubicBezTo>
                    <a:pt x="4134" y="5319"/>
                    <a:pt x="5320" y="4134"/>
                    <a:pt x="5320" y="2645"/>
                  </a:cubicBezTo>
                  <a:cubicBezTo>
                    <a:pt x="5320" y="1155"/>
                    <a:pt x="4134" y="0"/>
                    <a:pt x="26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11"/>
            <p:cNvSpPr/>
            <p:nvPr/>
          </p:nvSpPr>
          <p:spPr>
            <a:xfrm>
              <a:off x="5701892" y="3502891"/>
              <a:ext cx="170094" cy="170094"/>
            </a:xfrm>
            <a:custGeom>
              <a:avLst/>
              <a:gdLst/>
              <a:ahLst/>
              <a:cxnLst/>
              <a:rect l="l" t="t" r="r" b="b"/>
              <a:pathLst>
                <a:path w="5320" h="5320" extrusionOk="0">
                  <a:moveTo>
                    <a:pt x="2675" y="1"/>
                  </a:moveTo>
                  <a:cubicBezTo>
                    <a:pt x="1186" y="1"/>
                    <a:pt x="0" y="1156"/>
                    <a:pt x="0" y="2645"/>
                  </a:cubicBezTo>
                  <a:cubicBezTo>
                    <a:pt x="0" y="4134"/>
                    <a:pt x="1186" y="5320"/>
                    <a:pt x="2675" y="5320"/>
                  </a:cubicBezTo>
                  <a:cubicBezTo>
                    <a:pt x="4134" y="5320"/>
                    <a:pt x="5320" y="4134"/>
                    <a:pt x="5320" y="2645"/>
                  </a:cubicBezTo>
                  <a:cubicBezTo>
                    <a:pt x="5320" y="1156"/>
                    <a:pt x="4104" y="1"/>
                    <a:pt x="26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11"/>
            <p:cNvSpPr/>
            <p:nvPr/>
          </p:nvSpPr>
          <p:spPr>
            <a:xfrm>
              <a:off x="7862241" y="3546629"/>
              <a:ext cx="170126" cy="170094"/>
            </a:xfrm>
            <a:custGeom>
              <a:avLst/>
              <a:gdLst/>
              <a:ahLst/>
              <a:cxnLst/>
              <a:rect l="l" t="t" r="r" b="b"/>
              <a:pathLst>
                <a:path w="5321" h="5320" extrusionOk="0">
                  <a:moveTo>
                    <a:pt x="2645" y="0"/>
                  </a:moveTo>
                  <a:cubicBezTo>
                    <a:pt x="1156" y="0"/>
                    <a:pt x="1" y="1155"/>
                    <a:pt x="1" y="2645"/>
                  </a:cubicBezTo>
                  <a:cubicBezTo>
                    <a:pt x="1" y="4134"/>
                    <a:pt x="1156" y="5320"/>
                    <a:pt x="2645" y="5320"/>
                  </a:cubicBezTo>
                  <a:cubicBezTo>
                    <a:pt x="4135" y="5320"/>
                    <a:pt x="5320" y="4134"/>
                    <a:pt x="5320" y="2645"/>
                  </a:cubicBezTo>
                  <a:cubicBezTo>
                    <a:pt x="5320" y="1216"/>
                    <a:pt x="4135" y="0"/>
                    <a:pt x="26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11"/>
            <p:cNvSpPr/>
            <p:nvPr/>
          </p:nvSpPr>
          <p:spPr>
            <a:xfrm>
              <a:off x="4339398" y="4546384"/>
              <a:ext cx="187615" cy="169518"/>
            </a:xfrm>
            <a:custGeom>
              <a:avLst/>
              <a:gdLst/>
              <a:ahLst/>
              <a:cxnLst/>
              <a:rect l="l" t="t" r="r" b="b"/>
              <a:pathLst>
                <a:path w="5868" h="5302" extrusionOk="0">
                  <a:moveTo>
                    <a:pt x="2935" y="0"/>
                  </a:moveTo>
                  <a:cubicBezTo>
                    <a:pt x="2719" y="0"/>
                    <a:pt x="2499" y="27"/>
                    <a:pt x="2281" y="83"/>
                  </a:cubicBezTo>
                  <a:cubicBezTo>
                    <a:pt x="852" y="417"/>
                    <a:pt x="1" y="1876"/>
                    <a:pt x="335" y="3274"/>
                  </a:cubicBezTo>
                  <a:cubicBezTo>
                    <a:pt x="644" y="4484"/>
                    <a:pt x="1717" y="5302"/>
                    <a:pt x="2906" y="5302"/>
                  </a:cubicBezTo>
                  <a:cubicBezTo>
                    <a:pt x="3120" y="5302"/>
                    <a:pt x="3339" y="5275"/>
                    <a:pt x="3557" y="5220"/>
                  </a:cubicBezTo>
                  <a:cubicBezTo>
                    <a:pt x="4986" y="4885"/>
                    <a:pt x="5867" y="3426"/>
                    <a:pt x="5503" y="1998"/>
                  </a:cubicBezTo>
                  <a:cubicBezTo>
                    <a:pt x="5219" y="814"/>
                    <a:pt x="4130" y="0"/>
                    <a:pt x="29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11"/>
            <p:cNvSpPr/>
            <p:nvPr/>
          </p:nvSpPr>
          <p:spPr>
            <a:xfrm>
              <a:off x="7261464" y="636890"/>
              <a:ext cx="170094" cy="170094"/>
            </a:xfrm>
            <a:custGeom>
              <a:avLst/>
              <a:gdLst/>
              <a:ahLst/>
              <a:cxnLst/>
              <a:rect l="l" t="t" r="r" b="b"/>
              <a:pathLst>
                <a:path w="5320" h="5320" extrusionOk="0">
                  <a:moveTo>
                    <a:pt x="2645" y="1"/>
                  </a:moveTo>
                  <a:cubicBezTo>
                    <a:pt x="1156" y="1"/>
                    <a:pt x="1" y="1186"/>
                    <a:pt x="1" y="2675"/>
                  </a:cubicBezTo>
                  <a:cubicBezTo>
                    <a:pt x="1" y="4165"/>
                    <a:pt x="1156" y="5320"/>
                    <a:pt x="2645" y="5320"/>
                  </a:cubicBezTo>
                  <a:cubicBezTo>
                    <a:pt x="4135" y="5320"/>
                    <a:pt x="5320" y="4165"/>
                    <a:pt x="5320" y="2675"/>
                  </a:cubicBezTo>
                  <a:cubicBezTo>
                    <a:pt x="5320" y="1216"/>
                    <a:pt x="4135" y="1"/>
                    <a:pt x="26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11"/>
            <p:cNvSpPr/>
            <p:nvPr/>
          </p:nvSpPr>
          <p:spPr>
            <a:xfrm>
              <a:off x="3251949" y="4411972"/>
              <a:ext cx="170094" cy="170126"/>
            </a:xfrm>
            <a:custGeom>
              <a:avLst/>
              <a:gdLst/>
              <a:ahLst/>
              <a:cxnLst/>
              <a:rect l="l" t="t" r="r" b="b"/>
              <a:pathLst>
                <a:path w="5320" h="5321" extrusionOk="0">
                  <a:moveTo>
                    <a:pt x="2675" y="1"/>
                  </a:moveTo>
                  <a:cubicBezTo>
                    <a:pt x="1186" y="1"/>
                    <a:pt x="0" y="1186"/>
                    <a:pt x="0" y="2676"/>
                  </a:cubicBezTo>
                  <a:cubicBezTo>
                    <a:pt x="0" y="4165"/>
                    <a:pt x="1186" y="5320"/>
                    <a:pt x="2675" y="5320"/>
                  </a:cubicBezTo>
                  <a:cubicBezTo>
                    <a:pt x="4164" y="5320"/>
                    <a:pt x="5319" y="4165"/>
                    <a:pt x="5319" y="2676"/>
                  </a:cubicBezTo>
                  <a:cubicBezTo>
                    <a:pt x="5319" y="1217"/>
                    <a:pt x="4164" y="1"/>
                    <a:pt x="26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11"/>
            <p:cNvSpPr/>
            <p:nvPr/>
          </p:nvSpPr>
          <p:spPr>
            <a:xfrm>
              <a:off x="5225522" y="1183396"/>
              <a:ext cx="87477" cy="87509"/>
            </a:xfrm>
            <a:custGeom>
              <a:avLst/>
              <a:gdLst/>
              <a:ahLst/>
              <a:cxnLst/>
              <a:rect l="l" t="t" r="r" b="b"/>
              <a:pathLst>
                <a:path w="2736" h="2737" extrusionOk="0">
                  <a:moveTo>
                    <a:pt x="1368" y="0"/>
                  </a:moveTo>
                  <a:cubicBezTo>
                    <a:pt x="608" y="0"/>
                    <a:pt x="0" y="608"/>
                    <a:pt x="0" y="1368"/>
                  </a:cubicBezTo>
                  <a:cubicBezTo>
                    <a:pt x="0" y="2128"/>
                    <a:pt x="608" y="2736"/>
                    <a:pt x="1368" y="2736"/>
                  </a:cubicBezTo>
                  <a:cubicBezTo>
                    <a:pt x="1386" y="2736"/>
                    <a:pt x="1403" y="2737"/>
                    <a:pt x="1420" y="2737"/>
                  </a:cubicBezTo>
                  <a:cubicBezTo>
                    <a:pt x="2156" y="2737"/>
                    <a:pt x="2736" y="2110"/>
                    <a:pt x="2736" y="1368"/>
                  </a:cubicBezTo>
                  <a:cubicBezTo>
                    <a:pt x="2736" y="608"/>
                    <a:pt x="2128" y="0"/>
                    <a:pt x="13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11"/>
            <p:cNvSpPr/>
            <p:nvPr/>
          </p:nvSpPr>
          <p:spPr>
            <a:xfrm>
              <a:off x="2170067" y="826391"/>
              <a:ext cx="87509" cy="87509"/>
            </a:xfrm>
            <a:custGeom>
              <a:avLst/>
              <a:gdLst/>
              <a:ahLst/>
              <a:cxnLst/>
              <a:rect l="l" t="t" r="r" b="b"/>
              <a:pathLst>
                <a:path w="2737" h="2737" extrusionOk="0">
                  <a:moveTo>
                    <a:pt x="1368" y="1"/>
                  </a:moveTo>
                  <a:cubicBezTo>
                    <a:pt x="609" y="1"/>
                    <a:pt x="1" y="609"/>
                    <a:pt x="1" y="1369"/>
                  </a:cubicBezTo>
                  <a:cubicBezTo>
                    <a:pt x="1" y="2128"/>
                    <a:pt x="609" y="2736"/>
                    <a:pt x="1368" y="2736"/>
                  </a:cubicBezTo>
                  <a:cubicBezTo>
                    <a:pt x="2128" y="2736"/>
                    <a:pt x="2736" y="2128"/>
                    <a:pt x="2736" y="1369"/>
                  </a:cubicBezTo>
                  <a:cubicBezTo>
                    <a:pt x="2736" y="669"/>
                    <a:pt x="2128" y="1"/>
                    <a:pt x="13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11"/>
            <p:cNvSpPr/>
            <p:nvPr/>
          </p:nvSpPr>
          <p:spPr>
            <a:xfrm>
              <a:off x="5249001" y="3855676"/>
              <a:ext cx="87509" cy="87477"/>
            </a:xfrm>
            <a:custGeom>
              <a:avLst/>
              <a:gdLst/>
              <a:ahLst/>
              <a:cxnLst/>
              <a:rect l="l" t="t" r="r" b="b"/>
              <a:pathLst>
                <a:path w="2737" h="2736" extrusionOk="0">
                  <a:moveTo>
                    <a:pt x="1369" y="0"/>
                  </a:moveTo>
                  <a:cubicBezTo>
                    <a:pt x="609" y="0"/>
                    <a:pt x="1" y="608"/>
                    <a:pt x="1" y="1368"/>
                  </a:cubicBezTo>
                  <a:cubicBezTo>
                    <a:pt x="1" y="2128"/>
                    <a:pt x="609" y="2736"/>
                    <a:pt x="1369" y="2736"/>
                  </a:cubicBezTo>
                  <a:cubicBezTo>
                    <a:pt x="2129" y="2736"/>
                    <a:pt x="2737" y="2128"/>
                    <a:pt x="2737" y="1368"/>
                  </a:cubicBezTo>
                  <a:cubicBezTo>
                    <a:pt x="2737" y="608"/>
                    <a:pt x="2129" y="0"/>
                    <a:pt x="1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11"/>
            <p:cNvSpPr/>
            <p:nvPr/>
          </p:nvSpPr>
          <p:spPr>
            <a:xfrm>
              <a:off x="8588003" y="631071"/>
              <a:ext cx="87509" cy="87477"/>
            </a:xfrm>
            <a:custGeom>
              <a:avLst/>
              <a:gdLst/>
              <a:ahLst/>
              <a:cxnLst/>
              <a:rect l="l" t="t" r="r" b="b"/>
              <a:pathLst>
                <a:path w="2737" h="2736" extrusionOk="0">
                  <a:moveTo>
                    <a:pt x="1369" y="0"/>
                  </a:moveTo>
                  <a:cubicBezTo>
                    <a:pt x="609" y="0"/>
                    <a:pt x="1" y="608"/>
                    <a:pt x="1" y="1368"/>
                  </a:cubicBezTo>
                  <a:cubicBezTo>
                    <a:pt x="1" y="2128"/>
                    <a:pt x="609" y="2736"/>
                    <a:pt x="1369" y="2736"/>
                  </a:cubicBezTo>
                  <a:cubicBezTo>
                    <a:pt x="2129" y="2736"/>
                    <a:pt x="2737" y="2128"/>
                    <a:pt x="2737" y="1368"/>
                  </a:cubicBezTo>
                  <a:cubicBezTo>
                    <a:pt x="2737" y="608"/>
                    <a:pt x="2129" y="0"/>
                    <a:pt x="1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11"/>
            <p:cNvSpPr/>
            <p:nvPr/>
          </p:nvSpPr>
          <p:spPr>
            <a:xfrm>
              <a:off x="5332624" y="4921230"/>
              <a:ext cx="87477" cy="87477"/>
            </a:xfrm>
            <a:custGeom>
              <a:avLst/>
              <a:gdLst/>
              <a:ahLst/>
              <a:cxnLst/>
              <a:rect l="l" t="t" r="r" b="b"/>
              <a:pathLst>
                <a:path w="2736" h="2736" extrusionOk="0">
                  <a:moveTo>
                    <a:pt x="1368" y="0"/>
                  </a:moveTo>
                  <a:cubicBezTo>
                    <a:pt x="608" y="0"/>
                    <a:pt x="0" y="608"/>
                    <a:pt x="0" y="1368"/>
                  </a:cubicBezTo>
                  <a:cubicBezTo>
                    <a:pt x="0" y="2128"/>
                    <a:pt x="608" y="2736"/>
                    <a:pt x="1368" y="2736"/>
                  </a:cubicBezTo>
                  <a:cubicBezTo>
                    <a:pt x="2128" y="2736"/>
                    <a:pt x="2736" y="2128"/>
                    <a:pt x="2736" y="1368"/>
                  </a:cubicBezTo>
                  <a:cubicBezTo>
                    <a:pt x="2736" y="639"/>
                    <a:pt x="2128" y="0"/>
                    <a:pt x="13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11"/>
            <p:cNvSpPr/>
            <p:nvPr/>
          </p:nvSpPr>
          <p:spPr>
            <a:xfrm>
              <a:off x="4657158" y="3864404"/>
              <a:ext cx="87509" cy="87509"/>
            </a:xfrm>
            <a:custGeom>
              <a:avLst/>
              <a:gdLst/>
              <a:ahLst/>
              <a:cxnLst/>
              <a:rect l="l" t="t" r="r" b="b"/>
              <a:pathLst>
                <a:path w="2737" h="2737" extrusionOk="0">
                  <a:moveTo>
                    <a:pt x="1369" y="1"/>
                  </a:moveTo>
                  <a:cubicBezTo>
                    <a:pt x="609" y="1"/>
                    <a:pt x="1" y="609"/>
                    <a:pt x="1" y="1369"/>
                  </a:cubicBezTo>
                  <a:cubicBezTo>
                    <a:pt x="1" y="2128"/>
                    <a:pt x="609" y="2736"/>
                    <a:pt x="1369" y="2736"/>
                  </a:cubicBezTo>
                  <a:cubicBezTo>
                    <a:pt x="2129" y="2736"/>
                    <a:pt x="2737" y="2128"/>
                    <a:pt x="2737" y="1369"/>
                  </a:cubicBezTo>
                  <a:cubicBezTo>
                    <a:pt x="2737" y="639"/>
                    <a:pt x="2129" y="1"/>
                    <a:pt x="13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11"/>
            <p:cNvSpPr/>
            <p:nvPr/>
          </p:nvSpPr>
          <p:spPr>
            <a:xfrm>
              <a:off x="528663" y="1798227"/>
              <a:ext cx="87477" cy="87477"/>
            </a:xfrm>
            <a:custGeom>
              <a:avLst/>
              <a:gdLst/>
              <a:ahLst/>
              <a:cxnLst/>
              <a:rect l="l" t="t" r="r" b="b"/>
              <a:pathLst>
                <a:path w="2736" h="2736" extrusionOk="0">
                  <a:moveTo>
                    <a:pt x="1368" y="0"/>
                  </a:moveTo>
                  <a:cubicBezTo>
                    <a:pt x="608" y="0"/>
                    <a:pt x="0" y="608"/>
                    <a:pt x="0" y="1368"/>
                  </a:cubicBezTo>
                  <a:cubicBezTo>
                    <a:pt x="0" y="2128"/>
                    <a:pt x="608" y="2736"/>
                    <a:pt x="1368" y="2736"/>
                  </a:cubicBezTo>
                  <a:cubicBezTo>
                    <a:pt x="2128" y="2736"/>
                    <a:pt x="2736" y="2128"/>
                    <a:pt x="2736" y="1368"/>
                  </a:cubicBezTo>
                  <a:cubicBezTo>
                    <a:pt x="2736" y="608"/>
                    <a:pt x="2128" y="0"/>
                    <a:pt x="13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11"/>
            <p:cNvSpPr/>
            <p:nvPr/>
          </p:nvSpPr>
          <p:spPr>
            <a:xfrm>
              <a:off x="7500554" y="2393939"/>
              <a:ext cx="87477" cy="87509"/>
            </a:xfrm>
            <a:custGeom>
              <a:avLst/>
              <a:gdLst/>
              <a:ahLst/>
              <a:cxnLst/>
              <a:rect l="l" t="t" r="r" b="b"/>
              <a:pathLst>
                <a:path w="2736" h="2737" extrusionOk="0">
                  <a:moveTo>
                    <a:pt x="1368" y="1"/>
                  </a:moveTo>
                  <a:cubicBezTo>
                    <a:pt x="608" y="1"/>
                    <a:pt x="0" y="609"/>
                    <a:pt x="0" y="1369"/>
                  </a:cubicBezTo>
                  <a:cubicBezTo>
                    <a:pt x="0" y="2128"/>
                    <a:pt x="608" y="2736"/>
                    <a:pt x="1368" y="2736"/>
                  </a:cubicBezTo>
                  <a:cubicBezTo>
                    <a:pt x="2128" y="2736"/>
                    <a:pt x="2736" y="2128"/>
                    <a:pt x="2736" y="1369"/>
                  </a:cubicBezTo>
                  <a:cubicBezTo>
                    <a:pt x="2736" y="609"/>
                    <a:pt x="2128" y="1"/>
                    <a:pt x="13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11"/>
            <p:cNvSpPr/>
            <p:nvPr/>
          </p:nvSpPr>
          <p:spPr>
            <a:xfrm>
              <a:off x="3905979" y="4581074"/>
              <a:ext cx="50549" cy="50580"/>
            </a:xfrm>
            <a:custGeom>
              <a:avLst/>
              <a:gdLst/>
              <a:ahLst/>
              <a:cxnLst/>
              <a:rect l="l" t="t" r="r" b="b"/>
              <a:pathLst>
                <a:path w="1581" h="1582" extrusionOk="0">
                  <a:moveTo>
                    <a:pt x="791" y="1"/>
                  </a:moveTo>
                  <a:cubicBezTo>
                    <a:pt x="365" y="1"/>
                    <a:pt x="0" y="366"/>
                    <a:pt x="0" y="791"/>
                  </a:cubicBezTo>
                  <a:cubicBezTo>
                    <a:pt x="0" y="1247"/>
                    <a:pt x="365" y="1581"/>
                    <a:pt x="791" y="1581"/>
                  </a:cubicBezTo>
                  <a:cubicBezTo>
                    <a:pt x="1247" y="1581"/>
                    <a:pt x="1581" y="1247"/>
                    <a:pt x="1581" y="791"/>
                  </a:cubicBezTo>
                  <a:cubicBezTo>
                    <a:pt x="1581" y="366"/>
                    <a:pt x="1247" y="1"/>
                    <a:pt x="7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11"/>
            <p:cNvSpPr/>
            <p:nvPr/>
          </p:nvSpPr>
          <p:spPr>
            <a:xfrm>
              <a:off x="1293727" y="4814539"/>
              <a:ext cx="51540" cy="51540"/>
            </a:xfrm>
            <a:custGeom>
              <a:avLst/>
              <a:gdLst/>
              <a:ahLst/>
              <a:cxnLst/>
              <a:rect l="l" t="t" r="r" b="b"/>
              <a:pathLst>
                <a:path w="1612" h="1612" extrusionOk="0">
                  <a:moveTo>
                    <a:pt x="822" y="1"/>
                  </a:moveTo>
                  <a:cubicBezTo>
                    <a:pt x="396" y="1"/>
                    <a:pt x="1" y="335"/>
                    <a:pt x="1" y="791"/>
                  </a:cubicBezTo>
                  <a:cubicBezTo>
                    <a:pt x="1" y="1216"/>
                    <a:pt x="366" y="1612"/>
                    <a:pt x="822" y="1612"/>
                  </a:cubicBezTo>
                  <a:cubicBezTo>
                    <a:pt x="1217" y="1612"/>
                    <a:pt x="1612" y="1247"/>
                    <a:pt x="1612" y="791"/>
                  </a:cubicBezTo>
                  <a:cubicBezTo>
                    <a:pt x="1581" y="335"/>
                    <a:pt x="1217" y="1"/>
                    <a:pt x="8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11"/>
            <p:cNvSpPr/>
            <p:nvPr/>
          </p:nvSpPr>
          <p:spPr>
            <a:xfrm>
              <a:off x="1366625" y="4156033"/>
              <a:ext cx="95278" cy="88436"/>
            </a:xfrm>
            <a:custGeom>
              <a:avLst/>
              <a:gdLst/>
              <a:ahLst/>
              <a:cxnLst/>
              <a:rect l="l" t="t" r="r" b="b"/>
              <a:pathLst>
                <a:path w="2980" h="2766" extrusionOk="0">
                  <a:moveTo>
                    <a:pt x="1501" y="0"/>
                  </a:moveTo>
                  <a:cubicBezTo>
                    <a:pt x="835" y="0"/>
                    <a:pt x="258" y="462"/>
                    <a:pt x="122" y="1143"/>
                  </a:cubicBezTo>
                  <a:cubicBezTo>
                    <a:pt x="1" y="1903"/>
                    <a:pt x="517" y="2602"/>
                    <a:pt x="1277" y="2754"/>
                  </a:cubicBezTo>
                  <a:cubicBezTo>
                    <a:pt x="1338" y="2762"/>
                    <a:pt x="1399" y="2765"/>
                    <a:pt x="1459" y="2765"/>
                  </a:cubicBezTo>
                  <a:cubicBezTo>
                    <a:pt x="2142" y="2765"/>
                    <a:pt x="2718" y="2298"/>
                    <a:pt x="2858" y="1599"/>
                  </a:cubicBezTo>
                  <a:cubicBezTo>
                    <a:pt x="2979" y="840"/>
                    <a:pt x="2493" y="110"/>
                    <a:pt x="1733" y="19"/>
                  </a:cubicBezTo>
                  <a:cubicBezTo>
                    <a:pt x="1655" y="6"/>
                    <a:pt x="1577" y="0"/>
                    <a:pt x="15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11"/>
            <p:cNvSpPr/>
            <p:nvPr/>
          </p:nvSpPr>
          <p:spPr>
            <a:xfrm>
              <a:off x="5891187" y="955048"/>
              <a:ext cx="94319" cy="88660"/>
            </a:xfrm>
            <a:custGeom>
              <a:avLst/>
              <a:gdLst/>
              <a:ahLst/>
              <a:cxnLst/>
              <a:rect l="l" t="t" r="r" b="b"/>
              <a:pathLst>
                <a:path w="2950" h="2773" extrusionOk="0">
                  <a:moveTo>
                    <a:pt x="1471" y="1"/>
                  </a:moveTo>
                  <a:cubicBezTo>
                    <a:pt x="805" y="1"/>
                    <a:pt x="228" y="462"/>
                    <a:pt x="92" y="1144"/>
                  </a:cubicBezTo>
                  <a:cubicBezTo>
                    <a:pt x="1" y="1904"/>
                    <a:pt x="518" y="2633"/>
                    <a:pt x="1247" y="2755"/>
                  </a:cubicBezTo>
                  <a:cubicBezTo>
                    <a:pt x="1322" y="2767"/>
                    <a:pt x="1395" y="2773"/>
                    <a:pt x="1468" y="2773"/>
                  </a:cubicBezTo>
                  <a:cubicBezTo>
                    <a:pt x="2133" y="2773"/>
                    <a:pt x="2691" y="2285"/>
                    <a:pt x="2828" y="1600"/>
                  </a:cubicBezTo>
                  <a:cubicBezTo>
                    <a:pt x="2949" y="840"/>
                    <a:pt x="2463" y="171"/>
                    <a:pt x="1703" y="19"/>
                  </a:cubicBezTo>
                  <a:cubicBezTo>
                    <a:pt x="1625" y="7"/>
                    <a:pt x="1547" y="1"/>
                    <a:pt x="14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11"/>
            <p:cNvSpPr/>
            <p:nvPr/>
          </p:nvSpPr>
          <p:spPr>
            <a:xfrm>
              <a:off x="7016587" y="1414014"/>
              <a:ext cx="95246" cy="88436"/>
            </a:xfrm>
            <a:custGeom>
              <a:avLst/>
              <a:gdLst/>
              <a:ahLst/>
              <a:cxnLst/>
              <a:rect l="l" t="t" r="r" b="b"/>
              <a:pathLst>
                <a:path w="2979" h="2766" extrusionOk="0">
                  <a:moveTo>
                    <a:pt x="1550" y="0"/>
                  </a:moveTo>
                  <a:cubicBezTo>
                    <a:pt x="863" y="0"/>
                    <a:pt x="261" y="467"/>
                    <a:pt x="122" y="1166"/>
                  </a:cubicBezTo>
                  <a:cubicBezTo>
                    <a:pt x="0" y="1926"/>
                    <a:pt x="517" y="2655"/>
                    <a:pt x="1277" y="2747"/>
                  </a:cubicBezTo>
                  <a:cubicBezTo>
                    <a:pt x="1355" y="2759"/>
                    <a:pt x="1432" y="2765"/>
                    <a:pt x="1508" y="2765"/>
                  </a:cubicBezTo>
                  <a:cubicBezTo>
                    <a:pt x="2169" y="2765"/>
                    <a:pt x="2721" y="2304"/>
                    <a:pt x="2857" y="1622"/>
                  </a:cubicBezTo>
                  <a:cubicBezTo>
                    <a:pt x="2979" y="862"/>
                    <a:pt x="2492" y="163"/>
                    <a:pt x="1733" y="11"/>
                  </a:cubicBezTo>
                  <a:cubicBezTo>
                    <a:pt x="1671" y="4"/>
                    <a:pt x="1610" y="0"/>
                    <a:pt x="15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11"/>
            <p:cNvSpPr/>
            <p:nvPr/>
          </p:nvSpPr>
          <p:spPr>
            <a:xfrm>
              <a:off x="8102117" y="3232993"/>
              <a:ext cx="94287" cy="88468"/>
            </a:xfrm>
            <a:custGeom>
              <a:avLst/>
              <a:gdLst/>
              <a:ahLst/>
              <a:cxnLst/>
              <a:rect l="l" t="t" r="r" b="b"/>
              <a:pathLst>
                <a:path w="2949" h="2767" extrusionOk="0">
                  <a:moveTo>
                    <a:pt x="1470" y="1"/>
                  </a:moveTo>
                  <a:cubicBezTo>
                    <a:pt x="804" y="1"/>
                    <a:pt x="228" y="463"/>
                    <a:pt x="91" y="1144"/>
                  </a:cubicBezTo>
                  <a:cubicBezTo>
                    <a:pt x="0" y="1904"/>
                    <a:pt x="486" y="2603"/>
                    <a:pt x="1246" y="2755"/>
                  </a:cubicBezTo>
                  <a:cubicBezTo>
                    <a:pt x="1308" y="2763"/>
                    <a:pt x="1368" y="2766"/>
                    <a:pt x="1428" y="2766"/>
                  </a:cubicBezTo>
                  <a:cubicBezTo>
                    <a:pt x="2111" y="2766"/>
                    <a:pt x="2687" y="2299"/>
                    <a:pt x="2827" y="1600"/>
                  </a:cubicBezTo>
                  <a:cubicBezTo>
                    <a:pt x="2948" y="840"/>
                    <a:pt x="2462" y="172"/>
                    <a:pt x="1702" y="20"/>
                  </a:cubicBezTo>
                  <a:cubicBezTo>
                    <a:pt x="1624" y="7"/>
                    <a:pt x="1546" y="1"/>
                    <a:pt x="14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11"/>
            <p:cNvSpPr/>
            <p:nvPr/>
          </p:nvSpPr>
          <p:spPr>
            <a:xfrm>
              <a:off x="8736707" y="1601308"/>
              <a:ext cx="95278" cy="88660"/>
            </a:xfrm>
            <a:custGeom>
              <a:avLst/>
              <a:gdLst/>
              <a:ahLst/>
              <a:cxnLst/>
              <a:rect l="l" t="t" r="r" b="b"/>
              <a:pathLst>
                <a:path w="2980" h="2773" extrusionOk="0">
                  <a:moveTo>
                    <a:pt x="1501" y="1"/>
                  </a:moveTo>
                  <a:cubicBezTo>
                    <a:pt x="835" y="1"/>
                    <a:pt x="258" y="462"/>
                    <a:pt x="122" y="1144"/>
                  </a:cubicBezTo>
                  <a:cubicBezTo>
                    <a:pt x="0" y="1904"/>
                    <a:pt x="517" y="2633"/>
                    <a:pt x="1277" y="2755"/>
                  </a:cubicBezTo>
                  <a:cubicBezTo>
                    <a:pt x="1352" y="2767"/>
                    <a:pt x="1425" y="2773"/>
                    <a:pt x="1498" y="2773"/>
                  </a:cubicBezTo>
                  <a:cubicBezTo>
                    <a:pt x="2163" y="2773"/>
                    <a:pt x="2721" y="2285"/>
                    <a:pt x="2858" y="1600"/>
                  </a:cubicBezTo>
                  <a:cubicBezTo>
                    <a:pt x="2979" y="840"/>
                    <a:pt x="2493" y="171"/>
                    <a:pt x="1733" y="19"/>
                  </a:cubicBezTo>
                  <a:cubicBezTo>
                    <a:pt x="1655" y="7"/>
                    <a:pt x="1577" y="1"/>
                    <a:pt x="150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11"/>
            <p:cNvSpPr/>
            <p:nvPr/>
          </p:nvSpPr>
          <p:spPr>
            <a:xfrm>
              <a:off x="6358656" y="485916"/>
              <a:ext cx="94287" cy="88436"/>
            </a:xfrm>
            <a:custGeom>
              <a:avLst/>
              <a:gdLst/>
              <a:ahLst/>
              <a:cxnLst/>
              <a:rect l="l" t="t" r="r" b="b"/>
              <a:pathLst>
                <a:path w="2949" h="2766" extrusionOk="0">
                  <a:moveTo>
                    <a:pt x="1520" y="0"/>
                  </a:moveTo>
                  <a:cubicBezTo>
                    <a:pt x="838" y="0"/>
                    <a:pt x="261" y="468"/>
                    <a:pt x="122" y="1166"/>
                  </a:cubicBezTo>
                  <a:cubicBezTo>
                    <a:pt x="0" y="1926"/>
                    <a:pt x="486" y="2595"/>
                    <a:pt x="1246" y="2747"/>
                  </a:cubicBezTo>
                  <a:cubicBezTo>
                    <a:pt x="1325" y="2759"/>
                    <a:pt x="1402" y="2765"/>
                    <a:pt x="1479" y="2765"/>
                  </a:cubicBezTo>
                  <a:cubicBezTo>
                    <a:pt x="2144" y="2765"/>
                    <a:pt x="2721" y="2304"/>
                    <a:pt x="2857" y="1622"/>
                  </a:cubicBezTo>
                  <a:cubicBezTo>
                    <a:pt x="2949" y="862"/>
                    <a:pt x="2462" y="163"/>
                    <a:pt x="1702" y="11"/>
                  </a:cubicBezTo>
                  <a:cubicBezTo>
                    <a:pt x="1641" y="4"/>
                    <a:pt x="1580" y="0"/>
                    <a:pt x="15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11"/>
            <p:cNvSpPr/>
            <p:nvPr/>
          </p:nvSpPr>
          <p:spPr>
            <a:xfrm>
              <a:off x="3643360" y="1201972"/>
              <a:ext cx="54449" cy="50357"/>
            </a:xfrm>
            <a:custGeom>
              <a:avLst/>
              <a:gdLst/>
              <a:ahLst/>
              <a:cxnLst/>
              <a:rect l="l" t="t" r="r" b="b"/>
              <a:pathLst>
                <a:path w="1703" h="1575" extrusionOk="0">
                  <a:moveTo>
                    <a:pt x="851" y="1"/>
                  </a:moveTo>
                  <a:cubicBezTo>
                    <a:pt x="481" y="1"/>
                    <a:pt x="145" y="281"/>
                    <a:pt x="92" y="655"/>
                  </a:cubicBezTo>
                  <a:cubicBezTo>
                    <a:pt x="1" y="1081"/>
                    <a:pt x="305" y="1476"/>
                    <a:pt x="730" y="1567"/>
                  </a:cubicBezTo>
                  <a:cubicBezTo>
                    <a:pt x="764" y="1572"/>
                    <a:pt x="798" y="1575"/>
                    <a:pt x="833" y="1575"/>
                  </a:cubicBezTo>
                  <a:cubicBezTo>
                    <a:pt x="1196" y="1575"/>
                    <a:pt x="1559" y="1290"/>
                    <a:pt x="1642" y="929"/>
                  </a:cubicBezTo>
                  <a:cubicBezTo>
                    <a:pt x="1703" y="503"/>
                    <a:pt x="1399" y="78"/>
                    <a:pt x="1004" y="17"/>
                  </a:cubicBezTo>
                  <a:cubicBezTo>
                    <a:pt x="952" y="6"/>
                    <a:pt x="901" y="1"/>
                    <a:pt x="8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11"/>
            <p:cNvSpPr/>
            <p:nvPr/>
          </p:nvSpPr>
          <p:spPr>
            <a:xfrm>
              <a:off x="790070" y="2384954"/>
              <a:ext cx="54449" cy="50357"/>
            </a:xfrm>
            <a:custGeom>
              <a:avLst/>
              <a:gdLst/>
              <a:ahLst/>
              <a:cxnLst/>
              <a:rect l="l" t="t" r="r" b="b"/>
              <a:pathLst>
                <a:path w="1703" h="1575" extrusionOk="0">
                  <a:moveTo>
                    <a:pt x="871" y="0"/>
                  </a:moveTo>
                  <a:cubicBezTo>
                    <a:pt x="507" y="0"/>
                    <a:pt x="145" y="285"/>
                    <a:pt x="62" y="647"/>
                  </a:cubicBezTo>
                  <a:cubicBezTo>
                    <a:pt x="1" y="1072"/>
                    <a:pt x="305" y="1498"/>
                    <a:pt x="700" y="1558"/>
                  </a:cubicBezTo>
                  <a:cubicBezTo>
                    <a:pt x="755" y="1569"/>
                    <a:pt x="809" y="1575"/>
                    <a:pt x="861" y="1575"/>
                  </a:cubicBezTo>
                  <a:cubicBezTo>
                    <a:pt x="1247" y="1575"/>
                    <a:pt x="1562" y="1294"/>
                    <a:pt x="1642" y="920"/>
                  </a:cubicBezTo>
                  <a:cubicBezTo>
                    <a:pt x="1703" y="495"/>
                    <a:pt x="1399" y="99"/>
                    <a:pt x="973" y="8"/>
                  </a:cubicBezTo>
                  <a:cubicBezTo>
                    <a:pt x="939" y="3"/>
                    <a:pt x="905" y="0"/>
                    <a:pt x="8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11"/>
            <p:cNvSpPr/>
            <p:nvPr/>
          </p:nvSpPr>
          <p:spPr>
            <a:xfrm>
              <a:off x="4112954" y="4043162"/>
              <a:ext cx="66119" cy="63465"/>
            </a:xfrm>
            <a:custGeom>
              <a:avLst/>
              <a:gdLst/>
              <a:ahLst/>
              <a:cxnLst/>
              <a:rect l="l" t="t" r="r" b="b"/>
              <a:pathLst>
                <a:path w="2068" h="1985" extrusionOk="0">
                  <a:moveTo>
                    <a:pt x="1065" y="1"/>
                  </a:moveTo>
                  <a:cubicBezTo>
                    <a:pt x="571" y="1"/>
                    <a:pt x="118" y="358"/>
                    <a:pt x="31" y="884"/>
                  </a:cubicBezTo>
                  <a:cubicBezTo>
                    <a:pt x="0" y="1401"/>
                    <a:pt x="365" y="1887"/>
                    <a:pt x="912" y="1978"/>
                  </a:cubicBezTo>
                  <a:cubicBezTo>
                    <a:pt x="954" y="1983"/>
                    <a:pt x="996" y="1985"/>
                    <a:pt x="1037" y="1985"/>
                  </a:cubicBezTo>
                  <a:cubicBezTo>
                    <a:pt x="1558" y="1985"/>
                    <a:pt x="1978" y="1632"/>
                    <a:pt x="2006" y="1097"/>
                  </a:cubicBezTo>
                  <a:cubicBezTo>
                    <a:pt x="2067" y="580"/>
                    <a:pt x="1672" y="63"/>
                    <a:pt x="1125" y="3"/>
                  </a:cubicBezTo>
                  <a:cubicBezTo>
                    <a:pt x="1105" y="1"/>
                    <a:pt x="1085"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11"/>
            <p:cNvSpPr/>
            <p:nvPr/>
          </p:nvSpPr>
          <p:spPr>
            <a:xfrm>
              <a:off x="2491004" y="4341952"/>
              <a:ext cx="65128" cy="63306"/>
            </a:xfrm>
            <a:custGeom>
              <a:avLst/>
              <a:gdLst/>
              <a:ahLst/>
              <a:cxnLst/>
              <a:rect l="l" t="t" r="r" b="b"/>
              <a:pathLst>
                <a:path w="2037" h="1980" extrusionOk="0">
                  <a:moveTo>
                    <a:pt x="1065" y="1"/>
                  </a:moveTo>
                  <a:cubicBezTo>
                    <a:pt x="571" y="1"/>
                    <a:pt x="118" y="358"/>
                    <a:pt x="31" y="884"/>
                  </a:cubicBezTo>
                  <a:cubicBezTo>
                    <a:pt x="0" y="1401"/>
                    <a:pt x="365" y="1887"/>
                    <a:pt x="912" y="1978"/>
                  </a:cubicBezTo>
                  <a:cubicBezTo>
                    <a:pt x="932" y="1979"/>
                    <a:pt x="952" y="1980"/>
                    <a:pt x="972" y="1980"/>
                  </a:cubicBezTo>
                  <a:cubicBezTo>
                    <a:pt x="1468" y="1980"/>
                    <a:pt x="1948" y="1623"/>
                    <a:pt x="2006" y="1097"/>
                  </a:cubicBezTo>
                  <a:cubicBezTo>
                    <a:pt x="2037" y="580"/>
                    <a:pt x="1672" y="63"/>
                    <a:pt x="1125" y="2"/>
                  </a:cubicBezTo>
                  <a:cubicBezTo>
                    <a:pt x="1105" y="1"/>
                    <a:pt x="1085"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1"/>
            <p:cNvSpPr/>
            <p:nvPr/>
          </p:nvSpPr>
          <p:spPr>
            <a:xfrm>
              <a:off x="3552235" y="4064942"/>
              <a:ext cx="37919" cy="35202"/>
            </a:xfrm>
            <a:custGeom>
              <a:avLst/>
              <a:gdLst/>
              <a:ahLst/>
              <a:cxnLst/>
              <a:rect l="l" t="t" r="r" b="b"/>
              <a:pathLst>
                <a:path w="1186" h="1101" extrusionOk="0">
                  <a:moveTo>
                    <a:pt x="611" y="1"/>
                  </a:moveTo>
                  <a:cubicBezTo>
                    <a:pt x="331" y="1"/>
                    <a:pt x="90" y="206"/>
                    <a:pt x="61" y="490"/>
                  </a:cubicBezTo>
                  <a:cubicBezTo>
                    <a:pt x="0" y="794"/>
                    <a:pt x="244" y="1068"/>
                    <a:pt x="547" y="1098"/>
                  </a:cubicBezTo>
                  <a:cubicBezTo>
                    <a:pt x="567" y="1100"/>
                    <a:pt x="586" y="1101"/>
                    <a:pt x="605" y="1101"/>
                  </a:cubicBezTo>
                  <a:cubicBezTo>
                    <a:pt x="885" y="1101"/>
                    <a:pt x="1127" y="896"/>
                    <a:pt x="1155" y="612"/>
                  </a:cubicBezTo>
                  <a:cubicBezTo>
                    <a:pt x="1186" y="308"/>
                    <a:pt x="973" y="34"/>
                    <a:pt x="669" y="4"/>
                  </a:cubicBezTo>
                  <a:cubicBezTo>
                    <a:pt x="650" y="2"/>
                    <a:pt x="630" y="1"/>
                    <a:pt x="6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11"/>
            <p:cNvSpPr/>
            <p:nvPr/>
          </p:nvSpPr>
          <p:spPr>
            <a:xfrm>
              <a:off x="8284808" y="2187844"/>
              <a:ext cx="37919" cy="36161"/>
            </a:xfrm>
            <a:custGeom>
              <a:avLst/>
              <a:gdLst/>
              <a:ahLst/>
              <a:cxnLst/>
              <a:rect l="l" t="t" r="r" b="b"/>
              <a:pathLst>
                <a:path w="1186" h="1131" extrusionOk="0">
                  <a:moveTo>
                    <a:pt x="618" y="0"/>
                  </a:moveTo>
                  <a:cubicBezTo>
                    <a:pt x="335" y="0"/>
                    <a:pt x="90" y="233"/>
                    <a:pt x="61" y="520"/>
                  </a:cubicBezTo>
                  <a:cubicBezTo>
                    <a:pt x="0" y="824"/>
                    <a:pt x="244" y="1097"/>
                    <a:pt x="548" y="1128"/>
                  </a:cubicBezTo>
                  <a:cubicBezTo>
                    <a:pt x="567" y="1130"/>
                    <a:pt x="586" y="1130"/>
                    <a:pt x="605" y="1130"/>
                  </a:cubicBezTo>
                  <a:cubicBezTo>
                    <a:pt x="885" y="1130"/>
                    <a:pt x="1127" y="924"/>
                    <a:pt x="1155" y="611"/>
                  </a:cubicBezTo>
                  <a:cubicBezTo>
                    <a:pt x="1186" y="337"/>
                    <a:pt x="973" y="64"/>
                    <a:pt x="669" y="3"/>
                  </a:cubicBezTo>
                  <a:cubicBezTo>
                    <a:pt x="652" y="1"/>
                    <a:pt x="635" y="0"/>
                    <a:pt x="6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11"/>
            <p:cNvSpPr/>
            <p:nvPr/>
          </p:nvSpPr>
          <p:spPr>
            <a:xfrm>
              <a:off x="992381" y="2502349"/>
              <a:ext cx="658953" cy="618956"/>
            </a:xfrm>
            <a:custGeom>
              <a:avLst/>
              <a:gdLst/>
              <a:ahLst/>
              <a:cxnLst/>
              <a:rect l="l" t="t" r="r" b="b"/>
              <a:pathLst>
                <a:path w="20610" h="19359" extrusionOk="0">
                  <a:moveTo>
                    <a:pt x="10791" y="6017"/>
                  </a:moveTo>
                  <a:lnTo>
                    <a:pt x="11187" y="7415"/>
                  </a:lnTo>
                  <a:lnTo>
                    <a:pt x="10457" y="8327"/>
                  </a:lnTo>
                  <a:lnTo>
                    <a:pt x="10032" y="7263"/>
                  </a:lnTo>
                  <a:lnTo>
                    <a:pt x="10791" y="6017"/>
                  </a:lnTo>
                  <a:close/>
                  <a:moveTo>
                    <a:pt x="7752" y="7445"/>
                  </a:moveTo>
                  <a:lnTo>
                    <a:pt x="8816" y="7749"/>
                  </a:lnTo>
                  <a:lnTo>
                    <a:pt x="9241" y="8813"/>
                  </a:lnTo>
                  <a:lnTo>
                    <a:pt x="8694" y="8752"/>
                  </a:lnTo>
                  <a:lnTo>
                    <a:pt x="7752" y="7445"/>
                  </a:lnTo>
                  <a:close/>
                  <a:moveTo>
                    <a:pt x="12250" y="8205"/>
                  </a:moveTo>
                  <a:lnTo>
                    <a:pt x="13345" y="8266"/>
                  </a:lnTo>
                  <a:lnTo>
                    <a:pt x="12038" y="9208"/>
                  </a:lnTo>
                  <a:lnTo>
                    <a:pt x="11521" y="9117"/>
                  </a:lnTo>
                  <a:lnTo>
                    <a:pt x="12250" y="8205"/>
                  </a:lnTo>
                  <a:close/>
                  <a:moveTo>
                    <a:pt x="8542" y="10029"/>
                  </a:moveTo>
                  <a:lnTo>
                    <a:pt x="9089" y="10120"/>
                  </a:lnTo>
                  <a:lnTo>
                    <a:pt x="8360" y="11032"/>
                  </a:lnTo>
                  <a:lnTo>
                    <a:pt x="7266" y="11002"/>
                  </a:lnTo>
                  <a:lnTo>
                    <a:pt x="8542" y="10029"/>
                  </a:lnTo>
                  <a:close/>
                  <a:moveTo>
                    <a:pt x="11369" y="10394"/>
                  </a:moveTo>
                  <a:lnTo>
                    <a:pt x="11886" y="10454"/>
                  </a:lnTo>
                  <a:lnTo>
                    <a:pt x="12858" y="11761"/>
                  </a:lnTo>
                  <a:lnTo>
                    <a:pt x="12858" y="11761"/>
                  </a:lnTo>
                  <a:lnTo>
                    <a:pt x="11794" y="11458"/>
                  </a:lnTo>
                  <a:lnTo>
                    <a:pt x="11369" y="10394"/>
                  </a:lnTo>
                  <a:close/>
                  <a:moveTo>
                    <a:pt x="10153" y="10910"/>
                  </a:moveTo>
                  <a:lnTo>
                    <a:pt x="10579" y="11974"/>
                  </a:lnTo>
                  <a:lnTo>
                    <a:pt x="9819" y="13220"/>
                  </a:lnTo>
                  <a:lnTo>
                    <a:pt x="9424" y="11822"/>
                  </a:lnTo>
                  <a:lnTo>
                    <a:pt x="10153" y="10910"/>
                  </a:lnTo>
                  <a:close/>
                  <a:moveTo>
                    <a:pt x="6651" y="0"/>
                  </a:moveTo>
                  <a:cubicBezTo>
                    <a:pt x="6563" y="0"/>
                    <a:pt x="6472" y="19"/>
                    <a:pt x="6384" y="59"/>
                  </a:cubicBezTo>
                  <a:cubicBezTo>
                    <a:pt x="6050" y="211"/>
                    <a:pt x="5898" y="546"/>
                    <a:pt x="6050" y="880"/>
                  </a:cubicBezTo>
                  <a:lnTo>
                    <a:pt x="6931" y="3038"/>
                  </a:lnTo>
                  <a:lnTo>
                    <a:pt x="5807" y="2582"/>
                  </a:lnTo>
                  <a:cubicBezTo>
                    <a:pt x="5720" y="2542"/>
                    <a:pt x="5630" y="2524"/>
                    <a:pt x="5544" y="2524"/>
                  </a:cubicBezTo>
                  <a:cubicBezTo>
                    <a:pt x="5299" y="2524"/>
                    <a:pt x="5076" y="2677"/>
                    <a:pt x="4986" y="2947"/>
                  </a:cubicBezTo>
                  <a:cubicBezTo>
                    <a:pt x="4834" y="3281"/>
                    <a:pt x="4986" y="3646"/>
                    <a:pt x="5320" y="3767"/>
                  </a:cubicBezTo>
                  <a:lnTo>
                    <a:pt x="7600" y="4710"/>
                  </a:lnTo>
                  <a:lnTo>
                    <a:pt x="8208" y="6290"/>
                  </a:lnTo>
                  <a:lnTo>
                    <a:pt x="8208" y="6290"/>
                  </a:lnTo>
                  <a:lnTo>
                    <a:pt x="6262" y="5743"/>
                  </a:lnTo>
                  <a:cubicBezTo>
                    <a:pt x="6214" y="5731"/>
                    <a:pt x="6164" y="5725"/>
                    <a:pt x="6114" y="5725"/>
                  </a:cubicBezTo>
                  <a:cubicBezTo>
                    <a:pt x="5914" y="5725"/>
                    <a:pt x="5709" y="5822"/>
                    <a:pt x="5563" y="6017"/>
                  </a:cubicBezTo>
                  <a:cubicBezTo>
                    <a:pt x="5411" y="6230"/>
                    <a:pt x="5411" y="6533"/>
                    <a:pt x="5594" y="6777"/>
                  </a:cubicBezTo>
                  <a:lnTo>
                    <a:pt x="6931" y="8509"/>
                  </a:lnTo>
                  <a:lnTo>
                    <a:pt x="6931" y="8509"/>
                  </a:lnTo>
                  <a:lnTo>
                    <a:pt x="4864" y="8266"/>
                  </a:lnTo>
                  <a:lnTo>
                    <a:pt x="3375" y="6290"/>
                  </a:lnTo>
                  <a:cubicBezTo>
                    <a:pt x="3251" y="6113"/>
                    <a:pt x="3065" y="6019"/>
                    <a:pt x="2871" y="6019"/>
                  </a:cubicBezTo>
                  <a:cubicBezTo>
                    <a:pt x="2733" y="6019"/>
                    <a:pt x="2590" y="6067"/>
                    <a:pt x="2463" y="6169"/>
                  </a:cubicBezTo>
                  <a:cubicBezTo>
                    <a:pt x="2159" y="6381"/>
                    <a:pt x="2129" y="6777"/>
                    <a:pt x="2372" y="7081"/>
                  </a:cubicBezTo>
                  <a:lnTo>
                    <a:pt x="3071" y="8023"/>
                  </a:lnTo>
                  <a:lnTo>
                    <a:pt x="761" y="7719"/>
                  </a:lnTo>
                  <a:cubicBezTo>
                    <a:pt x="740" y="7717"/>
                    <a:pt x="719" y="7716"/>
                    <a:pt x="698" y="7716"/>
                  </a:cubicBezTo>
                  <a:cubicBezTo>
                    <a:pt x="385" y="7716"/>
                    <a:pt x="88" y="7926"/>
                    <a:pt x="31" y="8296"/>
                  </a:cubicBezTo>
                  <a:cubicBezTo>
                    <a:pt x="1" y="8631"/>
                    <a:pt x="244" y="8965"/>
                    <a:pt x="609" y="9026"/>
                  </a:cubicBezTo>
                  <a:lnTo>
                    <a:pt x="2889" y="9330"/>
                  </a:lnTo>
                  <a:lnTo>
                    <a:pt x="1946" y="10029"/>
                  </a:lnTo>
                  <a:cubicBezTo>
                    <a:pt x="1642" y="10272"/>
                    <a:pt x="1612" y="10637"/>
                    <a:pt x="1825" y="10941"/>
                  </a:cubicBezTo>
                  <a:cubicBezTo>
                    <a:pt x="1964" y="11127"/>
                    <a:pt x="2174" y="11206"/>
                    <a:pt x="2388" y="11206"/>
                  </a:cubicBezTo>
                  <a:cubicBezTo>
                    <a:pt x="2454" y="11206"/>
                    <a:pt x="2520" y="11198"/>
                    <a:pt x="2585" y="11184"/>
                  </a:cubicBezTo>
                  <a:cubicBezTo>
                    <a:pt x="2615" y="11154"/>
                    <a:pt x="2706" y="11154"/>
                    <a:pt x="2737" y="11093"/>
                  </a:cubicBezTo>
                  <a:lnTo>
                    <a:pt x="4712" y="9634"/>
                  </a:lnTo>
                  <a:lnTo>
                    <a:pt x="6779" y="9877"/>
                  </a:lnTo>
                  <a:lnTo>
                    <a:pt x="5016" y="11214"/>
                  </a:lnTo>
                  <a:cubicBezTo>
                    <a:pt x="4803" y="11366"/>
                    <a:pt x="4712" y="11670"/>
                    <a:pt x="4803" y="11944"/>
                  </a:cubicBezTo>
                  <a:cubicBezTo>
                    <a:pt x="4864" y="12217"/>
                    <a:pt x="5138" y="12400"/>
                    <a:pt x="5411" y="12400"/>
                  </a:cubicBezTo>
                  <a:lnTo>
                    <a:pt x="7417" y="12430"/>
                  </a:lnTo>
                  <a:lnTo>
                    <a:pt x="6384" y="13768"/>
                  </a:lnTo>
                  <a:lnTo>
                    <a:pt x="3922" y="14072"/>
                  </a:lnTo>
                  <a:cubicBezTo>
                    <a:pt x="3588" y="14102"/>
                    <a:pt x="3314" y="14436"/>
                    <a:pt x="3344" y="14801"/>
                  </a:cubicBezTo>
                  <a:cubicBezTo>
                    <a:pt x="3372" y="15104"/>
                    <a:pt x="3674" y="15357"/>
                    <a:pt x="3979" y="15357"/>
                  </a:cubicBezTo>
                  <a:cubicBezTo>
                    <a:pt x="4010" y="15357"/>
                    <a:pt x="4042" y="15354"/>
                    <a:pt x="4074" y="15348"/>
                  </a:cubicBezTo>
                  <a:lnTo>
                    <a:pt x="5259" y="15196"/>
                  </a:lnTo>
                  <a:lnTo>
                    <a:pt x="3800" y="17020"/>
                  </a:lnTo>
                  <a:cubicBezTo>
                    <a:pt x="3588" y="17293"/>
                    <a:pt x="3648" y="17719"/>
                    <a:pt x="3922" y="17932"/>
                  </a:cubicBezTo>
                  <a:cubicBezTo>
                    <a:pt x="4037" y="18028"/>
                    <a:pt x="4177" y="18088"/>
                    <a:pt x="4318" y="18088"/>
                  </a:cubicBezTo>
                  <a:cubicBezTo>
                    <a:pt x="4400" y="18088"/>
                    <a:pt x="4482" y="18068"/>
                    <a:pt x="4560" y="18023"/>
                  </a:cubicBezTo>
                  <a:cubicBezTo>
                    <a:pt x="4682" y="17993"/>
                    <a:pt x="4743" y="17901"/>
                    <a:pt x="4834" y="17841"/>
                  </a:cubicBezTo>
                  <a:lnTo>
                    <a:pt x="6262" y="16017"/>
                  </a:lnTo>
                  <a:lnTo>
                    <a:pt x="6414" y="17172"/>
                  </a:lnTo>
                  <a:cubicBezTo>
                    <a:pt x="6472" y="17516"/>
                    <a:pt x="6773" y="17752"/>
                    <a:pt x="7087" y="17752"/>
                  </a:cubicBezTo>
                  <a:cubicBezTo>
                    <a:pt x="7106" y="17752"/>
                    <a:pt x="7125" y="17751"/>
                    <a:pt x="7144" y="17749"/>
                  </a:cubicBezTo>
                  <a:cubicBezTo>
                    <a:pt x="7235" y="17749"/>
                    <a:pt x="7266" y="17719"/>
                    <a:pt x="7296" y="17719"/>
                  </a:cubicBezTo>
                  <a:cubicBezTo>
                    <a:pt x="7569" y="17597"/>
                    <a:pt x="7721" y="17324"/>
                    <a:pt x="7721" y="17020"/>
                  </a:cubicBezTo>
                  <a:lnTo>
                    <a:pt x="7417" y="14558"/>
                  </a:lnTo>
                  <a:lnTo>
                    <a:pt x="8451" y="13220"/>
                  </a:lnTo>
                  <a:lnTo>
                    <a:pt x="8968" y="15166"/>
                  </a:lnTo>
                  <a:cubicBezTo>
                    <a:pt x="9059" y="15439"/>
                    <a:pt x="9241" y="15622"/>
                    <a:pt x="9515" y="15622"/>
                  </a:cubicBezTo>
                  <a:cubicBezTo>
                    <a:pt x="9545" y="15625"/>
                    <a:pt x="9575" y="15627"/>
                    <a:pt x="9604" y="15627"/>
                  </a:cubicBezTo>
                  <a:cubicBezTo>
                    <a:pt x="9816" y="15627"/>
                    <a:pt x="10020" y="15531"/>
                    <a:pt x="10153" y="15318"/>
                  </a:cubicBezTo>
                  <a:lnTo>
                    <a:pt x="11187" y="13585"/>
                  </a:lnTo>
                  <a:lnTo>
                    <a:pt x="11794" y="15135"/>
                  </a:lnTo>
                  <a:lnTo>
                    <a:pt x="10822" y="17415"/>
                  </a:lnTo>
                  <a:cubicBezTo>
                    <a:pt x="10670" y="17749"/>
                    <a:pt x="10822" y="18145"/>
                    <a:pt x="11187" y="18236"/>
                  </a:cubicBezTo>
                  <a:cubicBezTo>
                    <a:pt x="11275" y="18276"/>
                    <a:pt x="11365" y="18295"/>
                    <a:pt x="11453" y="18295"/>
                  </a:cubicBezTo>
                  <a:cubicBezTo>
                    <a:pt x="11697" y="18295"/>
                    <a:pt x="11918" y="18148"/>
                    <a:pt x="12007" y="17901"/>
                  </a:cubicBezTo>
                  <a:lnTo>
                    <a:pt x="12463" y="16807"/>
                  </a:lnTo>
                  <a:lnTo>
                    <a:pt x="13345" y="18965"/>
                  </a:lnTo>
                  <a:cubicBezTo>
                    <a:pt x="13457" y="19211"/>
                    <a:pt x="13667" y="19359"/>
                    <a:pt x="13904" y="19359"/>
                  </a:cubicBezTo>
                  <a:cubicBezTo>
                    <a:pt x="13989" y="19359"/>
                    <a:pt x="14077" y="19340"/>
                    <a:pt x="14165" y="19300"/>
                  </a:cubicBezTo>
                  <a:cubicBezTo>
                    <a:pt x="14500" y="19148"/>
                    <a:pt x="14652" y="18813"/>
                    <a:pt x="14500" y="18479"/>
                  </a:cubicBezTo>
                  <a:lnTo>
                    <a:pt x="13649" y="16290"/>
                  </a:lnTo>
                  <a:lnTo>
                    <a:pt x="13649" y="16290"/>
                  </a:lnTo>
                  <a:lnTo>
                    <a:pt x="14743" y="16746"/>
                  </a:lnTo>
                  <a:cubicBezTo>
                    <a:pt x="14819" y="16792"/>
                    <a:pt x="14902" y="16815"/>
                    <a:pt x="14986" y="16815"/>
                  </a:cubicBezTo>
                  <a:cubicBezTo>
                    <a:pt x="15070" y="16815"/>
                    <a:pt x="15153" y="16792"/>
                    <a:pt x="15229" y="16746"/>
                  </a:cubicBezTo>
                  <a:cubicBezTo>
                    <a:pt x="15381" y="16686"/>
                    <a:pt x="15503" y="16564"/>
                    <a:pt x="15594" y="16412"/>
                  </a:cubicBezTo>
                  <a:cubicBezTo>
                    <a:pt x="15746" y="16078"/>
                    <a:pt x="15594" y="15683"/>
                    <a:pt x="15229" y="15591"/>
                  </a:cubicBezTo>
                  <a:lnTo>
                    <a:pt x="12950" y="14619"/>
                  </a:lnTo>
                  <a:lnTo>
                    <a:pt x="12342" y="13069"/>
                  </a:lnTo>
                  <a:lnTo>
                    <a:pt x="14317" y="13616"/>
                  </a:lnTo>
                  <a:cubicBezTo>
                    <a:pt x="14380" y="13628"/>
                    <a:pt x="14438" y="13636"/>
                    <a:pt x="14495" y="13636"/>
                  </a:cubicBezTo>
                  <a:cubicBezTo>
                    <a:pt x="14575" y="13636"/>
                    <a:pt x="14654" y="13621"/>
                    <a:pt x="14743" y="13585"/>
                  </a:cubicBezTo>
                  <a:cubicBezTo>
                    <a:pt x="14864" y="13524"/>
                    <a:pt x="14956" y="13464"/>
                    <a:pt x="15047" y="13342"/>
                  </a:cubicBezTo>
                  <a:cubicBezTo>
                    <a:pt x="15199" y="13129"/>
                    <a:pt x="15199" y="12825"/>
                    <a:pt x="15016" y="12582"/>
                  </a:cubicBezTo>
                  <a:lnTo>
                    <a:pt x="13679" y="10850"/>
                  </a:lnTo>
                  <a:lnTo>
                    <a:pt x="15746" y="11093"/>
                  </a:lnTo>
                  <a:lnTo>
                    <a:pt x="17205" y="13069"/>
                  </a:lnTo>
                  <a:cubicBezTo>
                    <a:pt x="17367" y="13254"/>
                    <a:pt x="17583" y="13334"/>
                    <a:pt x="17784" y="13334"/>
                  </a:cubicBezTo>
                  <a:cubicBezTo>
                    <a:pt x="17847" y="13334"/>
                    <a:pt x="17907" y="13326"/>
                    <a:pt x="17965" y="13312"/>
                  </a:cubicBezTo>
                  <a:cubicBezTo>
                    <a:pt x="18026" y="13251"/>
                    <a:pt x="18086" y="13251"/>
                    <a:pt x="18117" y="13220"/>
                  </a:cubicBezTo>
                  <a:cubicBezTo>
                    <a:pt x="18421" y="13008"/>
                    <a:pt x="18482" y="12613"/>
                    <a:pt x="18238" y="12309"/>
                  </a:cubicBezTo>
                  <a:lnTo>
                    <a:pt x="17509" y="11366"/>
                  </a:lnTo>
                  <a:lnTo>
                    <a:pt x="19789" y="11670"/>
                  </a:lnTo>
                  <a:cubicBezTo>
                    <a:pt x="19910" y="11670"/>
                    <a:pt x="20032" y="11670"/>
                    <a:pt x="20153" y="11640"/>
                  </a:cubicBezTo>
                  <a:cubicBezTo>
                    <a:pt x="20336" y="11549"/>
                    <a:pt x="20518" y="11366"/>
                    <a:pt x="20518" y="11154"/>
                  </a:cubicBezTo>
                  <a:cubicBezTo>
                    <a:pt x="20609" y="10698"/>
                    <a:pt x="20366" y="10394"/>
                    <a:pt x="20001" y="10303"/>
                  </a:cubicBezTo>
                  <a:lnTo>
                    <a:pt x="17661" y="9999"/>
                  </a:lnTo>
                  <a:lnTo>
                    <a:pt x="18634" y="9269"/>
                  </a:lnTo>
                  <a:cubicBezTo>
                    <a:pt x="18937" y="9056"/>
                    <a:pt x="18968" y="8661"/>
                    <a:pt x="18725" y="8357"/>
                  </a:cubicBezTo>
                  <a:cubicBezTo>
                    <a:pt x="18603" y="8183"/>
                    <a:pt x="18420" y="8098"/>
                    <a:pt x="18230" y="8098"/>
                  </a:cubicBezTo>
                  <a:cubicBezTo>
                    <a:pt x="18088" y="8098"/>
                    <a:pt x="17942" y="8145"/>
                    <a:pt x="17813" y="8236"/>
                  </a:cubicBezTo>
                  <a:lnTo>
                    <a:pt x="15837" y="9725"/>
                  </a:lnTo>
                  <a:lnTo>
                    <a:pt x="13801" y="9451"/>
                  </a:lnTo>
                  <a:lnTo>
                    <a:pt x="15533" y="8144"/>
                  </a:lnTo>
                  <a:cubicBezTo>
                    <a:pt x="15776" y="7992"/>
                    <a:pt x="15837" y="7688"/>
                    <a:pt x="15776" y="7415"/>
                  </a:cubicBezTo>
                  <a:cubicBezTo>
                    <a:pt x="15685" y="7141"/>
                    <a:pt x="15442" y="6959"/>
                    <a:pt x="15168" y="6959"/>
                  </a:cubicBezTo>
                  <a:lnTo>
                    <a:pt x="13162" y="6929"/>
                  </a:lnTo>
                  <a:lnTo>
                    <a:pt x="14165" y="5591"/>
                  </a:lnTo>
                  <a:lnTo>
                    <a:pt x="16658" y="5287"/>
                  </a:lnTo>
                  <a:cubicBezTo>
                    <a:pt x="16719" y="5287"/>
                    <a:pt x="16749" y="5257"/>
                    <a:pt x="16810" y="5257"/>
                  </a:cubicBezTo>
                  <a:cubicBezTo>
                    <a:pt x="17053" y="5135"/>
                    <a:pt x="17205" y="4862"/>
                    <a:pt x="17205" y="4558"/>
                  </a:cubicBezTo>
                  <a:cubicBezTo>
                    <a:pt x="17176" y="4240"/>
                    <a:pt x="16873" y="3978"/>
                    <a:pt x="16557" y="3978"/>
                  </a:cubicBezTo>
                  <a:cubicBezTo>
                    <a:pt x="16540" y="3978"/>
                    <a:pt x="16523" y="3979"/>
                    <a:pt x="16506" y="3980"/>
                  </a:cubicBezTo>
                  <a:lnTo>
                    <a:pt x="15320" y="4132"/>
                  </a:lnTo>
                  <a:lnTo>
                    <a:pt x="16749" y="2308"/>
                  </a:lnTo>
                  <a:cubicBezTo>
                    <a:pt x="16992" y="2065"/>
                    <a:pt x="16901" y="1640"/>
                    <a:pt x="16658" y="1397"/>
                  </a:cubicBezTo>
                  <a:cubicBezTo>
                    <a:pt x="16546" y="1310"/>
                    <a:pt x="16410" y="1269"/>
                    <a:pt x="16273" y="1269"/>
                  </a:cubicBezTo>
                  <a:cubicBezTo>
                    <a:pt x="16073" y="1269"/>
                    <a:pt x="15872" y="1356"/>
                    <a:pt x="15746" y="1518"/>
                  </a:cubicBezTo>
                  <a:lnTo>
                    <a:pt x="14287" y="3342"/>
                  </a:lnTo>
                  <a:lnTo>
                    <a:pt x="14135" y="2156"/>
                  </a:lnTo>
                  <a:cubicBezTo>
                    <a:pt x="14106" y="1841"/>
                    <a:pt x="13780" y="1607"/>
                    <a:pt x="13462" y="1607"/>
                  </a:cubicBezTo>
                  <a:cubicBezTo>
                    <a:pt x="13443" y="1607"/>
                    <a:pt x="13424" y="1608"/>
                    <a:pt x="13405" y="1609"/>
                  </a:cubicBezTo>
                  <a:cubicBezTo>
                    <a:pt x="13071" y="1640"/>
                    <a:pt x="12798" y="1974"/>
                    <a:pt x="12828" y="2339"/>
                  </a:cubicBezTo>
                  <a:lnTo>
                    <a:pt x="13132" y="4801"/>
                  </a:lnTo>
                  <a:lnTo>
                    <a:pt x="12129" y="6138"/>
                  </a:lnTo>
                  <a:lnTo>
                    <a:pt x="11582" y="4193"/>
                  </a:lnTo>
                  <a:cubicBezTo>
                    <a:pt x="11521" y="3919"/>
                    <a:pt x="11339" y="3737"/>
                    <a:pt x="11065" y="3737"/>
                  </a:cubicBezTo>
                  <a:cubicBezTo>
                    <a:pt x="11031" y="3733"/>
                    <a:pt x="10998" y="3731"/>
                    <a:pt x="10965" y="3731"/>
                  </a:cubicBezTo>
                  <a:cubicBezTo>
                    <a:pt x="10733" y="3731"/>
                    <a:pt x="10533" y="3828"/>
                    <a:pt x="10427" y="4041"/>
                  </a:cubicBezTo>
                  <a:lnTo>
                    <a:pt x="9393" y="5774"/>
                  </a:lnTo>
                  <a:lnTo>
                    <a:pt x="8785" y="4223"/>
                  </a:lnTo>
                  <a:lnTo>
                    <a:pt x="9728" y="1944"/>
                  </a:lnTo>
                  <a:cubicBezTo>
                    <a:pt x="9880" y="1609"/>
                    <a:pt x="9728" y="1214"/>
                    <a:pt x="9393" y="1123"/>
                  </a:cubicBezTo>
                  <a:cubicBezTo>
                    <a:pt x="9305" y="1083"/>
                    <a:pt x="9212" y="1064"/>
                    <a:pt x="9122" y="1064"/>
                  </a:cubicBezTo>
                  <a:cubicBezTo>
                    <a:pt x="8869" y="1064"/>
                    <a:pt x="8632" y="1211"/>
                    <a:pt x="8542" y="1457"/>
                  </a:cubicBezTo>
                  <a:lnTo>
                    <a:pt x="8086" y="2552"/>
                  </a:lnTo>
                  <a:lnTo>
                    <a:pt x="7235" y="394"/>
                  </a:lnTo>
                  <a:cubicBezTo>
                    <a:pt x="7123" y="147"/>
                    <a:pt x="6896" y="0"/>
                    <a:pt x="66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11"/>
            <p:cNvSpPr/>
            <p:nvPr/>
          </p:nvSpPr>
          <p:spPr>
            <a:xfrm>
              <a:off x="8779454" y="3657556"/>
              <a:ext cx="364487" cy="330947"/>
            </a:xfrm>
            <a:custGeom>
              <a:avLst/>
              <a:gdLst/>
              <a:ahLst/>
              <a:cxnLst/>
              <a:rect l="l" t="t" r="r" b="b"/>
              <a:pathLst>
                <a:path w="11400" h="10351" extrusionOk="0">
                  <a:moveTo>
                    <a:pt x="6019" y="3245"/>
                  </a:moveTo>
                  <a:lnTo>
                    <a:pt x="6232" y="4066"/>
                  </a:lnTo>
                  <a:lnTo>
                    <a:pt x="5867" y="4552"/>
                  </a:lnTo>
                  <a:lnTo>
                    <a:pt x="5624" y="3975"/>
                  </a:lnTo>
                  <a:lnTo>
                    <a:pt x="6019" y="3245"/>
                  </a:lnTo>
                  <a:close/>
                  <a:moveTo>
                    <a:pt x="4287" y="4096"/>
                  </a:moveTo>
                  <a:lnTo>
                    <a:pt x="4895" y="4248"/>
                  </a:lnTo>
                  <a:lnTo>
                    <a:pt x="5138" y="4796"/>
                  </a:lnTo>
                  <a:lnTo>
                    <a:pt x="5138" y="4796"/>
                  </a:lnTo>
                  <a:lnTo>
                    <a:pt x="4834" y="4765"/>
                  </a:lnTo>
                  <a:lnTo>
                    <a:pt x="4287" y="4096"/>
                  </a:lnTo>
                  <a:close/>
                  <a:moveTo>
                    <a:pt x="6718" y="4492"/>
                  </a:moveTo>
                  <a:lnTo>
                    <a:pt x="7387" y="4522"/>
                  </a:lnTo>
                  <a:lnTo>
                    <a:pt x="6658" y="5039"/>
                  </a:lnTo>
                  <a:lnTo>
                    <a:pt x="6354" y="5008"/>
                  </a:lnTo>
                  <a:lnTo>
                    <a:pt x="6718" y="4492"/>
                  </a:lnTo>
                  <a:close/>
                  <a:moveTo>
                    <a:pt x="4743" y="5495"/>
                  </a:moveTo>
                  <a:lnTo>
                    <a:pt x="5047" y="5525"/>
                  </a:lnTo>
                  <a:lnTo>
                    <a:pt x="4682" y="6042"/>
                  </a:lnTo>
                  <a:lnTo>
                    <a:pt x="4043" y="6042"/>
                  </a:lnTo>
                  <a:lnTo>
                    <a:pt x="4743" y="5495"/>
                  </a:lnTo>
                  <a:close/>
                  <a:moveTo>
                    <a:pt x="6262" y="5738"/>
                  </a:moveTo>
                  <a:lnTo>
                    <a:pt x="6566" y="5768"/>
                  </a:lnTo>
                  <a:lnTo>
                    <a:pt x="7113" y="6437"/>
                  </a:lnTo>
                  <a:lnTo>
                    <a:pt x="7113" y="6437"/>
                  </a:lnTo>
                  <a:lnTo>
                    <a:pt x="6506" y="6285"/>
                  </a:lnTo>
                  <a:lnTo>
                    <a:pt x="6262" y="5738"/>
                  </a:lnTo>
                  <a:close/>
                  <a:moveTo>
                    <a:pt x="5594" y="5951"/>
                  </a:moveTo>
                  <a:lnTo>
                    <a:pt x="5806" y="6528"/>
                  </a:lnTo>
                  <a:lnTo>
                    <a:pt x="5442" y="7258"/>
                  </a:lnTo>
                  <a:lnTo>
                    <a:pt x="5199" y="6437"/>
                  </a:lnTo>
                  <a:lnTo>
                    <a:pt x="5594" y="5951"/>
                  </a:lnTo>
                  <a:close/>
                  <a:moveTo>
                    <a:pt x="3723" y="1"/>
                  </a:moveTo>
                  <a:cubicBezTo>
                    <a:pt x="3679" y="1"/>
                    <a:pt x="3633" y="8"/>
                    <a:pt x="3588" y="23"/>
                  </a:cubicBezTo>
                  <a:cubicBezTo>
                    <a:pt x="3375" y="84"/>
                    <a:pt x="3314" y="297"/>
                    <a:pt x="3375" y="479"/>
                  </a:cubicBezTo>
                  <a:lnTo>
                    <a:pt x="3891" y="1665"/>
                  </a:lnTo>
                  <a:lnTo>
                    <a:pt x="3284" y="1391"/>
                  </a:lnTo>
                  <a:cubicBezTo>
                    <a:pt x="3230" y="1376"/>
                    <a:pt x="3179" y="1368"/>
                    <a:pt x="3131" y="1368"/>
                  </a:cubicBezTo>
                  <a:cubicBezTo>
                    <a:pt x="2985" y="1368"/>
                    <a:pt x="2866" y="1437"/>
                    <a:pt x="2797" y="1574"/>
                  </a:cubicBezTo>
                  <a:cubicBezTo>
                    <a:pt x="2736" y="1786"/>
                    <a:pt x="2797" y="1969"/>
                    <a:pt x="3010" y="2030"/>
                  </a:cubicBezTo>
                  <a:lnTo>
                    <a:pt x="4256" y="2577"/>
                  </a:lnTo>
                  <a:lnTo>
                    <a:pt x="4591" y="3397"/>
                  </a:lnTo>
                  <a:lnTo>
                    <a:pt x="4591" y="3397"/>
                  </a:lnTo>
                  <a:lnTo>
                    <a:pt x="3527" y="3093"/>
                  </a:lnTo>
                  <a:cubicBezTo>
                    <a:pt x="3493" y="3087"/>
                    <a:pt x="3458" y="3083"/>
                    <a:pt x="3425" y="3083"/>
                  </a:cubicBezTo>
                  <a:cubicBezTo>
                    <a:pt x="3311" y="3083"/>
                    <a:pt x="3209" y="3128"/>
                    <a:pt x="3162" y="3245"/>
                  </a:cubicBezTo>
                  <a:cubicBezTo>
                    <a:pt x="3071" y="3367"/>
                    <a:pt x="3071" y="3549"/>
                    <a:pt x="3162" y="3671"/>
                  </a:cubicBezTo>
                  <a:lnTo>
                    <a:pt x="3861" y="4613"/>
                  </a:lnTo>
                  <a:lnTo>
                    <a:pt x="3861" y="4613"/>
                  </a:lnTo>
                  <a:lnTo>
                    <a:pt x="2736" y="4461"/>
                  </a:lnTo>
                  <a:lnTo>
                    <a:pt x="1885" y="3367"/>
                  </a:lnTo>
                  <a:cubicBezTo>
                    <a:pt x="1832" y="3278"/>
                    <a:pt x="1728" y="3231"/>
                    <a:pt x="1619" y="3231"/>
                  </a:cubicBezTo>
                  <a:cubicBezTo>
                    <a:pt x="1542" y="3231"/>
                    <a:pt x="1462" y="3255"/>
                    <a:pt x="1399" y="3306"/>
                  </a:cubicBezTo>
                  <a:cubicBezTo>
                    <a:pt x="1247" y="3397"/>
                    <a:pt x="1217" y="3641"/>
                    <a:pt x="1338" y="3793"/>
                  </a:cubicBezTo>
                  <a:lnTo>
                    <a:pt x="1703" y="4309"/>
                  </a:lnTo>
                  <a:lnTo>
                    <a:pt x="457" y="4127"/>
                  </a:lnTo>
                  <a:cubicBezTo>
                    <a:pt x="441" y="4124"/>
                    <a:pt x="425" y="4123"/>
                    <a:pt x="409" y="4123"/>
                  </a:cubicBezTo>
                  <a:cubicBezTo>
                    <a:pt x="239" y="4123"/>
                    <a:pt x="59" y="4264"/>
                    <a:pt x="31" y="4431"/>
                  </a:cubicBezTo>
                  <a:cubicBezTo>
                    <a:pt x="1" y="4613"/>
                    <a:pt x="153" y="4826"/>
                    <a:pt x="335" y="4856"/>
                  </a:cubicBezTo>
                  <a:lnTo>
                    <a:pt x="1581" y="5039"/>
                  </a:lnTo>
                  <a:lnTo>
                    <a:pt x="1065" y="5434"/>
                  </a:lnTo>
                  <a:cubicBezTo>
                    <a:pt x="913" y="5525"/>
                    <a:pt x="882" y="5768"/>
                    <a:pt x="974" y="5920"/>
                  </a:cubicBezTo>
                  <a:cubicBezTo>
                    <a:pt x="1063" y="6009"/>
                    <a:pt x="1168" y="6066"/>
                    <a:pt x="1277" y="6066"/>
                  </a:cubicBezTo>
                  <a:cubicBezTo>
                    <a:pt x="1318" y="6066"/>
                    <a:pt x="1358" y="6058"/>
                    <a:pt x="1399" y="6042"/>
                  </a:cubicBezTo>
                  <a:cubicBezTo>
                    <a:pt x="1429" y="6042"/>
                    <a:pt x="1429" y="5981"/>
                    <a:pt x="1490" y="5981"/>
                  </a:cubicBezTo>
                  <a:lnTo>
                    <a:pt x="2584" y="5160"/>
                  </a:lnTo>
                  <a:lnTo>
                    <a:pt x="3709" y="5312"/>
                  </a:lnTo>
                  <a:lnTo>
                    <a:pt x="2767" y="6042"/>
                  </a:lnTo>
                  <a:cubicBezTo>
                    <a:pt x="2645" y="6103"/>
                    <a:pt x="2584" y="6285"/>
                    <a:pt x="2645" y="6407"/>
                  </a:cubicBezTo>
                  <a:cubicBezTo>
                    <a:pt x="2706" y="6559"/>
                    <a:pt x="2858" y="6650"/>
                    <a:pt x="3010" y="6650"/>
                  </a:cubicBezTo>
                  <a:lnTo>
                    <a:pt x="4104" y="6650"/>
                  </a:lnTo>
                  <a:lnTo>
                    <a:pt x="3527" y="7349"/>
                  </a:lnTo>
                  <a:lnTo>
                    <a:pt x="2159" y="7501"/>
                  </a:lnTo>
                  <a:cubicBezTo>
                    <a:pt x="1977" y="7562"/>
                    <a:pt x="1825" y="7683"/>
                    <a:pt x="1855" y="7896"/>
                  </a:cubicBezTo>
                  <a:cubicBezTo>
                    <a:pt x="1883" y="8063"/>
                    <a:pt x="2012" y="8204"/>
                    <a:pt x="2196" y="8204"/>
                  </a:cubicBezTo>
                  <a:cubicBezTo>
                    <a:pt x="2214" y="8204"/>
                    <a:pt x="2232" y="8202"/>
                    <a:pt x="2250" y="8200"/>
                  </a:cubicBezTo>
                  <a:lnTo>
                    <a:pt x="2888" y="8109"/>
                  </a:lnTo>
                  <a:lnTo>
                    <a:pt x="2888" y="8109"/>
                  </a:lnTo>
                  <a:lnTo>
                    <a:pt x="2098" y="9142"/>
                  </a:lnTo>
                  <a:cubicBezTo>
                    <a:pt x="1977" y="9294"/>
                    <a:pt x="2007" y="9537"/>
                    <a:pt x="2159" y="9628"/>
                  </a:cubicBezTo>
                  <a:cubicBezTo>
                    <a:pt x="2237" y="9687"/>
                    <a:pt x="2316" y="9721"/>
                    <a:pt x="2386" y="9721"/>
                  </a:cubicBezTo>
                  <a:cubicBezTo>
                    <a:pt x="2425" y="9721"/>
                    <a:pt x="2461" y="9711"/>
                    <a:pt x="2493" y="9689"/>
                  </a:cubicBezTo>
                  <a:cubicBezTo>
                    <a:pt x="2554" y="9628"/>
                    <a:pt x="2615" y="9598"/>
                    <a:pt x="2645" y="9568"/>
                  </a:cubicBezTo>
                  <a:lnTo>
                    <a:pt x="3466" y="8534"/>
                  </a:lnTo>
                  <a:lnTo>
                    <a:pt x="3527" y="9173"/>
                  </a:lnTo>
                  <a:cubicBezTo>
                    <a:pt x="3553" y="9353"/>
                    <a:pt x="3666" y="9490"/>
                    <a:pt x="3830" y="9490"/>
                  </a:cubicBezTo>
                  <a:cubicBezTo>
                    <a:pt x="3859" y="9490"/>
                    <a:pt x="3890" y="9486"/>
                    <a:pt x="3922" y="9476"/>
                  </a:cubicBezTo>
                  <a:cubicBezTo>
                    <a:pt x="3952" y="9476"/>
                    <a:pt x="3983" y="9476"/>
                    <a:pt x="3983" y="9446"/>
                  </a:cubicBezTo>
                  <a:cubicBezTo>
                    <a:pt x="4135" y="9385"/>
                    <a:pt x="4226" y="9203"/>
                    <a:pt x="4226" y="9081"/>
                  </a:cubicBezTo>
                  <a:lnTo>
                    <a:pt x="4074" y="7683"/>
                  </a:lnTo>
                  <a:lnTo>
                    <a:pt x="4651" y="6984"/>
                  </a:lnTo>
                  <a:lnTo>
                    <a:pt x="4955" y="8048"/>
                  </a:lnTo>
                  <a:cubicBezTo>
                    <a:pt x="4986" y="8200"/>
                    <a:pt x="5077" y="8261"/>
                    <a:pt x="5229" y="8321"/>
                  </a:cubicBezTo>
                  <a:cubicBezTo>
                    <a:pt x="5249" y="8326"/>
                    <a:pt x="5269" y="8327"/>
                    <a:pt x="5288" y="8327"/>
                  </a:cubicBezTo>
                  <a:cubicBezTo>
                    <a:pt x="5413" y="8327"/>
                    <a:pt x="5515" y="8248"/>
                    <a:pt x="5594" y="8169"/>
                  </a:cubicBezTo>
                  <a:lnTo>
                    <a:pt x="6141" y="7197"/>
                  </a:lnTo>
                  <a:lnTo>
                    <a:pt x="6506" y="8048"/>
                  </a:lnTo>
                  <a:lnTo>
                    <a:pt x="5958" y="9294"/>
                  </a:lnTo>
                  <a:cubicBezTo>
                    <a:pt x="5898" y="9476"/>
                    <a:pt x="5958" y="9689"/>
                    <a:pt x="6141" y="9750"/>
                  </a:cubicBezTo>
                  <a:cubicBezTo>
                    <a:pt x="6198" y="9774"/>
                    <a:pt x="6253" y="9786"/>
                    <a:pt x="6304" y="9786"/>
                  </a:cubicBezTo>
                  <a:cubicBezTo>
                    <a:pt x="6443" y="9786"/>
                    <a:pt x="6552" y="9701"/>
                    <a:pt x="6597" y="9568"/>
                  </a:cubicBezTo>
                  <a:lnTo>
                    <a:pt x="6870" y="8960"/>
                  </a:lnTo>
                  <a:lnTo>
                    <a:pt x="7357" y="10145"/>
                  </a:lnTo>
                  <a:cubicBezTo>
                    <a:pt x="7425" y="10282"/>
                    <a:pt x="7545" y="10350"/>
                    <a:pt x="7690" y="10350"/>
                  </a:cubicBezTo>
                  <a:cubicBezTo>
                    <a:pt x="7738" y="10350"/>
                    <a:pt x="7790" y="10343"/>
                    <a:pt x="7843" y="10328"/>
                  </a:cubicBezTo>
                  <a:cubicBezTo>
                    <a:pt x="8025" y="10236"/>
                    <a:pt x="8086" y="10054"/>
                    <a:pt x="8025" y="9872"/>
                  </a:cubicBezTo>
                  <a:lnTo>
                    <a:pt x="7539" y="8686"/>
                  </a:lnTo>
                  <a:lnTo>
                    <a:pt x="8147" y="8960"/>
                  </a:lnTo>
                  <a:cubicBezTo>
                    <a:pt x="8177" y="8975"/>
                    <a:pt x="8223" y="8983"/>
                    <a:pt x="8268" y="8983"/>
                  </a:cubicBezTo>
                  <a:cubicBezTo>
                    <a:pt x="8314" y="8983"/>
                    <a:pt x="8360" y="8975"/>
                    <a:pt x="8390" y="8960"/>
                  </a:cubicBezTo>
                  <a:cubicBezTo>
                    <a:pt x="8481" y="8899"/>
                    <a:pt x="8542" y="8838"/>
                    <a:pt x="8603" y="8777"/>
                  </a:cubicBezTo>
                  <a:cubicBezTo>
                    <a:pt x="8664" y="8565"/>
                    <a:pt x="8603" y="8382"/>
                    <a:pt x="8390" y="8321"/>
                  </a:cubicBezTo>
                  <a:lnTo>
                    <a:pt x="7144" y="7774"/>
                  </a:lnTo>
                  <a:lnTo>
                    <a:pt x="6809" y="6954"/>
                  </a:lnTo>
                  <a:lnTo>
                    <a:pt x="7873" y="7258"/>
                  </a:lnTo>
                  <a:cubicBezTo>
                    <a:pt x="7894" y="7268"/>
                    <a:pt x="7917" y="7271"/>
                    <a:pt x="7942" y="7271"/>
                  </a:cubicBezTo>
                  <a:cubicBezTo>
                    <a:pt x="7992" y="7271"/>
                    <a:pt x="8046" y="7258"/>
                    <a:pt x="8086" y="7258"/>
                  </a:cubicBezTo>
                  <a:cubicBezTo>
                    <a:pt x="8177" y="7197"/>
                    <a:pt x="8208" y="7166"/>
                    <a:pt x="8238" y="7136"/>
                  </a:cubicBezTo>
                  <a:cubicBezTo>
                    <a:pt x="8329" y="7014"/>
                    <a:pt x="8329" y="6832"/>
                    <a:pt x="8238" y="6710"/>
                  </a:cubicBezTo>
                  <a:lnTo>
                    <a:pt x="7539" y="5768"/>
                  </a:lnTo>
                  <a:lnTo>
                    <a:pt x="8664" y="5920"/>
                  </a:lnTo>
                  <a:lnTo>
                    <a:pt x="9515" y="7014"/>
                  </a:lnTo>
                  <a:cubicBezTo>
                    <a:pt x="9581" y="7103"/>
                    <a:pt x="9681" y="7160"/>
                    <a:pt x="9789" y="7160"/>
                  </a:cubicBezTo>
                  <a:cubicBezTo>
                    <a:pt x="9828" y="7160"/>
                    <a:pt x="9869" y="7152"/>
                    <a:pt x="9910" y="7136"/>
                  </a:cubicBezTo>
                  <a:cubicBezTo>
                    <a:pt x="9971" y="7136"/>
                    <a:pt x="9971" y="7075"/>
                    <a:pt x="10001" y="7075"/>
                  </a:cubicBezTo>
                  <a:cubicBezTo>
                    <a:pt x="10153" y="6984"/>
                    <a:pt x="10183" y="6741"/>
                    <a:pt x="10062" y="6589"/>
                  </a:cubicBezTo>
                  <a:lnTo>
                    <a:pt x="9697" y="6072"/>
                  </a:lnTo>
                  <a:lnTo>
                    <a:pt x="9697" y="6072"/>
                  </a:lnTo>
                  <a:lnTo>
                    <a:pt x="10943" y="6255"/>
                  </a:lnTo>
                  <a:cubicBezTo>
                    <a:pt x="11034" y="6255"/>
                    <a:pt x="11065" y="6255"/>
                    <a:pt x="11126" y="6224"/>
                  </a:cubicBezTo>
                  <a:cubicBezTo>
                    <a:pt x="11247" y="6163"/>
                    <a:pt x="11338" y="6072"/>
                    <a:pt x="11369" y="5951"/>
                  </a:cubicBezTo>
                  <a:cubicBezTo>
                    <a:pt x="11399" y="5829"/>
                    <a:pt x="11247" y="5677"/>
                    <a:pt x="11065" y="5647"/>
                  </a:cubicBezTo>
                  <a:lnTo>
                    <a:pt x="9819" y="5464"/>
                  </a:lnTo>
                  <a:lnTo>
                    <a:pt x="10335" y="5069"/>
                  </a:lnTo>
                  <a:cubicBezTo>
                    <a:pt x="10487" y="4978"/>
                    <a:pt x="10518" y="4735"/>
                    <a:pt x="10427" y="4583"/>
                  </a:cubicBezTo>
                  <a:cubicBezTo>
                    <a:pt x="10356" y="4494"/>
                    <a:pt x="10244" y="4447"/>
                    <a:pt x="10132" y="4447"/>
                  </a:cubicBezTo>
                  <a:cubicBezTo>
                    <a:pt x="10053" y="4447"/>
                    <a:pt x="9973" y="4471"/>
                    <a:pt x="9910" y="4522"/>
                  </a:cubicBezTo>
                  <a:lnTo>
                    <a:pt x="8816" y="5343"/>
                  </a:lnTo>
                  <a:lnTo>
                    <a:pt x="7691" y="5191"/>
                  </a:lnTo>
                  <a:lnTo>
                    <a:pt x="8633" y="4461"/>
                  </a:lnTo>
                  <a:cubicBezTo>
                    <a:pt x="8755" y="4400"/>
                    <a:pt x="8816" y="4218"/>
                    <a:pt x="8755" y="4096"/>
                  </a:cubicBezTo>
                  <a:cubicBezTo>
                    <a:pt x="8694" y="3944"/>
                    <a:pt x="8542" y="3853"/>
                    <a:pt x="8390" y="3853"/>
                  </a:cubicBezTo>
                  <a:lnTo>
                    <a:pt x="7296" y="3853"/>
                  </a:lnTo>
                  <a:lnTo>
                    <a:pt x="7873" y="3154"/>
                  </a:lnTo>
                  <a:lnTo>
                    <a:pt x="9241" y="3002"/>
                  </a:lnTo>
                  <a:cubicBezTo>
                    <a:pt x="9272" y="3002"/>
                    <a:pt x="9302" y="3002"/>
                    <a:pt x="9302" y="2941"/>
                  </a:cubicBezTo>
                  <a:cubicBezTo>
                    <a:pt x="9454" y="2881"/>
                    <a:pt x="9545" y="2729"/>
                    <a:pt x="9545" y="2577"/>
                  </a:cubicBezTo>
                  <a:cubicBezTo>
                    <a:pt x="9517" y="2410"/>
                    <a:pt x="9388" y="2269"/>
                    <a:pt x="9204" y="2269"/>
                  </a:cubicBezTo>
                  <a:cubicBezTo>
                    <a:pt x="9186" y="2269"/>
                    <a:pt x="9168" y="2270"/>
                    <a:pt x="9150" y="2273"/>
                  </a:cubicBezTo>
                  <a:lnTo>
                    <a:pt x="8512" y="2334"/>
                  </a:lnTo>
                  <a:lnTo>
                    <a:pt x="9302" y="1330"/>
                  </a:lnTo>
                  <a:cubicBezTo>
                    <a:pt x="9424" y="1178"/>
                    <a:pt x="9393" y="935"/>
                    <a:pt x="9241" y="814"/>
                  </a:cubicBezTo>
                  <a:cubicBezTo>
                    <a:pt x="9184" y="780"/>
                    <a:pt x="9114" y="762"/>
                    <a:pt x="9045" y="762"/>
                  </a:cubicBezTo>
                  <a:cubicBezTo>
                    <a:pt x="8928" y="762"/>
                    <a:pt x="8812" y="810"/>
                    <a:pt x="8755" y="905"/>
                  </a:cubicBezTo>
                  <a:lnTo>
                    <a:pt x="7934" y="1938"/>
                  </a:lnTo>
                  <a:lnTo>
                    <a:pt x="7873" y="1270"/>
                  </a:lnTo>
                  <a:cubicBezTo>
                    <a:pt x="7846" y="1103"/>
                    <a:pt x="7716" y="962"/>
                    <a:pt x="7532" y="962"/>
                  </a:cubicBezTo>
                  <a:cubicBezTo>
                    <a:pt x="7515" y="962"/>
                    <a:pt x="7497" y="963"/>
                    <a:pt x="7478" y="966"/>
                  </a:cubicBezTo>
                  <a:cubicBezTo>
                    <a:pt x="7296" y="1027"/>
                    <a:pt x="7144" y="1178"/>
                    <a:pt x="7174" y="1361"/>
                  </a:cubicBezTo>
                  <a:lnTo>
                    <a:pt x="7326" y="2729"/>
                  </a:lnTo>
                  <a:lnTo>
                    <a:pt x="6779" y="3367"/>
                  </a:lnTo>
                  <a:lnTo>
                    <a:pt x="6475" y="2303"/>
                  </a:lnTo>
                  <a:cubicBezTo>
                    <a:pt x="6414" y="2151"/>
                    <a:pt x="6323" y="2060"/>
                    <a:pt x="6171" y="2030"/>
                  </a:cubicBezTo>
                  <a:cubicBezTo>
                    <a:pt x="6151" y="2025"/>
                    <a:pt x="6131" y="2024"/>
                    <a:pt x="6112" y="2024"/>
                  </a:cubicBezTo>
                  <a:cubicBezTo>
                    <a:pt x="5987" y="2024"/>
                    <a:pt x="5885" y="2103"/>
                    <a:pt x="5806" y="2182"/>
                  </a:cubicBezTo>
                  <a:lnTo>
                    <a:pt x="5259" y="3124"/>
                  </a:lnTo>
                  <a:lnTo>
                    <a:pt x="4895" y="2303"/>
                  </a:lnTo>
                  <a:lnTo>
                    <a:pt x="5442" y="1057"/>
                  </a:lnTo>
                  <a:cubicBezTo>
                    <a:pt x="5502" y="844"/>
                    <a:pt x="5442" y="662"/>
                    <a:pt x="5259" y="601"/>
                  </a:cubicBezTo>
                  <a:cubicBezTo>
                    <a:pt x="5202" y="577"/>
                    <a:pt x="5147" y="565"/>
                    <a:pt x="5097" y="565"/>
                  </a:cubicBezTo>
                  <a:cubicBezTo>
                    <a:pt x="4958" y="565"/>
                    <a:pt x="4848" y="650"/>
                    <a:pt x="4803" y="783"/>
                  </a:cubicBezTo>
                  <a:lnTo>
                    <a:pt x="4530" y="1391"/>
                  </a:lnTo>
                  <a:lnTo>
                    <a:pt x="4043" y="206"/>
                  </a:lnTo>
                  <a:cubicBezTo>
                    <a:pt x="3975" y="69"/>
                    <a:pt x="3855" y="1"/>
                    <a:pt x="37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1"/>
            <p:cNvSpPr/>
            <p:nvPr/>
          </p:nvSpPr>
          <p:spPr>
            <a:xfrm>
              <a:off x="6482291" y="4361295"/>
              <a:ext cx="363495" cy="331331"/>
            </a:xfrm>
            <a:custGeom>
              <a:avLst/>
              <a:gdLst/>
              <a:ahLst/>
              <a:cxnLst/>
              <a:rect l="l" t="t" r="r" b="b"/>
              <a:pathLst>
                <a:path w="11369" h="10363" extrusionOk="0">
                  <a:moveTo>
                    <a:pt x="5988" y="3197"/>
                  </a:moveTo>
                  <a:lnTo>
                    <a:pt x="6201" y="3987"/>
                  </a:lnTo>
                  <a:lnTo>
                    <a:pt x="5836" y="4474"/>
                  </a:lnTo>
                  <a:lnTo>
                    <a:pt x="5593" y="3926"/>
                  </a:lnTo>
                  <a:lnTo>
                    <a:pt x="5988" y="3197"/>
                  </a:lnTo>
                  <a:close/>
                  <a:moveTo>
                    <a:pt x="4317" y="4018"/>
                  </a:moveTo>
                  <a:lnTo>
                    <a:pt x="4925" y="4170"/>
                  </a:lnTo>
                  <a:lnTo>
                    <a:pt x="5137" y="4747"/>
                  </a:lnTo>
                  <a:lnTo>
                    <a:pt x="4833" y="4717"/>
                  </a:lnTo>
                  <a:lnTo>
                    <a:pt x="4317" y="4018"/>
                  </a:lnTo>
                  <a:close/>
                  <a:moveTo>
                    <a:pt x="7387" y="4443"/>
                  </a:moveTo>
                  <a:lnTo>
                    <a:pt x="6657" y="4990"/>
                  </a:lnTo>
                  <a:lnTo>
                    <a:pt x="6353" y="4929"/>
                  </a:lnTo>
                  <a:lnTo>
                    <a:pt x="6748" y="4443"/>
                  </a:lnTo>
                  <a:close/>
                  <a:moveTo>
                    <a:pt x="4742" y="5446"/>
                  </a:moveTo>
                  <a:lnTo>
                    <a:pt x="5046" y="5477"/>
                  </a:lnTo>
                  <a:lnTo>
                    <a:pt x="4681" y="5963"/>
                  </a:lnTo>
                  <a:lnTo>
                    <a:pt x="4043" y="5963"/>
                  </a:lnTo>
                  <a:lnTo>
                    <a:pt x="4742" y="5446"/>
                  </a:lnTo>
                  <a:close/>
                  <a:moveTo>
                    <a:pt x="6262" y="5659"/>
                  </a:moveTo>
                  <a:lnTo>
                    <a:pt x="6566" y="5689"/>
                  </a:lnTo>
                  <a:lnTo>
                    <a:pt x="7113" y="6388"/>
                  </a:lnTo>
                  <a:lnTo>
                    <a:pt x="6505" y="6236"/>
                  </a:lnTo>
                  <a:lnTo>
                    <a:pt x="6262" y="5659"/>
                  </a:lnTo>
                  <a:close/>
                  <a:moveTo>
                    <a:pt x="5593" y="5902"/>
                  </a:moveTo>
                  <a:lnTo>
                    <a:pt x="5836" y="6449"/>
                  </a:lnTo>
                  <a:lnTo>
                    <a:pt x="5441" y="7179"/>
                  </a:lnTo>
                  <a:lnTo>
                    <a:pt x="5228" y="6388"/>
                  </a:lnTo>
                  <a:lnTo>
                    <a:pt x="5593" y="5902"/>
                  </a:lnTo>
                  <a:close/>
                  <a:moveTo>
                    <a:pt x="3732" y="0"/>
                  </a:moveTo>
                  <a:cubicBezTo>
                    <a:pt x="3685" y="0"/>
                    <a:pt x="3636" y="11"/>
                    <a:pt x="3587" y="36"/>
                  </a:cubicBezTo>
                  <a:cubicBezTo>
                    <a:pt x="3405" y="97"/>
                    <a:pt x="3314" y="309"/>
                    <a:pt x="3405" y="492"/>
                  </a:cubicBezTo>
                  <a:lnTo>
                    <a:pt x="3891" y="1677"/>
                  </a:lnTo>
                  <a:lnTo>
                    <a:pt x="3891" y="1677"/>
                  </a:lnTo>
                  <a:lnTo>
                    <a:pt x="3283" y="1404"/>
                  </a:lnTo>
                  <a:cubicBezTo>
                    <a:pt x="3234" y="1379"/>
                    <a:pt x="3183" y="1368"/>
                    <a:pt x="3134" y="1368"/>
                  </a:cubicBezTo>
                  <a:cubicBezTo>
                    <a:pt x="2998" y="1368"/>
                    <a:pt x="2872" y="1452"/>
                    <a:pt x="2827" y="1586"/>
                  </a:cubicBezTo>
                  <a:cubicBezTo>
                    <a:pt x="2736" y="1768"/>
                    <a:pt x="2827" y="1981"/>
                    <a:pt x="3010" y="2042"/>
                  </a:cubicBezTo>
                  <a:lnTo>
                    <a:pt x="4256" y="2589"/>
                  </a:lnTo>
                  <a:lnTo>
                    <a:pt x="4621" y="3410"/>
                  </a:lnTo>
                  <a:lnTo>
                    <a:pt x="3557" y="3106"/>
                  </a:lnTo>
                  <a:cubicBezTo>
                    <a:pt x="3523" y="3099"/>
                    <a:pt x="3488" y="3095"/>
                    <a:pt x="3455" y="3095"/>
                  </a:cubicBezTo>
                  <a:cubicBezTo>
                    <a:pt x="3339" y="3095"/>
                    <a:pt x="3232" y="3140"/>
                    <a:pt x="3162" y="3258"/>
                  </a:cubicBezTo>
                  <a:cubicBezTo>
                    <a:pt x="3101" y="3379"/>
                    <a:pt x="3101" y="3562"/>
                    <a:pt x="3162" y="3683"/>
                  </a:cubicBezTo>
                  <a:lnTo>
                    <a:pt x="3891" y="4626"/>
                  </a:lnTo>
                  <a:lnTo>
                    <a:pt x="3891" y="4626"/>
                  </a:lnTo>
                  <a:lnTo>
                    <a:pt x="2736" y="4474"/>
                  </a:lnTo>
                  <a:lnTo>
                    <a:pt x="1915" y="3379"/>
                  </a:lnTo>
                  <a:cubicBezTo>
                    <a:pt x="1839" y="3284"/>
                    <a:pt x="1728" y="3237"/>
                    <a:pt x="1618" y="3237"/>
                  </a:cubicBezTo>
                  <a:cubicBezTo>
                    <a:pt x="1552" y="3237"/>
                    <a:pt x="1486" y="3254"/>
                    <a:pt x="1429" y="3288"/>
                  </a:cubicBezTo>
                  <a:cubicBezTo>
                    <a:pt x="1277" y="3410"/>
                    <a:pt x="1216" y="3653"/>
                    <a:pt x="1338" y="3805"/>
                  </a:cubicBezTo>
                  <a:lnTo>
                    <a:pt x="1703" y="4322"/>
                  </a:lnTo>
                  <a:lnTo>
                    <a:pt x="456" y="4139"/>
                  </a:lnTo>
                  <a:cubicBezTo>
                    <a:pt x="441" y="4137"/>
                    <a:pt x="425" y="4135"/>
                    <a:pt x="409" y="4135"/>
                  </a:cubicBezTo>
                  <a:cubicBezTo>
                    <a:pt x="244" y="4135"/>
                    <a:pt x="89" y="4277"/>
                    <a:pt x="61" y="4443"/>
                  </a:cubicBezTo>
                  <a:cubicBezTo>
                    <a:pt x="0" y="4626"/>
                    <a:pt x="152" y="4808"/>
                    <a:pt x="335" y="4869"/>
                  </a:cubicBezTo>
                  <a:lnTo>
                    <a:pt x="1611" y="5051"/>
                  </a:lnTo>
                  <a:lnTo>
                    <a:pt x="1064" y="5416"/>
                  </a:lnTo>
                  <a:cubicBezTo>
                    <a:pt x="912" y="5537"/>
                    <a:pt x="882" y="5781"/>
                    <a:pt x="1003" y="5933"/>
                  </a:cubicBezTo>
                  <a:cubicBezTo>
                    <a:pt x="1068" y="5997"/>
                    <a:pt x="1163" y="6061"/>
                    <a:pt x="1267" y="6061"/>
                  </a:cubicBezTo>
                  <a:cubicBezTo>
                    <a:pt x="1310" y="6061"/>
                    <a:pt x="1354" y="6050"/>
                    <a:pt x="1399" y="6024"/>
                  </a:cubicBezTo>
                  <a:cubicBezTo>
                    <a:pt x="1459" y="6024"/>
                    <a:pt x="1459" y="5993"/>
                    <a:pt x="1490" y="5993"/>
                  </a:cubicBezTo>
                  <a:lnTo>
                    <a:pt x="2584" y="5173"/>
                  </a:lnTo>
                  <a:lnTo>
                    <a:pt x="3739" y="5325"/>
                  </a:lnTo>
                  <a:lnTo>
                    <a:pt x="2766" y="6054"/>
                  </a:lnTo>
                  <a:cubicBezTo>
                    <a:pt x="2675" y="6115"/>
                    <a:pt x="2584" y="6297"/>
                    <a:pt x="2675" y="6419"/>
                  </a:cubicBezTo>
                  <a:cubicBezTo>
                    <a:pt x="2706" y="6571"/>
                    <a:pt x="2858" y="6662"/>
                    <a:pt x="3010" y="6662"/>
                  </a:cubicBezTo>
                  <a:lnTo>
                    <a:pt x="4104" y="6662"/>
                  </a:lnTo>
                  <a:lnTo>
                    <a:pt x="3526" y="7361"/>
                  </a:lnTo>
                  <a:lnTo>
                    <a:pt x="2159" y="7513"/>
                  </a:lnTo>
                  <a:cubicBezTo>
                    <a:pt x="1976" y="7544"/>
                    <a:pt x="1824" y="7695"/>
                    <a:pt x="1855" y="7908"/>
                  </a:cubicBezTo>
                  <a:cubicBezTo>
                    <a:pt x="1910" y="8075"/>
                    <a:pt x="2042" y="8216"/>
                    <a:pt x="2203" y="8216"/>
                  </a:cubicBezTo>
                  <a:cubicBezTo>
                    <a:pt x="2218" y="8216"/>
                    <a:pt x="2234" y="8215"/>
                    <a:pt x="2250" y="8212"/>
                  </a:cubicBezTo>
                  <a:lnTo>
                    <a:pt x="2888" y="8121"/>
                  </a:lnTo>
                  <a:lnTo>
                    <a:pt x="2888" y="8121"/>
                  </a:lnTo>
                  <a:lnTo>
                    <a:pt x="2098" y="9154"/>
                  </a:lnTo>
                  <a:cubicBezTo>
                    <a:pt x="1976" y="9306"/>
                    <a:pt x="2007" y="9519"/>
                    <a:pt x="2189" y="9641"/>
                  </a:cubicBezTo>
                  <a:cubicBezTo>
                    <a:pt x="2248" y="9700"/>
                    <a:pt x="2319" y="9733"/>
                    <a:pt x="2395" y="9733"/>
                  </a:cubicBezTo>
                  <a:cubicBezTo>
                    <a:pt x="2437" y="9733"/>
                    <a:pt x="2480" y="9723"/>
                    <a:pt x="2523" y="9702"/>
                  </a:cubicBezTo>
                  <a:cubicBezTo>
                    <a:pt x="2554" y="9641"/>
                    <a:pt x="2614" y="9610"/>
                    <a:pt x="2675" y="9580"/>
                  </a:cubicBezTo>
                  <a:lnTo>
                    <a:pt x="3466" y="8547"/>
                  </a:lnTo>
                  <a:lnTo>
                    <a:pt x="3557" y="9185"/>
                  </a:lnTo>
                  <a:cubicBezTo>
                    <a:pt x="3584" y="9351"/>
                    <a:pt x="3714" y="9493"/>
                    <a:pt x="3875" y="9493"/>
                  </a:cubicBezTo>
                  <a:cubicBezTo>
                    <a:pt x="3890" y="9493"/>
                    <a:pt x="3906" y="9491"/>
                    <a:pt x="3921" y="9489"/>
                  </a:cubicBezTo>
                  <a:cubicBezTo>
                    <a:pt x="3952" y="9489"/>
                    <a:pt x="4013" y="9489"/>
                    <a:pt x="4013" y="9458"/>
                  </a:cubicBezTo>
                  <a:cubicBezTo>
                    <a:pt x="4165" y="9367"/>
                    <a:pt x="4225" y="9215"/>
                    <a:pt x="4225" y="9063"/>
                  </a:cubicBezTo>
                  <a:lnTo>
                    <a:pt x="4073" y="7695"/>
                  </a:lnTo>
                  <a:lnTo>
                    <a:pt x="4651" y="6996"/>
                  </a:lnTo>
                  <a:lnTo>
                    <a:pt x="4955" y="8060"/>
                  </a:lnTo>
                  <a:cubicBezTo>
                    <a:pt x="4985" y="8212"/>
                    <a:pt x="5107" y="8273"/>
                    <a:pt x="5259" y="8303"/>
                  </a:cubicBezTo>
                  <a:cubicBezTo>
                    <a:pt x="5293" y="8317"/>
                    <a:pt x="5326" y="8323"/>
                    <a:pt x="5357" y="8323"/>
                  </a:cubicBezTo>
                  <a:cubicBezTo>
                    <a:pt x="5463" y="8323"/>
                    <a:pt x="5546" y="8252"/>
                    <a:pt x="5593" y="8182"/>
                  </a:cubicBezTo>
                  <a:lnTo>
                    <a:pt x="6171" y="7209"/>
                  </a:lnTo>
                  <a:lnTo>
                    <a:pt x="6505" y="8060"/>
                  </a:lnTo>
                  <a:lnTo>
                    <a:pt x="5988" y="9306"/>
                  </a:lnTo>
                  <a:cubicBezTo>
                    <a:pt x="5897" y="9489"/>
                    <a:pt x="5988" y="9702"/>
                    <a:pt x="6171" y="9762"/>
                  </a:cubicBezTo>
                  <a:cubicBezTo>
                    <a:pt x="6216" y="9778"/>
                    <a:pt x="6262" y="9785"/>
                    <a:pt x="6306" y="9785"/>
                  </a:cubicBezTo>
                  <a:cubicBezTo>
                    <a:pt x="6439" y="9785"/>
                    <a:pt x="6558" y="9717"/>
                    <a:pt x="6627" y="9580"/>
                  </a:cubicBezTo>
                  <a:lnTo>
                    <a:pt x="6900" y="8972"/>
                  </a:lnTo>
                  <a:lnTo>
                    <a:pt x="7387" y="10127"/>
                  </a:lnTo>
                  <a:cubicBezTo>
                    <a:pt x="7433" y="10288"/>
                    <a:pt x="7566" y="10362"/>
                    <a:pt x="7707" y="10362"/>
                  </a:cubicBezTo>
                  <a:cubicBezTo>
                    <a:pt x="7752" y="10362"/>
                    <a:pt x="7798" y="10355"/>
                    <a:pt x="7842" y="10340"/>
                  </a:cubicBezTo>
                  <a:cubicBezTo>
                    <a:pt x="8025" y="10249"/>
                    <a:pt x="8116" y="10066"/>
                    <a:pt x="8025" y="9884"/>
                  </a:cubicBezTo>
                  <a:lnTo>
                    <a:pt x="7539" y="8699"/>
                  </a:lnTo>
                  <a:lnTo>
                    <a:pt x="8146" y="8972"/>
                  </a:lnTo>
                  <a:cubicBezTo>
                    <a:pt x="8177" y="8987"/>
                    <a:pt x="8222" y="8995"/>
                    <a:pt x="8272" y="8995"/>
                  </a:cubicBezTo>
                  <a:cubicBezTo>
                    <a:pt x="8321" y="8995"/>
                    <a:pt x="8374" y="8987"/>
                    <a:pt x="8420" y="8972"/>
                  </a:cubicBezTo>
                  <a:cubicBezTo>
                    <a:pt x="8481" y="8911"/>
                    <a:pt x="8572" y="8851"/>
                    <a:pt x="8602" y="8759"/>
                  </a:cubicBezTo>
                  <a:cubicBezTo>
                    <a:pt x="8663" y="8577"/>
                    <a:pt x="8602" y="8395"/>
                    <a:pt x="8420" y="8303"/>
                  </a:cubicBezTo>
                  <a:lnTo>
                    <a:pt x="7143" y="7787"/>
                  </a:lnTo>
                  <a:lnTo>
                    <a:pt x="6809" y="6966"/>
                  </a:lnTo>
                  <a:lnTo>
                    <a:pt x="7873" y="7270"/>
                  </a:lnTo>
                  <a:cubicBezTo>
                    <a:pt x="7903" y="7280"/>
                    <a:pt x="7930" y="7283"/>
                    <a:pt x="7956" y="7283"/>
                  </a:cubicBezTo>
                  <a:cubicBezTo>
                    <a:pt x="8008" y="7283"/>
                    <a:pt x="8055" y="7270"/>
                    <a:pt x="8116" y="7270"/>
                  </a:cubicBezTo>
                  <a:cubicBezTo>
                    <a:pt x="8177" y="7209"/>
                    <a:pt x="8207" y="7179"/>
                    <a:pt x="8268" y="7148"/>
                  </a:cubicBezTo>
                  <a:cubicBezTo>
                    <a:pt x="8329" y="7027"/>
                    <a:pt x="8329" y="6844"/>
                    <a:pt x="8268" y="6723"/>
                  </a:cubicBezTo>
                  <a:lnTo>
                    <a:pt x="7539" y="5781"/>
                  </a:lnTo>
                  <a:lnTo>
                    <a:pt x="7539" y="5781"/>
                  </a:lnTo>
                  <a:lnTo>
                    <a:pt x="8663" y="5933"/>
                  </a:lnTo>
                  <a:lnTo>
                    <a:pt x="9514" y="7027"/>
                  </a:lnTo>
                  <a:cubicBezTo>
                    <a:pt x="9603" y="7116"/>
                    <a:pt x="9709" y="7172"/>
                    <a:pt x="9818" y="7172"/>
                  </a:cubicBezTo>
                  <a:cubicBezTo>
                    <a:pt x="9858" y="7172"/>
                    <a:pt x="9899" y="7165"/>
                    <a:pt x="9940" y="7148"/>
                  </a:cubicBezTo>
                  <a:cubicBezTo>
                    <a:pt x="9970" y="7148"/>
                    <a:pt x="9970" y="7088"/>
                    <a:pt x="10001" y="7088"/>
                  </a:cubicBezTo>
                  <a:cubicBezTo>
                    <a:pt x="10153" y="6996"/>
                    <a:pt x="10183" y="6753"/>
                    <a:pt x="10092" y="6601"/>
                  </a:cubicBezTo>
                  <a:lnTo>
                    <a:pt x="9697" y="6085"/>
                  </a:lnTo>
                  <a:lnTo>
                    <a:pt x="10943" y="6267"/>
                  </a:lnTo>
                  <a:cubicBezTo>
                    <a:pt x="11034" y="6267"/>
                    <a:pt x="11064" y="6267"/>
                    <a:pt x="11156" y="6236"/>
                  </a:cubicBezTo>
                  <a:cubicBezTo>
                    <a:pt x="11247" y="6176"/>
                    <a:pt x="11338" y="6085"/>
                    <a:pt x="11368" y="5963"/>
                  </a:cubicBezTo>
                  <a:cubicBezTo>
                    <a:pt x="11368" y="5781"/>
                    <a:pt x="11247" y="5629"/>
                    <a:pt x="11064" y="5598"/>
                  </a:cubicBezTo>
                  <a:lnTo>
                    <a:pt x="9818" y="5385"/>
                  </a:lnTo>
                  <a:lnTo>
                    <a:pt x="10335" y="5021"/>
                  </a:lnTo>
                  <a:cubicBezTo>
                    <a:pt x="10487" y="4899"/>
                    <a:pt x="10548" y="4686"/>
                    <a:pt x="10426" y="4534"/>
                  </a:cubicBezTo>
                  <a:cubicBezTo>
                    <a:pt x="10349" y="4438"/>
                    <a:pt x="10236" y="4378"/>
                    <a:pt x="10124" y="4378"/>
                  </a:cubicBezTo>
                  <a:cubicBezTo>
                    <a:pt x="10060" y="4378"/>
                    <a:pt x="9996" y="4399"/>
                    <a:pt x="9940" y="4443"/>
                  </a:cubicBezTo>
                  <a:lnTo>
                    <a:pt x="8815" y="5294"/>
                  </a:lnTo>
                  <a:lnTo>
                    <a:pt x="7691" y="5142"/>
                  </a:lnTo>
                  <a:lnTo>
                    <a:pt x="8633" y="4413"/>
                  </a:lnTo>
                  <a:cubicBezTo>
                    <a:pt x="8754" y="4322"/>
                    <a:pt x="8815" y="4139"/>
                    <a:pt x="8754" y="4018"/>
                  </a:cubicBezTo>
                  <a:cubicBezTo>
                    <a:pt x="8724" y="3866"/>
                    <a:pt x="8572" y="3805"/>
                    <a:pt x="8420" y="3805"/>
                  </a:cubicBezTo>
                  <a:lnTo>
                    <a:pt x="7295" y="3805"/>
                  </a:lnTo>
                  <a:lnTo>
                    <a:pt x="7873" y="3075"/>
                  </a:lnTo>
                  <a:lnTo>
                    <a:pt x="9241" y="2923"/>
                  </a:lnTo>
                  <a:cubicBezTo>
                    <a:pt x="9271" y="2923"/>
                    <a:pt x="9332" y="2923"/>
                    <a:pt x="9332" y="2893"/>
                  </a:cubicBezTo>
                  <a:cubicBezTo>
                    <a:pt x="9484" y="2802"/>
                    <a:pt x="9545" y="2650"/>
                    <a:pt x="9545" y="2498"/>
                  </a:cubicBezTo>
                  <a:cubicBezTo>
                    <a:pt x="9517" y="2331"/>
                    <a:pt x="9388" y="2190"/>
                    <a:pt x="9226" y="2190"/>
                  </a:cubicBezTo>
                  <a:cubicBezTo>
                    <a:pt x="9211" y="2190"/>
                    <a:pt x="9196" y="2191"/>
                    <a:pt x="9180" y="2194"/>
                  </a:cubicBezTo>
                  <a:lnTo>
                    <a:pt x="8511" y="2285"/>
                  </a:lnTo>
                  <a:lnTo>
                    <a:pt x="8511" y="2285"/>
                  </a:lnTo>
                  <a:lnTo>
                    <a:pt x="9332" y="1252"/>
                  </a:lnTo>
                  <a:cubicBezTo>
                    <a:pt x="9423" y="1100"/>
                    <a:pt x="9393" y="856"/>
                    <a:pt x="9241" y="765"/>
                  </a:cubicBezTo>
                  <a:cubicBezTo>
                    <a:pt x="9177" y="715"/>
                    <a:pt x="9103" y="690"/>
                    <a:pt x="9030" y="690"/>
                  </a:cubicBezTo>
                  <a:cubicBezTo>
                    <a:pt x="8927" y="690"/>
                    <a:pt x="8825" y="738"/>
                    <a:pt x="8754" y="826"/>
                  </a:cubicBezTo>
                  <a:lnTo>
                    <a:pt x="7964" y="1860"/>
                  </a:lnTo>
                  <a:lnTo>
                    <a:pt x="7873" y="1221"/>
                  </a:lnTo>
                  <a:cubicBezTo>
                    <a:pt x="7847" y="1041"/>
                    <a:pt x="7734" y="904"/>
                    <a:pt x="7588" y="904"/>
                  </a:cubicBezTo>
                  <a:cubicBezTo>
                    <a:pt x="7563" y="904"/>
                    <a:pt x="7536" y="908"/>
                    <a:pt x="7508" y="917"/>
                  </a:cubicBezTo>
                  <a:cubicBezTo>
                    <a:pt x="7295" y="948"/>
                    <a:pt x="7143" y="1100"/>
                    <a:pt x="7204" y="1282"/>
                  </a:cubicBezTo>
                  <a:lnTo>
                    <a:pt x="7356" y="2650"/>
                  </a:lnTo>
                  <a:lnTo>
                    <a:pt x="6779" y="3379"/>
                  </a:lnTo>
                  <a:lnTo>
                    <a:pt x="6475" y="2315"/>
                  </a:lnTo>
                  <a:cubicBezTo>
                    <a:pt x="6444" y="2163"/>
                    <a:pt x="6323" y="2072"/>
                    <a:pt x="6171" y="2042"/>
                  </a:cubicBezTo>
                  <a:cubicBezTo>
                    <a:pt x="6145" y="2037"/>
                    <a:pt x="6119" y="2034"/>
                    <a:pt x="6095" y="2034"/>
                  </a:cubicBezTo>
                  <a:cubicBezTo>
                    <a:pt x="5979" y="2034"/>
                    <a:pt x="5887" y="2093"/>
                    <a:pt x="5836" y="2194"/>
                  </a:cubicBezTo>
                  <a:lnTo>
                    <a:pt x="5259" y="3136"/>
                  </a:lnTo>
                  <a:lnTo>
                    <a:pt x="4925" y="2315"/>
                  </a:lnTo>
                  <a:lnTo>
                    <a:pt x="5441" y="1069"/>
                  </a:lnTo>
                  <a:cubicBezTo>
                    <a:pt x="5532" y="856"/>
                    <a:pt x="5441" y="674"/>
                    <a:pt x="5259" y="613"/>
                  </a:cubicBezTo>
                  <a:cubicBezTo>
                    <a:pt x="5210" y="589"/>
                    <a:pt x="5159" y="578"/>
                    <a:pt x="5109" y="578"/>
                  </a:cubicBezTo>
                  <a:cubicBezTo>
                    <a:pt x="4973" y="578"/>
                    <a:pt x="4847" y="662"/>
                    <a:pt x="4803" y="796"/>
                  </a:cubicBezTo>
                  <a:lnTo>
                    <a:pt x="4529" y="1404"/>
                  </a:lnTo>
                  <a:lnTo>
                    <a:pt x="4043" y="218"/>
                  </a:lnTo>
                  <a:cubicBezTo>
                    <a:pt x="3976" y="85"/>
                    <a:pt x="3861" y="0"/>
                    <a:pt x="37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11"/>
            <p:cNvSpPr/>
            <p:nvPr/>
          </p:nvSpPr>
          <p:spPr>
            <a:xfrm>
              <a:off x="6881974" y="1976957"/>
              <a:ext cx="364455" cy="330947"/>
            </a:xfrm>
            <a:custGeom>
              <a:avLst/>
              <a:gdLst/>
              <a:ahLst/>
              <a:cxnLst/>
              <a:rect l="l" t="t" r="r" b="b"/>
              <a:pathLst>
                <a:path w="11399" h="10351" extrusionOk="0">
                  <a:moveTo>
                    <a:pt x="6019" y="3215"/>
                  </a:moveTo>
                  <a:lnTo>
                    <a:pt x="6231" y="4005"/>
                  </a:lnTo>
                  <a:lnTo>
                    <a:pt x="5867" y="4492"/>
                  </a:lnTo>
                  <a:lnTo>
                    <a:pt x="5624" y="3945"/>
                  </a:lnTo>
                  <a:lnTo>
                    <a:pt x="6019" y="3215"/>
                  </a:lnTo>
                  <a:close/>
                  <a:moveTo>
                    <a:pt x="4347" y="4005"/>
                  </a:moveTo>
                  <a:lnTo>
                    <a:pt x="4955" y="4157"/>
                  </a:lnTo>
                  <a:lnTo>
                    <a:pt x="5168" y="4735"/>
                  </a:lnTo>
                  <a:lnTo>
                    <a:pt x="4864" y="4704"/>
                  </a:lnTo>
                  <a:lnTo>
                    <a:pt x="4347" y="4005"/>
                  </a:lnTo>
                  <a:close/>
                  <a:moveTo>
                    <a:pt x="7417" y="4431"/>
                  </a:moveTo>
                  <a:lnTo>
                    <a:pt x="6687" y="4978"/>
                  </a:lnTo>
                  <a:lnTo>
                    <a:pt x="6383" y="4917"/>
                  </a:lnTo>
                  <a:lnTo>
                    <a:pt x="6779" y="4431"/>
                  </a:lnTo>
                  <a:close/>
                  <a:moveTo>
                    <a:pt x="4803" y="5434"/>
                  </a:moveTo>
                  <a:lnTo>
                    <a:pt x="5076" y="5464"/>
                  </a:lnTo>
                  <a:lnTo>
                    <a:pt x="4712" y="5951"/>
                  </a:lnTo>
                  <a:lnTo>
                    <a:pt x="4073" y="5951"/>
                  </a:lnTo>
                  <a:lnTo>
                    <a:pt x="4803" y="5434"/>
                  </a:lnTo>
                  <a:close/>
                  <a:moveTo>
                    <a:pt x="6262" y="5647"/>
                  </a:moveTo>
                  <a:lnTo>
                    <a:pt x="6566" y="5677"/>
                  </a:lnTo>
                  <a:lnTo>
                    <a:pt x="7113" y="6376"/>
                  </a:lnTo>
                  <a:lnTo>
                    <a:pt x="6505" y="6224"/>
                  </a:lnTo>
                  <a:lnTo>
                    <a:pt x="6262" y="5647"/>
                  </a:lnTo>
                  <a:close/>
                  <a:moveTo>
                    <a:pt x="5593" y="5920"/>
                  </a:moveTo>
                  <a:lnTo>
                    <a:pt x="5806" y="6498"/>
                  </a:lnTo>
                  <a:lnTo>
                    <a:pt x="5441" y="7197"/>
                  </a:lnTo>
                  <a:lnTo>
                    <a:pt x="5198" y="6407"/>
                  </a:lnTo>
                  <a:lnTo>
                    <a:pt x="5593" y="5920"/>
                  </a:lnTo>
                  <a:close/>
                  <a:moveTo>
                    <a:pt x="3722" y="1"/>
                  </a:moveTo>
                  <a:cubicBezTo>
                    <a:pt x="3678" y="1"/>
                    <a:pt x="3633" y="8"/>
                    <a:pt x="3587" y="24"/>
                  </a:cubicBezTo>
                  <a:cubicBezTo>
                    <a:pt x="3374" y="115"/>
                    <a:pt x="3313" y="297"/>
                    <a:pt x="3374" y="479"/>
                  </a:cubicBezTo>
                  <a:lnTo>
                    <a:pt x="3891" y="1665"/>
                  </a:lnTo>
                  <a:lnTo>
                    <a:pt x="3283" y="1391"/>
                  </a:lnTo>
                  <a:cubicBezTo>
                    <a:pt x="3230" y="1376"/>
                    <a:pt x="3179" y="1369"/>
                    <a:pt x="3130" y="1369"/>
                  </a:cubicBezTo>
                  <a:cubicBezTo>
                    <a:pt x="2985" y="1369"/>
                    <a:pt x="2865" y="1437"/>
                    <a:pt x="2797" y="1574"/>
                  </a:cubicBezTo>
                  <a:cubicBezTo>
                    <a:pt x="2736" y="1786"/>
                    <a:pt x="2797" y="1969"/>
                    <a:pt x="3010" y="2030"/>
                  </a:cubicBezTo>
                  <a:lnTo>
                    <a:pt x="4256" y="2577"/>
                  </a:lnTo>
                  <a:lnTo>
                    <a:pt x="4590" y="3397"/>
                  </a:lnTo>
                  <a:lnTo>
                    <a:pt x="3526" y="3093"/>
                  </a:lnTo>
                  <a:cubicBezTo>
                    <a:pt x="3492" y="3087"/>
                    <a:pt x="3458" y="3083"/>
                    <a:pt x="3425" y="3083"/>
                  </a:cubicBezTo>
                  <a:cubicBezTo>
                    <a:pt x="3311" y="3083"/>
                    <a:pt x="3209" y="3128"/>
                    <a:pt x="3162" y="3245"/>
                  </a:cubicBezTo>
                  <a:cubicBezTo>
                    <a:pt x="3070" y="3367"/>
                    <a:pt x="3070" y="3549"/>
                    <a:pt x="3162" y="3671"/>
                  </a:cubicBezTo>
                  <a:lnTo>
                    <a:pt x="3861" y="4613"/>
                  </a:lnTo>
                  <a:lnTo>
                    <a:pt x="2736" y="4461"/>
                  </a:lnTo>
                  <a:lnTo>
                    <a:pt x="1885" y="3367"/>
                  </a:lnTo>
                  <a:cubicBezTo>
                    <a:pt x="1832" y="3278"/>
                    <a:pt x="1727" y="3231"/>
                    <a:pt x="1619" y="3231"/>
                  </a:cubicBezTo>
                  <a:cubicBezTo>
                    <a:pt x="1541" y="3231"/>
                    <a:pt x="1462" y="3255"/>
                    <a:pt x="1399" y="3306"/>
                  </a:cubicBezTo>
                  <a:cubicBezTo>
                    <a:pt x="1247" y="3397"/>
                    <a:pt x="1216" y="3641"/>
                    <a:pt x="1338" y="3793"/>
                  </a:cubicBezTo>
                  <a:lnTo>
                    <a:pt x="1703" y="4309"/>
                  </a:lnTo>
                  <a:lnTo>
                    <a:pt x="456" y="4127"/>
                  </a:lnTo>
                  <a:cubicBezTo>
                    <a:pt x="441" y="4124"/>
                    <a:pt x="425" y="4123"/>
                    <a:pt x="408" y="4123"/>
                  </a:cubicBezTo>
                  <a:cubicBezTo>
                    <a:pt x="238" y="4123"/>
                    <a:pt x="59" y="4264"/>
                    <a:pt x="31" y="4431"/>
                  </a:cubicBezTo>
                  <a:cubicBezTo>
                    <a:pt x="0" y="4613"/>
                    <a:pt x="152" y="4826"/>
                    <a:pt x="335" y="4856"/>
                  </a:cubicBezTo>
                  <a:lnTo>
                    <a:pt x="1581" y="5039"/>
                  </a:lnTo>
                  <a:lnTo>
                    <a:pt x="1064" y="5434"/>
                  </a:lnTo>
                  <a:cubicBezTo>
                    <a:pt x="912" y="5525"/>
                    <a:pt x="882" y="5768"/>
                    <a:pt x="973" y="5920"/>
                  </a:cubicBezTo>
                  <a:cubicBezTo>
                    <a:pt x="1059" y="5985"/>
                    <a:pt x="1160" y="6049"/>
                    <a:pt x="1266" y="6049"/>
                  </a:cubicBezTo>
                  <a:cubicBezTo>
                    <a:pt x="1310" y="6049"/>
                    <a:pt x="1354" y="6038"/>
                    <a:pt x="1399" y="6011"/>
                  </a:cubicBezTo>
                  <a:cubicBezTo>
                    <a:pt x="1429" y="6011"/>
                    <a:pt x="1429" y="5981"/>
                    <a:pt x="1490" y="5981"/>
                  </a:cubicBezTo>
                  <a:lnTo>
                    <a:pt x="2584" y="5160"/>
                  </a:lnTo>
                  <a:lnTo>
                    <a:pt x="3709" y="5312"/>
                  </a:lnTo>
                  <a:lnTo>
                    <a:pt x="2766" y="6042"/>
                  </a:lnTo>
                  <a:cubicBezTo>
                    <a:pt x="2645" y="6103"/>
                    <a:pt x="2584" y="6285"/>
                    <a:pt x="2645" y="6407"/>
                  </a:cubicBezTo>
                  <a:cubicBezTo>
                    <a:pt x="2706" y="6559"/>
                    <a:pt x="2858" y="6650"/>
                    <a:pt x="3010" y="6650"/>
                  </a:cubicBezTo>
                  <a:lnTo>
                    <a:pt x="4104" y="6650"/>
                  </a:lnTo>
                  <a:lnTo>
                    <a:pt x="3526" y="7349"/>
                  </a:lnTo>
                  <a:lnTo>
                    <a:pt x="2158" y="7501"/>
                  </a:lnTo>
                  <a:cubicBezTo>
                    <a:pt x="1976" y="7562"/>
                    <a:pt x="1824" y="7714"/>
                    <a:pt x="1854" y="7896"/>
                  </a:cubicBezTo>
                  <a:cubicBezTo>
                    <a:pt x="1882" y="8063"/>
                    <a:pt x="2011" y="8204"/>
                    <a:pt x="2196" y="8204"/>
                  </a:cubicBezTo>
                  <a:cubicBezTo>
                    <a:pt x="2213" y="8204"/>
                    <a:pt x="2231" y="8203"/>
                    <a:pt x="2250" y="8200"/>
                  </a:cubicBezTo>
                  <a:lnTo>
                    <a:pt x="2888" y="8109"/>
                  </a:lnTo>
                  <a:lnTo>
                    <a:pt x="2098" y="9142"/>
                  </a:lnTo>
                  <a:cubicBezTo>
                    <a:pt x="1976" y="9294"/>
                    <a:pt x="2006" y="9537"/>
                    <a:pt x="2158" y="9629"/>
                  </a:cubicBezTo>
                  <a:cubicBezTo>
                    <a:pt x="2237" y="9687"/>
                    <a:pt x="2315" y="9721"/>
                    <a:pt x="2386" y="9721"/>
                  </a:cubicBezTo>
                  <a:cubicBezTo>
                    <a:pt x="2424" y="9721"/>
                    <a:pt x="2460" y="9711"/>
                    <a:pt x="2493" y="9689"/>
                  </a:cubicBezTo>
                  <a:cubicBezTo>
                    <a:pt x="2554" y="9629"/>
                    <a:pt x="2614" y="9598"/>
                    <a:pt x="2645" y="9568"/>
                  </a:cubicBezTo>
                  <a:lnTo>
                    <a:pt x="3465" y="8534"/>
                  </a:lnTo>
                  <a:lnTo>
                    <a:pt x="3526" y="9173"/>
                  </a:lnTo>
                  <a:cubicBezTo>
                    <a:pt x="3552" y="9353"/>
                    <a:pt x="3666" y="9490"/>
                    <a:pt x="3829" y="9490"/>
                  </a:cubicBezTo>
                  <a:cubicBezTo>
                    <a:pt x="3859" y="9490"/>
                    <a:pt x="3889" y="9486"/>
                    <a:pt x="3921" y="9477"/>
                  </a:cubicBezTo>
                  <a:cubicBezTo>
                    <a:pt x="3952" y="9477"/>
                    <a:pt x="3982" y="9477"/>
                    <a:pt x="3982" y="9446"/>
                  </a:cubicBezTo>
                  <a:cubicBezTo>
                    <a:pt x="4134" y="9385"/>
                    <a:pt x="4225" y="9233"/>
                    <a:pt x="4225" y="9081"/>
                  </a:cubicBezTo>
                  <a:lnTo>
                    <a:pt x="4073" y="7714"/>
                  </a:lnTo>
                  <a:lnTo>
                    <a:pt x="4651" y="6984"/>
                  </a:lnTo>
                  <a:lnTo>
                    <a:pt x="4924" y="8048"/>
                  </a:lnTo>
                  <a:cubicBezTo>
                    <a:pt x="4985" y="8200"/>
                    <a:pt x="5076" y="8261"/>
                    <a:pt x="5228" y="8322"/>
                  </a:cubicBezTo>
                  <a:cubicBezTo>
                    <a:pt x="5249" y="8326"/>
                    <a:pt x="5269" y="8327"/>
                    <a:pt x="5288" y="8327"/>
                  </a:cubicBezTo>
                  <a:cubicBezTo>
                    <a:pt x="5412" y="8327"/>
                    <a:pt x="5514" y="8248"/>
                    <a:pt x="5593" y="8170"/>
                  </a:cubicBezTo>
                  <a:lnTo>
                    <a:pt x="6140" y="7197"/>
                  </a:lnTo>
                  <a:lnTo>
                    <a:pt x="6505" y="8048"/>
                  </a:lnTo>
                  <a:lnTo>
                    <a:pt x="5958" y="9294"/>
                  </a:lnTo>
                  <a:cubicBezTo>
                    <a:pt x="5897" y="9477"/>
                    <a:pt x="5958" y="9689"/>
                    <a:pt x="6140" y="9750"/>
                  </a:cubicBezTo>
                  <a:cubicBezTo>
                    <a:pt x="6197" y="9775"/>
                    <a:pt x="6252" y="9786"/>
                    <a:pt x="6303" y="9786"/>
                  </a:cubicBezTo>
                  <a:cubicBezTo>
                    <a:pt x="6442" y="9786"/>
                    <a:pt x="6552" y="9701"/>
                    <a:pt x="6596" y="9568"/>
                  </a:cubicBezTo>
                  <a:lnTo>
                    <a:pt x="6870" y="8960"/>
                  </a:lnTo>
                  <a:lnTo>
                    <a:pt x="7356" y="10145"/>
                  </a:lnTo>
                  <a:cubicBezTo>
                    <a:pt x="7425" y="10282"/>
                    <a:pt x="7544" y="10350"/>
                    <a:pt x="7690" y="10350"/>
                  </a:cubicBezTo>
                  <a:cubicBezTo>
                    <a:pt x="7738" y="10350"/>
                    <a:pt x="7789" y="10343"/>
                    <a:pt x="7842" y="10328"/>
                  </a:cubicBezTo>
                  <a:cubicBezTo>
                    <a:pt x="8025" y="10236"/>
                    <a:pt x="8086" y="10054"/>
                    <a:pt x="8025" y="9872"/>
                  </a:cubicBezTo>
                  <a:lnTo>
                    <a:pt x="7538" y="8686"/>
                  </a:lnTo>
                  <a:lnTo>
                    <a:pt x="8146" y="8960"/>
                  </a:lnTo>
                  <a:cubicBezTo>
                    <a:pt x="8177" y="8975"/>
                    <a:pt x="8222" y="8983"/>
                    <a:pt x="8268" y="8983"/>
                  </a:cubicBezTo>
                  <a:cubicBezTo>
                    <a:pt x="8314" y="8983"/>
                    <a:pt x="8359" y="8975"/>
                    <a:pt x="8390" y="8960"/>
                  </a:cubicBezTo>
                  <a:cubicBezTo>
                    <a:pt x="8481" y="8929"/>
                    <a:pt x="8542" y="8838"/>
                    <a:pt x="8602" y="8777"/>
                  </a:cubicBezTo>
                  <a:cubicBezTo>
                    <a:pt x="8663" y="8565"/>
                    <a:pt x="8602" y="8382"/>
                    <a:pt x="8390" y="8322"/>
                  </a:cubicBezTo>
                  <a:lnTo>
                    <a:pt x="7143" y="7774"/>
                  </a:lnTo>
                  <a:lnTo>
                    <a:pt x="6809" y="6954"/>
                  </a:lnTo>
                  <a:lnTo>
                    <a:pt x="7873" y="7227"/>
                  </a:lnTo>
                  <a:cubicBezTo>
                    <a:pt x="7893" y="7248"/>
                    <a:pt x="7917" y="7254"/>
                    <a:pt x="7942" y="7254"/>
                  </a:cubicBezTo>
                  <a:cubicBezTo>
                    <a:pt x="7991" y="7254"/>
                    <a:pt x="8045" y="7227"/>
                    <a:pt x="8086" y="7227"/>
                  </a:cubicBezTo>
                  <a:cubicBezTo>
                    <a:pt x="8177" y="7197"/>
                    <a:pt x="8207" y="7166"/>
                    <a:pt x="8238" y="7136"/>
                  </a:cubicBezTo>
                  <a:cubicBezTo>
                    <a:pt x="8329" y="7014"/>
                    <a:pt x="8329" y="6832"/>
                    <a:pt x="8238" y="6711"/>
                  </a:cubicBezTo>
                  <a:lnTo>
                    <a:pt x="7538" y="5768"/>
                  </a:lnTo>
                  <a:lnTo>
                    <a:pt x="8663" y="5920"/>
                  </a:lnTo>
                  <a:lnTo>
                    <a:pt x="9514" y="7014"/>
                  </a:lnTo>
                  <a:cubicBezTo>
                    <a:pt x="9581" y="7104"/>
                    <a:pt x="9680" y="7160"/>
                    <a:pt x="9788" y="7160"/>
                  </a:cubicBezTo>
                  <a:cubicBezTo>
                    <a:pt x="9828" y="7160"/>
                    <a:pt x="9869" y="7152"/>
                    <a:pt x="9909" y="7136"/>
                  </a:cubicBezTo>
                  <a:cubicBezTo>
                    <a:pt x="9970" y="7136"/>
                    <a:pt x="9970" y="7106"/>
                    <a:pt x="10001" y="7106"/>
                  </a:cubicBezTo>
                  <a:cubicBezTo>
                    <a:pt x="10153" y="6984"/>
                    <a:pt x="10183" y="6741"/>
                    <a:pt x="10061" y="6589"/>
                  </a:cubicBezTo>
                  <a:lnTo>
                    <a:pt x="9697" y="6072"/>
                  </a:lnTo>
                  <a:lnTo>
                    <a:pt x="9697" y="6072"/>
                  </a:lnTo>
                  <a:lnTo>
                    <a:pt x="10943" y="6255"/>
                  </a:lnTo>
                  <a:cubicBezTo>
                    <a:pt x="11034" y="6255"/>
                    <a:pt x="11064" y="6255"/>
                    <a:pt x="11125" y="6224"/>
                  </a:cubicBezTo>
                  <a:cubicBezTo>
                    <a:pt x="11247" y="6194"/>
                    <a:pt x="11338" y="6072"/>
                    <a:pt x="11368" y="5951"/>
                  </a:cubicBezTo>
                  <a:cubicBezTo>
                    <a:pt x="11399" y="5799"/>
                    <a:pt x="11277" y="5616"/>
                    <a:pt x="11095" y="5586"/>
                  </a:cubicBezTo>
                  <a:lnTo>
                    <a:pt x="9849" y="5373"/>
                  </a:lnTo>
                  <a:lnTo>
                    <a:pt x="10365" y="5008"/>
                  </a:lnTo>
                  <a:cubicBezTo>
                    <a:pt x="10517" y="4887"/>
                    <a:pt x="10578" y="4674"/>
                    <a:pt x="10456" y="4522"/>
                  </a:cubicBezTo>
                  <a:cubicBezTo>
                    <a:pt x="10380" y="4426"/>
                    <a:pt x="10266" y="4366"/>
                    <a:pt x="10155" y="4366"/>
                  </a:cubicBezTo>
                  <a:cubicBezTo>
                    <a:pt x="10090" y="4366"/>
                    <a:pt x="10026" y="4386"/>
                    <a:pt x="9970" y="4431"/>
                  </a:cubicBezTo>
                  <a:lnTo>
                    <a:pt x="8815" y="5282"/>
                  </a:lnTo>
                  <a:lnTo>
                    <a:pt x="7690" y="5130"/>
                  </a:lnTo>
                  <a:lnTo>
                    <a:pt x="8633" y="4400"/>
                  </a:lnTo>
                  <a:cubicBezTo>
                    <a:pt x="8724" y="4309"/>
                    <a:pt x="8815" y="4127"/>
                    <a:pt x="8724" y="4005"/>
                  </a:cubicBezTo>
                  <a:cubicBezTo>
                    <a:pt x="8663" y="3914"/>
                    <a:pt x="8542" y="3793"/>
                    <a:pt x="8390" y="3793"/>
                  </a:cubicBezTo>
                  <a:lnTo>
                    <a:pt x="7295" y="3793"/>
                  </a:lnTo>
                  <a:lnTo>
                    <a:pt x="7873" y="3063"/>
                  </a:lnTo>
                  <a:lnTo>
                    <a:pt x="9241" y="2911"/>
                  </a:lnTo>
                  <a:cubicBezTo>
                    <a:pt x="9271" y="2911"/>
                    <a:pt x="9301" y="2911"/>
                    <a:pt x="9301" y="2881"/>
                  </a:cubicBezTo>
                  <a:cubicBezTo>
                    <a:pt x="9453" y="2790"/>
                    <a:pt x="9545" y="2638"/>
                    <a:pt x="9545" y="2486"/>
                  </a:cubicBezTo>
                  <a:cubicBezTo>
                    <a:pt x="9517" y="2319"/>
                    <a:pt x="9388" y="2178"/>
                    <a:pt x="9203" y="2178"/>
                  </a:cubicBezTo>
                  <a:cubicBezTo>
                    <a:pt x="9186" y="2178"/>
                    <a:pt x="9168" y="2179"/>
                    <a:pt x="9149" y="2182"/>
                  </a:cubicBezTo>
                  <a:lnTo>
                    <a:pt x="8511" y="2273"/>
                  </a:lnTo>
                  <a:lnTo>
                    <a:pt x="8511" y="2273"/>
                  </a:lnTo>
                  <a:lnTo>
                    <a:pt x="9301" y="1239"/>
                  </a:lnTo>
                  <a:cubicBezTo>
                    <a:pt x="9423" y="1087"/>
                    <a:pt x="9393" y="875"/>
                    <a:pt x="9241" y="753"/>
                  </a:cubicBezTo>
                  <a:cubicBezTo>
                    <a:pt x="9177" y="702"/>
                    <a:pt x="9098" y="678"/>
                    <a:pt x="9020" y="678"/>
                  </a:cubicBezTo>
                  <a:cubicBezTo>
                    <a:pt x="8912" y="678"/>
                    <a:pt x="8807" y="725"/>
                    <a:pt x="8754" y="814"/>
                  </a:cubicBezTo>
                  <a:lnTo>
                    <a:pt x="7934" y="1847"/>
                  </a:lnTo>
                  <a:lnTo>
                    <a:pt x="7873" y="1209"/>
                  </a:lnTo>
                  <a:cubicBezTo>
                    <a:pt x="7845" y="1042"/>
                    <a:pt x="7716" y="901"/>
                    <a:pt x="7531" y="901"/>
                  </a:cubicBezTo>
                  <a:cubicBezTo>
                    <a:pt x="7514" y="901"/>
                    <a:pt x="7496" y="902"/>
                    <a:pt x="7478" y="905"/>
                  </a:cubicBezTo>
                  <a:cubicBezTo>
                    <a:pt x="7295" y="935"/>
                    <a:pt x="7143" y="1087"/>
                    <a:pt x="7174" y="1270"/>
                  </a:cubicBezTo>
                  <a:lnTo>
                    <a:pt x="7326" y="2638"/>
                  </a:lnTo>
                  <a:lnTo>
                    <a:pt x="6779" y="3367"/>
                  </a:lnTo>
                  <a:lnTo>
                    <a:pt x="6475" y="2303"/>
                  </a:lnTo>
                  <a:cubicBezTo>
                    <a:pt x="6414" y="2151"/>
                    <a:pt x="6323" y="2090"/>
                    <a:pt x="6171" y="2030"/>
                  </a:cubicBezTo>
                  <a:cubicBezTo>
                    <a:pt x="6150" y="2026"/>
                    <a:pt x="6131" y="2024"/>
                    <a:pt x="6111" y="2024"/>
                  </a:cubicBezTo>
                  <a:cubicBezTo>
                    <a:pt x="5987" y="2024"/>
                    <a:pt x="5885" y="2103"/>
                    <a:pt x="5806" y="2182"/>
                  </a:cubicBezTo>
                  <a:lnTo>
                    <a:pt x="5259" y="3154"/>
                  </a:lnTo>
                  <a:lnTo>
                    <a:pt x="4894" y="2303"/>
                  </a:lnTo>
                  <a:lnTo>
                    <a:pt x="5441" y="1057"/>
                  </a:lnTo>
                  <a:cubicBezTo>
                    <a:pt x="5502" y="875"/>
                    <a:pt x="5441" y="662"/>
                    <a:pt x="5259" y="601"/>
                  </a:cubicBezTo>
                  <a:cubicBezTo>
                    <a:pt x="5202" y="577"/>
                    <a:pt x="5147" y="565"/>
                    <a:pt x="5096" y="565"/>
                  </a:cubicBezTo>
                  <a:cubicBezTo>
                    <a:pt x="4957" y="565"/>
                    <a:pt x="4847" y="650"/>
                    <a:pt x="4803" y="783"/>
                  </a:cubicBezTo>
                  <a:lnTo>
                    <a:pt x="4529" y="1391"/>
                  </a:lnTo>
                  <a:lnTo>
                    <a:pt x="4043" y="206"/>
                  </a:lnTo>
                  <a:cubicBezTo>
                    <a:pt x="3975" y="69"/>
                    <a:pt x="3855" y="1"/>
                    <a:pt x="37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1"/>
            <p:cNvSpPr/>
            <p:nvPr/>
          </p:nvSpPr>
          <p:spPr>
            <a:xfrm>
              <a:off x="4884593" y="3991981"/>
              <a:ext cx="365446" cy="331363"/>
            </a:xfrm>
            <a:custGeom>
              <a:avLst/>
              <a:gdLst/>
              <a:ahLst/>
              <a:cxnLst/>
              <a:rect l="l" t="t" r="r" b="b"/>
              <a:pathLst>
                <a:path w="11430" h="10364" extrusionOk="0">
                  <a:moveTo>
                    <a:pt x="6019" y="3228"/>
                  </a:moveTo>
                  <a:lnTo>
                    <a:pt x="6262" y="4018"/>
                  </a:lnTo>
                  <a:lnTo>
                    <a:pt x="5867" y="4535"/>
                  </a:lnTo>
                  <a:lnTo>
                    <a:pt x="5654" y="3958"/>
                  </a:lnTo>
                  <a:lnTo>
                    <a:pt x="6019" y="3228"/>
                  </a:lnTo>
                  <a:close/>
                  <a:moveTo>
                    <a:pt x="4347" y="4018"/>
                  </a:moveTo>
                  <a:lnTo>
                    <a:pt x="4955" y="4170"/>
                  </a:lnTo>
                  <a:lnTo>
                    <a:pt x="5199" y="4748"/>
                  </a:lnTo>
                  <a:lnTo>
                    <a:pt x="4895" y="4717"/>
                  </a:lnTo>
                  <a:lnTo>
                    <a:pt x="4347" y="4018"/>
                  </a:lnTo>
                  <a:close/>
                  <a:moveTo>
                    <a:pt x="7387" y="4444"/>
                  </a:moveTo>
                  <a:lnTo>
                    <a:pt x="6658" y="4991"/>
                  </a:lnTo>
                  <a:lnTo>
                    <a:pt x="6354" y="4930"/>
                  </a:lnTo>
                  <a:lnTo>
                    <a:pt x="6749" y="4444"/>
                  </a:lnTo>
                  <a:close/>
                  <a:moveTo>
                    <a:pt x="4803" y="5447"/>
                  </a:moveTo>
                  <a:lnTo>
                    <a:pt x="5107" y="5477"/>
                  </a:lnTo>
                  <a:lnTo>
                    <a:pt x="4743" y="5964"/>
                  </a:lnTo>
                  <a:lnTo>
                    <a:pt x="4074" y="5964"/>
                  </a:lnTo>
                  <a:lnTo>
                    <a:pt x="4803" y="5447"/>
                  </a:lnTo>
                  <a:close/>
                  <a:moveTo>
                    <a:pt x="6293" y="5660"/>
                  </a:moveTo>
                  <a:lnTo>
                    <a:pt x="6597" y="5690"/>
                  </a:lnTo>
                  <a:lnTo>
                    <a:pt x="7113" y="6389"/>
                  </a:lnTo>
                  <a:lnTo>
                    <a:pt x="6506" y="6237"/>
                  </a:lnTo>
                  <a:lnTo>
                    <a:pt x="6293" y="5660"/>
                  </a:lnTo>
                  <a:close/>
                  <a:moveTo>
                    <a:pt x="5594" y="5903"/>
                  </a:moveTo>
                  <a:lnTo>
                    <a:pt x="5837" y="6450"/>
                  </a:lnTo>
                  <a:lnTo>
                    <a:pt x="5442" y="7179"/>
                  </a:lnTo>
                  <a:lnTo>
                    <a:pt x="5229" y="6389"/>
                  </a:lnTo>
                  <a:lnTo>
                    <a:pt x="5594" y="5903"/>
                  </a:lnTo>
                  <a:close/>
                  <a:moveTo>
                    <a:pt x="3737" y="1"/>
                  </a:moveTo>
                  <a:cubicBezTo>
                    <a:pt x="3687" y="1"/>
                    <a:pt x="3636" y="12"/>
                    <a:pt x="3588" y="36"/>
                  </a:cubicBezTo>
                  <a:cubicBezTo>
                    <a:pt x="3405" y="97"/>
                    <a:pt x="3314" y="310"/>
                    <a:pt x="3405" y="492"/>
                  </a:cubicBezTo>
                  <a:lnTo>
                    <a:pt x="3892" y="1678"/>
                  </a:lnTo>
                  <a:lnTo>
                    <a:pt x="3284" y="1404"/>
                  </a:lnTo>
                  <a:cubicBezTo>
                    <a:pt x="3235" y="1380"/>
                    <a:pt x="3186" y="1369"/>
                    <a:pt x="3139" y="1369"/>
                  </a:cubicBezTo>
                  <a:cubicBezTo>
                    <a:pt x="3010" y="1369"/>
                    <a:pt x="2894" y="1453"/>
                    <a:pt x="2828" y="1587"/>
                  </a:cubicBezTo>
                  <a:cubicBezTo>
                    <a:pt x="2767" y="1769"/>
                    <a:pt x="2828" y="1982"/>
                    <a:pt x="3010" y="2043"/>
                  </a:cubicBezTo>
                  <a:lnTo>
                    <a:pt x="4287" y="2590"/>
                  </a:lnTo>
                  <a:lnTo>
                    <a:pt x="4621" y="3410"/>
                  </a:lnTo>
                  <a:lnTo>
                    <a:pt x="4621" y="3410"/>
                  </a:lnTo>
                  <a:lnTo>
                    <a:pt x="3557" y="3106"/>
                  </a:lnTo>
                  <a:cubicBezTo>
                    <a:pt x="3523" y="3100"/>
                    <a:pt x="3489" y="3096"/>
                    <a:pt x="3455" y="3096"/>
                  </a:cubicBezTo>
                  <a:cubicBezTo>
                    <a:pt x="3340" y="3096"/>
                    <a:pt x="3233" y="3141"/>
                    <a:pt x="3162" y="3258"/>
                  </a:cubicBezTo>
                  <a:cubicBezTo>
                    <a:pt x="3101" y="3380"/>
                    <a:pt x="3101" y="3562"/>
                    <a:pt x="3162" y="3684"/>
                  </a:cubicBezTo>
                  <a:lnTo>
                    <a:pt x="3892" y="4626"/>
                  </a:lnTo>
                  <a:lnTo>
                    <a:pt x="3892" y="4626"/>
                  </a:lnTo>
                  <a:lnTo>
                    <a:pt x="2767" y="4474"/>
                  </a:lnTo>
                  <a:lnTo>
                    <a:pt x="1916" y="3380"/>
                  </a:lnTo>
                  <a:cubicBezTo>
                    <a:pt x="1840" y="3285"/>
                    <a:pt x="1728" y="3238"/>
                    <a:pt x="1618" y="3238"/>
                  </a:cubicBezTo>
                  <a:cubicBezTo>
                    <a:pt x="1552" y="3238"/>
                    <a:pt x="1486" y="3255"/>
                    <a:pt x="1429" y="3289"/>
                  </a:cubicBezTo>
                  <a:cubicBezTo>
                    <a:pt x="1277" y="3410"/>
                    <a:pt x="1247" y="3654"/>
                    <a:pt x="1338" y="3806"/>
                  </a:cubicBezTo>
                  <a:lnTo>
                    <a:pt x="1733" y="4322"/>
                  </a:lnTo>
                  <a:lnTo>
                    <a:pt x="487" y="4140"/>
                  </a:lnTo>
                  <a:cubicBezTo>
                    <a:pt x="469" y="4137"/>
                    <a:pt x="451" y="4136"/>
                    <a:pt x="433" y="4136"/>
                  </a:cubicBezTo>
                  <a:cubicBezTo>
                    <a:pt x="244" y="4136"/>
                    <a:pt x="89" y="4277"/>
                    <a:pt x="62" y="4444"/>
                  </a:cubicBezTo>
                  <a:cubicBezTo>
                    <a:pt x="1" y="4626"/>
                    <a:pt x="183" y="4809"/>
                    <a:pt x="366" y="4869"/>
                  </a:cubicBezTo>
                  <a:lnTo>
                    <a:pt x="1612" y="5052"/>
                  </a:lnTo>
                  <a:lnTo>
                    <a:pt x="1095" y="5416"/>
                  </a:lnTo>
                  <a:cubicBezTo>
                    <a:pt x="943" y="5538"/>
                    <a:pt x="882" y="5781"/>
                    <a:pt x="1004" y="5933"/>
                  </a:cubicBezTo>
                  <a:cubicBezTo>
                    <a:pt x="1090" y="5998"/>
                    <a:pt x="1191" y="6062"/>
                    <a:pt x="1297" y="6062"/>
                  </a:cubicBezTo>
                  <a:cubicBezTo>
                    <a:pt x="1340" y="6062"/>
                    <a:pt x="1385" y="6051"/>
                    <a:pt x="1429" y="6024"/>
                  </a:cubicBezTo>
                  <a:cubicBezTo>
                    <a:pt x="1460" y="6024"/>
                    <a:pt x="1460" y="5994"/>
                    <a:pt x="1490" y="5994"/>
                  </a:cubicBezTo>
                  <a:lnTo>
                    <a:pt x="2615" y="5173"/>
                  </a:lnTo>
                  <a:lnTo>
                    <a:pt x="3740" y="5325"/>
                  </a:lnTo>
                  <a:lnTo>
                    <a:pt x="2797" y="6055"/>
                  </a:lnTo>
                  <a:cubicBezTo>
                    <a:pt x="2676" y="6116"/>
                    <a:pt x="2615" y="6298"/>
                    <a:pt x="2676" y="6420"/>
                  </a:cubicBezTo>
                  <a:cubicBezTo>
                    <a:pt x="2706" y="6572"/>
                    <a:pt x="2858" y="6663"/>
                    <a:pt x="3010" y="6663"/>
                  </a:cubicBezTo>
                  <a:lnTo>
                    <a:pt x="4135" y="6663"/>
                  </a:lnTo>
                  <a:lnTo>
                    <a:pt x="3557" y="7362"/>
                  </a:lnTo>
                  <a:lnTo>
                    <a:pt x="2189" y="7514"/>
                  </a:lnTo>
                  <a:cubicBezTo>
                    <a:pt x="1977" y="7575"/>
                    <a:pt x="1855" y="7727"/>
                    <a:pt x="1885" y="7909"/>
                  </a:cubicBezTo>
                  <a:cubicBezTo>
                    <a:pt x="1913" y="8076"/>
                    <a:pt x="2042" y="8217"/>
                    <a:pt x="2204" y="8217"/>
                  </a:cubicBezTo>
                  <a:cubicBezTo>
                    <a:pt x="2219" y="8217"/>
                    <a:pt x="2234" y="8216"/>
                    <a:pt x="2250" y="8213"/>
                  </a:cubicBezTo>
                  <a:lnTo>
                    <a:pt x="2888" y="8122"/>
                  </a:lnTo>
                  <a:lnTo>
                    <a:pt x="2098" y="9155"/>
                  </a:lnTo>
                  <a:cubicBezTo>
                    <a:pt x="1977" y="9307"/>
                    <a:pt x="2037" y="9550"/>
                    <a:pt x="2189" y="9641"/>
                  </a:cubicBezTo>
                  <a:cubicBezTo>
                    <a:pt x="2248" y="9700"/>
                    <a:pt x="2320" y="9734"/>
                    <a:pt x="2396" y="9734"/>
                  </a:cubicBezTo>
                  <a:cubicBezTo>
                    <a:pt x="2438" y="9734"/>
                    <a:pt x="2481" y="9724"/>
                    <a:pt x="2524" y="9702"/>
                  </a:cubicBezTo>
                  <a:cubicBezTo>
                    <a:pt x="2554" y="9641"/>
                    <a:pt x="2645" y="9611"/>
                    <a:pt x="2676" y="9581"/>
                  </a:cubicBezTo>
                  <a:lnTo>
                    <a:pt x="3466" y="8547"/>
                  </a:lnTo>
                  <a:lnTo>
                    <a:pt x="3557" y="9186"/>
                  </a:lnTo>
                  <a:cubicBezTo>
                    <a:pt x="3583" y="9366"/>
                    <a:pt x="3696" y="9503"/>
                    <a:pt x="3842" y="9503"/>
                  </a:cubicBezTo>
                  <a:cubicBezTo>
                    <a:pt x="3868" y="9503"/>
                    <a:pt x="3894" y="9499"/>
                    <a:pt x="3922" y="9489"/>
                  </a:cubicBezTo>
                  <a:cubicBezTo>
                    <a:pt x="3952" y="9489"/>
                    <a:pt x="4013" y="9489"/>
                    <a:pt x="4013" y="9459"/>
                  </a:cubicBezTo>
                  <a:cubicBezTo>
                    <a:pt x="4165" y="9398"/>
                    <a:pt x="4226" y="9246"/>
                    <a:pt x="4226" y="9094"/>
                  </a:cubicBezTo>
                  <a:lnTo>
                    <a:pt x="4074" y="7727"/>
                  </a:lnTo>
                  <a:lnTo>
                    <a:pt x="4651" y="6997"/>
                  </a:lnTo>
                  <a:lnTo>
                    <a:pt x="4955" y="8061"/>
                  </a:lnTo>
                  <a:cubicBezTo>
                    <a:pt x="4986" y="8213"/>
                    <a:pt x="5107" y="8274"/>
                    <a:pt x="5259" y="8334"/>
                  </a:cubicBezTo>
                  <a:cubicBezTo>
                    <a:pt x="5280" y="8339"/>
                    <a:pt x="5300" y="8340"/>
                    <a:pt x="5319" y="8340"/>
                  </a:cubicBezTo>
                  <a:cubicBezTo>
                    <a:pt x="5443" y="8340"/>
                    <a:pt x="5541" y="8261"/>
                    <a:pt x="5594" y="8182"/>
                  </a:cubicBezTo>
                  <a:lnTo>
                    <a:pt x="6171" y="7210"/>
                  </a:lnTo>
                  <a:lnTo>
                    <a:pt x="6506" y="8061"/>
                  </a:lnTo>
                  <a:lnTo>
                    <a:pt x="5989" y="9307"/>
                  </a:lnTo>
                  <a:cubicBezTo>
                    <a:pt x="5898" y="9489"/>
                    <a:pt x="5989" y="9702"/>
                    <a:pt x="6171" y="9763"/>
                  </a:cubicBezTo>
                  <a:cubicBezTo>
                    <a:pt x="6220" y="9787"/>
                    <a:pt x="6269" y="9799"/>
                    <a:pt x="6316" y="9799"/>
                  </a:cubicBezTo>
                  <a:cubicBezTo>
                    <a:pt x="6445" y="9799"/>
                    <a:pt x="6560" y="9714"/>
                    <a:pt x="6627" y="9581"/>
                  </a:cubicBezTo>
                  <a:lnTo>
                    <a:pt x="6901" y="8973"/>
                  </a:lnTo>
                  <a:lnTo>
                    <a:pt x="7387" y="10158"/>
                  </a:lnTo>
                  <a:cubicBezTo>
                    <a:pt x="7433" y="10295"/>
                    <a:pt x="7564" y="10363"/>
                    <a:pt x="7703" y="10363"/>
                  </a:cubicBezTo>
                  <a:cubicBezTo>
                    <a:pt x="7750" y="10363"/>
                    <a:pt x="7797" y="10356"/>
                    <a:pt x="7843" y="10341"/>
                  </a:cubicBezTo>
                  <a:cubicBezTo>
                    <a:pt x="8025" y="10249"/>
                    <a:pt x="8117" y="10067"/>
                    <a:pt x="8025" y="9885"/>
                  </a:cubicBezTo>
                  <a:lnTo>
                    <a:pt x="7539" y="8699"/>
                  </a:lnTo>
                  <a:lnTo>
                    <a:pt x="8147" y="8973"/>
                  </a:lnTo>
                  <a:cubicBezTo>
                    <a:pt x="8177" y="8988"/>
                    <a:pt x="8223" y="8996"/>
                    <a:pt x="8272" y="8996"/>
                  </a:cubicBezTo>
                  <a:cubicBezTo>
                    <a:pt x="8322" y="8996"/>
                    <a:pt x="8375" y="8988"/>
                    <a:pt x="8420" y="8973"/>
                  </a:cubicBezTo>
                  <a:cubicBezTo>
                    <a:pt x="8481" y="8942"/>
                    <a:pt x="8572" y="8851"/>
                    <a:pt x="8603" y="8790"/>
                  </a:cubicBezTo>
                  <a:cubicBezTo>
                    <a:pt x="8664" y="8578"/>
                    <a:pt x="8603" y="8395"/>
                    <a:pt x="8420" y="8334"/>
                  </a:cubicBezTo>
                  <a:lnTo>
                    <a:pt x="7144" y="7787"/>
                  </a:lnTo>
                  <a:lnTo>
                    <a:pt x="6810" y="6967"/>
                  </a:lnTo>
                  <a:lnTo>
                    <a:pt x="7873" y="7271"/>
                  </a:lnTo>
                  <a:cubicBezTo>
                    <a:pt x="7904" y="7281"/>
                    <a:pt x="7931" y="7284"/>
                    <a:pt x="7957" y="7284"/>
                  </a:cubicBezTo>
                  <a:cubicBezTo>
                    <a:pt x="8008" y="7284"/>
                    <a:pt x="8056" y="7271"/>
                    <a:pt x="8117" y="7271"/>
                  </a:cubicBezTo>
                  <a:cubicBezTo>
                    <a:pt x="8177" y="7210"/>
                    <a:pt x="8208" y="7179"/>
                    <a:pt x="8269" y="7149"/>
                  </a:cubicBezTo>
                  <a:cubicBezTo>
                    <a:pt x="8329" y="7027"/>
                    <a:pt x="8329" y="6845"/>
                    <a:pt x="8269" y="6724"/>
                  </a:cubicBezTo>
                  <a:lnTo>
                    <a:pt x="7539" y="5781"/>
                  </a:lnTo>
                  <a:lnTo>
                    <a:pt x="7539" y="5781"/>
                  </a:lnTo>
                  <a:lnTo>
                    <a:pt x="8664" y="5933"/>
                  </a:lnTo>
                  <a:lnTo>
                    <a:pt x="9515" y="7027"/>
                  </a:lnTo>
                  <a:cubicBezTo>
                    <a:pt x="9604" y="7116"/>
                    <a:pt x="9709" y="7173"/>
                    <a:pt x="9819" y="7173"/>
                  </a:cubicBezTo>
                  <a:cubicBezTo>
                    <a:pt x="9859" y="7173"/>
                    <a:pt x="9900" y="7165"/>
                    <a:pt x="9940" y="7149"/>
                  </a:cubicBezTo>
                  <a:cubicBezTo>
                    <a:pt x="9971" y="7149"/>
                    <a:pt x="9971" y="7119"/>
                    <a:pt x="10001" y="7119"/>
                  </a:cubicBezTo>
                  <a:cubicBezTo>
                    <a:pt x="10153" y="6997"/>
                    <a:pt x="10183" y="6754"/>
                    <a:pt x="10092" y="6602"/>
                  </a:cubicBezTo>
                  <a:lnTo>
                    <a:pt x="9697" y="6085"/>
                  </a:lnTo>
                  <a:lnTo>
                    <a:pt x="10943" y="6268"/>
                  </a:lnTo>
                  <a:cubicBezTo>
                    <a:pt x="11035" y="6268"/>
                    <a:pt x="11065" y="6268"/>
                    <a:pt x="11156" y="6237"/>
                  </a:cubicBezTo>
                  <a:cubicBezTo>
                    <a:pt x="11247" y="6207"/>
                    <a:pt x="11338" y="6085"/>
                    <a:pt x="11369" y="5964"/>
                  </a:cubicBezTo>
                  <a:cubicBezTo>
                    <a:pt x="11430" y="5812"/>
                    <a:pt x="11278" y="5629"/>
                    <a:pt x="11065" y="5599"/>
                  </a:cubicBezTo>
                  <a:lnTo>
                    <a:pt x="9819" y="5386"/>
                  </a:lnTo>
                  <a:lnTo>
                    <a:pt x="10335" y="5021"/>
                  </a:lnTo>
                  <a:cubicBezTo>
                    <a:pt x="10487" y="4900"/>
                    <a:pt x="10548" y="4687"/>
                    <a:pt x="10427" y="4535"/>
                  </a:cubicBezTo>
                  <a:cubicBezTo>
                    <a:pt x="10350" y="4439"/>
                    <a:pt x="10236" y="4379"/>
                    <a:pt x="10125" y="4379"/>
                  </a:cubicBezTo>
                  <a:cubicBezTo>
                    <a:pt x="10060" y="4379"/>
                    <a:pt x="9996" y="4399"/>
                    <a:pt x="9940" y="4444"/>
                  </a:cubicBezTo>
                  <a:lnTo>
                    <a:pt x="8816" y="5295"/>
                  </a:lnTo>
                  <a:lnTo>
                    <a:pt x="7691" y="5143"/>
                  </a:lnTo>
                  <a:lnTo>
                    <a:pt x="8633" y="4413"/>
                  </a:lnTo>
                  <a:cubicBezTo>
                    <a:pt x="8755" y="4322"/>
                    <a:pt x="8816" y="4140"/>
                    <a:pt x="8755" y="4018"/>
                  </a:cubicBezTo>
                  <a:cubicBezTo>
                    <a:pt x="8724" y="3866"/>
                    <a:pt x="8572" y="3806"/>
                    <a:pt x="8420" y="3806"/>
                  </a:cubicBezTo>
                  <a:lnTo>
                    <a:pt x="7326" y="3806"/>
                  </a:lnTo>
                  <a:lnTo>
                    <a:pt x="7873" y="3076"/>
                  </a:lnTo>
                  <a:lnTo>
                    <a:pt x="9241" y="2924"/>
                  </a:lnTo>
                  <a:cubicBezTo>
                    <a:pt x="9302" y="2924"/>
                    <a:pt x="9332" y="2924"/>
                    <a:pt x="9332" y="2894"/>
                  </a:cubicBezTo>
                  <a:cubicBezTo>
                    <a:pt x="9484" y="2802"/>
                    <a:pt x="9545" y="2650"/>
                    <a:pt x="9545" y="2499"/>
                  </a:cubicBezTo>
                  <a:cubicBezTo>
                    <a:pt x="9517" y="2332"/>
                    <a:pt x="9388" y="2191"/>
                    <a:pt x="9227" y="2191"/>
                  </a:cubicBezTo>
                  <a:cubicBezTo>
                    <a:pt x="9212" y="2191"/>
                    <a:pt x="9196" y="2192"/>
                    <a:pt x="9180" y="2195"/>
                  </a:cubicBezTo>
                  <a:lnTo>
                    <a:pt x="8542" y="2286"/>
                  </a:lnTo>
                  <a:lnTo>
                    <a:pt x="8542" y="2286"/>
                  </a:lnTo>
                  <a:lnTo>
                    <a:pt x="9332" y="1252"/>
                  </a:lnTo>
                  <a:cubicBezTo>
                    <a:pt x="9454" y="1100"/>
                    <a:pt x="9393" y="857"/>
                    <a:pt x="9241" y="766"/>
                  </a:cubicBezTo>
                  <a:cubicBezTo>
                    <a:pt x="9178" y="715"/>
                    <a:pt x="9104" y="691"/>
                    <a:pt x="9030" y="691"/>
                  </a:cubicBezTo>
                  <a:cubicBezTo>
                    <a:pt x="8927" y="691"/>
                    <a:pt x="8826" y="738"/>
                    <a:pt x="8755" y="827"/>
                  </a:cubicBezTo>
                  <a:lnTo>
                    <a:pt x="7965" y="1860"/>
                  </a:lnTo>
                  <a:lnTo>
                    <a:pt x="7873" y="1222"/>
                  </a:lnTo>
                  <a:cubicBezTo>
                    <a:pt x="7848" y="1041"/>
                    <a:pt x="7734" y="904"/>
                    <a:pt x="7589" y="904"/>
                  </a:cubicBezTo>
                  <a:cubicBezTo>
                    <a:pt x="7563" y="904"/>
                    <a:pt x="7536" y="909"/>
                    <a:pt x="7509" y="918"/>
                  </a:cubicBezTo>
                  <a:cubicBezTo>
                    <a:pt x="7326" y="948"/>
                    <a:pt x="7174" y="1100"/>
                    <a:pt x="7205" y="1283"/>
                  </a:cubicBezTo>
                  <a:lnTo>
                    <a:pt x="7357" y="2650"/>
                  </a:lnTo>
                  <a:lnTo>
                    <a:pt x="6779" y="3380"/>
                  </a:lnTo>
                  <a:lnTo>
                    <a:pt x="6475" y="2316"/>
                  </a:lnTo>
                  <a:cubicBezTo>
                    <a:pt x="6445" y="2164"/>
                    <a:pt x="6323" y="2073"/>
                    <a:pt x="6171" y="2043"/>
                  </a:cubicBezTo>
                  <a:cubicBezTo>
                    <a:pt x="6145" y="2037"/>
                    <a:pt x="6120" y="2035"/>
                    <a:pt x="6096" y="2035"/>
                  </a:cubicBezTo>
                  <a:cubicBezTo>
                    <a:pt x="5979" y="2035"/>
                    <a:pt x="5887" y="2094"/>
                    <a:pt x="5837" y="2195"/>
                  </a:cubicBezTo>
                  <a:lnTo>
                    <a:pt x="5259" y="3137"/>
                  </a:lnTo>
                  <a:lnTo>
                    <a:pt x="4925" y="2316"/>
                  </a:lnTo>
                  <a:lnTo>
                    <a:pt x="5442" y="1070"/>
                  </a:lnTo>
                  <a:cubicBezTo>
                    <a:pt x="5533" y="857"/>
                    <a:pt x="5442" y="675"/>
                    <a:pt x="5259" y="614"/>
                  </a:cubicBezTo>
                  <a:cubicBezTo>
                    <a:pt x="5210" y="590"/>
                    <a:pt x="5162" y="578"/>
                    <a:pt x="5114" y="578"/>
                  </a:cubicBezTo>
                  <a:cubicBezTo>
                    <a:pt x="4986" y="578"/>
                    <a:pt x="4870" y="663"/>
                    <a:pt x="4803" y="796"/>
                  </a:cubicBezTo>
                  <a:lnTo>
                    <a:pt x="4530" y="1404"/>
                  </a:lnTo>
                  <a:lnTo>
                    <a:pt x="4043" y="219"/>
                  </a:lnTo>
                  <a:cubicBezTo>
                    <a:pt x="3999" y="85"/>
                    <a:pt x="3873" y="1"/>
                    <a:pt x="37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11"/>
            <p:cNvSpPr/>
            <p:nvPr/>
          </p:nvSpPr>
          <p:spPr>
            <a:xfrm>
              <a:off x="7371289" y="1143686"/>
              <a:ext cx="1114721" cy="1045149"/>
            </a:xfrm>
            <a:custGeom>
              <a:avLst/>
              <a:gdLst/>
              <a:ahLst/>
              <a:cxnLst/>
              <a:rect l="l" t="t" r="r" b="b"/>
              <a:pathLst>
                <a:path w="34865" h="32689" extrusionOk="0">
                  <a:moveTo>
                    <a:pt x="18238" y="10229"/>
                  </a:moveTo>
                  <a:lnTo>
                    <a:pt x="18907" y="12630"/>
                  </a:lnTo>
                  <a:lnTo>
                    <a:pt x="17721" y="14150"/>
                  </a:lnTo>
                  <a:lnTo>
                    <a:pt x="16992" y="12357"/>
                  </a:lnTo>
                  <a:lnTo>
                    <a:pt x="18238" y="10229"/>
                  </a:lnTo>
                  <a:close/>
                  <a:moveTo>
                    <a:pt x="13101" y="12691"/>
                  </a:moveTo>
                  <a:lnTo>
                    <a:pt x="14925" y="13177"/>
                  </a:lnTo>
                  <a:lnTo>
                    <a:pt x="15654" y="14971"/>
                  </a:lnTo>
                  <a:lnTo>
                    <a:pt x="14742" y="14849"/>
                  </a:lnTo>
                  <a:lnTo>
                    <a:pt x="13101" y="12691"/>
                  </a:lnTo>
                  <a:close/>
                  <a:moveTo>
                    <a:pt x="22554" y="14028"/>
                  </a:moveTo>
                  <a:lnTo>
                    <a:pt x="20366" y="15670"/>
                  </a:lnTo>
                  <a:lnTo>
                    <a:pt x="19454" y="15548"/>
                  </a:lnTo>
                  <a:lnTo>
                    <a:pt x="20639" y="14028"/>
                  </a:lnTo>
                  <a:close/>
                  <a:moveTo>
                    <a:pt x="14438" y="17038"/>
                  </a:moveTo>
                  <a:lnTo>
                    <a:pt x="15350" y="17129"/>
                  </a:lnTo>
                  <a:lnTo>
                    <a:pt x="14195" y="18649"/>
                  </a:lnTo>
                  <a:lnTo>
                    <a:pt x="12280" y="18649"/>
                  </a:lnTo>
                  <a:lnTo>
                    <a:pt x="14438" y="17038"/>
                  </a:lnTo>
                  <a:close/>
                  <a:moveTo>
                    <a:pt x="19150" y="17706"/>
                  </a:moveTo>
                  <a:lnTo>
                    <a:pt x="20062" y="17828"/>
                  </a:lnTo>
                  <a:lnTo>
                    <a:pt x="21703" y="19986"/>
                  </a:lnTo>
                  <a:lnTo>
                    <a:pt x="19879" y="19500"/>
                  </a:lnTo>
                  <a:lnTo>
                    <a:pt x="19150" y="17706"/>
                  </a:lnTo>
                  <a:close/>
                  <a:moveTo>
                    <a:pt x="17083" y="18557"/>
                  </a:moveTo>
                  <a:lnTo>
                    <a:pt x="17782" y="20320"/>
                  </a:lnTo>
                  <a:lnTo>
                    <a:pt x="16536" y="22448"/>
                  </a:lnTo>
                  <a:lnTo>
                    <a:pt x="15897" y="20077"/>
                  </a:lnTo>
                  <a:lnTo>
                    <a:pt x="17083" y="18557"/>
                  </a:lnTo>
                  <a:close/>
                  <a:moveTo>
                    <a:pt x="11291" y="1"/>
                  </a:moveTo>
                  <a:cubicBezTo>
                    <a:pt x="11153" y="1"/>
                    <a:pt x="11014" y="26"/>
                    <a:pt x="10882" y="77"/>
                  </a:cubicBezTo>
                  <a:cubicBezTo>
                    <a:pt x="10305" y="320"/>
                    <a:pt x="10031" y="958"/>
                    <a:pt x="10274" y="1536"/>
                  </a:cubicBezTo>
                  <a:lnTo>
                    <a:pt x="11733" y="5183"/>
                  </a:lnTo>
                  <a:lnTo>
                    <a:pt x="9879" y="4363"/>
                  </a:lnTo>
                  <a:cubicBezTo>
                    <a:pt x="9745" y="4313"/>
                    <a:pt x="9608" y="4290"/>
                    <a:pt x="9473" y="4290"/>
                  </a:cubicBezTo>
                  <a:cubicBezTo>
                    <a:pt x="9028" y="4290"/>
                    <a:pt x="8614" y="4543"/>
                    <a:pt x="8450" y="4940"/>
                  </a:cubicBezTo>
                  <a:cubicBezTo>
                    <a:pt x="8207" y="5518"/>
                    <a:pt x="8481" y="6156"/>
                    <a:pt x="8998" y="6399"/>
                  </a:cubicBezTo>
                  <a:lnTo>
                    <a:pt x="12888" y="8010"/>
                  </a:lnTo>
                  <a:lnTo>
                    <a:pt x="13952" y="10655"/>
                  </a:lnTo>
                  <a:lnTo>
                    <a:pt x="10639" y="9773"/>
                  </a:lnTo>
                  <a:cubicBezTo>
                    <a:pt x="10545" y="9748"/>
                    <a:pt x="10449" y="9736"/>
                    <a:pt x="10355" y="9736"/>
                  </a:cubicBezTo>
                  <a:cubicBezTo>
                    <a:pt x="9993" y="9736"/>
                    <a:pt x="9647" y="9915"/>
                    <a:pt x="9454" y="10229"/>
                  </a:cubicBezTo>
                  <a:cubicBezTo>
                    <a:pt x="9210" y="10594"/>
                    <a:pt x="9210" y="11141"/>
                    <a:pt x="9514" y="11506"/>
                  </a:cubicBezTo>
                  <a:lnTo>
                    <a:pt x="11733" y="14484"/>
                  </a:lnTo>
                  <a:lnTo>
                    <a:pt x="8298" y="13998"/>
                  </a:lnTo>
                  <a:lnTo>
                    <a:pt x="5745" y="10655"/>
                  </a:lnTo>
                  <a:cubicBezTo>
                    <a:pt x="5512" y="10350"/>
                    <a:pt x="5184" y="10204"/>
                    <a:pt x="4860" y="10204"/>
                  </a:cubicBezTo>
                  <a:cubicBezTo>
                    <a:pt x="4635" y="10204"/>
                    <a:pt x="4412" y="10274"/>
                    <a:pt x="4225" y="10411"/>
                  </a:cubicBezTo>
                  <a:cubicBezTo>
                    <a:pt x="3739" y="10807"/>
                    <a:pt x="3648" y="11475"/>
                    <a:pt x="3982" y="11931"/>
                  </a:cubicBezTo>
                  <a:lnTo>
                    <a:pt x="5198" y="13542"/>
                  </a:lnTo>
                  <a:lnTo>
                    <a:pt x="1338" y="12995"/>
                  </a:lnTo>
                  <a:cubicBezTo>
                    <a:pt x="1297" y="12991"/>
                    <a:pt x="1256" y="12989"/>
                    <a:pt x="1215" y="12989"/>
                  </a:cubicBezTo>
                  <a:cubicBezTo>
                    <a:pt x="658" y="12989"/>
                    <a:pt x="177" y="13371"/>
                    <a:pt x="92" y="13937"/>
                  </a:cubicBezTo>
                  <a:cubicBezTo>
                    <a:pt x="0" y="14545"/>
                    <a:pt x="426" y="15092"/>
                    <a:pt x="1034" y="15214"/>
                  </a:cubicBezTo>
                  <a:lnTo>
                    <a:pt x="4894" y="15731"/>
                  </a:lnTo>
                  <a:lnTo>
                    <a:pt x="3314" y="16946"/>
                  </a:lnTo>
                  <a:cubicBezTo>
                    <a:pt x="2827" y="17342"/>
                    <a:pt x="2736" y="18010"/>
                    <a:pt x="3070" y="18466"/>
                  </a:cubicBezTo>
                  <a:cubicBezTo>
                    <a:pt x="3276" y="18754"/>
                    <a:pt x="3594" y="18903"/>
                    <a:pt x="3918" y="18903"/>
                  </a:cubicBezTo>
                  <a:cubicBezTo>
                    <a:pt x="4073" y="18903"/>
                    <a:pt x="4230" y="18869"/>
                    <a:pt x="4377" y="18801"/>
                  </a:cubicBezTo>
                  <a:cubicBezTo>
                    <a:pt x="4438" y="18770"/>
                    <a:pt x="4560" y="18740"/>
                    <a:pt x="4651" y="18649"/>
                  </a:cubicBezTo>
                  <a:lnTo>
                    <a:pt x="7995" y="16126"/>
                  </a:lnTo>
                  <a:lnTo>
                    <a:pt x="11429" y="16612"/>
                  </a:lnTo>
                  <a:lnTo>
                    <a:pt x="8481" y="18861"/>
                  </a:lnTo>
                  <a:cubicBezTo>
                    <a:pt x="8086" y="19105"/>
                    <a:pt x="7934" y="19621"/>
                    <a:pt x="8086" y="20077"/>
                  </a:cubicBezTo>
                  <a:cubicBezTo>
                    <a:pt x="8238" y="20533"/>
                    <a:pt x="8663" y="20837"/>
                    <a:pt x="9119" y="20837"/>
                  </a:cubicBezTo>
                  <a:lnTo>
                    <a:pt x="12554" y="20867"/>
                  </a:lnTo>
                  <a:lnTo>
                    <a:pt x="10791" y="23117"/>
                  </a:lnTo>
                  <a:lnTo>
                    <a:pt x="6627" y="23633"/>
                  </a:lnTo>
                  <a:cubicBezTo>
                    <a:pt x="6019" y="23725"/>
                    <a:pt x="5593" y="24241"/>
                    <a:pt x="5654" y="24849"/>
                  </a:cubicBezTo>
                  <a:cubicBezTo>
                    <a:pt x="5737" y="25402"/>
                    <a:pt x="6172" y="25804"/>
                    <a:pt x="6707" y="25804"/>
                  </a:cubicBezTo>
                  <a:cubicBezTo>
                    <a:pt x="6760" y="25804"/>
                    <a:pt x="6815" y="25800"/>
                    <a:pt x="6870" y="25792"/>
                  </a:cubicBezTo>
                  <a:lnTo>
                    <a:pt x="8846" y="25579"/>
                  </a:lnTo>
                  <a:lnTo>
                    <a:pt x="6414" y="28679"/>
                  </a:lnTo>
                  <a:cubicBezTo>
                    <a:pt x="6049" y="29196"/>
                    <a:pt x="6140" y="29865"/>
                    <a:pt x="6627" y="30199"/>
                  </a:cubicBezTo>
                  <a:cubicBezTo>
                    <a:pt x="6812" y="30365"/>
                    <a:pt x="7031" y="30442"/>
                    <a:pt x="7263" y="30442"/>
                  </a:cubicBezTo>
                  <a:cubicBezTo>
                    <a:pt x="7412" y="30442"/>
                    <a:pt x="7566" y="30410"/>
                    <a:pt x="7721" y="30351"/>
                  </a:cubicBezTo>
                  <a:cubicBezTo>
                    <a:pt x="7903" y="30290"/>
                    <a:pt x="8055" y="30169"/>
                    <a:pt x="8177" y="30017"/>
                  </a:cubicBezTo>
                  <a:lnTo>
                    <a:pt x="10609" y="26916"/>
                  </a:lnTo>
                  <a:lnTo>
                    <a:pt x="10821" y="28892"/>
                  </a:lnTo>
                  <a:cubicBezTo>
                    <a:pt x="10906" y="29459"/>
                    <a:pt x="11387" y="29840"/>
                    <a:pt x="11945" y="29840"/>
                  </a:cubicBezTo>
                  <a:cubicBezTo>
                    <a:pt x="11985" y="29840"/>
                    <a:pt x="12026" y="29838"/>
                    <a:pt x="12068" y="29834"/>
                  </a:cubicBezTo>
                  <a:cubicBezTo>
                    <a:pt x="12159" y="29834"/>
                    <a:pt x="12250" y="29804"/>
                    <a:pt x="12311" y="29743"/>
                  </a:cubicBezTo>
                  <a:cubicBezTo>
                    <a:pt x="12767" y="29561"/>
                    <a:pt x="13040" y="29105"/>
                    <a:pt x="13010" y="28618"/>
                  </a:cubicBezTo>
                  <a:lnTo>
                    <a:pt x="12463" y="24424"/>
                  </a:lnTo>
                  <a:lnTo>
                    <a:pt x="14226" y="22205"/>
                  </a:lnTo>
                  <a:lnTo>
                    <a:pt x="15107" y="25488"/>
                  </a:lnTo>
                  <a:cubicBezTo>
                    <a:pt x="15198" y="25913"/>
                    <a:pt x="15563" y="26217"/>
                    <a:pt x="16019" y="26308"/>
                  </a:cubicBezTo>
                  <a:cubicBezTo>
                    <a:pt x="16064" y="26315"/>
                    <a:pt x="16109" y="26319"/>
                    <a:pt x="16155" y="26319"/>
                  </a:cubicBezTo>
                  <a:cubicBezTo>
                    <a:pt x="16515" y="26319"/>
                    <a:pt x="16898" y="26112"/>
                    <a:pt x="17113" y="25761"/>
                  </a:cubicBezTo>
                  <a:lnTo>
                    <a:pt x="18846" y="22843"/>
                  </a:lnTo>
                  <a:lnTo>
                    <a:pt x="19910" y="25457"/>
                  </a:lnTo>
                  <a:lnTo>
                    <a:pt x="18299" y="29348"/>
                  </a:lnTo>
                  <a:cubicBezTo>
                    <a:pt x="18056" y="29895"/>
                    <a:pt x="18329" y="30564"/>
                    <a:pt x="18846" y="30776"/>
                  </a:cubicBezTo>
                  <a:cubicBezTo>
                    <a:pt x="18990" y="30837"/>
                    <a:pt x="19138" y="30866"/>
                    <a:pt x="19283" y="30866"/>
                  </a:cubicBezTo>
                  <a:cubicBezTo>
                    <a:pt x="19718" y="30866"/>
                    <a:pt x="20122" y="30609"/>
                    <a:pt x="20305" y="30199"/>
                  </a:cubicBezTo>
                  <a:lnTo>
                    <a:pt x="21095" y="28345"/>
                  </a:lnTo>
                  <a:lnTo>
                    <a:pt x="22584" y="31992"/>
                  </a:lnTo>
                  <a:cubicBezTo>
                    <a:pt x="22744" y="32427"/>
                    <a:pt x="23145" y="32689"/>
                    <a:pt x="23580" y="32689"/>
                  </a:cubicBezTo>
                  <a:cubicBezTo>
                    <a:pt x="23723" y="32689"/>
                    <a:pt x="23870" y="32660"/>
                    <a:pt x="24013" y="32600"/>
                  </a:cubicBezTo>
                  <a:cubicBezTo>
                    <a:pt x="24591" y="32387"/>
                    <a:pt x="24864" y="31719"/>
                    <a:pt x="24621" y="31141"/>
                  </a:cubicBezTo>
                  <a:lnTo>
                    <a:pt x="23162" y="27524"/>
                  </a:lnTo>
                  <a:lnTo>
                    <a:pt x="23162" y="27524"/>
                  </a:lnTo>
                  <a:lnTo>
                    <a:pt x="25016" y="28314"/>
                  </a:lnTo>
                  <a:cubicBezTo>
                    <a:pt x="25153" y="28375"/>
                    <a:pt x="25290" y="28406"/>
                    <a:pt x="25426" y="28406"/>
                  </a:cubicBezTo>
                  <a:cubicBezTo>
                    <a:pt x="25563" y="28406"/>
                    <a:pt x="25700" y="28375"/>
                    <a:pt x="25837" y="28314"/>
                  </a:cubicBezTo>
                  <a:cubicBezTo>
                    <a:pt x="26110" y="28193"/>
                    <a:pt x="26323" y="28010"/>
                    <a:pt x="26445" y="27706"/>
                  </a:cubicBezTo>
                  <a:cubicBezTo>
                    <a:pt x="26688" y="27129"/>
                    <a:pt x="26414" y="26491"/>
                    <a:pt x="25898" y="26247"/>
                  </a:cubicBezTo>
                  <a:lnTo>
                    <a:pt x="22007" y="24606"/>
                  </a:lnTo>
                  <a:lnTo>
                    <a:pt x="20943" y="21992"/>
                  </a:lnTo>
                  <a:lnTo>
                    <a:pt x="20943" y="21992"/>
                  </a:lnTo>
                  <a:lnTo>
                    <a:pt x="24256" y="22874"/>
                  </a:lnTo>
                  <a:cubicBezTo>
                    <a:pt x="24338" y="22897"/>
                    <a:pt x="24428" y="22907"/>
                    <a:pt x="24518" y="22907"/>
                  </a:cubicBezTo>
                  <a:cubicBezTo>
                    <a:pt x="24665" y="22907"/>
                    <a:pt x="24812" y="22881"/>
                    <a:pt x="24925" y="22843"/>
                  </a:cubicBezTo>
                  <a:cubicBezTo>
                    <a:pt x="25138" y="22752"/>
                    <a:pt x="25320" y="22600"/>
                    <a:pt x="25442" y="22418"/>
                  </a:cubicBezTo>
                  <a:cubicBezTo>
                    <a:pt x="25685" y="22022"/>
                    <a:pt x="25685" y="21506"/>
                    <a:pt x="25381" y="21111"/>
                  </a:cubicBezTo>
                  <a:lnTo>
                    <a:pt x="23162" y="18162"/>
                  </a:lnTo>
                  <a:lnTo>
                    <a:pt x="26597" y="18649"/>
                  </a:lnTo>
                  <a:lnTo>
                    <a:pt x="29150" y="21992"/>
                  </a:lnTo>
                  <a:cubicBezTo>
                    <a:pt x="29363" y="22290"/>
                    <a:pt x="29695" y="22439"/>
                    <a:pt x="30031" y="22439"/>
                  </a:cubicBezTo>
                  <a:cubicBezTo>
                    <a:pt x="30175" y="22439"/>
                    <a:pt x="30320" y="22412"/>
                    <a:pt x="30457" y="22357"/>
                  </a:cubicBezTo>
                  <a:cubicBezTo>
                    <a:pt x="30518" y="22296"/>
                    <a:pt x="30609" y="22266"/>
                    <a:pt x="30700" y="22205"/>
                  </a:cubicBezTo>
                  <a:cubicBezTo>
                    <a:pt x="31217" y="21810"/>
                    <a:pt x="31278" y="21111"/>
                    <a:pt x="30943" y="20685"/>
                  </a:cubicBezTo>
                  <a:lnTo>
                    <a:pt x="29727" y="19074"/>
                  </a:lnTo>
                  <a:lnTo>
                    <a:pt x="33588" y="19621"/>
                  </a:lnTo>
                  <a:cubicBezTo>
                    <a:pt x="33641" y="19629"/>
                    <a:pt x="33692" y="19633"/>
                    <a:pt x="33742" y="19633"/>
                  </a:cubicBezTo>
                  <a:cubicBezTo>
                    <a:pt x="33892" y="19633"/>
                    <a:pt x="34028" y="19598"/>
                    <a:pt x="34165" y="19530"/>
                  </a:cubicBezTo>
                  <a:cubicBezTo>
                    <a:pt x="34500" y="19378"/>
                    <a:pt x="34773" y="19074"/>
                    <a:pt x="34864" y="18649"/>
                  </a:cubicBezTo>
                  <a:cubicBezTo>
                    <a:pt x="34864" y="18162"/>
                    <a:pt x="34439" y="17585"/>
                    <a:pt x="33831" y="17524"/>
                  </a:cubicBezTo>
                  <a:lnTo>
                    <a:pt x="29940" y="16977"/>
                  </a:lnTo>
                  <a:lnTo>
                    <a:pt x="31551" y="15761"/>
                  </a:lnTo>
                  <a:cubicBezTo>
                    <a:pt x="32038" y="15396"/>
                    <a:pt x="32129" y="14697"/>
                    <a:pt x="31764" y="14241"/>
                  </a:cubicBezTo>
                  <a:cubicBezTo>
                    <a:pt x="31549" y="13955"/>
                    <a:pt x="31219" y="13806"/>
                    <a:pt x="30890" y="13806"/>
                  </a:cubicBezTo>
                  <a:cubicBezTo>
                    <a:pt x="30660" y="13806"/>
                    <a:pt x="30432" y="13878"/>
                    <a:pt x="30244" y="14028"/>
                  </a:cubicBezTo>
                  <a:lnTo>
                    <a:pt x="26901" y="16582"/>
                  </a:lnTo>
                  <a:lnTo>
                    <a:pt x="23466" y="16065"/>
                  </a:lnTo>
                  <a:lnTo>
                    <a:pt x="26414" y="13846"/>
                  </a:lnTo>
                  <a:cubicBezTo>
                    <a:pt x="26809" y="13573"/>
                    <a:pt x="26961" y="13086"/>
                    <a:pt x="26809" y="12630"/>
                  </a:cubicBezTo>
                  <a:cubicBezTo>
                    <a:pt x="26658" y="12144"/>
                    <a:pt x="26232" y="11870"/>
                    <a:pt x="25776" y="11870"/>
                  </a:cubicBezTo>
                  <a:lnTo>
                    <a:pt x="22341" y="11810"/>
                  </a:lnTo>
                  <a:lnTo>
                    <a:pt x="24104" y="9591"/>
                  </a:lnTo>
                  <a:lnTo>
                    <a:pt x="28268" y="9044"/>
                  </a:lnTo>
                  <a:cubicBezTo>
                    <a:pt x="28390" y="9044"/>
                    <a:pt x="28481" y="9013"/>
                    <a:pt x="28542" y="8952"/>
                  </a:cubicBezTo>
                  <a:cubicBezTo>
                    <a:pt x="28998" y="8770"/>
                    <a:pt x="29272" y="8314"/>
                    <a:pt x="29241" y="7828"/>
                  </a:cubicBezTo>
                  <a:cubicBezTo>
                    <a:pt x="29158" y="7275"/>
                    <a:pt x="28699" y="6873"/>
                    <a:pt x="28159" y="6873"/>
                  </a:cubicBezTo>
                  <a:cubicBezTo>
                    <a:pt x="28105" y="6873"/>
                    <a:pt x="28050" y="6877"/>
                    <a:pt x="27995" y="6885"/>
                  </a:cubicBezTo>
                  <a:lnTo>
                    <a:pt x="26019" y="7098"/>
                  </a:lnTo>
                  <a:lnTo>
                    <a:pt x="26019" y="7098"/>
                  </a:lnTo>
                  <a:lnTo>
                    <a:pt x="28451" y="3998"/>
                  </a:lnTo>
                  <a:cubicBezTo>
                    <a:pt x="28846" y="3481"/>
                    <a:pt x="28755" y="2812"/>
                    <a:pt x="28268" y="2478"/>
                  </a:cubicBezTo>
                  <a:cubicBezTo>
                    <a:pt x="28063" y="2311"/>
                    <a:pt x="27819" y="2231"/>
                    <a:pt x="27581" y="2231"/>
                  </a:cubicBezTo>
                  <a:cubicBezTo>
                    <a:pt x="27256" y="2231"/>
                    <a:pt x="26942" y="2380"/>
                    <a:pt x="26749" y="2661"/>
                  </a:cubicBezTo>
                  <a:lnTo>
                    <a:pt x="24317" y="5761"/>
                  </a:lnTo>
                  <a:lnTo>
                    <a:pt x="24043" y="3785"/>
                  </a:lnTo>
                  <a:cubicBezTo>
                    <a:pt x="23987" y="3219"/>
                    <a:pt x="23508" y="2837"/>
                    <a:pt x="22950" y="2837"/>
                  </a:cubicBezTo>
                  <a:cubicBezTo>
                    <a:pt x="22910" y="2837"/>
                    <a:pt x="22869" y="2839"/>
                    <a:pt x="22828" y="2843"/>
                  </a:cubicBezTo>
                  <a:cubicBezTo>
                    <a:pt x="22220" y="2934"/>
                    <a:pt x="21825" y="3451"/>
                    <a:pt x="21885" y="4059"/>
                  </a:cubicBezTo>
                  <a:lnTo>
                    <a:pt x="22433" y="8253"/>
                  </a:lnTo>
                  <a:lnTo>
                    <a:pt x="20670" y="10472"/>
                  </a:lnTo>
                  <a:lnTo>
                    <a:pt x="19788" y="7189"/>
                  </a:lnTo>
                  <a:cubicBezTo>
                    <a:pt x="19697" y="6764"/>
                    <a:pt x="19332" y="6430"/>
                    <a:pt x="18876" y="6369"/>
                  </a:cubicBezTo>
                  <a:cubicBezTo>
                    <a:pt x="18835" y="6362"/>
                    <a:pt x="18794" y="6359"/>
                    <a:pt x="18752" y="6359"/>
                  </a:cubicBezTo>
                  <a:cubicBezTo>
                    <a:pt x="18389" y="6359"/>
                    <a:pt x="18000" y="6589"/>
                    <a:pt x="17782" y="6916"/>
                  </a:cubicBezTo>
                  <a:lnTo>
                    <a:pt x="16049" y="9834"/>
                  </a:lnTo>
                  <a:lnTo>
                    <a:pt x="14986" y="7220"/>
                  </a:lnTo>
                  <a:lnTo>
                    <a:pt x="16597" y="3329"/>
                  </a:lnTo>
                  <a:cubicBezTo>
                    <a:pt x="16840" y="2782"/>
                    <a:pt x="16566" y="2113"/>
                    <a:pt x="16049" y="1901"/>
                  </a:cubicBezTo>
                  <a:cubicBezTo>
                    <a:pt x="15905" y="1840"/>
                    <a:pt x="15757" y="1811"/>
                    <a:pt x="15612" y="1811"/>
                  </a:cubicBezTo>
                  <a:cubicBezTo>
                    <a:pt x="15177" y="1811"/>
                    <a:pt x="14773" y="2068"/>
                    <a:pt x="14590" y="2478"/>
                  </a:cubicBezTo>
                  <a:lnTo>
                    <a:pt x="13800" y="4332"/>
                  </a:lnTo>
                  <a:lnTo>
                    <a:pt x="12311" y="685"/>
                  </a:lnTo>
                  <a:cubicBezTo>
                    <a:pt x="12149" y="247"/>
                    <a:pt x="11725" y="1"/>
                    <a:pt x="112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11"/>
            <p:cNvSpPr/>
            <p:nvPr/>
          </p:nvSpPr>
          <p:spPr>
            <a:xfrm>
              <a:off x="295424" y="2916625"/>
              <a:ext cx="369314" cy="337150"/>
            </a:xfrm>
            <a:custGeom>
              <a:avLst/>
              <a:gdLst/>
              <a:ahLst/>
              <a:cxnLst/>
              <a:rect l="l" t="t" r="r" b="b"/>
              <a:pathLst>
                <a:path w="11551" h="10545" extrusionOk="0">
                  <a:moveTo>
                    <a:pt x="6079" y="3319"/>
                  </a:moveTo>
                  <a:lnTo>
                    <a:pt x="6323" y="4139"/>
                  </a:lnTo>
                  <a:lnTo>
                    <a:pt x="5928" y="4626"/>
                  </a:lnTo>
                  <a:lnTo>
                    <a:pt x="5715" y="4018"/>
                  </a:lnTo>
                  <a:lnTo>
                    <a:pt x="6079" y="3319"/>
                  </a:lnTo>
                  <a:close/>
                  <a:moveTo>
                    <a:pt x="4408" y="4139"/>
                  </a:moveTo>
                  <a:lnTo>
                    <a:pt x="5016" y="4291"/>
                  </a:lnTo>
                  <a:lnTo>
                    <a:pt x="5259" y="4899"/>
                  </a:lnTo>
                  <a:lnTo>
                    <a:pt x="4955" y="4839"/>
                  </a:lnTo>
                  <a:lnTo>
                    <a:pt x="4408" y="4139"/>
                  </a:lnTo>
                  <a:close/>
                  <a:moveTo>
                    <a:pt x="7478" y="4535"/>
                  </a:moveTo>
                  <a:lnTo>
                    <a:pt x="6779" y="5082"/>
                  </a:lnTo>
                  <a:lnTo>
                    <a:pt x="6475" y="5051"/>
                  </a:lnTo>
                  <a:lnTo>
                    <a:pt x="6839" y="4535"/>
                  </a:lnTo>
                  <a:close/>
                  <a:moveTo>
                    <a:pt x="4864" y="5568"/>
                  </a:moveTo>
                  <a:lnTo>
                    <a:pt x="5168" y="5598"/>
                  </a:lnTo>
                  <a:lnTo>
                    <a:pt x="4803" y="6115"/>
                  </a:lnTo>
                  <a:lnTo>
                    <a:pt x="4134" y="6115"/>
                  </a:lnTo>
                  <a:lnTo>
                    <a:pt x="4864" y="5568"/>
                  </a:lnTo>
                  <a:close/>
                  <a:moveTo>
                    <a:pt x="6383" y="5750"/>
                  </a:moveTo>
                  <a:lnTo>
                    <a:pt x="6687" y="5811"/>
                  </a:lnTo>
                  <a:lnTo>
                    <a:pt x="7235" y="6510"/>
                  </a:lnTo>
                  <a:lnTo>
                    <a:pt x="6627" y="6358"/>
                  </a:lnTo>
                  <a:lnTo>
                    <a:pt x="6383" y="5750"/>
                  </a:lnTo>
                  <a:close/>
                  <a:moveTo>
                    <a:pt x="5654" y="6024"/>
                  </a:moveTo>
                  <a:lnTo>
                    <a:pt x="5897" y="6632"/>
                  </a:lnTo>
                  <a:lnTo>
                    <a:pt x="5502" y="7331"/>
                  </a:lnTo>
                  <a:lnTo>
                    <a:pt x="5289" y="6510"/>
                  </a:lnTo>
                  <a:lnTo>
                    <a:pt x="5654" y="6024"/>
                  </a:lnTo>
                  <a:close/>
                  <a:moveTo>
                    <a:pt x="3797" y="0"/>
                  </a:moveTo>
                  <a:cubicBezTo>
                    <a:pt x="3748" y="0"/>
                    <a:pt x="3697" y="12"/>
                    <a:pt x="3648" y="36"/>
                  </a:cubicBezTo>
                  <a:cubicBezTo>
                    <a:pt x="3465" y="97"/>
                    <a:pt x="3374" y="279"/>
                    <a:pt x="3465" y="462"/>
                  </a:cubicBezTo>
                  <a:lnTo>
                    <a:pt x="3952" y="1647"/>
                  </a:lnTo>
                  <a:lnTo>
                    <a:pt x="3344" y="1404"/>
                  </a:lnTo>
                  <a:cubicBezTo>
                    <a:pt x="3295" y="1379"/>
                    <a:pt x="3244" y="1368"/>
                    <a:pt x="3194" y="1368"/>
                  </a:cubicBezTo>
                  <a:cubicBezTo>
                    <a:pt x="3058" y="1368"/>
                    <a:pt x="2932" y="1453"/>
                    <a:pt x="2888" y="1586"/>
                  </a:cubicBezTo>
                  <a:cubicBezTo>
                    <a:pt x="2797" y="1769"/>
                    <a:pt x="2888" y="1951"/>
                    <a:pt x="3070" y="2042"/>
                  </a:cubicBezTo>
                  <a:lnTo>
                    <a:pt x="4317" y="2559"/>
                  </a:lnTo>
                  <a:lnTo>
                    <a:pt x="4681" y="3440"/>
                  </a:lnTo>
                  <a:lnTo>
                    <a:pt x="3557" y="3136"/>
                  </a:lnTo>
                  <a:cubicBezTo>
                    <a:pt x="3522" y="3130"/>
                    <a:pt x="3488" y="3126"/>
                    <a:pt x="3455" y="3126"/>
                  </a:cubicBezTo>
                  <a:cubicBezTo>
                    <a:pt x="3341" y="3126"/>
                    <a:pt x="3239" y="3171"/>
                    <a:pt x="3192" y="3288"/>
                  </a:cubicBezTo>
                  <a:cubicBezTo>
                    <a:pt x="3101" y="3410"/>
                    <a:pt x="3101" y="3592"/>
                    <a:pt x="3192" y="3714"/>
                  </a:cubicBezTo>
                  <a:lnTo>
                    <a:pt x="3921" y="4687"/>
                  </a:lnTo>
                  <a:lnTo>
                    <a:pt x="2766" y="4535"/>
                  </a:lnTo>
                  <a:lnTo>
                    <a:pt x="1946" y="3440"/>
                  </a:lnTo>
                  <a:cubicBezTo>
                    <a:pt x="1870" y="3345"/>
                    <a:pt x="1746" y="3298"/>
                    <a:pt x="1627" y="3298"/>
                  </a:cubicBezTo>
                  <a:cubicBezTo>
                    <a:pt x="1556" y="3298"/>
                    <a:pt x="1486" y="3315"/>
                    <a:pt x="1429" y="3349"/>
                  </a:cubicBezTo>
                  <a:cubicBezTo>
                    <a:pt x="1277" y="3471"/>
                    <a:pt x="1247" y="3714"/>
                    <a:pt x="1368" y="3866"/>
                  </a:cubicBezTo>
                  <a:lnTo>
                    <a:pt x="1733" y="4383"/>
                  </a:lnTo>
                  <a:lnTo>
                    <a:pt x="1733" y="4383"/>
                  </a:lnTo>
                  <a:lnTo>
                    <a:pt x="456" y="4200"/>
                  </a:lnTo>
                  <a:cubicBezTo>
                    <a:pt x="441" y="4198"/>
                    <a:pt x="425" y="4196"/>
                    <a:pt x="408" y="4196"/>
                  </a:cubicBezTo>
                  <a:cubicBezTo>
                    <a:pt x="238" y="4196"/>
                    <a:pt x="59" y="4338"/>
                    <a:pt x="31" y="4504"/>
                  </a:cubicBezTo>
                  <a:cubicBezTo>
                    <a:pt x="0" y="4687"/>
                    <a:pt x="152" y="4899"/>
                    <a:pt x="335" y="4930"/>
                  </a:cubicBezTo>
                  <a:lnTo>
                    <a:pt x="1642" y="5112"/>
                  </a:lnTo>
                  <a:lnTo>
                    <a:pt x="1095" y="5507"/>
                  </a:lnTo>
                  <a:cubicBezTo>
                    <a:pt x="943" y="5598"/>
                    <a:pt x="912" y="5842"/>
                    <a:pt x="1034" y="5994"/>
                  </a:cubicBezTo>
                  <a:cubicBezTo>
                    <a:pt x="1096" y="6097"/>
                    <a:pt x="1187" y="6144"/>
                    <a:pt x="1287" y="6144"/>
                  </a:cubicBezTo>
                  <a:cubicBezTo>
                    <a:pt x="1333" y="6144"/>
                    <a:pt x="1381" y="6134"/>
                    <a:pt x="1429" y="6115"/>
                  </a:cubicBezTo>
                  <a:cubicBezTo>
                    <a:pt x="1490" y="6115"/>
                    <a:pt x="1490" y="6054"/>
                    <a:pt x="1520" y="6054"/>
                  </a:cubicBezTo>
                  <a:lnTo>
                    <a:pt x="2614" y="5234"/>
                  </a:lnTo>
                  <a:lnTo>
                    <a:pt x="3769" y="5386"/>
                  </a:lnTo>
                  <a:lnTo>
                    <a:pt x="2766" y="6115"/>
                  </a:lnTo>
                  <a:cubicBezTo>
                    <a:pt x="2645" y="6176"/>
                    <a:pt x="2584" y="6358"/>
                    <a:pt x="2645" y="6480"/>
                  </a:cubicBezTo>
                  <a:cubicBezTo>
                    <a:pt x="2706" y="6632"/>
                    <a:pt x="2858" y="6723"/>
                    <a:pt x="3010" y="6753"/>
                  </a:cubicBezTo>
                  <a:lnTo>
                    <a:pt x="4134" y="6753"/>
                  </a:lnTo>
                  <a:lnTo>
                    <a:pt x="3557" y="7483"/>
                  </a:lnTo>
                  <a:lnTo>
                    <a:pt x="2189" y="7635"/>
                  </a:lnTo>
                  <a:cubicBezTo>
                    <a:pt x="2006" y="7665"/>
                    <a:pt x="1854" y="7817"/>
                    <a:pt x="1885" y="8030"/>
                  </a:cubicBezTo>
                  <a:cubicBezTo>
                    <a:pt x="1936" y="8211"/>
                    <a:pt x="2054" y="8348"/>
                    <a:pt x="2218" y="8348"/>
                  </a:cubicBezTo>
                  <a:cubicBezTo>
                    <a:pt x="2248" y="8348"/>
                    <a:pt x="2278" y="8343"/>
                    <a:pt x="2310" y="8334"/>
                  </a:cubicBezTo>
                  <a:lnTo>
                    <a:pt x="2949" y="8273"/>
                  </a:lnTo>
                  <a:lnTo>
                    <a:pt x="2158" y="9307"/>
                  </a:lnTo>
                  <a:cubicBezTo>
                    <a:pt x="2037" y="9459"/>
                    <a:pt x="2098" y="9671"/>
                    <a:pt x="2250" y="9793"/>
                  </a:cubicBezTo>
                  <a:cubicBezTo>
                    <a:pt x="2307" y="9831"/>
                    <a:pt x="2377" y="9870"/>
                    <a:pt x="2451" y="9870"/>
                  </a:cubicBezTo>
                  <a:cubicBezTo>
                    <a:pt x="2495" y="9870"/>
                    <a:pt x="2539" y="9857"/>
                    <a:pt x="2584" y="9823"/>
                  </a:cubicBezTo>
                  <a:cubicBezTo>
                    <a:pt x="2614" y="9793"/>
                    <a:pt x="2706" y="9763"/>
                    <a:pt x="2736" y="9702"/>
                  </a:cubicBezTo>
                  <a:lnTo>
                    <a:pt x="3526" y="8699"/>
                  </a:lnTo>
                  <a:lnTo>
                    <a:pt x="3617" y="9337"/>
                  </a:lnTo>
                  <a:cubicBezTo>
                    <a:pt x="3645" y="9504"/>
                    <a:pt x="3774" y="9645"/>
                    <a:pt x="3982" y="9645"/>
                  </a:cubicBezTo>
                  <a:cubicBezTo>
                    <a:pt x="4002" y="9645"/>
                    <a:pt x="4022" y="9644"/>
                    <a:pt x="4043" y="9641"/>
                  </a:cubicBezTo>
                  <a:cubicBezTo>
                    <a:pt x="4073" y="9641"/>
                    <a:pt x="4104" y="9641"/>
                    <a:pt x="4104" y="9611"/>
                  </a:cubicBezTo>
                  <a:cubicBezTo>
                    <a:pt x="4256" y="9519"/>
                    <a:pt x="4347" y="9367"/>
                    <a:pt x="4347" y="9215"/>
                  </a:cubicBezTo>
                  <a:lnTo>
                    <a:pt x="4195" y="7848"/>
                  </a:lnTo>
                  <a:lnTo>
                    <a:pt x="4742" y="7118"/>
                  </a:lnTo>
                  <a:lnTo>
                    <a:pt x="5046" y="8243"/>
                  </a:lnTo>
                  <a:cubicBezTo>
                    <a:pt x="5107" y="8395"/>
                    <a:pt x="5198" y="8456"/>
                    <a:pt x="5350" y="8486"/>
                  </a:cubicBezTo>
                  <a:cubicBezTo>
                    <a:pt x="5382" y="8499"/>
                    <a:pt x="5414" y="8505"/>
                    <a:pt x="5443" y="8505"/>
                  </a:cubicBezTo>
                  <a:cubicBezTo>
                    <a:pt x="5553" y="8505"/>
                    <a:pt x="5643" y="8423"/>
                    <a:pt x="5715" y="8304"/>
                  </a:cubicBezTo>
                  <a:lnTo>
                    <a:pt x="6262" y="7361"/>
                  </a:lnTo>
                  <a:lnTo>
                    <a:pt x="6627" y="8243"/>
                  </a:lnTo>
                  <a:lnTo>
                    <a:pt x="6079" y="9489"/>
                  </a:lnTo>
                  <a:cubicBezTo>
                    <a:pt x="5988" y="9671"/>
                    <a:pt x="6079" y="9854"/>
                    <a:pt x="6262" y="9945"/>
                  </a:cubicBezTo>
                  <a:cubicBezTo>
                    <a:pt x="6315" y="9960"/>
                    <a:pt x="6366" y="9968"/>
                    <a:pt x="6414" y="9968"/>
                  </a:cubicBezTo>
                  <a:cubicBezTo>
                    <a:pt x="6558" y="9968"/>
                    <a:pt x="6672" y="9899"/>
                    <a:pt x="6718" y="9763"/>
                  </a:cubicBezTo>
                  <a:lnTo>
                    <a:pt x="6991" y="9155"/>
                  </a:lnTo>
                  <a:lnTo>
                    <a:pt x="7478" y="10310"/>
                  </a:lnTo>
                  <a:cubicBezTo>
                    <a:pt x="7547" y="10471"/>
                    <a:pt x="7668" y="10545"/>
                    <a:pt x="7802" y="10545"/>
                  </a:cubicBezTo>
                  <a:cubicBezTo>
                    <a:pt x="7845" y="10545"/>
                    <a:pt x="7889" y="10537"/>
                    <a:pt x="7934" y="10522"/>
                  </a:cubicBezTo>
                  <a:cubicBezTo>
                    <a:pt x="8146" y="10431"/>
                    <a:pt x="8207" y="10249"/>
                    <a:pt x="8146" y="10067"/>
                  </a:cubicBezTo>
                  <a:lnTo>
                    <a:pt x="7630" y="8881"/>
                  </a:lnTo>
                  <a:lnTo>
                    <a:pt x="8238" y="9155"/>
                  </a:lnTo>
                  <a:cubicBezTo>
                    <a:pt x="8283" y="9170"/>
                    <a:pt x="8336" y="9177"/>
                    <a:pt x="8386" y="9177"/>
                  </a:cubicBezTo>
                  <a:cubicBezTo>
                    <a:pt x="8435" y="9177"/>
                    <a:pt x="8481" y="9170"/>
                    <a:pt x="8511" y="9155"/>
                  </a:cubicBezTo>
                  <a:cubicBezTo>
                    <a:pt x="8602" y="9094"/>
                    <a:pt x="8663" y="9033"/>
                    <a:pt x="8694" y="8942"/>
                  </a:cubicBezTo>
                  <a:cubicBezTo>
                    <a:pt x="8785" y="8760"/>
                    <a:pt x="8694" y="8577"/>
                    <a:pt x="8511" y="8486"/>
                  </a:cubicBezTo>
                  <a:lnTo>
                    <a:pt x="7265" y="7969"/>
                  </a:lnTo>
                  <a:lnTo>
                    <a:pt x="6931" y="7088"/>
                  </a:lnTo>
                  <a:lnTo>
                    <a:pt x="6931" y="7088"/>
                  </a:lnTo>
                  <a:lnTo>
                    <a:pt x="8025" y="7392"/>
                  </a:lnTo>
                  <a:cubicBezTo>
                    <a:pt x="8045" y="7402"/>
                    <a:pt x="8069" y="7405"/>
                    <a:pt x="8093" y="7405"/>
                  </a:cubicBezTo>
                  <a:cubicBezTo>
                    <a:pt x="8143" y="7405"/>
                    <a:pt x="8197" y="7392"/>
                    <a:pt x="8238" y="7392"/>
                  </a:cubicBezTo>
                  <a:cubicBezTo>
                    <a:pt x="8329" y="7361"/>
                    <a:pt x="8359" y="7331"/>
                    <a:pt x="8390" y="7270"/>
                  </a:cubicBezTo>
                  <a:cubicBezTo>
                    <a:pt x="8481" y="7179"/>
                    <a:pt x="8481" y="6966"/>
                    <a:pt x="8390" y="6875"/>
                  </a:cubicBezTo>
                  <a:lnTo>
                    <a:pt x="7690" y="5872"/>
                  </a:lnTo>
                  <a:lnTo>
                    <a:pt x="8815" y="6024"/>
                  </a:lnTo>
                  <a:lnTo>
                    <a:pt x="9666" y="7118"/>
                  </a:lnTo>
                  <a:cubicBezTo>
                    <a:pt x="9728" y="7221"/>
                    <a:pt x="9818" y="7283"/>
                    <a:pt x="9917" y="7283"/>
                  </a:cubicBezTo>
                  <a:cubicBezTo>
                    <a:pt x="9964" y="7283"/>
                    <a:pt x="10013" y="7269"/>
                    <a:pt x="10061" y="7240"/>
                  </a:cubicBezTo>
                  <a:cubicBezTo>
                    <a:pt x="10122" y="7240"/>
                    <a:pt x="10122" y="7209"/>
                    <a:pt x="10153" y="7209"/>
                  </a:cubicBezTo>
                  <a:cubicBezTo>
                    <a:pt x="10304" y="7088"/>
                    <a:pt x="10335" y="6875"/>
                    <a:pt x="10213" y="6723"/>
                  </a:cubicBezTo>
                  <a:lnTo>
                    <a:pt x="9849" y="6176"/>
                  </a:lnTo>
                  <a:lnTo>
                    <a:pt x="11095" y="6419"/>
                  </a:lnTo>
                  <a:cubicBezTo>
                    <a:pt x="11186" y="6419"/>
                    <a:pt x="11216" y="6419"/>
                    <a:pt x="11277" y="6358"/>
                  </a:cubicBezTo>
                  <a:cubicBezTo>
                    <a:pt x="11399" y="6328"/>
                    <a:pt x="11490" y="6206"/>
                    <a:pt x="11520" y="6115"/>
                  </a:cubicBezTo>
                  <a:cubicBezTo>
                    <a:pt x="11551" y="5902"/>
                    <a:pt x="11399" y="5720"/>
                    <a:pt x="11216" y="5720"/>
                  </a:cubicBezTo>
                  <a:lnTo>
                    <a:pt x="9909" y="5538"/>
                  </a:lnTo>
                  <a:lnTo>
                    <a:pt x="10456" y="5142"/>
                  </a:lnTo>
                  <a:cubicBezTo>
                    <a:pt x="10608" y="5021"/>
                    <a:pt x="10639" y="4808"/>
                    <a:pt x="10517" y="4656"/>
                  </a:cubicBezTo>
                  <a:cubicBezTo>
                    <a:pt x="10464" y="4568"/>
                    <a:pt x="10359" y="4520"/>
                    <a:pt x="10251" y="4520"/>
                  </a:cubicBezTo>
                  <a:cubicBezTo>
                    <a:pt x="10174" y="4520"/>
                    <a:pt x="10094" y="4545"/>
                    <a:pt x="10031" y="4595"/>
                  </a:cubicBezTo>
                  <a:lnTo>
                    <a:pt x="8937" y="5416"/>
                  </a:lnTo>
                  <a:lnTo>
                    <a:pt x="7782" y="5264"/>
                  </a:lnTo>
                  <a:lnTo>
                    <a:pt x="8785" y="4535"/>
                  </a:lnTo>
                  <a:cubicBezTo>
                    <a:pt x="8906" y="4474"/>
                    <a:pt x="8967" y="4261"/>
                    <a:pt x="8906" y="4109"/>
                  </a:cubicBezTo>
                  <a:cubicBezTo>
                    <a:pt x="8845" y="3957"/>
                    <a:pt x="8694" y="3896"/>
                    <a:pt x="8542" y="3866"/>
                  </a:cubicBezTo>
                  <a:lnTo>
                    <a:pt x="7417" y="3866"/>
                  </a:lnTo>
                  <a:lnTo>
                    <a:pt x="7994" y="3136"/>
                  </a:lnTo>
                  <a:lnTo>
                    <a:pt x="9362" y="2984"/>
                  </a:lnTo>
                  <a:cubicBezTo>
                    <a:pt x="9393" y="2984"/>
                    <a:pt x="9423" y="2984"/>
                    <a:pt x="9423" y="2954"/>
                  </a:cubicBezTo>
                  <a:cubicBezTo>
                    <a:pt x="9575" y="2863"/>
                    <a:pt x="9666" y="2711"/>
                    <a:pt x="9666" y="2559"/>
                  </a:cubicBezTo>
                  <a:cubicBezTo>
                    <a:pt x="9611" y="2392"/>
                    <a:pt x="9479" y="2251"/>
                    <a:pt x="9294" y="2251"/>
                  </a:cubicBezTo>
                  <a:cubicBezTo>
                    <a:pt x="9277" y="2251"/>
                    <a:pt x="9259" y="2252"/>
                    <a:pt x="9241" y="2255"/>
                  </a:cubicBezTo>
                  <a:lnTo>
                    <a:pt x="8602" y="2346"/>
                  </a:lnTo>
                  <a:lnTo>
                    <a:pt x="8602" y="2346"/>
                  </a:lnTo>
                  <a:lnTo>
                    <a:pt x="9393" y="1313"/>
                  </a:lnTo>
                  <a:cubicBezTo>
                    <a:pt x="9514" y="1161"/>
                    <a:pt x="9453" y="917"/>
                    <a:pt x="9301" y="826"/>
                  </a:cubicBezTo>
                  <a:cubicBezTo>
                    <a:pt x="9238" y="776"/>
                    <a:pt x="9164" y="751"/>
                    <a:pt x="9090" y="751"/>
                  </a:cubicBezTo>
                  <a:cubicBezTo>
                    <a:pt x="8988" y="751"/>
                    <a:pt x="8886" y="799"/>
                    <a:pt x="8815" y="887"/>
                  </a:cubicBezTo>
                  <a:lnTo>
                    <a:pt x="8055" y="1860"/>
                  </a:lnTo>
                  <a:lnTo>
                    <a:pt x="7994" y="1191"/>
                  </a:lnTo>
                  <a:cubicBezTo>
                    <a:pt x="7939" y="1024"/>
                    <a:pt x="7807" y="883"/>
                    <a:pt x="7623" y="883"/>
                  </a:cubicBezTo>
                  <a:cubicBezTo>
                    <a:pt x="7605" y="883"/>
                    <a:pt x="7587" y="884"/>
                    <a:pt x="7569" y="887"/>
                  </a:cubicBezTo>
                  <a:cubicBezTo>
                    <a:pt x="7387" y="948"/>
                    <a:pt x="7235" y="1100"/>
                    <a:pt x="7265" y="1313"/>
                  </a:cubicBezTo>
                  <a:lnTo>
                    <a:pt x="7417" y="2680"/>
                  </a:lnTo>
                  <a:lnTo>
                    <a:pt x="6839" y="3410"/>
                  </a:lnTo>
                  <a:lnTo>
                    <a:pt x="6535" y="2316"/>
                  </a:lnTo>
                  <a:cubicBezTo>
                    <a:pt x="6505" y="2164"/>
                    <a:pt x="6383" y="2073"/>
                    <a:pt x="6231" y="2042"/>
                  </a:cubicBezTo>
                  <a:cubicBezTo>
                    <a:pt x="6206" y="2037"/>
                    <a:pt x="6182" y="2035"/>
                    <a:pt x="6158" y="2035"/>
                  </a:cubicBezTo>
                  <a:cubicBezTo>
                    <a:pt x="6041" y="2035"/>
                    <a:pt x="5948" y="2098"/>
                    <a:pt x="5897" y="2225"/>
                  </a:cubicBezTo>
                  <a:lnTo>
                    <a:pt x="5320" y="3167"/>
                  </a:lnTo>
                  <a:lnTo>
                    <a:pt x="4985" y="2316"/>
                  </a:lnTo>
                  <a:lnTo>
                    <a:pt x="5502" y="1039"/>
                  </a:lnTo>
                  <a:cubicBezTo>
                    <a:pt x="5593" y="857"/>
                    <a:pt x="5502" y="674"/>
                    <a:pt x="5320" y="583"/>
                  </a:cubicBezTo>
                  <a:cubicBezTo>
                    <a:pt x="5275" y="568"/>
                    <a:pt x="5231" y="561"/>
                    <a:pt x="5188" y="561"/>
                  </a:cubicBezTo>
                  <a:cubicBezTo>
                    <a:pt x="5054" y="561"/>
                    <a:pt x="4933" y="635"/>
                    <a:pt x="4864" y="796"/>
                  </a:cubicBezTo>
                  <a:lnTo>
                    <a:pt x="4590" y="1404"/>
                  </a:lnTo>
                  <a:lnTo>
                    <a:pt x="4104" y="218"/>
                  </a:lnTo>
                  <a:cubicBezTo>
                    <a:pt x="4059" y="85"/>
                    <a:pt x="3933" y="0"/>
                    <a:pt x="37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11"/>
            <p:cNvSpPr/>
            <p:nvPr/>
          </p:nvSpPr>
          <p:spPr>
            <a:xfrm>
              <a:off x="781342" y="551619"/>
              <a:ext cx="787195" cy="736199"/>
            </a:xfrm>
            <a:custGeom>
              <a:avLst/>
              <a:gdLst/>
              <a:ahLst/>
              <a:cxnLst/>
              <a:rect l="l" t="t" r="r" b="b"/>
              <a:pathLst>
                <a:path w="24621" h="23026" extrusionOk="0">
                  <a:moveTo>
                    <a:pt x="12918" y="7166"/>
                  </a:moveTo>
                  <a:lnTo>
                    <a:pt x="13374" y="8868"/>
                  </a:lnTo>
                  <a:lnTo>
                    <a:pt x="12554" y="9932"/>
                  </a:lnTo>
                  <a:lnTo>
                    <a:pt x="12007" y="8686"/>
                  </a:lnTo>
                  <a:lnTo>
                    <a:pt x="12918" y="7166"/>
                  </a:lnTo>
                  <a:close/>
                  <a:moveTo>
                    <a:pt x="9271" y="8899"/>
                  </a:moveTo>
                  <a:lnTo>
                    <a:pt x="10578" y="9263"/>
                  </a:lnTo>
                  <a:lnTo>
                    <a:pt x="11095" y="10510"/>
                  </a:lnTo>
                  <a:lnTo>
                    <a:pt x="10456" y="10418"/>
                  </a:lnTo>
                  <a:lnTo>
                    <a:pt x="9271" y="8899"/>
                  </a:lnTo>
                  <a:close/>
                  <a:moveTo>
                    <a:pt x="15928" y="9811"/>
                  </a:moveTo>
                  <a:lnTo>
                    <a:pt x="14408" y="10966"/>
                  </a:lnTo>
                  <a:lnTo>
                    <a:pt x="13769" y="10874"/>
                  </a:lnTo>
                  <a:lnTo>
                    <a:pt x="14590" y="9811"/>
                  </a:lnTo>
                  <a:close/>
                  <a:moveTo>
                    <a:pt x="10213" y="11999"/>
                  </a:moveTo>
                  <a:lnTo>
                    <a:pt x="10882" y="12060"/>
                  </a:lnTo>
                  <a:lnTo>
                    <a:pt x="10031" y="13124"/>
                  </a:lnTo>
                  <a:lnTo>
                    <a:pt x="8693" y="13124"/>
                  </a:lnTo>
                  <a:lnTo>
                    <a:pt x="10213" y="11999"/>
                  </a:lnTo>
                  <a:close/>
                  <a:moveTo>
                    <a:pt x="13496" y="12455"/>
                  </a:moveTo>
                  <a:lnTo>
                    <a:pt x="14134" y="12516"/>
                  </a:lnTo>
                  <a:lnTo>
                    <a:pt x="15320" y="14036"/>
                  </a:lnTo>
                  <a:lnTo>
                    <a:pt x="14013" y="13701"/>
                  </a:lnTo>
                  <a:lnTo>
                    <a:pt x="13496" y="12455"/>
                  </a:lnTo>
                  <a:close/>
                  <a:moveTo>
                    <a:pt x="12098" y="13002"/>
                  </a:moveTo>
                  <a:lnTo>
                    <a:pt x="12614" y="14279"/>
                  </a:lnTo>
                  <a:lnTo>
                    <a:pt x="11703" y="15798"/>
                  </a:lnTo>
                  <a:lnTo>
                    <a:pt x="11247" y="14066"/>
                  </a:lnTo>
                  <a:lnTo>
                    <a:pt x="12098" y="13002"/>
                  </a:lnTo>
                  <a:close/>
                  <a:moveTo>
                    <a:pt x="7916" y="0"/>
                  </a:moveTo>
                  <a:cubicBezTo>
                    <a:pt x="7821" y="0"/>
                    <a:pt x="7723" y="17"/>
                    <a:pt x="7630" y="54"/>
                  </a:cubicBezTo>
                  <a:cubicBezTo>
                    <a:pt x="7265" y="206"/>
                    <a:pt x="7082" y="661"/>
                    <a:pt x="7234" y="1057"/>
                  </a:cubicBezTo>
                  <a:lnTo>
                    <a:pt x="8237" y="3640"/>
                  </a:lnTo>
                  <a:lnTo>
                    <a:pt x="6961" y="3063"/>
                  </a:lnTo>
                  <a:cubicBezTo>
                    <a:pt x="6861" y="3024"/>
                    <a:pt x="6757" y="3005"/>
                    <a:pt x="6654" y="3005"/>
                  </a:cubicBezTo>
                  <a:cubicBezTo>
                    <a:pt x="6352" y="3005"/>
                    <a:pt x="6064" y="3170"/>
                    <a:pt x="5927" y="3488"/>
                  </a:cubicBezTo>
                  <a:cubicBezTo>
                    <a:pt x="5775" y="3853"/>
                    <a:pt x="5927" y="4309"/>
                    <a:pt x="6353" y="4491"/>
                  </a:cubicBezTo>
                  <a:lnTo>
                    <a:pt x="9089" y="5646"/>
                  </a:lnTo>
                  <a:lnTo>
                    <a:pt x="9848" y="7501"/>
                  </a:lnTo>
                  <a:lnTo>
                    <a:pt x="7538" y="6862"/>
                  </a:lnTo>
                  <a:cubicBezTo>
                    <a:pt x="7471" y="6842"/>
                    <a:pt x="7401" y="6832"/>
                    <a:pt x="7330" y="6832"/>
                  </a:cubicBezTo>
                  <a:cubicBezTo>
                    <a:pt x="7082" y="6832"/>
                    <a:pt x="6829" y="6953"/>
                    <a:pt x="6687" y="7166"/>
                  </a:cubicBezTo>
                  <a:cubicBezTo>
                    <a:pt x="6505" y="7440"/>
                    <a:pt x="6505" y="7804"/>
                    <a:pt x="6718" y="8078"/>
                  </a:cubicBezTo>
                  <a:lnTo>
                    <a:pt x="8268" y="10175"/>
                  </a:lnTo>
                  <a:lnTo>
                    <a:pt x="5836" y="9811"/>
                  </a:lnTo>
                  <a:lnTo>
                    <a:pt x="4073" y="7440"/>
                  </a:lnTo>
                  <a:cubicBezTo>
                    <a:pt x="3914" y="7227"/>
                    <a:pt x="3682" y="7118"/>
                    <a:pt x="3456" y="7118"/>
                  </a:cubicBezTo>
                  <a:cubicBezTo>
                    <a:pt x="3295" y="7118"/>
                    <a:pt x="3136" y="7174"/>
                    <a:pt x="3009" y="7288"/>
                  </a:cubicBezTo>
                  <a:cubicBezTo>
                    <a:pt x="2675" y="7531"/>
                    <a:pt x="2584" y="8048"/>
                    <a:pt x="2857" y="8352"/>
                  </a:cubicBezTo>
                  <a:lnTo>
                    <a:pt x="3678" y="9476"/>
                  </a:lnTo>
                  <a:lnTo>
                    <a:pt x="942" y="9111"/>
                  </a:lnTo>
                  <a:cubicBezTo>
                    <a:pt x="895" y="9100"/>
                    <a:pt x="847" y="9095"/>
                    <a:pt x="800" y="9095"/>
                  </a:cubicBezTo>
                  <a:cubicBezTo>
                    <a:pt x="457" y="9095"/>
                    <a:pt x="145" y="9375"/>
                    <a:pt x="91" y="9750"/>
                  </a:cubicBezTo>
                  <a:cubicBezTo>
                    <a:pt x="0" y="10175"/>
                    <a:pt x="304" y="10540"/>
                    <a:pt x="730" y="10631"/>
                  </a:cubicBezTo>
                  <a:lnTo>
                    <a:pt x="3465" y="10996"/>
                  </a:lnTo>
                  <a:lnTo>
                    <a:pt x="2310" y="11847"/>
                  </a:lnTo>
                  <a:cubicBezTo>
                    <a:pt x="1976" y="12090"/>
                    <a:pt x="1915" y="12607"/>
                    <a:pt x="2158" y="12911"/>
                  </a:cubicBezTo>
                  <a:cubicBezTo>
                    <a:pt x="2324" y="13119"/>
                    <a:pt x="2547" y="13213"/>
                    <a:pt x="2769" y="13213"/>
                  </a:cubicBezTo>
                  <a:cubicBezTo>
                    <a:pt x="2872" y="13213"/>
                    <a:pt x="2974" y="13193"/>
                    <a:pt x="3070" y="13154"/>
                  </a:cubicBezTo>
                  <a:cubicBezTo>
                    <a:pt x="3161" y="13124"/>
                    <a:pt x="3192" y="13093"/>
                    <a:pt x="3283" y="13063"/>
                  </a:cubicBezTo>
                  <a:lnTo>
                    <a:pt x="5623" y="11270"/>
                  </a:lnTo>
                  <a:lnTo>
                    <a:pt x="8055" y="11604"/>
                  </a:lnTo>
                  <a:lnTo>
                    <a:pt x="5958" y="13154"/>
                  </a:lnTo>
                  <a:cubicBezTo>
                    <a:pt x="5715" y="13367"/>
                    <a:pt x="5593" y="13701"/>
                    <a:pt x="5715" y="14036"/>
                  </a:cubicBezTo>
                  <a:cubicBezTo>
                    <a:pt x="5806" y="14340"/>
                    <a:pt x="6079" y="14583"/>
                    <a:pt x="6414" y="14583"/>
                  </a:cubicBezTo>
                  <a:lnTo>
                    <a:pt x="8845" y="14613"/>
                  </a:lnTo>
                  <a:lnTo>
                    <a:pt x="7630" y="16163"/>
                  </a:lnTo>
                  <a:lnTo>
                    <a:pt x="4712" y="16558"/>
                  </a:lnTo>
                  <a:cubicBezTo>
                    <a:pt x="4286" y="16589"/>
                    <a:pt x="3982" y="17014"/>
                    <a:pt x="4043" y="17409"/>
                  </a:cubicBezTo>
                  <a:cubicBezTo>
                    <a:pt x="4072" y="17815"/>
                    <a:pt x="4460" y="18111"/>
                    <a:pt x="4839" y="18111"/>
                  </a:cubicBezTo>
                  <a:cubicBezTo>
                    <a:pt x="4857" y="18111"/>
                    <a:pt x="4876" y="18110"/>
                    <a:pt x="4894" y="18109"/>
                  </a:cubicBezTo>
                  <a:lnTo>
                    <a:pt x="6323" y="17896"/>
                  </a:lnTo>
                  <a:lnTo>
                    <a:pt x="6323" y="17896"/>
                  </a:lnTo>
                  <a:lnTo>
                    <a:pt x="4590" y="20084"/>
                  </a:lnTo>
                  <a:cubicBezTo>
                    <a:pt x="4347" y="20419"/>
                    <a:pt x="4408" y="20905"/>
                    <a:pt x="4742" y="21179"/>
                  </a:cubicBezTo>
                  <a:cubicBezTo>
                    <a:pt x="4896" y="21294"/>
                    <a:pt x="5075" y="21336"/>
                    <a:pt x="5239" y="21336"/>
                  </a:cubicBezTo>
                  <a:cubicBezTo>
                    <a:pt x="5334" y="21336"/>
                    <a:pt x="5424" y="21322"/>
                    <a:pt x="5502" y="21300"/>
                  </a:cubicBezTo>
                  <a:cubicBezTo>
                    <a:pt x="5623" y="21270"/>
                    <a:pt x="5745" y="21179"/>
                    <a:pt x="5806" y="21057"/>
                  </a:cubicBezTo>
                  <a:lnTo>
                    <a:pt x="7538" y="18868"/>
                  </a:lnTo>
                  <a:lnTo>
                    <a:pt x="7721" y="20267"/>
                  </a:lnTo>
                  <a:cubicBezTo>
                    <a:pt x="7750" y="20673"/>
                    <a:pt x="8138" y="20968"/>
                    <a:pt x="8543" y="20968"/>
                  </a:cubicBezTo>
                  <a:cubicBezTo>
                    <a:pt x="8563" y="20968"/>
                    <a:pt x="8583" y="20967"/>
                    <a:pt x="8602" y="20966"/>
                  </a:cubicBezTo>
                  <a:cubicBezTo>
                    <a:pt x="8663" y="20966"/>
                    <a:pt x="8754" y="20905"/>
                    <a:pt x="8785" y="20905"/>
                  </a:cubicBezTo>
                  <a:cubicBezTo>
                    <a:pt x="9089" y="20814"/>
                    <a:pt x="9301" y="20449"/>
                    <a:pt x="9271" y="20115"/>
                  </a:cubicBezTo>
                  <a:lnTo>
                    <a:pt x="8906" y="17197"/>
                  </a:lnTo>
                  <a:lnTo>
                    <a:pt x="10122" y="15647"/>
                  </a:lnTo>
                  <a:lnTo>
                    <a:pt x="10730" y="17957"/>
                  </a:lnTo>
                  <a:cubicBezTo>
                    <a:pt x="10791" y="18261"/>
                    <a:pt x="11064" y="18473"/>
                    <a:pt x="11368" y="18534"/>
                  </a:cubicBezTo>
                  <a:cubicBezTo>
                    <a:pt x="11394" y="18537"/>
                    <a:pt x="11420" y="18538"/>
                    <a:pt x="11445" y="18538"/>
                  </a:cubicBezTo>
                  <a:cubicBezTo>
                    <a:pt x="11722" y="18538"/>
                    <a:pt x="11989" y="18389"/>
                    <a:pt x="12128" y="18139"/>
                  </a:cubicBezTo>
                  <a:lnTo>
                    <a:pt x="13374" y="16042"/>
                  </a:lnTo>
                  <a:lnTo>
                    <a:pt x="14134" y="17926"/>
                  </a:lnTo>
                  <a:lnTo>
                    <a:pt x="13010" y="20662"/>
                  </a:lnTo>
                  <a:cubicBezTo>
                    <a:pt x="12858" y="21027"/>
                    <a:pt x="13010" y="21482"/>
                    <a:pt x="13405" y="21665"/>
                  </a:cubicBezTo>
                  <a:cubicBezTo>
                    <a:pt x="13506" y="21704"/>
                    <a:pt x="13611" y="21723"/>
                    <a:pt x="13715" y="21723"/>
                  </a:cubicBezTo>
                  <a:cubicBezTo>
                    <a:pt x="14016" y="21723"/>
                    <a:pt x="14303" y="21563"/>
                    <a:pt x="14438" y="21270"/>
                  </a:cubicBezTo>
                  <a:lnTo>
                    <a:pt x="14985" y="19963"/>
                  </a:lnTo>
                  <a:lnTo>
                    <a:pt x="15988" y="22546"/>
                  </a:lnTo>
                  <a:cubicBezTo>
                    <a:pt x="16104" y="22848"/>
                    <a:pt x="16397" y="23025"/>
                    <a:pt x="16704" y="23025"/>
                  </a:cubicBezTo>
                  <a:cubicBezTo>
                    <a:pt x="16800" y="23025"/>
                    <a:pt x="16898" y="23008"/>
                    <a:pt x="16991" y="22972"/>
                  </a:cubicBezTo>
                  <a:cubicBezTo>
                    <a:pt x="17356" y="22820"/>
                    <a:pt x="17569" y="22364"/>
                    <a:pt x="17417" y="21969"/>
                  </a:cubicBezTo>
                  <a:lnTo>
                    <a:pt x="16383" y="19385"/>
                  </a:lnTo>
                  <a:lnTo>
                    <a:pt x="17660" y="19932"/>
                  </a:lnTo>
                  <a:cubicBezTo>
                    <a:pt x="17766" y="19963"/>
                    <a:pt x="17873" y="19978"/>
                    <a:pt x="17975" y="19978"/>
                  </a:cubicBezTo>
                  <a:cubicBezTo>
                    <a:pt x="18078" y="19978"/>
                    <a:pt x="18177" y="19963"/>
                    <a:pt x="18268" y="19932"/>
                  </a:cubicBezTo>
                  <a:cubicBezTo>
                    <a:pt x="18481" y="19841"/>
                    <a:pt x="18633" y="19689"/>
                    <a:pt x="18694" y="19507"/>
                  </a:cubicBezTo>
                  <a:cubicBezTo>
                    <a:pt x="18846" y="19142"/>
                    <a:pt x="18694" y="18686"/>
                    <a:pt x="18268" y="18473"/>
                  </a:cubicBezTo>
                  <a:lnTo>
                    <a:pt x="15532" y="17349"/>
                  </a:lnTo>
                  <a:lnTo>
                    <a:pt x="14773" y="15495"/>
                  </a:lnTo>
                  <a:lnTo>
                    <a:pt x="17113" y="16133"/>
                  </a:lnTo>
                  <a:cubicBezTo>
                    <a:pt x="17176" y="16145"/>
                    <a:pt x="17244" y="16153"/>
                    <a:pt x="17313" y="16153"/>
                  </a:cubicBezTo>
                  <a:cubicBezTo>
                    <a:pt x="17411" y="16153"/>
                    <a:pt x="17510" y="16138"/>
                    <a:pt x="17599" y="16102"/>
                  </a:cubicBezTo>
                  <a:cubicBezTo>
                    <a:pt x="17751" y="16042"/>
                    <a:pt x="17873" y="15950"/>
                    <a:pt x="17934" y="15829"/>
                  </a:cubicBezTo>
                  <a:cubicBezTo>
                    <a:pt x="18116" y="15555"/>
                    <a:pt x="18116" y="15191"/>
                    <a:pt x="17903" y="14917"/>
                  </a:cubicBezTo>
                  <a:lnTo>
                    <a:pt x="16353" y="12820"/>
                  </a:lnTo>
                  <a:lnTo>
                    <a:pt x="18785" y="13154"/>
                  </a:lnTo>
                  <a:lnTo>
                    <a:pt x="20548" y="15525"/>
                  </a:lnTo>
                  <a:cubicBezTo>
                    <a:pt x="20724" y="15745"/>
                    <a:pt x="20963" y="15837"/>
                    <a:pt x="21197" y="15837"/>
                  </a:cubicBezTo>
                  <a:cubicBezTo>
                    <a:pt x="21287" y="15837"/>
                    <a:pt x="21375" y="15824"/>
                    <a:pt x="21460" y="15798"/>
                  </a:cubicBezTo>
                  <a:cubicBezTo>
                    <a:pt x="21551" y="15738"/>
                    <a:pt x="21581" y="15707"/>
                    <a:pt x="21672" y="15677"/>
                  </a:cubicBezTo>
                  <a:cubicBezTo>
                    <a:pt x="22007" y="15403"/>
                    <a:pt x="22067" y="14917"/>
                    <a:pt x="21824" y="14613"/>
                  </a:cubicBezTo>
                  <a:lnTo>
                    <a:pt x="20973" y="13458"/>
                  </a:lnTo>
                  <a:lnTo>
                    <a:pt x="23709" y="13853"/>
                  </a:lnTo>
                  <a:cubicBezTo>
                    <a:pt x="23753" y="13862"/>
                    <a:pt x="23795" y="13866"/>
                    <a:pt x="23835" y="13866"/>
                  </a:cubicBezTo>
                  <a:cubicBezTo>
                    <a:pt x="23932" y="13866"/>
                    <a:pt x="24018" y="13844"/>
                    <a:pt x="24104" y="13823"/>
                  </a:cubicBezTo>
                  <a:cubicBezTo>
                    <a:pt x="24347" y="13701"/>
                    <a:pt x="24499" y="13458"/>
                    <a:pt x="24590" y="13215"/>
                  </a:cubicBezTo>
                  <a:cubicBezTo>
                    <a:pt x="24621" y="12759"/>
                    <a:pt x="24317" y="12364"/>
                    <a:pt x="23891" y="12333"/>
                  </a:cubicBezTo>
                  <a:lnTo>
                    <a:pt x="21156" y="11938"/>
                  </a:lnTo>
                  <a:lnTo>
                    <a:pt x="22311" y="11118"/>
                  </a:lnTo>
                  <a:cubicBezTo>
                    <a:pt x="22645" y="10844"/>
                    <a:pt x="22736" y="10358"/>
                    <a:pt x="22463" y="10054"/>
                  </a:cubicBezTo>
                  <a:cubicBezTo>
                    <a:pt x="22299" y="9854"/>
                    <a:pt x="22059" y="9741"/>
                    <a:pt x="21828" y="9741"/>
                  </a:cubicBezTo>
                  <a:cubicBezTo>
                    <a:pt x="21673" y="9741"/>
                    <a:pt x="21521" y="9792"/>
                    <a:pt x="21399" y="9902"/>
                  </a:cubicBezTo>
                  <a:lnTo>
                    <a:pt x="19028" y="11695"/>
                  </a:lnTo>
                  <a:lnTo>
                    <a:pt x="16596" y="11330"/>
                  </a:lnTo>
                  <a:lnTo>
                    <a:pt x="18694" y="9780"/>
                  </a:lnTo>
                  <a:cubicBezTo>
                    <a:pt x="18967" y="9598"/>
                    <a:pt x="19089" y="9263"/>
                    <a:pt x="18967" y="8899"/>
                  </a:cubicBezTo>
                  <a:cubicBezTo>
                    <a:pt x="18846" y="8595"/>
                    <a:pt x="18572" y="8382"/>
                    <a:pt x="18238" y="8382"/>
                  </a:cubicBezTo>
                  <a:lnTo>
                    <a:pt x="15806" y="8352"/>
                  </a:lnTo>
                  <a:lnTo>
                    <a:pt x="17022" y="6771"/>
                  </a:lnTo>
                  <a:lnTo>
                    <a:pt x="19940" y="6406"/>
                  </a:lnTo>
                  <a:cubicBezTo>
                    <a:pt x="20031" y="6406"/>
                    <a:pt x="20092" y="6376"/>
                    <a:pt x="20153" y="6376"/>
                  </a:cubicBezTo>
                  <a:cubicBezTo>
                    <a:pt x="20457" y="6254"/>
                    <a:pt x="20669" y="5920"/>
                    <a:pt x="20639" y="5555"/>
                  </a:cubicBezTo>
                  <a:cubicBezTo>
                    <a:pt x="20610" y="5178"/>
                    <a:pt x="20221" y="4884"/>
                    <a:pt x="19816" y="4884"/>
                  </a:cubicBezTo>
                  <a:cubicBezTo>
                    <a:pt x="19797" y="4884"/>
                    <a:pt x="19777" y="4885"/>
                    <a:pt x="19757" y="4886"/>
                  </a:cubicBezTo>
                  <a:lnTo>
                    <a:pt x="18359" y="5069"/>
                  </a:lnTo>
                  <a:lnTo>
                    <a:pt x="20061" y="2880"/>
                  </a:lnTo>
                  <a:cubicBezTo>
                    <a:pt x="20335" y="2516"/>
                    <a:pt x="20244" y="2029"/>
                    <a:pt x="19909" y="1756"/>
                  </a:cubicBezTo>
                  <a:cubicBezTo>
                    <a:pt x="19773" y="1656"/>
                    <a:pt x="19606" y="1608"/>
                    <a:pt x="19440" y="1608"/>
                  </a:cubicBezTo>
                  <a:cubicBezTo>
                    <a:pt x="19199" y="1608"/>
                    <a:pt x="18959" y="1710"/>
                    <a:pt x="18815" y="1908"/>
                  </a:cubicBezTo>
                  <a:lnTo>
                    <a:pt x="17083" y="4127"/>
                  </a:lnTo>
                  <a:lnTo>
                    <a:pt x="16900" y="2728"/>
                  </a:lnTo>
                  <a:cubicBezTo>
                    <a:pt x="16871" y="2322"/>
                    <a:pt x="16483" y="2027"/>
                    <a:pt x="16078" y="2027"/>
                  </a:cubicBezTo>
                  <a:cubicBezTo>
                    <a:pt x="16058" y="2027"/>
                    <a:pt x="16038" y="2028"/>
                    <a:pt x="16019" y="2029"/>
                  </a:cubicBezTo>
                  <a:cubicBezTo>
                    <a:pt x="15624" y="2060"/>
                    <a:pt x="15320" y="2485"/>
                    <a:pt x="15350" y="2911"/>
                  </a:cubicBezTo>
                  <a:lnTo>
                    <a:pt x="15715" y="5829"/>
                  </a:lnTo>
                  <a:lnTo>
                    <a:pt x="14499" y="7379"/>
                  </a:lnTo>
                  <a:lnTo>
                    <a:pt x="13921" y="5069"/>
                  </a:lnTo>
                  <a:cubicBezTo>
                    <a:pt x="13830" y="4765"/>
                    <a:pt x="13557" y="4552"/>
                    <a:pt x="13253" y="4491"/>
                  </a:cubicBezTo>
                  <a:cubicBezTo>
                    <a:pt x="13227" y="4489"/>
                    <a:pt x="13201" y="4488"/>
                    <a:pt x="13176" y="4488"/>
                  </a:cubicBezTo>
                  <a:cubicBezTo>
                    <a:pt x="12898" y="4488"/>
                    <a:pt x="12632" y="4636"/>
                    <a:pt x="12493" y="4886"/>
                  </a:cubicBezTo>
                  <a:lnTo>
                    <a:pt x="11247" y="6984"/>
                  </a:lnTo>
                  <a:lnTo>
                    <a:pt x="10487" y="5099"/>
                  </a:lnTo>
                  <a:lnTo>
                    <a:pt x="11642" y="2364"/>
                  </a:lnTo>
                  <a:cubicBezTo>
                    <a:pt x="11794" y="1999"/>
                    <a:pt x="11642" y="1543"/>
                    <a:pt x="11216" y="1361"/>
                  </a:cubicBezTo>
                  <a:cubicBezTo>
                    <a:pt x="11115" y="1322"/>
                    <a:pt x="11009" y="1303"/>
                    <a:pt x="10906" y="1303"/>
                  </a:cubicBezTo>
                  <a:cubicBezTo>
                    <a:pt x="10605" y="1303"/>
                    <a:pt x="10318" y="1462"/>
                    <a:pt x="10183" y="1756"/>
                  </a:cubicBezTo>
                  <a:lnTo>
                    <a:pt x="9636" y="3063"/>
                  </a:lnTo>
                  <a:lnTo>
                    <a:pt x="8633" y="479"/>
                  </a:lnTo>
                  <a:cubicBezTo>
                    <a:pt x="8517" y="178"/>
                    <a:pt x="8224" y="0"/>
                    <a:pt x="79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11"/>
            <p:cNvSpPr/>
            <p:nvPr/>
          </p:nvSpPr>
          <p:spPr>
            <a:xfrm>
              <a:off x="3921297" y="-2"/>
              <a:ext cx="1095282" cy="1023120"/>
            </a:xfrm>
            <a:custGeom>
              <a:avLst/>
              <a:gdLst/>
              <a:ahLst/>
              <a:cxnLst/>
              <a:rect l="l" t="t" r="r" b="b"/>
              <a:pathLst>
                <a:path w="34257" h="32000" extrusionOk="0">
                  <a:moveTo>
                    <a:pt x="17995" y="10012"/>
                  </a:moveTo>
                  <a:lnTo>
                    <a:pt x="18633" y="12383"/>
                  </a:lnTo>
                  <a:lnTo>
                    <a:pt x="17448" y="13841"/>
                  </a:lnTo>
                  <a:lnTo>
                    <a:pt x="16718" y="12109"/>
                  </a:lnTo>
                  <a:lnTo>
                    <a:pt x="17995" y="10012"/>
                  </a:lnTo>
                  <a:close/>
                  <a:moveTo>
                    <a:pt x="12919" y="12443"/>
                  </a:moveTo>
                  <a:lnTo>
                    <a:pt x="14712" y="12930"/>
                  </a:lnTo>
                  <a:lnTo>
                    <a:pt x="15442" y="14693"/>
                  </a:lnTo>
                  <a:lnTo>
                    <a:pt x="14530" y="14571"/>
                  </a:lnTo>
                  <a:lnTo>
                    <a:pt x="12919" y="12443"/>
                  </a:lnTo>
                  <a:close/>
                  <a:moveTo>
                    <a:pt x="22159" y="13750"/>
                  </a:moveTo>
                  <a:lnTo>
                    <a:pt x="20031" y="15331"/>
                  </a:lnTo>
                  <a:lnTo>
                    <a:pt x="19120" y="15209"/>
                  </a:lnTo>
                  <a:lnTo>
                    <a:pt x="20305" y="13750"/>
                  </a:lnTo>
                  <a:close/>
                  <a:moveTo>
                    <a:pt x="14256" y="16699"/>
                  </a:moveTo>
                  <a:lnTo>
                    <a:pt x="15168" y="16820"/>
                  </a:lnTo>
                  <a:lnTo>
                    <a:pt x="13983" y="18310"/>
                  </a:lnTo>
                  <a:lnTo>
                    <a:pt x="12129" y="18310"/>
                  </a:lnTo>
                  <a:lnTo>
                    <a:pt x="14256" y="16699"/>
                  </a:lnTo>
                  <a:close/>
                  <a:moveTo>
                    <a:pt x="18816" y="17337"/>
                  </a:moveTo>
                  <a:lnTo>
                    <a:pt x="19728" y="17459"/>
                  </a:lnTo>
                  <a:lnTo>
                    <a:pt x="21339" y="19586"/>
                  </a:lnTo>
                  <a:lnTo>
                    <a:pt x="19545" y="19100"/>
                  </a:lnTo>
                  <a:lnTo>
                    <a:pt x="18816" y="17337"/>
                  </a:lnTo>
                  <a:close/>
                  <a:moveTo>
                    <a:pt x="16840" y="18158"/>
                  </a:moveTo>
                  <a:lnTo>
                    <a:pt x="17569" y="19890"/>
                  </a:lnTo>
                  <a:lnTo>
                    <a:pt x="16323" y="22018"/>
                  </a:lnTo>
                  <a:lnTo>
                    <a:pt x="15655" y="19677"/>
                  </a:lnTo>
                  <a:lnTo>
                    <a:pt x="16840" y="18158"/>
                  </a:lnTo>
                  <a:close/>
                  <a:moveTo>
                    <a:pt x="11083" y="0"/>
                  </a:moveTo>
                  <a:cubicBezTo>
                    <a:pt x="10955" y="0"/>
                    <a:pt x="10826" y="23"/>
                    <a:pt x="10700" y="72"/>
                  </a:cubicBezTo>
                  <a:cubicBezTo>
                    <a:pt x="10153" y="285"/>
                    <a:pt x="9879" y="893"/>
                    <a:pt x="10062" y="1470"/>
                  </a:cubicBezTo>
                  <a:lnTo>
                    <a:pt x="11521" y="5027"/>
                  </a:lnTo>
                  <a:lnTo>
                    <a:pt x="9697" y="4267"/>
                  </a:lnTo>
                  <a:cubicBezTo>
                    <a:pt x="9577" y="4217"/>
                    <a:pt x="9449" y="4194"/>
                    <a:pt x="9320" y="4194"/>
                  </a:cubicBezTo>
                  <a:cubicBezTo>
                    <a:pt x="8894" y="4194"/>
                    <a:pt x="8462" y="4448"/>
                    <a:pt x="8299" y="4844"/>
                  </a:cubicBezTo>
                  <a:cubicBezTo>
                    <a:pt x="8056" y="5392"/>
                    <a:pt x="8329" y="6030"/>
                    <a:pt x="8876" y="6243"/>
                  </a:cubicBezTo>
                  <a:lnTo>
                    <a:pt x="12676" y="7854"/>
                  </a:lnTo>
                  <a:lnTo>
                    <a:pt x="13679" y="10407"/>
                  </a:lnTo>
                  <a:lnTo>
                    <a:pt x="10457" y="9525"/>
                  </a:lnTo>
                  <a:cubicBezTo>
                    <a:pt x="10356" y="9498"/>
                    <a:pt x="10254" y="9485"/>
                    <a:pt x="10155" y="9485"/>
                  </a:cubicBezTo>
                  <a:cubicBezTo>
                    <a:pt x="9807" y="9485"/>
                    <a:pt x="9484" y="9650"/>
                    <a:pt x="9271" y="9981"/>
                  </a:cubicBezTo>
                  <a:cubicBezTo>
                    <a:pt x="8998" y="10346"/>
                    <a:pt x="9059" y="10863"/>
                    <a:pt x="9302" y="11227"/>
                  </a:cubicBezTo>
                  <a:lnTo>
                    <a:pt x="11521" y="14115"/>
                  </a:lnTo>
                  <a:lnTo>
                    <a:pt x="11521" y="14115"/>
                  </a:lnTo>
                  <a:lnTo>
                    <a:pt x="8147" y="13659"/>
                  </a:lnTo>
                  <a:lnTo>
                    <a:pt x="5685" y="10407"/>
                  </a:lnTo>
                  <a:cubicBezTo>
                    <a:pt x="5461" y="10127"/>
                    <a:pt x="5123" y="9973"/>
                    <a:pt x="4783" y="9973"/>
                  </a:cubicBezTo>
                  <a:cubicBezTo>
                    <a:pt x="4568" y="9973"/>
                    <a:pt x="4353" y="10034"/>
                    <a:pt x="4165" y="10164"/>
                  </a:cubicBezTo>
                  <a:cubicBezTo>
                    <a:pt x="3709" y="10498"/>
                    <a:pt x="3587" y="11197"/>
                    <a:pt x="3922" y="11683"/>
                  </a:cubicBezTo>
                  <a:lnTo>
                    <a:pt x="5107" y="13234"/>
                  </a:lnTo>
                  <a:lnTo>
                    <a:pt x="1308" y="12717"/>
                  </a:lnTo>
                  <a:cubicBezTo>
                    <a:pt x="1255" y="12709"/>
                    <a:pt x="1202" y="12705"/>
                    <a:pt x="1150" y="12705"/>
                  </a:cubicBezTo>
                  <a:cubicBezTo>
                    <a:pt x="629" y="12705"/>
                    <a:pt x="147" y="13104"/>
                    <a:pt x="92" y="13629"/>
                  </a:cubicBezTo>
                  <a:cubicBezTo>
                    <a:pt x="1" y="14206"/>
                    <a:pt x="426" y="14753"/>
                    <a:pt x="1004" y="14845"/>
                  </a:cubicBezTo>
                  <a:lnTo>
                    <a:pt x="4803" y="15361"/>
                  </a:lnTo>
                  <a:lnTo>
                    <a:pt x="3223" y="16547"/>
                  </a:lnTo>
                  <a:cubicBezTo>
                    <a:pt x="2797" y="16881"/>
                    <a:pt x="2676" y="17580"/>
                    <a:pt x="3010" y="18066"/>
                  </a:cubicBezTo>
                  <a:cubicBezTo>
                    <a:pt x="3220" y="18340"/>
                    <a:pt x="3533" y="18497"/>
                    <a:pt x="3847" y="18497"/>
                  </a:cubicBezTo>
                  <a:cubicBezTo>
                    <a:pt x="3986" y="18497"/>
                    <a:pt x="4125" y="18466"/>
                    <a:pt x="4256" y="18401"/>
                  </a:cubicBezTo>
                  <a:cubicBezTo>
                    <a:pt x="4347" y="18370"/>
                    <a:pt x="4408" y="18340"/>
                    <a:pt x="4499" y="18249"/>
                  </a:cubicBezTo>
                  <a:lnTo>
                    <a:pt x="7752" y="15787"/>
                  </a:lnTo>
                  <a:lnTo>
                    <a:pt x="11156" y="16243"/>
                  </a:lnTo>
                  <a:lnTo>
                    <a:pt x="8238" y="18462"/>
                  </a:lnTo>
                  <a:cubicBezTo>
                    <a:pt x="7873" y="18705"/>
                    <a:pt x="7721" y="19222"/>
                    <a:pt x="7873" y="19617"/>
                  </a:cubicBezTo>
                  <a:cubicBezTo>
                    <a:pt x="8025" y="20042"/>
                    <a:pt x="8390" y="20346"/>
                    <a:pt x="8876" y="20346"/>
                  </a:cubicBezTo>
                  <a:lnTo>
                    <a:pt x="12220" y="20377"/>
                  </a:lnTo>
                  <a:lnTo>
                    <a:pt x="10487" y="22565"/>
                  </a:lnTo>
                  <a:lnTo>
                    <a:pt x="6445" y="23051"/>
                  </a:lnTo>
                  <a:cubicBezTo>
                    <a:pt x="5867" y="23112"/>
                    <a:pt x="5411" y="23659"/>
                    <a:pt x="5472" y="24267"/>
                  </a:cubicBezTo>
                  <a:cubicBezTo>
                    <a:pt x="5560" y="24824"/>
                    <a:pt x="6043" y="25211"/>
                    <a:pt x="6622" y="25211"/>
                  </a:cubicBezTo>
                  <a:cubicBezTo>
                    <a:pt x="6644" y="25211"/>
                    <a:pt x="6666" y="25211"/>
                    <a:pt x="6688" y="25209"/>
                  </a:cubicBezTo>
                  <a:lnTo>
                    <a:pt x="8633" y="24997"/>
                  </a:lnTo>
                  <a:lnTo>
                    <a:pt x="6293" y="28036"/>
                  </a:lnTo>
                  <a:cubicBezTo>
                    <a:pt x="5897" y="28492"/>
                    <a:pt x="6019" y="29161"/>
                    <a:pt x="6475" y="29556"/>
                  </a:cubicBezTo>
                  <a:cubicBezTo>
                    <a:pt x="6675" y="29696"/>
                    <a:pt x="6928" y="29783"/>
                    <a:pt x="7173" y="29783"/>
                  </a:cubicBezTo>
                  <a:cubicBezTo>
                    <a:pt x="7300" y="29783"/>
                    <a:pt x="7425" y="29760"/>
                    <a:pt x="7539" y="29708"/>
                  </a:cubicBezTo>
                  <a:cubicBezTo>
                    <a:pt x="7691" y="29617"/>
                    <a:pt x="7843" y="29495"/>
                    <a:pt x="7995" y="29343"/>
                  </a:cubicBezTo>
                  <a:lnTo>
                    <a:pt x="10335" y="26304"/>
                  </a:lnTo>
                  <a:lnTo>
                    <a:pt x="10578" y="28249"/>
                  </a:lnTo>
                  <a:cubicBezTo>
                    <a:pt x="10635" y="28790"/>
                    <a:pt x="11118" y="29197"/>
                    <a:pt x="11679" y="29197"/>
                  </a:cubicBezTo>
                  <a:cubicBezTo>
                    <a:pt x="11717" y="29197"/>
                    <a:pt x="11755" y="29195"/>
                    <a:pt x="11794" y="29191"/>
                  </a:cubicBezTo>
                  <a:cubicBezTo>
                    <a:pt x="11916" y="29191"/>
                    <a:pt x="11977" y="29161"/>
                    <a:pt x="12068" y="29130"/>
                  </a:cubicBezTo>
                  <a:cubicBezTo>
                    <a:pt x="12524" y="28948"/>
                    <a:pt x="12767" y="28492"/>
                    <a:pt x="12706" y="27975"/>
                  </a:cubicBezTo>
                  <a:lnTo>
                    <a:pt x="12220" y="23933"/>
                  </a:lnTo>
                  <a:lnTo>
                    <a:pt x="13922" y="21744"/>
                  </a:lnTo>
                  <a:lnTo>
                    <a:pt x="14803" y="24997"/>
                  </a:lnTo>
                  <a:cubicBezTo>
                    <a:pt x="14895" y="25392"/>
                    <a:pt x="15259" y="25696"/>
                    <a:pt x="15655" y="25787"/>
                  </a:cubicBezTo>
                  <a:cubicBezTo>
                    <a:pt x="15703" y="25794"/>
                    <a:pt x="15751" y="25797"/>
                    <a:pt x="15799" y="25797"/>
                  </a:cubicBezTo>
                  <a:cubicBezTo>
                    <a:pt x="16174" y="25797"/>
                    <a:pt x="16530" y="25590"/>
                    <a:pt x="16718" y="25240"/>
                  </a:cubicBezTo>
                  <a:lnTo>
                    <a:pt x="18451" y="22352"/>
                  </a:lnTo>
                  <a:lnTo>
                    <a:pt x="19454" y="24936"/>
                  </a:lnTo>
                  <a:lnTo>
                    <a:pt x="17873" y="28735"/>
                  </a:lnTo>
                  <a:cubicBezTo>
                    <a:pt x="17630" y="29282"/>
                    <a:pt x="17904" y="29921"/>
                    <a:pt x="18451" y="30164"/>
                  </a:cubicBezTo>
                  <a:cubicBezTo>
                    <a:pt x="18571" y="30213"/>
                    <a:pt x="18697" y="30237"/>
                    <a:pt x="18824" y="30237"/>
                  </a:cubicBezTo>
                  <a:cubicBezTo>
                    <a:pt x="19243" y="30237"/>
                    <a:pt x="19662" y="29983"/>
                    <a:pt x="19849" y="29586"/>
                  </a:cubicBezTo>
                  <a:lnTo>
                    <a:pt x="20609" y="27763"/>
                  </a:lnTo>
                  <a:lnTo>
                    <a:pt x="22038" y="31319"/>
                  </a:lnTo>
                  <a:cubicBezTo>
                    <a:pt x="22225" y="31740"/>
                    <a:pt x="22628" y="31999"/>
                    <a:pt x="23067" y="31999"/>
                  </a:cubicBezTo>
                  <a:cubicBezTo>
                    <a:pt x="23199" y="31999"/>
                    <a:pt x="23333" y="31976"/>
                    <a:pt x="23466" y="31927"/>
                  </a:cubicBezTo>
                  <a:cubicBezTo>
                    <a:pt x="23983" y="31714"/>
                    <a:pt x="24256" y="31106"/>
                    <a:pt x="24074" y="30529"/>
                  </a:cubicBezTo>
                  <a:lnTo>
                    <a:pt x="22615" y="26972"/>
                  </a:lnTo>
                  <a:lnTo>
                    <a:pt x="22615" y="26972"/>
                  </a:lnTo>
                  <a:lnTo>
                    <a:pt x="24439" y="27732"/>
                  </a:lnTo>
                  <a:cubicBezTo>
                    <a:pt x="24576" y="27778"/>
                    <a:pt x="24720" y="27801"/>
                    <a:pt x="24864" y="27801"/>
                  </a:cubicBezTo>
                  <a:cubicBezTo>
                    <a:pt x="25009" y="27801"/>
                    <a:pt x="25153" y="27778"/>
                    <a:pt x="25290" y="27732"/>
                  </a:cubicBezTo>
                  <a:cubicBezTo>
                    <a:pt x="25533" y="27611"/>
                    <a:pt x="25746" y="27428"/>
                    <a:pt x="25837" y="27155"/>
                  </a:cubicBezTo>
                  <a:cubicBezTo>
                    <a:pt x="26080" y="26608"/>
                    <a:pt x="25807" y="25969"/>
                    <a:pt x="25290" y="25757"/>
                  </a:cubicBezTo>
                  <a:lnTo>
                    <a:pt x="21490" y="24146"/>
                  </a:lnTo>
                  <a:lnTo>
                    <a:pt x="20457" y="21562"/>
                  </a:lnTo>
                  <a:lnTo>
                    <a:pt x="23709" y="22443"/>
                  </a:lnTo>
                  <a:cubicBezTo>
                    <a:pt x="23802" y="22467"/>
                    <a:pt x="23891" y="22477"/>
                    <a:pt x="23978" y="22477"/>
                  </a:cubicBezTo>
                  <a:cubicBezTo>
                    <a:pt x="24120" y="22477"/>
                    <a:pt x="24258" y="22451"/>
                    <a:pt x="24408" y="22413"/>
                  </a:cubicBezTo>
                  <a:cubicBezTo>
                    <a:pt x="24591" y="22322"/>
                    <a:pt x="24773" y="22170"/>
                    <a:pt x="24895" y="22018"/>
                  </a:cubicBezTo>
                  <a:cubicBezTo>
                    <a:pt x="25168" y="21653"/>
                    <a:pt x="25138" y="21136"/>
                    <a:pt x="24864" y="20772"/>
                  </a:cubicBezTo>
                  <a:lnTo>
                    <a:pt x="22646" y="17884"/>
                  </a:lnTo>
                  <a:lnTo>
                    <a:pt x="26050" y="18340"/>
                  </a:lnTo>
                  <a:lnTo>
                    <a:pt x="28512" y="21592"/>
                  </a:lnTo>
                  <a:cubicBezTo>
                    <a:pt x="28722" y="21866"/>
                    <a:pt x="29035" y="22023"/>
                    <a:pt x="29349" y="22023"/>
                  </a:cubicBezTo>
                  <a:cubicBezTo>
                    <a:pt x="29488" y="22023"/>
                    <a:pt x="29627" y="21992"/>
                    <a:pt x="29758" y="21927"/>
                  </a:cubicBezTo>
                  <a:cubicBezTo>
                    <a:pt x="29849" y="21896"/>
                    <a:pt x="29910" y="21866"/>
                    <a:pt x="30001" y="21805"/>
                  </a:cubicBezTo>
                  <a:cubicBezTo>
                    <a:pt x="30457" y="21440"/>
                    <a:pt x="30548" y="20772"/>
                    <a:pt x="30214" y="20285"/>
                  </a:cubicBezTo>
                  <a:lnTo>
                    <a:pt x="29029" y="18705"/>
                  </a:lnTo>
                  <a:lnTo>
                    <a:pt x="29029" y="18705"/>
                  </a:lnTo>
                  <a:lnTo>
                    <a:pt x="32828" y="19252"/>
                  </a:lnTo>
                  <a:cubicBezTo>
                    <a:pt x="32881" y="19260"/>
                    <a:pt x="32933" y="19263"/>
                    <a:pt x="32982" y="19263"/>
                  </a:cubicBezTo>
                  <a:cubicBezTo>
                    <a:pt x="33130" y="19263"/>
                    <a:pt x="33261" y="19229"/>
                    <a:pt x="33375" y="19161"/>
                  </a:cubicBezTo>
                  <a:cubicBezTo>
                    <a:pt x="33710" y="19009"/>
                    <a:pt x="33983" y="18705"/>
                    <a:pt x="34014" y="18340"/>
                  </a:cubicBezTo>
                  <a:cubicBezTo>
                    <a:pt x="34257" y="17793"/>
                    <a:pt x="33831" y="17276"/>
                    <a:pt x="33254" y="17185"/>
                  </a:cubicBezTo>
                  <a:lnTo>
                    <a:pt x="29454" y="16668"/>
                  </a:lnTo>
                  <a:lnTo>
                    <a:pt x="31004" y="15483"/>
                  </a:lnTo>
                  <a:cubicBezTo>
                    <a:pt x="31460" y="15148"/>
                    <a:pt x="31582" y="14449"/>
                    <a:pt x="31248" y="13963"/>
                  </a:cubicBezTo>
                  <a:cubicBezTo>
                    <a:pt x="31047" y="13690"/>
                    <a:pt x="30715" y="13536"/>
                    <a:pt x="30376" y="13536"/>
                  </a:cubicBezTo>
                  <a:cubicBezTo>
                    <a:pt x="30151" y="13536"/>
                    <a:pt x="29922" y="13604"/>
                    <a:pt x="29728" y="13750"/>
                  </a:cubicBezTo>
                  <a:lnTo>
                    <a:pt x="26445" y="16212"/>
                  </a:lnTo>
                  <a:lnTo>
                    <a:pt x="23071" y="15756"/>
                  </a:lnTo>
                  <a:lnTo>
                    <a:pt x="25959" y="13538"/>
                  </a:lnTo>
                  <a:cubicBezTo>
                    <a:pt x="26354" y="13294"/>
                    <a:pt x="26506" y="12778"/>
                    <a:pt x="26354" y="12383"/>
                  </a:cubicBezTo>
                  <a:cubicBezTo>
                    <a:pt x="26202" y="11957"/>
                    <a:pt x="25807" y="11653"/>
                    <a:pt x="25351" y="11653"/>
                  </a:cubicBezTo>
                  <a:lnTo>
                    <a:pt x="22007" y="11623"/>
                  </a:lnTo>
                  <a:lnTo>
                    <a:pt x="23709" y="9434"/>
                  </a:lnTo>
                  <a:lnTo>
                    <a:pt x="27782" y="8948"/>
                  </a:lnTo>
                  <a:cubicBezTo>
                    <a:pt x="27904" y="8948"/>
                    <a:pt x="27965" y="8917"/>
                    <a:pt x="28056" y="8857"/>
                  </a:cubicBezTo>
                  <a:cubicBezTo>
                    <a:pt x="28512" y="8674"/>
                    <a:pt x="28785" y="8218"/>
                    <a:pt x="28694" y="7732"/>
                  </a:cubicBezTo>
                  <a:cubicBezTo>
                    <a:pt x="28639" y="7179"/>
                    <a:pt x="28182" y="6777"/>
                    <a:pt x="27642" y="6777"/>
                  </a:cubicBezTo>
                  <a:cubicBezTo>
                    <a:pt x="27588" y="6777"/>
                    <a:pt x="27534" y="6781"/>
                    <a:pt x="27478" y="6790"/>
                  </a:cubicBezTo>
                  <a:lnTo>
                    <a:pt x="25533" y="7002"/>
                  </a:lnTo>
                  <a:lnTo>
                    <a:pt x="27904" y="3963"/>
                  </a:lnTo>
                  <a:cubicBezTo>
                    <a:pt x="28269" y="3507"/>
                    <a:pt x="28178" y="2838"/>
                    <a:pt x="27722" y="2443"/>
                  </a:cubicBezTo>
                  <a:cubicBezTo>
                    <a:pt x="27531" y="2291"/>
                    <a:pt x="27299" y="2218"/>
                    <a:pt x="27066" y="2218"/>
                  </a:cubicBezTo>
                  <a:cubicBezTo>
                    <a:pt x="26740" y="2218"/>
                    <a:pt x="26414" y="2360"/>
                    <a:pt x="26202" y="2626"/>
                  </a:cubicBezTo>
                  <a:lnTo>
                    <a:pt x="23831" y="5665"/>
                  </a:lnTo>
                  <a:lnTo>
                    <a:pt x="23618" y="3750"/>
                  </a:lnTo>
                  <a:cubicBezTo>
                    <a:pt x="23532" y="3207"/>
                    <a:pt x="23044" y="2772"/>
                    <a:pt x="22506" y="2772"/>
                  </a:cubicBezTo>
                  <a:cubicBezTo>
                    <a:pt x="22472" y="2772"/>
                    <a:pt x="22437" y="2774"/>
                    <a:pt x="22402" y="2777"/>
                  </a:cubicBezTo>
                  <a:cubicBezTo>
                    <a:pt x="21794" y="2869"/>
                    <a:pt x="21369" y="3385"/>
                    <a:pt x="21430" y="4024"/>
                  </a:cubicBezTo>
                  <a:lnTo>
                    <a:pt x="21946" y="8066"/>
                  </a:lnTo>
                  <a:lnTo>
                    <a:pt x="20214" y="10255"/>
                  </a:lnTo>
                  <a:lnTo>
                    <a:pt x="19363" y="7002"/>
                  </a:lnTo>
                  <a:cubicBezTo>
                    <a:pt x="19241" y="6607"/>
                    <a:pt x="18907" y="6303"/>
                    <a:pt x="18481" y="6212"/>
                  </a:cubicBezTo>
                  <a:cubicBezTo>
                    <a:pt x="18433" y="6205"/>
                    <a:pt x="18385" y="6202"/>
                    <a:pt x="18337" y="6202"/>
                  </a:cubicBezTo>
                  <a:cubicBezTo>
                    <a:pt x="17962" y="6202"/>
                    <a:pt x="17606" y="6409"/>
                    <a:pt x="17417" y="6759"/>
                  </a:cubicBezTo>
                  <a:lnTo>
                    <a:pt x="15715" y="9647"/>
                  </a:lnTo>
                  <a:lnTo>
                    <a:pt x="14682" y="7063"/>
                  </a:lnTo>
                  <a:lnTo>
                    <a:pt x="16262" y="3264"/>
                  </a:lnTo>
                  <a:cubicBezTo>
                    <a:pt x="16506" y="2717"/>
                    <a:pt x="16232" y="2078"/>
                    <a:pt x="15715" y="1835"/>
                  </a:cubicBezTo>
                  <a:cubicBezTo>
                    <a:pt x="15588" y="1786"/>
                    <a:pt x="15456" y="1763"/>
                    <a:pt x="15325" y="1763"/>
                  </a:cubicBezTo>
                  <a:cubicBezTo>
                    <a:pt x="14893" y="1763"/>
                    <a:pt x="14473" y="2016"/>
                    <a:pt x="14287" y="2413"/>
                  </a:cubicBezTo>
                  <a:lnTo>
                    <a:pt x="13527" y="4236"/>
                  </a:lnTo>
                  <a:lnTo>
                    <a:pt x="12098" y="680"/>
                  </a:lnTo>
                  <a:cubicBezTo>
                    <a:pt x="11911" y="259"/>
                    <a:pt x="11508" y="0"/>
                    <a:pt x="1108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6" name="Google Shape;686;p11"/>
          <p:cNvSpPr/>
          <p:nvPr/>
        </p:nvSpPr>
        <p:spPr>
          <a:xfrm rot="-1051434">
            <a:off x="1034159" y="4569353"/>
            <a:ext cx="200262" cy="308423"/>
          </a:xfrm>
          <a:custGeom>
            <a:avLst/>
            <a:gdLst/>
            <a:ahLst/>
            <a:cxnLst/>
            <a:rect l="l" t="t" r="r" b="b"/>
            <a:pathLst>
              <a:path w="1222" h="1882" extrusionOk="0">
                <a:moveTo>
                  <a:pt x="332" y="1"/>
                </a:moveTo>
                <a:cubicBezTo>
                  <a:pt x="1" y="1"/>
                  <a:pt x="95" y="684"/>
                  <a:pt x="189" y="904"/>
                </a:cubicBezTo>
                <a:cubicBezTo>
                  <a:pt x="316" y="1175"/>
                  <a:pt x="497" y="1411"/>
                  <a:pt x="696" y="1610"/>
                </a:cubicBezTo>
                <a:cubicBezTo>
                  <a:pt x="823" y="1737"/>
                  <a:pt x="1059" y="1845"/>
                  <a:pt x="1222" y="1882"/>
                </a:cubicBezTo>
                <a:cubicBezTo>
                  <a:pt x="1131" y="1664"/>
                  <a:pt x="1059" y="1447"/>
                  <a:pt x="1004" y="1248"/>
                </a:cubicBezTo>
                <a:cubicBezTo>
                  <a:pt x="950" y="958"/>
                  <a:pt x="896" y="650"/>
                  <a:pt x="787" y="379"/>
                </a:cubicBezTo>
                <a:cubicBezTo>
                  <a:pt x="715" y="252"/>
                  <a:pt x="642" y="107"/>
                  <a:pt x="515" y="53"/>
                </a:cubicBezTo>
                <a:cubicBezTo>
                  <a:pt x="443" y="17"/>
                  <a:pt x="383" y="1"/>
                  <a:pt x="3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11"/>
          <p:cNvSpPr/>
          <p:nvPr/>
        </p:nvSpPr>
        <p:spPr>
          <a:xfrm rot="1051434" flipH="1">
            <a:off x="7368284" y="4445215"/>
            <a:ext cx="200262" cy="308423"/>
          </a:xfrm>
          <a:custGeom>
            <a:avLst/>
            <a:gdLst/>
            <a:ahLst/>
            <a:cxnLst/>
            <a:rect l="l" t="t" r="r" b="b"/>
            <a:pathLst>
              <a:path w="1222" h="1882" extrusionOk="0">
                <a:moveTo>
                  <a:pt x="332" y="1"/>
                </a:moveTo>
                <a:cubicBezTo>
                  <a:pt x="1" y="1"/>
                  <a:pt x="95" y="684"/>
                  <a:pt x="189" y="904"/>
                </a:cubicBezTo>
                <a:cubicBezTo>
                  <a:pt x="316" y="1175"/>
                  <a:pt x="497" y="1411"/>
                  <a:pt x="696" y="1610"/>
                </a:cubicBezTo>
                <a:cubicBezTo>
                  <a:pt x="823" y="1737"/>
                  <a:pt x="1059" y="1845"/>
                  <a:pt x="1222" y="1882"/>
                </a:cubicBezTo>
                <a:cubicBezTo>
                  <a:pt x="1131" y="1664"/>
                  <a:pt x="1059" y="1447"/>
                  <a:pt x="1004" y="1248"/>
                </a:cubicBezTo>
                <a:cubicBezTo>
                  <a:pt x="950" y="958"/>
                  <a:pt x="896" y="650"/>
                  <a:pt x="787" y="379"/>
                </a:cubicBezTo>
                <a:cubicBezTo>
                  <a:pt x="715" y="252"/>
                  <a:pt x="642" y="107"/>
                  <a:pt x="515" y="53"/>
                </a:cubicBezTo>
                <a:cubicBezTo>
                  <a:pt x="443" y="17"/>
                  <a:pt x="383" y="1"/>
                  <a:pt x="3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8" name="Google Shape;688;p11"/>
          <p:cNvGrpSpPr/>
          <p:nvPr/>
        </p:nvGrpSpPr>
        <p:grpSpPr>
          <a:xfrm rot="-437052" flipH="1">
            <a:off x="168761" y="503173"/>
            <a:ext cx="629512" cy="661959"/>
            <a:chOff x="782176" y="-1158311"/>
            <a:chExt cx="629467" cy="661912"/>
          </a:xfrm>
        </p:grpSpPr>
        <p:sp>
          <p:nvSpPr>
            <p:cNvPr id="689" name="Google Shape;689;p11"/>
            <p:cNvSpPr/>
            <p:nvPr/>
          </p:nvSpPr>
          <p:spPr>
            <a:xfrm>
              <a:off x="782176" y="-1158311"/>
              <a:ext cx="196164" cy="145525"/>
            </a:xfrm>
            <a:custGeom>
              <a:avLst/>
              <a:gdLst/>
              <a:ahLst/>
              <a:cxnLst/>
              <a:rect l="l" t="t" r="r" b="b"/>
              <a:pathLst>
                <a:path w="1197" h="888" extrusionOk="0">
                  <a:moveTo>
                    <a:pt x="218" y="0"/>
                  </a:moveTo>
                  <a:cubicBezTo>
                    <a:pt x="164" y="0"/>
                    <a:pt x="128" y="18"/>
                    <a:pt x="73" y="55"/>
                  </a:cubicBezTo>
                  <a:cubicBezTo>
                    <a:pt x="37" y="91"/>
                    <a:pt x="1" y="145"/>
                    <a:pt x="1" y="218"/>
                  </a:cubicBezTo>
                  <a:cubicBezTo>
                    <a:pt x="1" y="326"/>
                    <a:pt x="73" y="435"/>
                    <a:pt x="200" y="525"/>
                  </a:cubicBezTo>
                  <a:cubicBezTo>
                    <a:pt x="291" y="598"/>
                    <a:pt x="417" y="634"/>
                    <a:pt x="526" y="688"/>
                  </a:cubicBezTo>
                  <a:cubicBezTo>
                    <a:pt x="743" y="761"/>
                    <a:pt x="961" y="815"/>
                    <a:pt x="1160" y="888"/>
                  </a:cubicBezTo>
                  <a:cubicBezTo>
                    <a:pt x="1196" y="888"/>
                    <a:pt x="1106" y="707"/>
                    <a:pt x="1069" y="688"/>
                  </a:cubicBezTo>
                  <a:cubicBezTo>
                    <a:pt x="1033" y="616"/>
                    <a:pt x="979" y="544"/>
                    <a:pt x="924" y="489"/>
                  </a:cubicBezTo>
                  <a:cubicBezTo>
                    <a:pt x="780" y="344"/>
                    <a:pt x="671" y="236"/>
                    <a:pt x="508" y="127"/>
                  </a:cubicBezTo>
                  <a:cubicBezTo>
                    <a:pt x="417" y="55"/>
                    <a:pt x="327" y="0"/>
                    <a:pt x="2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11"/>
            <p:cNvSpPr/>
            <p:nvPr/>
          </p:nvSpPr>
          <p:spPr>
            <a:xfrm>
              <a:off x="1055202" y="-1147331"/>
              <a:ext cx="71452" cy="227793"/>
            </a:xfrm>
            <a:custGeom>
              <a:avLst/>
              <a:gdLst/>
              <a:ahLst/>
              <a:cxnLst/>
              <a:rect l="l" t="t" r="r" b="b"/>
              <a:pathLst>
                <a:path w="436" h="1390" extrusionOk="0">
                  <a:moveTo>
                    <a:pt x="196" y="1"/>
                  </a:moveTo>
                  <a:cubicBezTo>
                    <a:pt x="184" y="1"/>
                    <a:pt x="174" y="2"/>
                    <a:pt x="164" y="6"/>
                  </a:cubicBezTo>
                  <a:cubicBezTo>
                    <a:pt x="73" y="60"/>
                    <a:pt x="19" y="169"/>
                    <a:pt x="19" y="259"/>
                  </a:cubicBezTo>
                  <a:cubicBezTo>
                    <a:pt x="1" y="477"/>
                    <a:pt x="19" y="712"/>
                    <a:pt x="73" y="911"/>
                  </a:cubicBezTo>
                  <a:cubicBezTo>
                    <a:pt x="90" y="962"/>
                    <a:pt x="170" y="1389"/>
                    <a:pt x="254" y="1389"/>
                  </a:cubicBezTo>
                  <a:cubicBezTo>
                    <a:pt x="260" y="1389"/>
                    <a:pt x="266" y="1387"/>
                    <a:pt x="273" y="1382"/>
                  </a:cubicBezTo>
                  <a:cubicBezTo>
                    <a:pt x="291" y="1382"/>
                    <a:pt x="309" y="1346"/>
                    <a:pt x="309" y="1291"/>
                  </a:cubicBezTo>
                  <a:cubicBezTo>
                    <a:pt x="363" y="1110"/>
                    <a:pt x="381" y="911"/>
                    <a:pt x="399" y="712"/>
                  </a:cubicBezTo>
                  <a:cubicBezTo>
                    <a:pt x="436" y="567"/>
                    <a:pt x="436" y="440"/>
                    <a:pt x="436" y="295"/>
                  </a:cubicBezTo>
                  <a:cubicBezTo>
                    <a:pt x="436" y="205"/>
                    <a:pt x="399" y="151"/>
                    <a:pt x="363" y="78"/>
                  </a:cubicBezTo>
                  <a:cubicBezTo>
                    <a:pt x="318" y="33"/>
                    <a:pt x="249" y="1"/>
                    <a:pt x="1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11"/>
            <p:cNvSpPr/>
            <p:nvPr/>
          </p:nvSpPr>
          <p:spPr>
            <a:xfrm>
              <a:off x="1203679" y="-974273"/>
              <a:ext cx="107014" cy="211077"/>
            </a:xfrm>
            <a:custGeom>
              <a:avLst/>
              <a:gdLst/>
              <a:ahLst/>
              <a:cxnLst/>
              <a:rect l="l" t="t" r="r" b="b"/>
              <a:pathLst>
                <a:path w="653" h="1288" extrusionOk="0">
                  <a:moveTo>
                    <a:pt x="399" y="0"/>
                  </a:moveTo>
                  <a:cubicBezTo>
                    <a:pt x="272" y="18"/>
                    <a:pt x="182" y="145"/>
                    <a:pt x="127" y="290"/>
                  </a:cubicBezTo>
                  <a:cubicBezTo>
                    <a:pt x="37" y="507"/>
                    <a:pt x="0" y="761"/>
                    <a:pt x="0" y="1014"/>
                  </a:cubicBezTo>
                  <a:cubicBezTo>
                    <a:pt x="0" y="1069"/>
                    <a:pt x="0" y="1268"/>
                    <a:pt x="91" y="1286"/>
                  </a:cubicBezTo>
                  <a:cubicBezTo>
                    <a:pt x="96" y="1287"/>
                    <a:pt x="100" y="1287"/>
                    <a:pt x="105" y="1287"/>
                  </a:cubicBezTo>
                  <a:cubicBezTo>
                    <a:pt x="189" y="1287"/>
                    <a:pt x="256" y="1137"/>
                    <a:pt x="290" y="1069"/>
                  </a:cubicBezTo>
                  <a:cubicBezTo>
                    <a:pt x="345" y="960"/>
                    <a:pt x="399" y="869"/>
                    <a:pt x="453" y="779"/>
                  </a:cubicBezTo>
                  <a:cubicBezTo>
                    <a:pt x="526" y="670"/>
                    <a:pt x="580" y="561"/>
                    <a:pt x="616" y="435"/>
                  </a:cubicBezTo>
                  <a:cubicBezTo>
                    <a:pt x="652" y="326"/>
                    <a:pt x="652" y="199"/>
                    <a:pt x="580" y="91"/>
                  </a:cubicBezTo>
                  <a:lnTo>
                    <a:pt x="526" y="18"/>
                  </a:lnTo>
                  <a:cubicBezTo>
                    <a:pt x="489" y="0"/>
                    <a:pt x="453" y="0"/>
                    <a:pt x="3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11"/>
            <p:cNvSpPr/>
            <p:nvPr/>
          </p:nvSpPr>
          <p:spPr>
            <a:xfrm>
              <a:off x="906890" y="-920029"/>
              <a:ext cx="205014" cy="70468"/>
            </a:xfrm>
            <a:custGeom>
              <a:avLst/>
              <a:gdLst/>
              <a:ahLst/>
              <a:cxnLst/>
              <a:rect l="l" t="t" r="r" b="b"/>
              <a:pathLst>
                <a:path w="1251" h="430" extrusionOk="0">
                  <a:moveTo>
                    <a:pt x="490" y="1"/>
                  </a:moveTo>
                  <a:cubicBezTo>
                    <a:pt x="410" y="1"/>
                    <a:pt x="330" y="9"/>
                    <a:pt x="254" y="31"/>
                  </a:cubicBezTo>
                  <a:cubicBezTo>
                    <a:pt x="182" y="49"/>
                    <a:pt x="109" y="67"/>
                    <a:pt x="55" y="122"/>
                  </a:cubicBezTo>
                  <a:cubicBezTo>
                    <a:pt x="19" y="158"/>
                    <a:pt x="0" y="230"/>
                    <a:pt x="19" y="303"/>
                  </a:cubicBezTo>
                  <a:cubicBezTo>
                    <a:pt x="37" y="339"/>
                    <a:pt x="73" y="357"/>
                    <a:pt x="109" y="393"/>
                  </a:cubicBezTo>
                  <a:cubicBezTo>
                    <a:pt x="163" y="421"/>
                    <a:pt x="231" y="430"/>
                    <a:pt x="304" y="430"/>
                  </a:cubicBezTo>
                  <a:cubicBezTo>
                    <a:pt x="376" y="430"/>
                    <a:pt x="453" y="421"/>
                    <a:pt x="526" y="412"/>
                  </a:cubicBezTo>
                  <a:cubicBezTo>
                    <a:pt x="652" y="357"/>
                    <a:pt x="815" y="321"/>
                    <a:pt x="924" y="249"/>
                  </a:cubicBezTo>
                  <a:cubicBezTo>
                    <a:pt x="997" y="230"/>
                    <a:pt x="1250" y="140"/>
                    <a:pt x="1033" y="86"/>
                  </a:cubicBezTo>
                  <a:cubicBezTo>
                    <a:pt x="868" y="48"/>
                    <a:pt x="677" y="1"/>
                    <a:pt x="4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11"/>
            <p:cNvSpPr/>
            <p:nvPr/>
          </p:nvSpPr>
          <p:spPr>
            <a:xfrm>
              <a:off x="1022590" y="-779747"/>
              <a:ext cx="184201" cy="75713"/>
            </a:xfrm>
            <a:custGeom>
              <a:avLst/>
              <a:gdLst/>
              <a:ahLst/>
              <a:cxnLst/>
              <a:rect l="l" t="t" r="r" b="b"/>
              <a:pathLst>
                <a:path w="1124" h="462" extrusionOk="0">
                  <a:moveTo>
                    <a:pt x="595" y="1"/>
                  </a:moveTo>
                  <a:cubicBezTo>
                    <a:pt x="488" y="1"/>
                    <a:pt x="380" y="14"/>
                    <a:pt x="291" y="26"/>
                  </a:cubicBezTo>
                  <a:cubicBezTo>
                    <a:pt x="218" y="44"/>
                    <a:pt x="128" y="81"/>
                    <a:pt x="91" y="117"/>
                  </a:cubicBezTo>
                  <a:cubicBezTo>
                    <a:pt x="37" y="171"/>
                    <a:pt x="1" y="226"/>
                    <a:pt x="19" y="298"/>
                  </a:cubicBezTo>
                  <a:cubicBezTo>
                    <a:pt x="19" y="370"/>
                    <a:pt x="91" y="407"/>
                    <a:pt x="146" y="443"/>
                  </a:cubicBezTo>
                  <a:cubicBezTo>
                    <a:pt x="218" y="461"/>
                    <a:pt x="291" y="461"/>
                    <a:pt x="363" y="461"/>
                  </a:cubicBezTo>
                  <a:cubicBezTo>
                    <a:pt x="490" y="443"/>
                    <a:pt x="1124" y="316"/>
                    <a:pt x="1105" y="135"/>
                  </a:cubicBezTo>
                  <a:cubicBezTo>
                    <a:pt x="1105" y="81"/>
                    <a:pt x="779" y="8"/>
                    <a:pt x="725" y="8"/>
                  </a:cubicBezTo>
                  <a:cubicBezTo>
                    <a:pt x="683" y="3"/>
                    <a:pt x="639" y="1"/>
                    <a:pt x="5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11"/>
            <p:cNvSpPr/>
            <p:nvPr/>
          </p:nvSpPr>
          <p:spPr>
            <a:xfrm>
              <a:off x="1105678" y="-647823"/>
              <a:ext cx="193051" cy="78499"/>
            </a:xfrm>
            <a:custGeom>
              <a:avLst/>
              <a:gdLst/>
              <a:ahLst/>
              <a:cxnLst/>
              <a:rect l="l" t="t" r="r" b="b"/>
              <a:pathLst>
                <a:path w="1178" h="479" extrusionOk="0">
                  <a:moveTo>
                    <a:pt x="399" y="0"/>
                  </a:moveTo>
                  <a:cubicBezTo>
                    <a:pt x="327" y="0"/>
                    <a:pt x="236" y="18"/>
                    <a:pt x="164" y="36"/>
                  </a:cubicBezTo>
                  <a:cubicBezTo>
                    <a:pt x="91" y="91"/>
                    <a:pt x="37" y="145"/>
                    <a:pt x="37" y="217"/>
                  </a:cubicBezTo>
                  <a:cubicBezTo>
                    <a:pt x="1" y="326"/>
                    <a:pt x="128" y="453"/>
                    <a:pt x="236" y="471"/>
                  </a:cubicBezTo>
                  <a:cubicBezTo>
                    <a:pt x="268" y="476"/>
                    <a:pt x="300" y="478"/>
                    <a:pt x="332" y="478"/>
                  </a:cubicBezTo>
                  <a:cubicBezTo>
                    <a:pt x="410" y="478"/>
                    <a:pt x="491" y="466"/>
                    <a:pt x="580" y="453"/>
                  </a:cubicBezTo>
                  <a:cubicBezTo>
                    <a:pt x="707" y="399"/>
                    <a:pt x="888" y="399"/>
                    <a:pt x="1033" y="362"/>
                  </a:cubicBezTo>
                  <a:cubicBezTo>
                    <a:pt x="1178" y="308"/>
                    <a:pt x="1069" y="217"/>
                    <a:pt x="961" y="181"/>
                  </a:cubicBezTo>
                  <a:cubicBezTo>
                    <a:pt x="780" y="91"/>
                    <a:pt x="598" y="18"/>
                    <a:pt x="3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11"/>
            <p:cNvSpPr/>
            <p:nvPr/>
          </p:nvSpPr>
          <p:spPr>
            <a:xfrm>
              <a:off x="1280867" y="-760737"/>
              <a:ext cx="130776" cy="153228"/>
            </a:xfrm>
            <a:custGeom>
              <a:avLst/>
              <a:gdLst/>
              <a:ahLst/>
              <a:cxnLst/>
              <a:rect l="l" t="t" r="r" b="b"/>
              <a:pathLst>
                <a:path w="798" h="935" extrusionOk="0">
                  <a:moveTo>
                    <a:pt x="544" y="1"/>
                  </a:moveTo>
                  <a:cubicBezTo>
                    <a:pt x="381" y="19"/>
                    <a:pt x="272" y="182"/>
                    <a:pt x="199" y="327"/>
                  </a:cubicBezTo>
                  <a:cubicBezTo>
                    <a:pt x="127" y="436"/>
                    <a:pt x="0" y="707"/>
                    <a:pt x="55" y="852"/>
                  </a:cubicBezTo>
                  <a:cubicBezTo>
                    <a:pt x="65" y="912"/>
                    <a:pt x="91" y="935"/>
                    <a:pt x="126" y="935"/>
                  </a:cubicBezTo>
                  <a:cubicBezTo>
                    <a:pt x="218" y="935"/>
                    <a:pt x="369" y="778"/>
                    <a:pt x="435" y="725"/>
                  </a:cubicBezTo>
                  <a:cubicBezTo>
                    <a:pt x="544" y="653"/>
                    <a:pt x="634" y="599"/>
                    <a:pt x="707" y="472"/>
                  </a:cubicBezTo>
                  <a:cubicBezTo>
                    <a:pt x="779" y="363"/>
                    <a:pt x="797" y="236"/>
                    <a:pt x="743" y="110"/>
                  </a:cubicBezTo>
                  <a:cubicBezTo>
                    <a:pt x="725" y="73"/>
                    <a:pt x="670" y="19"/>
                    <a:pt x="6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11"/>
            <p:cNvSpPr/>
            <p:nvPr/>
          </p:nvSpPr>
          <p:spPr>
            <a:xfrm>
              <a:off x="954415" y="-1024748"/>
              <a:ext cx="359225" cy="528349"/>
            </a:xfrm>
            <a:custGeom>
              <a:avLst/>
              <a:gdLst/>
              <a:ahLst/>
              <a:cxnLst/>
              <a:rect l="l" t="t" r="r" b="b"/>
              <a:pathLst>
                <a:path w="2192" h="3224" fill="none" extrusionOk="0">
                  <a:moveTo>
                    <a:pt x="2191" y="3224"/>
                  </a:moveTo>
                  <a:cubicBezTo>
                    <a:pt x="1884" y="1938"/>
                    <a:pt x="1087" y="779"/>
                    <a:pt x="0" y="0"/>
                  </a:cubicBezTo>
                </a:path>
              </a:pathLst>
            </a:custGeom>
            <a:noFill/>
            <a:ln w="27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7" name="Google Shape;697;p11"/>
          <p:cNvSpPr txBox="1">
            <a:spLocks noGrp="1"/>
          </p:cNvSpPr>
          <p:nvPr>
            <p:ph type="title" hasCustomPrompt="1"/>
          </p:nvPr>
        </p:nvSpPr>
        <p:spPr>
          <a:xfrm>
            <a:off x="713125" y="1449175"/>
            <a:ext cx="7717800" cy="1073100"/>
          </a:xfrm>
          <a:prstGeom prst="rect">
            <a:avLst/>
          </a:prstGeom>
        </p:spPr>
        <p:txBody>
          <a:bodyPr spcFirstLastPara="1" wrap="square" lIns="91425" tIns="91425" rIns="91425" bIns="91425" anchor="ctr" anchorCtr="0">
            <a:noAutofit/>
          </a:bodyPr>
          <a:lstStyle>
            <a:lvl1pPr lvl="0" algn="ctr">
              <a:spcBef>
                <a:spcPts val="0"/>
              </a:spcBef>
              <a:spcAft>
                <a:spcPts val="0"/>
              </a:spcAft>
              <a:buSzPts val="10000"/>
              <a:buNone/>
              <a:defRPr sz="10000" b="1">
                <a:solidFill>
                  <a:schemeClr val="accent1"/>
                </a:solidFill>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698" name="Google Shape;698;p11"/>
          <p:cNvSpPr txBox="1">
            <a:spLocks noGrp="1"/>
          </p:cNvSpPr>
          <p:nvPr>
            <p:ph type="subTitle" idx="1"/>
          </p:nvPr>
        </p:nvSpPr>
        <p:spPr>
          <a:xfrm>
            <a:off x="1403650" y="2640650"/>
            <a:ext cx="6336600" cy="7134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pic>
        <p:nvPicPr>
          <p:cNvPr id="123" name="图片 7">
            <a:extLst>
              <a:ext uri="{FF2B5EF4-FFF2-40B4-BE49-F238E27FC236}">
                <a16:creationId xmlns:a16="http://schemas.microsoft.com/office/drawing/2014/main" xmlns="" id="{3330B0CD-F72E-4DC3-9D17-0649061A41E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flipV="1">
            <a:off x="2000250" y="-2000250"/>
            <a:ext cx="5143500" cy="914400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ags" Target="../tags/tag1.xml"/><Relationship Id="rId3" Type="http://schemas.openxmlformats.org/officeDocument/2006/relationships/slideLayout" Target="../slideLayouts/slideLayout3.xml"/><Relationship Id="rId21" Type="http://schemas.openxmlformats.org/officeDocument/2006/relationships/tags" Target="../tags/tag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ags" Target="../tags/tag3.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19.xml"/><Relationship Id="rId7" Type="http://schemas.openxmlformats.org/officeDocument/2006/relationships/image" Target="../media/image2.png"/><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4"/>
        </a:solidFill>
        <a:effectLst/>
      </p:bgPr>
    </p:bg>
    <p:spTree>
      <p:nvGrpSpPr>
        <p:cNvPr id="1" name="Shape 5"/>
        <p:cNvGrpSpPr/>
        <p:nvPr/>
      </p:nvGrpSpPr>
      <p:grpSpPr>
        <a:xfrm>
          <a:off x="0" y="0"/>
          <a:ext cx="0" cy="0"/>
          <a:chOff x="0" y="0"/>
          <a:chExt cx="0" cy="0"/>
        </a:xfrm>
      </p:grpSpPr>
      <p:sp>
        <p:nvSpPr>
          <p:cNvPr id="4" name="9Slide.vn - 2019">
            <a:extLst>
              <a:ext uri="{FF2B5EF4-FFF2-40B4-BE49-F238E27FC236}">
                <a16:creationId xmlns:a16="http://schemas.microsoft.com/office/drawing/2014/main" xmlns="" id="{0182803A-72E3-4394-8FDA-4803BA890664}"/>
              </a:ext>
            </a:extLst>
          </p:cNvPr>
          <p:cNvSpPr txBox="1"/>
          <p:nvPr userDrawn="1"/>
        </p:nvSpPr>
        <p:spPr>
          <a:xfrm>
            <a:off x="0" y="-1512332"/>
            <a:ext cx="9144000" cy="369332"/>
          </a:xfrm>
          <a:prstGeom prst="rect">
            <a:avLst/>
          </a:prstGeom>
          <a:noFill/>
        </p:spPr>
        <p:txBody>
          <a:bodyPr vert="horz" rtlCol="0">
            <a:spAutoFit/>
          </a:bodyPr>
          <a:lstStyle/>
          <a:p>
            <a:pPr algn="ctr"/>
            <a:r>
              <a:rPr lang="en-US" sz="1800">
                <a:solidFill>
                  <a:srgbClr val="CFCFCF"/>
                </a:solidFill>
              </a:rPr>
              <a:t>www.9slide.vn</a:t>
            </a:r>
          </a:p>
        </p:txBody>
      </p:sp>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Lilita One"/>
              <a:buNone/>
              <a:defRPr sz="3000">
                <a:solidFill>
                  <a:schemeClr val="dk1"/>
                </a:solidFill>
                <a:latin typeface="Lilita One"/>
                <a:ea typeface="Lilita One"/>
                <a:cs typeface="Lilita One"/>
                <a:sym typeface="Lilita One"/>
              </a:defRPr>
            </a:lvl1pPr>
            <a:lvl2pPr lvl="1" rtl="0">
              <a:spcBef>
                <a:spcPts val="0"/>
              </a:spcBef>
              <a:spcAft>
                <a:spcPts val="0"/>
              </a:spcAft>
              <a:buClr>
                <a:schemeClr val="dk1"/>
              </a:buClr>
              <a:buSzPts val="3000"/>
              <a:buFont typeface="Cedarville Cursive"/>
              <a:buNone/>
              <a:defRPr sz="3000">
                <a:solidFill>
                  <a:schemeClr val="dk1"/>
                </a:solidFill>
                <a:latin typeface="Cedarville Cursive"/>
                <a:ea typeface="Cedarville Cursive"/>
                <a:cs typeface="Cedarville Cursive"/>
                <a:sym typeface="Cedarville Cursive"/>
              </a:defRPr>
            </a:lvl2pPr>
            <a:lvl3pPr lvl="2" rtl="0">
              <a:spcBef>
                <a:spcPts val="0"/>
              </a:spcBef>
              <a:spcAft>
                <a:spcPts val="0"/>
              </a:spcAft>
              <a:buClr>
                <a:schemeClr val="dk1"/>
              </a:buClr>
              <a:buSzPts val="3000"/>
              <a:buFont typeface="Cedarville Cursive"/>
              <a:buNone/>
              <a:defRPr sz="3000">
                <a:solidFill>
                  <a:schemeClr val="dk1"/>
                </a:solidFill>
                <a:latin typeface="Cedarville Cursive"/>
                <a:ea typeface="Cedarville Cursive"/>
                <a:cs typeface="Cedarville Cursive"/>
                <a:sym typeface="Cedarville Cursive"/>
              </a:defRPr>
            </a:lvl3pPr>
            <a:lvl4pPr lvl="3" rtl="0">
              <a:spcBef>
                <a:spcPts val="0"/>
              </a:spcBef>
              <a:spcAft>
                <a:spcPts val="0"/>
              </a:spcAft>
              <a:buClr>
                <a:schemeClr val="dk1"/>
              </a:buClr>
              <a:buSzPts val="3000"/>
              <a:buFont typeface="Cedarville Cursive"/>
              <a:buNone/>
              <a:defRPr sz="3000">
                <a:solidFill>
                  <a:schemeClr val="dk1"/>
                </a:solidFill>
                <a:latin typeface="Cedarville Cursive"/>
                <a:ea typeface="Cedarville Cursive"/>
                <a:cs typeface="Cedarville Cursive"/>
                <a:sym typeface="Cedarville Cursive"/>
              </a:defRPr>
            </a:lvl4pPr>
            <a:lvl5pPr lvl="4" rtl="0">
              <a:spcBef>
                <a:spcPts val="0"/>
              </a:spcBef>
              <a:spcAft>
                <a:spcPts val="0"/>
              </a:spcAft>
              <a:buClr>
                <a:schemeClr val="dk1"/>
              </a:buClr>
              <a:buSzPts val="3000"/>
              <a:buFont typeface="Cedarville Cursive"/>
              <a:buNone/>
              <a:defRPr sz="3000">
                <a:solidFill>
                  <a:schemeClr val="dk1"/>
                </a:solidFill>
                <a:latin typeface="Cedarville Cursive"/>
                <a:ea typeface="Cedarville Cursive"/>
                <a:cs typeface="Cedarville Cursive"/>
                <a:sym typeface="Cedarville Cursive"/>
              </a:defRPr>
            </a:lvl5pPr>
            <a:lvl6pPr lvl="5" rtl="0">
              <a:spcBef>
                <a:spcPts val="0"/>
              </a:spcBef>
              <a:spcAft>
                <a:spcPts val="0"/>
              </a:spcAft>
              <a:buClr>
                <a:schemeClr val="dk1"/>
              </a:buClr>
              <a:buSzPts val="3000"/>
              <a:buFont typeface="Cedarville Cursive"/>
              <a:buNone/>
              <a:defRPr sz="3000">
                <a:solidFill>
                  <a:schemeClr val="dk1"/>
                </a:solidFill>
                <a:latin typeface="Cedarville Cursive"/>
                <a:ea typeface="Cedarville Cursive"/>
                <a:cs typeface="Cedarville Cursive"/>
                <a:sym typeface="Cedarville Cursive"/>
              </a:defRPr>
            </a:lvl6pPr>
            <a:lvl7pPr lvl="6" rtl="0">
              <a:spcBef>
                <a:spcPts val="0"/>
              </a:spcBef>
              <a:spcAft>
                <a:spcPts val="0"/>
              </a:spcAft>
              <a:buClr>
                <a:schemeClr val="dk1"/>
              </a:buClr>
              <a:buSzPts val="3000"/>
              <a:buFont typeface="Cedarville Cursive"/>
              <a:buNone/>
              <a:defRPr sz="3000">
                <a:solidFill>
                  <a:schemeClr val="dk1"/>
                </a:solidFill>
                <a:latin typeface="Cedarville Cursive"/>
                <a:ea typeface="Cedarville Cursive"/>
                <a:cs typeface="Cedarville Cursive"/>
                <a:sym typeface="Cedarville Cursive"/>
              </a:defRPr>
            </a:lvl7pPr>
            <a:lvl8pPr lvl="7" rtl="0">
              <a:spcBef>
                <a:spcPts val="0"/>
              </a:spcBef>
              <a:spcAft>
                <a:spcPts val="0"/>
              </a:spcAft>
              <a:buClr>
                <a:schemeClr val="dk1"/>
              </a:buClr>
              <a:buSzPts val="3000"/>
              <a:buFont typeface="Cedarville Cursive"/>
              <a:buNone/>
              <a:defRPr sz="3000">
                <a:solidFill>
                  <a:schemeClr val="dk1"/>
                </a:solidFill>
                <a:latin typeface="Cedarville Cursive"/>
                <a:ea typeface="Cedarville Cursive"/>
                <a:cs typeface="Cedarville Cursive"/>
                <a:sym typeface="Cedarville Cursive"/>
              </a:defRPr>
            </a:lvl8pPr>
            <a:lvl9pPr lvl="8" rtl="0">
              <a:spcBef>
                <a:spcPts val="0"/>
              </a:spcBef>
              <a:spcAft>
                <a:spcPts val="0"/>
              </a:spcAft>
              <a:buClr>
                <a:schemeClr val="dk1"/>
              </a:buClr>
              <a:buSzPts val="3000"/>
              <a:buFont typeface="Cedarville Cursive"/>
              <a:buNone/>
              <a:defRPr sz="3000">
                <a:solidFill>
                  <a:schemeClr val="dk1"/>
                </a:solidFill>
                <a:latin typeface="Cedarville Cursive"/>
                <a:ea typeface="Cedarville Cursive"/>
                <a:cs typeface="Cedarville Cursive"/>
                <a:sym typeface="Cedarville Cursiv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1pPr>
            <a:lvl2pPr marL="914400" lvl="1" indent="-317500">
              <a:lnSpc>
                <a:spcPct val="115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2pPr>
            <a:lvl3pPr marL="1371600" lvl="2" indent="-317500">
              <a:lnSpc>
                <a:spcPct val="115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3pPr>
            <a:lvl4pPr marL="1828800" lvl="3" indent="-317500">
              <a:lnSpc>
                <a:spcPct val="115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4pPr>
            <a:lvl5pPr marL="2286000" lvl="4" indent="-317500">
              <a:lnSpc>
                <a:spcPct val="115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5pPr>
            <a:lvl6pPr marL="2743200" lvl="5" indent="-317500">
              <a:lnSpc>
                <a:spcPct val="115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6pPr>
            <a:lvl7pPr marL="3200400" lvl="6" indent="-317500">
              <a:lnSpc>
                <a:spcPct val="115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7pPr>
            <a:lvl8pPr marL="3657600" lvl="7" indent="-317500">
              <a:lnSpc>
                <a:spcPct val="115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8pPr>
            <a:lvl9pPr marL="4114800" lvl="8" indent="-317500">
              <a:lnSpc>
                <a:spcPct val="115000"/>
              </a:lnSpc>
              <a:spcBef>
                <a:spcPts val="1600"/>
              </a:spcBef>
              <a:spcAft>
                <a:spcPts val="1600"/>
              </a:spcAft>
              <a:buClr>
                <a:schemeClr val="dk1"/>
              </a:buClr>
              <a:buSzPts val="1400"/>
              <a:buFont typeface="Montserrat"/>
              <a:buChar char="■"/>
              <a:defRPr>
                <a:solidFill>
                  <a:schemeClr val="dk1"/>
                </a:solidFill>
                <a:latin typeface="Montserrat"/>
                <a:ea typeface="Montserrat"/>
                <a:cs typeface="Montserrat"/>
                <a:sym typeface="Montserrat"/>
              </a:defRPr>
            </a:lvl9pPr>
          </a:lstStyle>
          <a:p>
            <a:endParaRPr/>
          </a:p>
        </p:txBody>
      </p:sp>
      <p:sp>
        <p:nvSpPr>
          <p:cNvPr id="5" name="Oval 4">
            <a:extLst>
              <a:ext uri="{FF2B5EF4-FFF2-40B4-BE49-F238E27FC236}">
                <a16:creationId xmlns:a16="http://schemas.microsoft.com/office/drawing/2014/main" xmlns="" id="{8ED71844-EA0F-4B99-984E-DAAA5F05DADF}"/>
              </a:ext>
            </a:extLst>
          </p:cNvPr>
          <p:cNvSpPr>
            <a:spLocks noChangeAspect="1"/>
          </p:cNvSpPr>
          <p:nvPr userDrawn="1">
            <p:custDataLst>
              <p:tags r:id="rId18"/>
            </p:custDataLst>
          </p:nvPr>
        </p:nvSpPr>
        <p:spPr>
          <a:xfrm>
            <a:off x="-2578100" y="-1988582"/>
            <a:ext cx="965200" cy="952500"/>
          </a:xfrm>
          <a:prstGeom prst="ellipse">
            <a:avLst/>
          </a:prstGeom>
          <a:blipFill dpi="0" rotWithShape="0">
            <a:blip r:embed="rId22">
              <a:alphaModFix/>
              <a:extLst>
                <a:ext uri="{28A0092B-C50C-407E-A947-70E740481C1C}">
                  <a14:useLocalDpi xmlns:a14="http://schemas.microsoft.com/office/drawing/2010/main" val="0"/>
                </a:ext>
              </a:extLst>
            </a:blip>
            <a:srcRect/>
            <a:stretch>
              <a:fillRect t="-667" b="-667"/>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xmlns="" id="{B1B0672E-5371-4428-8FF9-4E0FD8A17529}"/>
              </a:ext>
            </a:extLst>
          </p:cNvPr>
          <p:cNvSpPr>
            <a:spLocks noChangeAspect="1"/>
          </p:cNvSpPr>
          <p:nvPr userDrawn="1">
            <p:custDataLst>
              <p:tags r:id="rId19"/>
            </p:custDataLst>
          </p:nvPr>
        </p:nvSpPr>
        <p:spPr>
          <a:xfrm>
            <a:off x="10007600" y="6286500"/>
            <a:ext cx="965200" cy="952500"/>
          </a:xfrm>
          <a:prstGeom prst="ellipse">
            <a:avLst/>
          </a:prstGeom>
          <a:blipFill dpi="0" rotWithShape="0">
            <a:blip r:embed="rId22">
              <a:alphaModFix/>
              <a:extLst>
                <a:ext uri="{28A0092B-C50C-407E-A947-70E740481C1C}">
                  <a14:useLocalDpi xmlns:a14="http://schemas.microsoft.com/office/drawing/2010/main" val="0"/>
                </a:ext>
              </a:extLst>
            </a:blip>
            <a:srcRect/>
            <a:stretch>
              <a:fillRect t="-667" b="-667"/>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xmlns="" id="{2FD0E9F6-3FDC-4D3B-95A8-A81383AB878C}"/>
              </a:ext>
            </a:extLst>
          </p:cNvPr>
          <p:cNvSpPr>
            <a:spLocks noChangeAspect="1"/>
          </p:cNvSpPr>
          <p:nvPr userDrawn="1">
            <p:custDataLst>
              <p:tags r:id="rId20"/>
            </p:custDataLst>
          </p:nvPr>
        </p:nvSpPr>
        <p:spPr>
          <a:xfrm>
            <a:off x="-2844800" y="6419334"/>
            <a:ext cx="965200" cy="952500"/>
          </a:xfrm>
          <a:prstGeom prst="ellipse">
            <a:avLst/>
          </a:prstGeom>
          <a:blipFill dpi="0" rotWithShape="0">
            <a:blip r:embed="rId22">
              <a:alphaModFix amt="0"/>
              <a:extLst>
                <a:ext uri="{28A0092B-C50C-407E-A947-70E740481C1C}">
                  <a14:useLocalDpi xmlns:a14="http://schemas.microsoft.com/office/drawing/2010/main" val="0"/>
                </a:ext>
              </a:extLst>
            </a:blip>
            <a:srcRect/>
            <a:stretch>
              <a:fillRect t="-667" b="-667"/>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xmlns="" id="{090C95D6-C75B-48F8-88E4-64F7B0C59ECA}"/>
              </a:ext>
            </a:extLst>
          </p:cNvPr>
          <p:cNvSpPr>
            <a:spLocks noChangeAspect="1"/>
          </p:cNvSpPr>
          <p:nvPr userDrawn="1">
            <p:custDataLst>
              <p:tags r:id="rId21"/>
            </p:custDataLst>
          </p:nvPr>
        </p:nvSpPr>
        <p:spPr>
          <a:xfrm>
            <a:off x="10515600" y="-2311916"/>
            <a:ext cx="965200" cy="952500"/>
          </a:xfrm>
          <a:prstGeom prst="ellipse">
            <a:avLst/>
          </a:prstGeom>
          <a:blipFill dpi="0" rotWithShape="0">
            <a:blip r:embed="rId22">
              <a:alphaModFix amt="0"/>
              <a:extLst>
                <a:ext uri="{28A0092B-C50C-407E-A947-70E740481C1C}">
                  <a14:useLocalDpi xmlns:a14="http://schemas.microsoft.com/office/drawing/2010/main" val="0"/>
                </a:ext>
              </a:extLst>
            </a:blip>
            <a:srcRect/>
            <a:stretch>
              <a:fillRect t="-667" b="-667"/>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82" r:id="rId3"/>
    <p:sldLayoutId id="2147483650" r:id="rId4"/>
    <p:sldLayoutId id="2147483651" r:id="rId5"/>
    <p:sldLayoutId id="2147483652" r:id="rId6"/>
    <p:sldLayoutId id="2147483656" r:id="rId7"/>
    <p:sldLayoutId id="2147483655" r:id="rId8"/>
    <p:sldLayoutId id="2147483657" r:id="rId9"/>
    <p:sldLayoutId id="2147483659" r:id="rId10"/>
    <p:sldLayoutId id="2147483667" r:id="rId11"/>
    <p:sldLayoutId id="2147483670" r:id="rId12"/>
    <p:sldLayoutId id="2147483679" r:id="rId13"/>
    <p:sldLayoutId id="2147483680" r:id="rId14"/>
    <p:sldLayoutId id="2147483681" r:id="rId15"/>
    <p:sldLayoutId id="2147483685"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9Slide.vn - 2019">
            <a:extLst>
              <a:ext uri="{FF2B5EF4-FFF2-40B4-BE49-F238E27FC236}">
                <a16:creationId xmlns:a16="http://schemas.microsoft.com/office/drawing/2014/main" xmlns="" id="{941C54A5-C256-40C7-9BEB-64FED257C1B6}"/>
              </a:ext>
            </a:extLst>
          </p:cNvPr>
          <p:cNvSpPr txBox="1"/>
          <p:nvPr userDrawn="1"/>
        </p:nvSpPr>
        <p:spPr>
          <a:xfrm>
            <a:off x="0" y="-1512332"/>
            <a:ext cx="9144000" cy="369332"/>
          </a:xfrm>
          <a:prstGeom prst="rect">
            <a:avLst/>
          </a:prstGeom>
          <a:noFill/>
        </p:spPr>
        <p:txBody>
          <a:bodyPr vert="horz" rtlCol="0">
            <a:spAutoFit/>
          </a:bodyPr>
          <a:lstStyle/>
          <a:p>
            <a:pPr algn="ctr"/>
            <a:r>
              <a:rPr lang="en-US" sz="1800">
                <a:solidFill>
                  <a:srgbClr val="CFCFCF"/>
                </a:solidFill>
              </a:rPr>
              <a:t>www.9slide.vn</a:t>
            </a:r>
          </a:p>
        </p:txBody>
      </p:sp>
      <p:sp>
        <p:nvSpPr>
          <p:cNvPr id="7" name="文本框 6"/>
          <p:cNvSpPr txBox="1"/>
          <p:nvPr userDrawn="1"/>
        </p:nvSpPr>
        <p:spPr>
          <a:xfrm>
            <a:off x="3238500" y="2228850"/>
            <a:ext cx="2667000" cy="196208"/>
          </a:xfrm>
          <a:prstGeom prst="rect">
            <a:avLst/>
          </a:prstGeom>
          <a:noFill/>
        </p:spPr>
        <p:txBody>
          <a:bodyPr wrap="square" rtlCol="0">
            <a:spAutoFit/>
          </a:bodyPr>
          <a:lstStyle/>
          <a:p>
            <a:r>
              <a:rPr lang="zh-CN" altLang="en-US" sz="225" dirty="0">
                <a:solidFill>
                  <a:schemeClr val="bg1"/>
                </a:solidFill>
                <a:latin typeface="微软雅黑" panose="020B0503020204020204" pitchFamily="34" charset="-122"/>
                <a:ea typeface="微软雅黑" panose="020B0503020204020204" pitchFamily="34" charset="-122"/>
                <a:sym typeface="+mn-ea"/>
              </a:rPr>
              <a:t>感谢您下载包图网平台上提供的</a:t>
            </a:r>
            <a:r>
              <a:rPr lang="en-US" altLang="zh-CN" sz="225" dirty="0">
                <a:solidFill>
                  <a:schemeClr val="bg1"/>
                </a:solidFill>
                <a:latin typeface="微软雅黑" panose="020B0503020204020204" pitchFamily="34" charset="-122"/>
                <a:ea typeface="微软雅黑" panose="020B0503020204020204" pitchFamily="34" charset="-122"/>
                <a:sym typeface="+mn-ea"/>
              </a:rPr>
              <a:t>PPT</a:t>
            </a:r>
            <a:r>
              <a:rPr lang="zh-CN" altLang="en-US" sz="225" dirty="0">
                <a:solidFill>
                  <a:schemeClr val="bg1"/>
                </a:solidFill>
                <a:latin typeface="微软雅黑" panose="020B0503020204020204" pitchFamily="34" charset="-122"/>
                <a:ea typeface="微软雅黑" panose="020B0503020204020204" pitchFamily="34" charset="-122"/>
                <a:sym typeface="+mn-ea"/>
              </a:rPr>
              <a:t>作品，为了您和包图网以及原创作者的利益，</a:t>
            </a:r>
            <a:r>
              <a:rPr lang="en-US" altLang="zh-CN" sz="225" dirty="0">
                <a:solidFill>
                  <a:schemeClr val="bg1"/>
                </a:solidFill>
                <a:latin typeface="微软雅黑" panose="020B0503020204020204" pitchFamily="34" charset="-122"/>
                <a:ea typeface="微软雅黑" panose="020B0503020204020204" pitchFamily="34" charset="-122"/>
                <a:sym typeface="+mn-ea"/>
              </a:rPr>
              <a:t>T</a:t>
            </a:r>
            <a:r>
              <a:rPr lang="zh-CN" altLang="en-US" sz="225" dirty="0">
                <a:solidFill>
                  <a:schemeClr val="bg1"/>
                </a:solidFill>
                <a:latin typeface="微软雅黑" panose="020B0503020204020204" pitchFamily="34" charset="-122"/>
                <a:ea typeface="微软雅黑" panose="020B0503020204020204" pitchFamily="34" charset="-122"/>
                <a:sym typeface="+mn-ea"/>
              </a:rPr>
              <a:t>勿复制、传播、销售，否则将承担法律责任！包图网将对作品进行维权，按照传播下载次数进行十倍的索取赔偿！</a:t>
            </a:r>
          </a:p>
          <a:p>
            <a:r>
              <a:rPr lang="en-US" altLang="zh-CN" sz="450" dirty="0">
                <a:solidFill>
                  <a:schemeClr val="bg1"/>
                </a:solidFill>
                <a:latin typeface="微软雅黑" panose="020B0503020204020204" pitchFamily="34" charset="-122"/>
                <a:ea typeface="微软雅黑" panose="020B0503020204020204" pitchFamily="34" charset="-122"/>
                <a:sym typeface="+mn-ea"/>
              </a:rPr>
              <a:t>ibaotu.com</a:t>
            </a:r>
          </a:p>
        </p:txBody>
      </p:sp>
      <p:pic>
        <p:nvPicPr>
          <p:cNvPr id="8" name="图片 7">
            <a:extLst>
              <a:ext uri="{FF2B5EF4-FFF2-40B4-BE49-F238E27FC236}">
                <a16:creationId xmlns:a16="http://schemas.microsoft.com/office/drawing/2014/main" xmlns="" id="{0CB13444-0C5F-43AF-BB80-22986DD2BE6E}"/>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6200000" flipV="1">
            <a:off x="2000250" y="-2000250"/>
            <a:ext cx="5143500" cy="9144000"/>
          </a:xfrm>
          <a:prstGeom prst="rect">
            <a:avLst/>
          </a:prstGeom>
        </p:spPr>
      </p:pic>
      <p:sp>
        <p:nvSpPr>
          <p:cNvPr id="4" name="Oval 3">
            <a:extLst>
              <a:ext uri="{FF2B5EF4-FFF2-40B4-BE49-F238E27FC236}">
                <a16:creationId xmlns:a16="http://schemas.microsoft.com/office/drawing/2014/main" xmlns="" id="{57BD96C3-2F57-4AA2-8996-8C2EBCE649BB}"/>
              </a:ext>
            </a:extLst>
          </p:cNvPr>
          <p:cNvSpPr>
            <a:spLocks noChangeAspect="1"/>
          </p:cNvSpPr>
          <p:nvPr userDrawn="1">
            <p:custDataLst>
              <p:tags r:id="rId5"/>
            </p:custDataLst>
          </p:nvPr>
        </p:nvSpPr>
        <p:spPr>
          <a:xfrm>
            <a:off x="-2578100" y="-1988582"/>
            <a:ext cx="965200" cy="952500"/>
          </a:xfrm>
          <a:prstGeom prst="ellipse">
            <a:avLst/>
          </a:prstGeom>
          <a:blipFill dpi="0" rotWithShape="0">
            <a:blip r:embed="rId8">
              <a:alphaModFix/>
              <a:extLst>
                <a:ext uri="{28A0092B-C50C-407E-A947-70E740481C1C}">
                  <a14:useLocalDpi xmlns:a14="http://schemas.microsoft.com/office/drawing/2010/main" val="0"/>
                </a:ext>
              </a:extLst>
            </a:blip>
            <a:srcRect/>
            <a:stretch>
              <a:fillRect t="-667" b="-667"/>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xmlns="" id="{51A83182-1AED-45F0-B523-5EA75FA18B45}"/>
              </a:ext>
            </a:extLst>
          </p:cNvPr>
          <p:cNvSpPr>
            <a:spLocks noChangeAspect="1"/>
          </p:cNvSpPr>
          <p:nvPr userDrawn="1">
            <p:custDataLst>
              <p:tags r:id="rId6"/>
            </p:custDataLst>
          </p:nvPr>
        </p:nvSpPr>
        <p:spPr>
          <a:xfrm>
            <a:off x="10007600" y="6286500"/>
            <a:ext cx="965200" cy="952500"/>
          </a:xfrm>
          <a:prstGeom prst="ellipse">
            <a:avLst/>
          </a:prstGeom>
          <a:blipFill dpi="0" rotWithShape="0">
            <a:blip r:embed="rId8">
              <a:alphaModFix/>
              <a:extLst>
                <a:ext uri="{28A0092B-C50C-407E-A947-70E740481C1C}">
                  <a14:useLocalDpi xmlns:a14="http://schemas.microsoft.com/office/drawing/2010/main" val="0"/>
                </a:ext>
              </a:extLst>
            </a:blip>
            <a:srcRect/>
            <a:stretch>
              <a:fillRect t="-667" b="-667"/>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8813502"/>
      </p:ext>
    </p:extLst>
  </p:cSld>
  <p:clrMap bg1="lt1" tx1="dk1" bg2="lt2" tx2="dk2" accent1="accent1" accent2="accent2" accent3="accent3" accent4="accent4" accent5="accent5" accent6="accent6" hlink="hlink" folHlink="folHlink"/>
  <p:sldLayoutIdLst>
    <p:sldLayoutId id="2147483699" r:id="rId1"/>
    <p:sldLayoutId id="2147483701" r:id="rId2"/>
    <p:sldLayoutId id="2147483700" r:id="rId3"/>
  </p:sldLayoutIdLst>
  <mc:AlternateContent xmlns:mc="http://schemas.openxmlformats.org/markup-compatibility/2006" xmlns:p14="http://schemas.microsoft.com/office/powerpoint/2010/main">
    <mc:Choice Requires="p14">
      <p:transition spd="slow" p14:dur="2000" advClick="0" advTm="3000">
        <p:fade/>
      </p:transition>
    </mc:Choice>
    <mc:Fallback xmlns="">
      <p:transition spd="slow" advClick="0" advTm="3000">
        <p:fade/>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6.svg"/><Relationship Id="rId12"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png"/><Relationship Id="rId10" Type="http://schemas.openxmlformats.org/officeDocument/2006/relationships/image" Target="../media/image7.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hyperlink" Target="https://www.youtube.com/watch?v=gZT1yRaDpEw"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7.jpg"/><Relationship Id="rId5" Type="http://schemas.openxmlformats.org/officeDocument/2006/relationships/image" Target="../media/image36.jpg"/><Relationship Id="rId4" Type="http://schemas.openxmlformats.org/officeDocument/2006/relationships/image" Target="../media/image35.jpg"/></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4.xml"/><Relationship Id="rId6" Type="http://schemas.openxmlformats.org/officeDocument/2006/relationships/image" Target="../media/image41.png"/><Relationship Id="rId5" Type="http://schemas.openxmlformats.org/officeDocument/2006/relationships/image" Target="../media/image40.png"/><Relationship Id="rId4" Type="http://schemas.microsoft.com/office/2007/relationships/hdphoto" Target="../media/hdphoto4.wdp"/></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3.png"/><Relationship Id="rId1" Type="http://schemas.openxmlformats.org/officeDocument/2006/relationships/slideLayout" Target="../slideLayouts/slideLayout14.xml"/><Relationship Id="rId5" Type="http://schemas.openxmlformats.org/officeDocument/2006/relationships/image" Target="../media/image10.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3.png"/><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4.png"/><Relationship Id="rId7"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image" Target="../media/image10.svg"/><Relationship Id="rId11" Type="http://schemas.openxmlformats.org/officeDocument/2006/relationships/image" Target="../media/image43.png"/><Relationship Id="rId5" Type="http://schemas.openxmlformats.org/officeDocument/2006/relationships/image" Target="../media/image7.png"/><Relationship Id="rId10" Type="http://schemas.openxmlformats.org/officeDocument/2006/relationships/image" Target="../media/image47.svg"/><Relationship Id="rId4" Type="http://schemas.openxmlformats.org/officeDocument/2006/relationships/image" Target="../media/image17.svg"/><Relationship Id="rId9" Type="http://schemas.openxmlformats.org/officeDocument/2006/relationships/image" Target="../media/image42.png"/></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8" Type="http://schemas.openxmlformats.org/officeDocument/2006/relationships/image" Target="../media/image13.jpg"/><Relationship Id="rId13" Type="http://schemas.openxmlformats.org/officeDocument/2006/relationships/image" Target="../media/image8.png"/><Relationship Id="rId18" Type="http://schemas.openxmlformats.org/officeDocument/2006/relationships/image" Target="../media/image15.png"/><Relationship Id="rId3" Type="http://schemas.openxmlformats.org/officeDocument/2006/relationships/image" Target="../media/image2.png"/><Relationship Id="rId21" Type="http://schemas.openxmlformats.org/officeDocument/2006/relationships/image" Target="../media/image18.png"/><Relationship Id="rId7" Type="http://schemas.openxmlformats.org/officeDocument/2006/relationships/image" Target="../media/image12.png"/><Relationship Id="rId12" Type="http://schemas.openxmlformats.org/officeDocument/2006/relationships/image" Target="../media/image9.png"/><Relationship Id="rId17" Type="http://schemas.openxmlformats.org/officeDocument/2006/relationships/image" Target="../media/image4.png"/><Relationship Id="rId2" Type="http://schemas.openxmlformats.org/officeDocument/2006/relationships/notesSlide" Target="../notesSlides/notesSlide2.xml"/><Relationship Id="rId16" Type="http://schemas.openxmlformats.org/officeDocument/2006/relationships/slide" Target="slide5.xml"/><Relationship Id="rId20" Type="http://schemas.openxmlformats.org/officeDocument/2006/relationships/image" Target="../media/image17.png"/><Relationship Id="rId1" Type="http://schemas.openxmlformats.org/officeDocument/2006/relationships/slideLayout" Target="../slideLayouts/slideLayout3.xml"/><Relationship Id="rId6" Type="http://schemas.openxmlformats.org/officeDocument/2006/relationships/image" Target="../media/image12.png"/><Relationship Id="rId11" Type="http://schemas.openxmlformats.org/officeDocument/2006/relationships/image" Target="../media/image10.png"/><Relationship Id="rId5" Type="http://schemas.microsoft.com/office/2017/06/relationships/model3d" Target="../media/model3d1.glb"/><Relationship Id="rId15" Type="http://schemas.openxmlformats.org/officeDocument/2006/relationships/slide" Target="slide3.xml"/><Relationship Id="rId10" Type="http://schemas.openxmlformats.org/officeDocument/2006/relationships/image" Target="../media/image17.svg"/><Relationship Id="rId19" Type="http://schemas.openxmlformats.org/officeDocument/2006/relationships/image" Target="../media/image16.png"/><Relationship Id="rId4" Type="http://schemas.openxmlformats.org/officeDocument/2006/relationships/slide" Target="slide6.xml"/><Relationship Id="rId9" Type="http://schemas.openxmlformats.org/officeDocument/2006/relationships/image" Target="../media/image14.png"/><Relationship Id="rId14" Type="http://schemas.openxmlformats.org/officeDocument/2006/relationships/slide" Target="slide4.xml"/></Relationships>
</file>

<file path=ppt/slides/_rels/slide20.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4.png"/><Relationship Id="rId7"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46.png"/><Relationship Id="rId5" Type="http://schemas.microsoft.com/office/2007/relationships/hdphoto" Target="../media/hdphoto5.wdp"/><Relationship Id="rId10" Type="http://schemas.openxmlformats.org/officeDocument/2006/relationships/image" Target="../media/image50.png"/><Relationship Id="rId4" Type="http://schemas.openxmlformats.org/officeDocument/2006/relationships/image" Target="../media/image45.png"/><Relationship Id="rId9" Type="http://schemas.openxmlformats.org/officeDocument/2006/relationships/image" Target="../media/image4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54.png"/><Relationship Id="rId4" Type="http://schemas.openxmlformats.org/officeDocument/2006/relationships/image" Target="../media/image53.png"/></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58.png"/><Relationship Id="rId4" Type="http://schemas.openxmlformats.org/officeDocument/2006/relationships/image" Target="../media/image57.png"/></Relationships>
</file>

<file path=ppt/slides/_rels/slide24.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image" Target="../media/image59.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61.png"/><Relationship Id="rId7"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14.xml"/><Relationship Id="rId6" Type="http://schemas.openxmlformats.org/officeDocument/2006/relationships/image" Target="../media/image17.svg"/><Relationship Id="rId11" Type="http://schemas.openxmlformats.org/officeDocument/2006/relationships/image" Target="../media/image62.png"/><Relationship Id="rId5" Type="http://schemas.openxmlformats.org/officeDocument/2006/relationships/image" Target="../media/image14.png"/><Relationship Id="rId10" Type="http://schemas.openxmlformats.org/officeDocument/2006/relationships/image" Target="../media/image4.png"/><Relationship Id="rId4" Type="http://schemas.openxmlformats.org/officeDocument/2006/relationships/image" Target="../media/image67.svg"/><Relationship Id="rId9"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22.jpeg"/><Relationship Id="rId13" Type="http://schemas.openxmlformats.org/officeDocument/2006/relationships/image" Target="../media/image27.gif"/><Relationship Id="rId18" Type="http://schemas.openxmlformats.org/officeDocument/2006/relationships/image" Target="../media/image8.png"/><Relationship Id="rId3" Type="http://schemas.openxmlformats.org/officeDocument/2006/relationships/audio" Target="../media/audio1.wav"/><Relationship Id="rId21" Type="http://schemas.microsoft.com/office/2007/relationships/hdphoto" Target="../media/hdphoto1.wdp"/><Relationship Id="rId7" Type="http://schemas.openxmlformats.org/officeDocument/2006/relationships/image" Target="../media/image21.jpeg"/><Relationship Id="rId12" Type="http://schemas.openxmlformats.org/officeDocument/2006/relationships/image" Target="../media/image26.gif"/><Relationship Id="rId17" Type="http://schemas.openxmlformats.org/officeDocument/2006/relationships/image" Target="../media/image9.png"/><Relationship Id="rId2" Type="http://schemas.openxmlformats.org/officeDocument/2006/relationships/notesSlide" Target="../notesSlides/notesSlide3.xml"/><Relationship Id="rId16" Type="http://schemas.openxmlformats.org/officeDocument/2006/relationships/image" Target="../media/image10.png"/><Relationship Id="rId20" Type="http://schemas.openxmlformats.org/officeDocument/2006/relationships/image" Target="../media/image28.png"/><Relationship Id="rId1" Type="http://schemas.openxmlformats.org/officeDocument/2006/relationships/slideLayout" Target="../slideLayouts/slideLayout18.xml"/><Relationship Id="rId6" Type="http://schemas.openxmlformats.org/officeDocument/2006/relationships/image" Target="../media/image20.jpeg"/><Relationship Id="rId11" Type="http://schemas.openxmlformats.org/officeDocument/2006/relationships/image" Target="../media/image25.gif"/><Relationship Id="rId5" Type="http://schemas.openxmlformats.org/officeDocument/2006/relationships/image" Target="../media/image19.png"/><Relationship Id="rId15" Type="http://schemas.openxmlformats.org/officeDocument/2006/relationships/image" Target="../media/image17.svg"/><Relationship Id="rId10" Type="http://schemas.openxmlformats.org/officeDocument/2006/relationships/image" Target="../media/image24.gif"/><Relationship Id="rId19" Type="http://schemas.openxmlformats.org/officeDocument/2006/relationships/slide" Target="slide2.xml"/><Relationship Id="rId4" Type="http://schemas.openxmlformats.org/officeDocument/2006/relationships/audio" Target="../media/audio2.wav"/><Relationship Id="rId9" Type="http://schemas.openxmlformats.org/officeDocument/2006/relationships/image" Target="../media/image23.jpeg"/><Relationship Id="rId14" Type="http://schemas.openxmlformats.org/officeDocument/2006/relationships/image" Target="../media/image14.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63.jpeg"/></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14.xml"/><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image" Target="../media/image66.png"/></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14.xml"/><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image" Target="../media/image66.png"/></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4.png"/><Relationship Id="rId1" Type="http://schemas.openxmlformats.org/officeDocument/2006/relationships/slideLayout" Target="../slideLayouts/slideLayout14.xml"/><Relationship Id="rId4" Type="http://schemas.openxmlformats.org/officeDocument/2006/relationships/image" Target="../media/image9.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7.png"/></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3.png"/><Relationship Id="rId1" Type="http://schemas.openxmlformats.org/officeDocument/2006/relationships/slideLayout" Target="../slideLayouts/slideLayout14.xml"/><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8.png"/><Relationship Id="rId3" Type="http://schemas.openxmlformats.org/officeDocument/2006/relationships/image" Target="../media/image68.png"/><Relationship Id="rId7" Type="http://schemas.openxmlformats.org/officeDocument/2006/relationships/image" Target="../media/image71.png"/><Relationship Id="rId12"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14.xml"/><Relationship Id="rId6" Type="http://schemas.openxmlformats.org/officeDocument/2006/relationships/image" Target="../media/image70.png"/><Relationship Id="rId11" Type="http://schemas.openxmlformats.org/officeDocument/2006/relationships/image" Target="../media/image10.png"/><Relationship Id="rId5" Type="http://schemas.openxmlformats.org/officeDocument/2006/relationships/image" Target="../media/image69.png"/><Relationship Id="rId15" Type="http://schemas.openxmlformats.org/officeDocument/2006/relationships/image" Target="../media/image17.svg"/><Relationship Id="rId10" Type="http://schemas.openxmlformats.org/officeDocument/2006/relationships/image" Target="../media/image10.svg"/><Relationship Id="rId4" Type="http://schemas.openxmlformats.org/officeDocument/2006/relationships/image" Target="../media/image75.svg"/><Relationship Id="rId9" Type="http://schemas.openxmlformats.org/officeDocument/2006/relationships/image" Target="../media/image7.png"/><Relationship Id="rId14" Type="http://schemas.openxmlformats.org/officeDocument/2006/relationships/image" Target="../media/image14.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6.svg"/><Relationship Id="rId12"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png"/><Relationship Id="rId10" Type="http://schemas.openxmlformats.org/officeDocument/2006/relationships/image" Target="../media/image7.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22.jpeg"/><Relationship Id="rId13" Type="http://schemas.openxmlformats.org/officeDocument/2006/relationships/image" Target="../media/image9.png"/><Relationship Id="rId18" Type="http://schemas.openxmlformats.org/officeDocument/2006/relationships/image" Target="../media/image24.gif"/><Relationship Id="rId3" Type="http://schemas.openxmlformats.org/officeDocument/2006/relationships/audio" Target="../media/audio2.wav"/><Relationship Id="rId21" Type="http://schemas.openxmlformats.org/officeDocument/2006/relationships/image" Target="../media/image27.gif"/><Relationship Id="rId7" Type="http://schemas.openxmlformats.org/officeDocument/2006/relationships/image" Target="../media/image21.jpeg"/><Relationship Id="rId12" Type="http://schemas.openxmlformats.org/officeDocument/2006/relationships/image" Target="../media/image10.png"/><Relationship Id="rId17" Type="http://schemas.microsoft.com/office/2007/relationships/hdphoto" Target="../media/hdphoto2.wdp"/><Relationship Id="rId2" Type="http://schemas.openxmlformats.org/officeDocument/2006/relationships/notesSlide" Target="../notesSlides/notesSlide4.xml"/><Relationship Id="rId16" Type="http://schemas.openxmlformats.org/officeDocument/2006/relationships/image" Target="../media/image29.png"/><Relationship Id="rId20" Type="http://schemas.openxmlformats.org/officeDocument/2006/relationships/image" Target="../media/image26.gif"/><Relationship Id="rId1" Type="http://schemas.openxmlformats.org/officeDocument/2006/relationships/slideLayout" Target="../slideLayouts/slideLayout18.xml"/><Relationship Id="rId6" Type="http://schemas.openxmlformats.org/officeDocument/2006/relationships/image" Target="../media/image20.jpeg"/><Relationship Id="rId11" Type="http://schemas.openxmlformats.org/officeDocument/2006/relationships/image" Target="../media/image17.svg"/><Relationship Id="rId5" Type="http://schemas.openxmlformats.org/officeDocument/2006/relationships/image" Target="../media/image19.png"/><Relationship Id="rId15" Type="http://schemas.openxmlformats.org/officeDocument/2006/relationships/slide" Target="slide2.xml"/><Relationship Id="rId10" Type="http://schemas.openxmlformats.org/officeDocument/2006/relationships/image" Target="../media/image14.png"/><Relationship Id="rId19" Type="http://schemas.openxmlformats.org/officeDocument/2006/relationships/image" Target="../media/image25.gif"/><Relationship Id="rId4" Type="http://schemas.openxmlformats.org/officeDocument/2006/relationships/audio" Target="../media/audio1.wav"/><Relationship Id="rId9" Type="http://schemas.openxmlformats.org/officeDocument/2006/relationships/image" Target="../media/image23.jpeg"/><Relationship Id="rId1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22.jpeg"/><Relationship Id="rId13" Type="http://schemas.openxmlformats.org/officeDocument/2006/relationships/image" Target="../media/image27.gif"/><Relationship Id="rId18" Type="http://schemas.openxmlformats.org/officeDocument/2006/relationships/image" Target="../media/image10.png"/><Relationship Id="rId3" Type="http://schemas.openxmlformats.org/officeDocument/2006/relationships/audio" Target="../media/audio1.wav"/><Relationship Id="rId21" Type="http://schemas.openxmlformats.org/officeDocument/2006/relationships/slide" Target="slide2.xml"/><Relationship Id="rId7" Type="http://schemas.openxmlformats.org/officeDocument/2006/relationships/image" Target="../media/image21.jpeg"/><Relationship Id="rId12" Type="http://schemas.openxmlformats.org/officeDocument/2006/relationships/image" Target="../media/image26.gif"/><Relationship Id="rId17" Type="http://schemas.openxmlformats.org/officeDocument/2006/relationships/image" Target="../media/image17.svg"/><Relationship Id="rId2" Type="http://schemas.openxmlformats.org/officeDocument/2006/relationships/notesSlide" Target="../notesSlides/notesSlide5.xml"/><Relationship Id="rId16" Type="http://schemas.openxmlformats.org/officeDocument/2006/relationships/image" Target="../media/image14.png"/><Relationship Id="rId20" Type="http://schemas.openxmlformats.org/officeDocument/2006/relationships/image" Target="../media/image8.png"/><Relationship Id="rId1" Type="http://schemas.openxmlformats.org/officeDocument/2006/relationships/slideLayout" Target="../slideLayouts/slideLayout18.xml"/><Relationship Id="rId6" Type="http://schemas.openxmlformats.org/officeDocument/2006/relationships/image" Target="../media/image20.jpeg"/><Relationship Id="rId11" Type="http://schemas.openxmlformats.org/officeDocument/2006/relationships/image" Target="../media/image25.gif"/><Relationship Id="rId5" Type="http://schemas.openxmlformats.org/officeDocument/2006/relationships/image" Target="../media/image19.png"/><Relationship Id="rId15" Type="http://schemas.microsoft.com/office/2007/relationships/hdphoto" Target="../media/hdphoto3.wdp"/><Relationship Id="rId10" Type="http://schemas.openxmlformats.org/officeDocument/2006/relationships/image" Target="../media/image24.gif"/><Relationship Id="rId19" Type="http://schemas.openxmlformats.org/officeDocument/2006/relationships/image" Target="../media/image9.png"/><Relationship Id="rId4" Type="http://schemas.openxmlformats.org/officeDocument/2006/relationships/audio" Target="../media/audio2.wav"/><Relationship Id="rId9" Type="http://schemas.openxmlformats.org/officeDocument/2006/relationships/image" Target="../media/image23.jpeg"/><Relationship Id="rId14" Type="http://schemas.openxmlformats.org/officeDocument/2006/relationships/image" Target="../media/image30.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6.svg"/><Relationship Id="rId12"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png"/><Relationship Id="rId10" Type="http://schemas.openxmlformats.org/officeDocument/2006/relationships/image" Target="../media/image7.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15.png"/><Relationship Id="rId5" Type="http://schemas.openxmlformats.org/officeDocument/2006/relationships/image" Target="../media/image17.sv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10.svg"/><Relationship Id="rId12" Type="http://schemas.openxmlformats.org/officeDocument/2006/relationships/image" Target="../media/image36.sv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32.png"/><Relationship Id="rId5" Type="http://schemas.openxmlformats.org/officeDocument/2006/relationships/image" Target="../media/image17.svg"/><Relationship Id="rId10" Type="http://schemas.openxmlformats.org/officeDocument/2006/relationships/image" Target="../media/image4.png"/><Relationship Id="rId4" Type="http://schemas.openxmlformats.org/officeDocument/2006/relationships/image" Target="../media/image14.png"/><Relationship Id="rId9"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25"/>
        <p:cNvGrpSpPr/>
        <p:nvPr/>
      </p:nvGrpSpPr>
      <p:grpSpPr>
        <a:xfrm>
          <a:off x="0" y="0"/>
          <a:ext cx="0" cy="0"/>
          <a:chOff x="0" y="0"/>
          <a:chExt cx="0" cy="0"/>
        </a:xfrm>
      </p:grpSpPr>
      <p:pic>
        <p:nvPicPr>
          <p:cNvPr id="33" name="图片 7">
            <a:extLst>
              <a:ext uri="{FF2B5EF4-FFF2-40B4-BE49-F238E27FC236}">
                <a16:creationId xmlns:a16="http://schemas.microsoft.com/office/drawing/2014/main" xmlns="" id="{87FEF490-9E6C-45ED-8A12-7EB8A41BD7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flipV="1">
            <a:off x="2000250" y="-2000250"/>
            <a:ext cx="5143500" cy="9144000"/>
          </a:xfrm>
          <a:prstGeom prst="rect">
            <a:avLst/>
          </a:prstGeom>
        </p:spPr>
      </p:pic>
      <p:sp>
        <p:nvSpPr>
          <p:cNvPr id="112" name="Google Shape;2324;p35">
            <a:extLst>
              <a:ext uri="{FF2B5EF4-FFF2-40B4-BE49-F238E27FC236}">
                <a16:creationId xmlns:a16="http://schemas.microsoft.com/office/drawing/2014/main" xmlns="" id="{BB6698E7-659B-4032-ACC5-3F5D6984BA34}"/>
              </a:ext>
            </a:extLst>
          </p:cNvPr>
          <p:cNvSpPr/>
          <p:nvPr/>
        </p:nvSpPr>
        <p:spPr>
          <a:xfrm rot="-40072">
            <a:off x="3231348" y="633634"/>
            <a:ext cx="2681305" cy="673104"/>
          </a:xfrm>
          <a:custGeom>
            <a:avLst/>
            <a:gdLst/>
            <a:ahLst/>
            <a:cxnLst/>
            <a:rect l="l" t="t" r="r" b="b"/>
            <a:pathLst>
              <a:path w="25776" h="6184" extrusionOk="0">
                <a:moveTo>
                  <a:pt x="6" y="1"/>
                </a:moveTo>
                <a:cubicBezTo>
                  <a:pt x="245" y="199"/>
                  <a:pt x="325" y="514"/>
                  <a:pt x="31" y="864"/>
                </a:cubicBezTo>
                <a:cubicBezTo>
                  <a:pt x="154" y="982"/>
                  <a:pt x="246" y="1150"/>
                  <a:pt x="234" y="1337"/>
                </a:cubicBezTo>
                <a:cubicBezTo>
                  <a:pt x="224" y="1452"/>
                  <a:pt x="181" y="1562"/>
                  <a:pt x="162" y="1672"/>
                </a:cubicBezTo>
                <a:cubicBezTo>
                  <a:pt x="113" y="1968"/>
                  <a:pt x="230" y="2263"/>
                  <a:pt x="278" y="2557"/>
                </a:cubicBezTo>
                <a:cubicBezTo>
                  <a:pt x="324" y="2852"/>
                  <a:pt x="257" y="3224"/>
                  <a:pt x="1" y="3327"/>
                </a:cubicBezTo>
                <a:cubicBezTo>
                  <a:pt x="45" y="3580"/>
                  <a:pt x="327" y="3736"/>
                  <a:pt x="333" y="3996"/>
                </a:cubicBezTo>
                <a:cubicBezTo>
                  <a:pt x="335" y="4154"/>
                  <a:pt x="229" y="4287"/>
                  <a:pt x="169" y="4431"/>
                </a:cubicBezTo>
                <a:cubicBezTo>
                  <a:pt x="45" y="4721"/>
                  <a:pt x="105" y="5061"/>
                  <a:pt x="145" y="5380"/>
                </a:cubicBezTo>
                <a:cubicBezTo>
                  <a:pt x="180" y="5657"/>
                  <a:pt x="169" y="5987"/>
                  <a:pt x="10" y="6184"/>
                </a:cubicBezTo>
                <a:lnTo>
                  <a:pt x="25775" y="6184"/>
                </a:lnTo>
                <a:lnTo>
                  <a:pt x="25775" y="6180"/>
                </a:lnTo>
                <a:cubicBezTo>
                  <a:pt x="25661" y="5973"/>
                  <a:pt x="25552" y="5753"/>
                  <a:pt x="25370" y="5617"/>
                </a:cubicBezTo>
                <a:cubicBezTo>
                  <a:pt x="25291" y="5560"/>
                  <a:pt x="25194" y="5505"/>
                  <a:pt x="25178" y="5403"/>
                </a:cubicBezTo>
                <a:cubicBezTo>
                  <a:pt x="25167" y="5338"/>
                  <a:pt x="25197" y="5273"/>
                  <a:pt x="25235" y="5221"/>
                </a:cubicBezTo>
                <a:cubicBezTo>
                  <a:pt x="25310" y="5114"/>
                  <a:pt x="25419" y="5041"/>
                  <a:pt x="25512" y="4951"/>
                </a:cubicBezTo>
                <a:cubicBezTo>
                  <a:pt x="25604" y="4860"/>
                  <a:pt x="25680" y="4727"/>
                  <a:pt x="25658" y="4594"/>
                </a:cubicBezTo>
                <a:cubicBezTo>
                  <a:pt x="25647" y="4547"/>
                  <a:pt x="25626" y="4501"/>
                  <a:pt x="25614" y="4454"/>
                </a:cubicBezTo>
                <a:cubicBezTo>
                  <a:pt x="25571" y="4276"/>
                  <a:pt x="25664" y="4066"/>
                  <a:pt x="25573" y="3911"/>
                </a:cubicBezTo>
                <a:cubicBezTo>
                  <a:pt x="25528" y="3835"/>
                  <a:pt x="25446" y="3787"/>
                  <a:pt x="25414" y="3705"/>
                </a:cubicBezTo>
                <a:cubicBezTo>
                  <a:pt x="25365" y="3578"/>
                  <a:pt x="25451" y="3440"/>
                  <a:pt x="25531" y="3334"/>
                </a:cubicBezTo>
                <a:cubicBezTo>
                  <a:pt x="25612" y="3230"/>
                  <a:pt x="25693" y="3088"/>
                  <a:pt x="25636" y="2964"/>
                </a:cubicBezTo>
                <a:cubicBezTo>
                  <a:pt x="25622" y="2932"/>
                  <a:pt x="25598" y="2905"/>
                  <a:pt x="25588" y="2871"/>
                </a:cubicBezTo>
                <a:cubicBezTo>
                  <a:pt x="25571" y="2806"/>
                  <a:pt x="25607" y="2739"/>
                  <a:pt x="25618" y="2673"/>
                </a:cubicBezTo>
                <a:cubicBezTo>
                  <a:pt x="25639" y="2554"/>
                  <a:pt x="25566" y="2427"/>
                  <a:pt x="25460" y="2396"/>
                </a:cubicBezTo>
                <a:cubicBezTo>
                  <a:pt x="25666" y="2146"/>
                  <a:pt x="25707" y="1753"/>
                  <a:pt x="25557" y="1460"/>
                </a:cubicBezTo>
                <a:cubicBezTo>
                  <a:pt x="25501" y="1350"/>
                  <a:pt x="25417" y="1229"/>
                  <a:pt x="25460" y="1110"/>
                </a:cubicBezTo>
                <a:cubicBezTo>
                  <a:pt x="25489" y="1025"/>
                  <a:pt x="25574" y="979"/>
                  <a:pt x="25626" y="906"/>
                </a:cubicBezTo>
                <a:cubicBezTo>
                  <a:pt x="25717" y="780"/>
                  <a:pt x="25690" y="599"/>
                  <a:pt x="25671" y="439"/>
                </a:cubicBezTo>
                <a:cubicBezTo>
                  <a:pt x="25652" y="284"/>
                  <a:pt x="25660" y="97"/>
                  <a:pt x="25775" y="7"/>
                </a:cubicBezTo>
                <a:lnTo>
                  <a:pt x="25775" y="1"/>
                </a:lnTo>
                <a:close/>
              </a:path>
            </a:pathLst>
          </a:custGeom>
          <a:solidFill>
            <a:srgbClr val="F5DABD"/>
          </a:solidFill>
          <a:ln>
            <a:noFill/>
          </a:ln>
          <a:effectLst>
            <a:outerShdw dist="19050" dir="5400000" algn="bl" rotWithShape="0">
              <a:srgbClr val="000000">
                <a:alpha val="19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26" name="Google Shape;2226;p39"/>
          <p:cNvSpPr txBox="1">
            <a:spLocks noGrp="1"/>
          </p:cNvSpPr>
          <p:nvPr>
            <p:ph type="ctrTitle"/>
          </p:nvPr>
        </p:nvSpPr>
        <p:spPr>
          <a:xfrm>
            <a:off x="3653554" y="677931"/>
            <a:ext cx="1836892" cy="584508"/>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800">
                <a:solidFill>
                  <a:srgbClr val="0070C0"/>
                </a:solidFill>
                <a:latin typeface="UVN Mang Cau Nang" panose="03060902050402020B05" pitchFamily="66" charset="0"/>
              </a:rPr>
              <a:t>Địa lí</a:t>
            </a:r>
            <a:endParaRPr sz="4800">
              <a:solidFill>
                <a:srgbClr val="0070C0"/>
              </a:solidFill>
              <a:latin typeface="UVN Mang Cau Nang" panose="03060902050402020B05" pitchFamily="66" charset="0"/>
            </a:endParaRPr>
          </a:p>
        </p:txBody>
      </p:sp>
      <p:sp>
        <p:nvSpPr>
          <p:cNvPr id="110" name="Google Shape;2326;p35">
            <a:extLst>
              <a:ext uri="{FF2B5EF4-FFF2-40B4-BE49-F238E27FC236}">
                <a16:creationId xmlns:a16="http://schemas.microsoft.com/office/drawing/2014/main" xmlns="" id="{DFD77CB7-2BC4-43BF-86F5-DCF23EF51839}"/>
              </a:ext>
            </a:extLst>
          </p:cNvPr>
          <p:cNvSpPr txBox="1">
            <a:spLocks/>
          </p:cNvSpPr>
          <p:nvPr/>
        </p:nvSpPr>
        <p:spPr>
          <a:xfrm>
            <a:off x="1699260" y="1400489"/>
            <a:ext cx="5794505" cy="197231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accent5"/>
              </a:buClr>
              <a:buSzPts val="1400"/>
              <a:buFont typeface="Manrope Medium"/>
              <a:buChar char="●"/>
              <a:defRPr sz="1400" b="0" i="0" u="none" strike="noStrike" cap="none">
                <a:solidFill>
                  <a:schemeClr val="accent5"/>
                </a:solidFill>
                <a:latin typeface="Manrope Medium"/>
                <a:ea typeface="Manrope Medium"/>
                <a:cs typeface="Manrope Medium"/>
                <a:sym typeface="Manrope Medium"/>
              </a:defRPr>
            </a:lvl1pPr>
            <a:lvl2pPr marL="914400" marR="0" lvl="1" indent="-317500" algn="l" rtl="0">
              <a:lnSpc>
                <a:spcPct val="100000"/>
              </a:lnSpc>
              <a:spcBef>
                <a:spcPts val="0"/>
              </a:spcBef>
              <a:spcAft>
                <a:spcPts val="0"/>
              </a:spcAft>
              <a:buClr>
                <a:schemeClr val="accent5"/>
              </a:buClr>
              <a:buSzPts val="1400"/>
              <a:buFont typeface="Manrope Medium"/>
              <a:buChar char="○"/>
              <a:defRPr sz="1400" b="0" i="0" u="none" strike="noStrike" cap="none">
                <a:solidFill>
                  <a:schemeClr val="accent5"/>
                </a:solidFill>
                <a:latin typeface="Manrope Medium"/>
                <a:ea typeface="Manrope Medium"/>
                <a:cs typeface="Manrope Medium"/>
                <a:sym typeface="Manrope Medium"/>
              </a:defRPr>
            </a:lvl2pPr>
            <a:lvl3pPr marL="1371600" marR="0" lvl="2" indent="-317500" algn="l" rtl="0">
              <a:lnSpc>
                <a:spcPct val="100000"/>
              </a:lnSpc>
              <a:spcBef>
                <a:spcPts val="0"/>
              </a:spcBef>
              <a:spcAft>
                <a:spcPts val="0"/>
              </a:spcAft>
              <a:buClr>
                <a:schemeClr val="accent5"/>
              </a:buClr>
              <a:buSzPts val="1400"/>
              <a:buFont typeface="Manrope Medium"/>
              <a:buChar char="■"/>
              <a:defRPr sz="1400" b="0" i="0" u="none" strike="noStrike" cap="none">
                <a:solidFill>
                  <a:schemeClr val="accent5"/>
                </a:solidFill>
                <a:latin typeface="Manrope Medium"/>
                <a:ea typeface="Manrope Medium"/>
                <a:cs typeface="Manrope Medium"/>
                <a:sym typeface="Manrope Medium"/>
              </a:defRPr>
            </a:lvl3pPr>
            <a:lvl4pPr marL="1828800" marR="0" lvl="3" indent="-317500" algn="l" rtl="0">
              <a:lnSpc>
                <a:spcPct val="100000"/>
              </a:lnSpc>
              <a:spcBef>
                <a:spcPts val="0"/>
              </a:spcBef>
              <a:spcAft>
                <a:spcPts val="0"/>
              </a:spcAft>
              <a:buClr>
                <a:schemeClr val="accent5"/>
              </a:buClr>
              <a:buSzPts val="1400"/>
              <a:buFont typeface="Manrope Medium"/>
              <a:buChar char="●"/>
              <a:defRPr sz="1400" b="0" i="0" u="none" strike="noStrike" cap="none">
                <a:solidFill>
                  <a:schemeClr val="accent5"/>
                </a:solidFill>
                <a:latin typeface="Manrope Medium"/>
                <a:ea typeface="Manrope Medium"/>
                <a:cs typeface="Manrope Medium"/>
                <a:sym typeface="Manrope Medium"/>
              </a:defRPr>
            </a:lvl4pPr>
            <a:lvl5pPr marL="2286000" marR="0" lvl="4" indent="-317500" algn="l" rtl="0">
              <a:lnSpc>
                <a:spcPct val="100000"/>
              </a:lnSpc>
              <a:spcBef>
                <a:spcPts val="0"/>
              </a:spcBef>
              <a:spcAft>
                <a:spcPts val="0"/>
              </a:spcAft>
              <a:buClr>
                <a:schemeClr val="accent5"/>
              </a:buClr>
              <a:buSzPts val="1400"/>
              <a:buFont typeface="Manrope Medium"/>
              <a:buChar char="○"/>
              <a:defRPr sz="1400" b="0" i="0" u="none" strike="noStrike" cap="none">
                <a:solidFill>
                  <a:schemeClr val="accent5"/>
                </a:solidFill>
                <a:latin typeface="Manrope Medium"/>
                <a:ea typeface="Manrope Medium"/>
                <a:cs typeface="Manrope Medium"/>
                <a:sym typeface="Manrope Medium"/>
              </a:defRPr>
            </a:lvl5pPr>
            <a:lvl6pPr marL="2743200" marR="0" lvl="5" indent="-317500" algn="l" rtl="0">
              <a:lnSpc>
                <a:spcPct val="100000"/>
              </a:lnSpc>
              <a:spcBef>
                <a:spcPts val="0"/>
              </a:spcBef>
              <a:spcAft>
                <a:spcPts val="0"/>
              </a:spcAft>
              <a:buClr>
                <a:schemeClr val="accent5"/>
              </a:buClr>
              <a:buSzPts val="1400"/>
              <a:buFont typeface="Manrope Medium"/>
              <a:buChar char="■"/>
              <a:defRPr sz="1400" b="0" i="0" u="none" strike="noStrike" cap="none">
                <a:solidFill>
                  <a:schemeClr val="accent5"/>
                </a:solidFill>
                <a:latin typeface="Manrope Medium"/>
                <a:ea typeface="Manrope Medium"/>
                <a:cs typeface="Manrope Medium"/>
                <a:sym typeface="Manrope Medium"/>
              </a:defRPr>
            </a:lvl6pPr>
            <a:lvl7pPr marL="3200400" marR="0" lvl="6" indent="-317500" algn="l" rtl="0">
              <a:lnSpc>
                <a:spcPct val="100000"/>
              </a:lnSpc>
              <a:spcBef>
                <a:spcPts val="0"/>
              </a:spcBef>
              <a:spcAft>
                <a:spcPts val="0"/>
              </a:spcAft>
              <a:buClr>
                <a:schemeClr val="accent5"/>
              </a:buClr>
              <a:buSzPts val="1400"/>
              <a:buFont typeface="Manrope Medium"/>
              <a:buChar char="●"/>
              <a:defRPr sz="1400" b="0" i="0" u="none" strike="noStrike" cap="none">
                <a:solidFill>
                  <a:schemeClr val="accent5"/>
                </a:solidFill>
                <a:latin typeface="Manrope Medium"/>
                <a:ea typeface="Manrope Medium"/>
                <a:cs typeface="Manrope Medium"/>
                <a:sym typeface="Manrope Medium"/>
              </a:defRPr>
            </a:lvl7pPr>
            <a:lvl8pPr marL="3657600" marR="0" lvl="7" indent="-317500" algn="l" rtl="0">
              <a:lnSpc>
                <a:spcPct val="100000"/>
              </a:lnSpc>
              <a:spcBef>
                <a:spcPts val="0"/>
              </a:spcBef>
              <a:spcAft>
                <a:spcPts val="0"/>
              </a:spcAft>
              <a:buClr>
                <a:schemeClr val="accent5"/>
              </a:buClr>
              <a:buSzPts val="1400"/>
              <a:buFont typeface="Manrope Medium"/>
              <a:buChar char="○"/>
              <a:defRPr sz="1400" b="0" i="0" u="none" strike="noStrike" cap="none">
                <a:solidFill>
                  <a:schemeClr val="accent5"/>
                </a:solidFill>
                <a:latin typeface="Manrope Medium"/>
                <a:ea typeface="Manrope Medium"/>
                <a:cs typeface="Manrope Medium"/>
                <a:sym typeface="Manrope Medium"/>
              </a:defRPr>
            </a:lvl8pPr>
            <a:lvl9pPr marL="4114800" marR="0" lvl="8" indent="-317500" algn="l" rtl="0">
              <a:lnSpc>
                <a:spcPct val="100000"/>
              </a:lnSpc>
              <a:spcBef>
                <a:spcPts val="0"/>
              </a:spcBef>
              <a:spcAft>
                <a:spcPts val="0"/>
              </a:spcAft>
              <a:buClr>
                <a:schemeClr val="accent5"/>
              </a:buClr>
              <a:buSzPts val="1400"/>
              <a:buFont typeface="Manrope Medium"/>
              <a:buChar char="■"/>
              <a:defRPr sz="1400" b="0" i="0" u="none" strike="noStrike" cap="none">
                <a:solidFill>
                  <a:schemeClr val="accent5"/>
                </a:solidFill>
                <a:latin typeface="Manrope Medium"/>
                <a:ea typeface="Manrope Medium"/>
                <a:cs typeface="Manrope Medium"/>
                <a:sym typeface="Manrope Medium"/>
              </a:defRPr>
            </a:lvl9pPr>
          </a:lstStyle>
          <a:p>
            <a:pPr marL="0" marR="0" lvl="0" indent="0" algn="ctr" defTabSz="914400" rtl="0" eaLnBrk="1" fontAlgn="auto" latinLnBrk="0" hangingPunct="1">
              <a:lnSpc>
                <a:spcPct val="93000"/>
              </a:lnSpc>
              <a:spcBef>
                <a:spcPts val="0"/>
              </a:spcBef>
              <a:spcAft>
                <a:spcPts val="0"/>
              </a:spcAft>
              <a:buClr>
                <a:srgbClr val="4A8196"/>
              </a:buClr>
              <a:buSzPts val="1400"/>
              <a:buFont typeface="Manrope Medium"/>
              <a:buNone/>
              <a:tabLst/>
              <a:defRPr/>
            </a:pPr>
            <a:r>
              <a:rPr kumimoji="0" lang="en-US" sz="8000" b="0" i="0" u="none" strike="noStrike" kern="0" cap="none" spc="-320" normalizeH="0" baseline="0" noProof="0">
                <a:ln>
                  <a:noFill/>
                </a:ln>
                <a:solidFill>
                  <a:srgbClr val="ED5B4C"/>
                </a:solidFill>
                <a:effectLst/>
                <a:uLnTx/>
                <a:uFillTx/>
                <a:latin typeface="UTM Silk Script" panose="02040603050506020204" pitchFamily="18" charset="0"/>
                <a:sym typeface="Manrope Medium"/>
              </a:rPr>
              <a:t>Châu</a:t>
            </a:r>
            <a:r>
              <a:rPr kumimoji="0" lang="en-US" sz="8000" b="0" i="0" u="none" strike="noStrike" kern="0" cap="none" spc="-320" normalizeH="0" noProof="0">
                <a:ln>
                  <a:noFill/>
                </a:ln>
                <a:solidFill>
                  <a:srgbClr val="ED5B4C"/>
                </a:solidFill>
                <a:effectLst/>
                <a:uLnTx/>
                <a:uFillTx/>
                <a:latin typeface="UTM Silk Script" panose="02040603050506020204" pitchFamily="18" charset="0"/>
                <a:sym typeface="Manrope Medium"/>
              </a:rPr>
              <a:t> Á</a:t>
            </a:r>
          </a:p>
          <a:p>
            <a:pPr marL="0" marR="0" lvl="0" indent="0" algn="ctr" defTabSz="914400" rtl="0" eaLnBrk="1" fontAlgn="auto" latinLnBrk="0" hangingPunct="1">
              <a:lnSpc>
                <a:spcPct val="93000"/>
              </a:lnSpc>
              <a:spcBef>
                <a:spcPts val="0"/>
              </a:spcBef>
              <a:spcAft>
                <a:spcPts val="0"/>
              </a:spcAft>
              <a:buClr>
                <a:srgbClr val="4A8196"/>
              </a:buClr>
              <a:buSzPts val="1400"/>
              <a:buFont typeface="Manrope Medium"/>
              <a:buNone/>
              <a:tabLst/>
              <a:defRPr/>
            </a:pPr>
            <a:r>
              <a:rPr lang="en-US" sz="4800" spc="-320" baseline="0">
                <a:solidFill>
                  <a:srgbClr val="ED5B4C"/>
                </a:solidFill>
                <a:latin typeface="UTM Silk Script" panose="02040603050506020204" pitchFamily="18" charset="0"/>
              </a:rPr>
              <a:t>(Tiếp</a:t>
            </a:r>
            <a:r>
              <a:rPr lang="en-US" sz="4800" spc="-320">
                <a:solidFill>
                  <a:srgbClr val="ED5B4C"/>
                </a:solidFill>
                <a:latin typeface="UTM Silk Script" panose="02040603050506020204" pitchFamily="18" charset="0"/>
              </a:rPr>
              <a:t> theo)</a:t>
            </a:r>
            <a:endParaRPr kumimoji="0" lang="en-US" sz="4800" b="0" i="0" u="none" strike="noStrike" kern="0" cap="none" spc="-320" normalizeH="0" baseline="0" noProof="0">
              <a:ln>
                <a:noFill/>
              </a:ln>
              <a:solidFill>
                <a:srgbClr val="ED5B4C"/>
              </a:solidFill>
              <a:effectLst/>
              <a:uLnTx/>
              <a:uFillTx/>
              <a:latin typeface="UTM Silk Script" panose="02040603050506020204" pitchFamily="18" charset="0"/>
              <a:sym typeface="Manrope Medium"/>
            </a:endParaRPr>
          </a:p>
        </p:txBody>
      </p:sp>
      <p:sp>
        <p:nvSpPr>
          <p:cNvPr id="32" name="Google Shape;345;p6">
            <a:extLst>
              <a:ext uri="{FF2B5EF4-FFF2-40B4-BE49-F238E27FC236}">
                <a16:creationId xmlns:a16="http://schemas.microsoft.com/office/drawing/2014/main" xmlns="" id="{32782DAE-7F15-4954-869F-73C435CA2162}"/>
              </a:ext>
            </a:extLst>
          </p:cNvPr>
          <p:cNvSpPr/>
          <p:nvPr/>
        </p:nvSpPr>
        <p:spPr>
          <a:xfrm rot="6451434" flipH="1">
            <a:off x="7819893" y="2265014"/>
            <a:ext cx="200262" cy="308423"/>
          </a:xfrm>
          <a:custGeom>
            <a:avLst/>
            <a:gdLst/>
            <a:ahLst/>
            <a:cxnLst/>
            <a:rect l="l" t="t" r="r" b="b"/>
            <a:pathLst>
              <a:path w="1222" h="1882" extrusionOk="0">
                <a:moveTo>
                  <a:pt x="332" y="1"/>
                </a:moveTo>
                <a:cubicBezTo>
                  <a:pt x="1" y="1"/>
                  <a:pt x="95" y="684"/>
                  <a:pt x="189" y="904"/>
                </a:cubicBezTo>
                <a:cubicBezTo>
                  <a:pt x="316" y="1175"/>
                  <a:pt x="497" y="1411"/>
                  <a:pt x="696" y="1610"/>
                </a:cubicBezTo>
                <a:cubicBezTo>
                  <a:pt x="823" y="1737"/>
                  <a:pt x="1059" y="1845"/>
                  <a:pt x="1222" y="1882"/>
                </a:cubicBezTo>
                <a:cubicBezTo>
                  <a:pt x="1131" y="1664"/>
                  <a:pt x="1059" y="1447"/>
                  <a:pt x="1004" y="1248"/>
                </a:cubicBezTo>
                <a:cubicBezTo>
                  <a:pt x="950" y="958"/>
                  <a:pt x="896" y="650"/>
                  <a:pt x="787" y="379"/>
                </a:cubicBezTo>
                <a:cubicBezTo>
                  <a:pt x="715" y="252"/>
                  <a:pt x="642" y="107"/>
                  <a:pt x="515" y="53"/>
                </a:cubicBezTo>
                <a:cubicBezTo>
                  <a:pt x="443" y="17"/>
                  <a:pt x="383" y="1"/>
                  <a:pt x="3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4" name="图片 5">
            <a:extLst>
              <a:ext uri="{FF2B5EF4-FFF2-40B4-BE49-F238E27FC236}">
                <a16:creationId xmlns:a16="http://schemas.microsoft.com/office/drawing/2014/main" xmlns="" id="{E9ADAE5E-DD79-4F68-BB9E-83360ECE9D33}"/>
              </a:ext>
            </a:extLst>
          </p:cNvPr>
          <p:cNvPicPr>
            <a:picLocks noChangeAspect="1"/>
          </p:cNvPicPr>
          <p:nvPr/>
        </p:nvPicPr>
        <p:blipFill rotWithShape="1">
          <a:blip r:embed="rId4">
            <a:extLst>
              <a:ext uri="{28A0092B-C50C-407E-A947-70E740481C1C}">
                <a14:useLocalDpi xmlns:a14="http://schemas.microsoft.com/office/drawing/2010/main" val="0"/>
              </a:ext>
            </a:extLst>
          </a:blip>
          <a:srcRect l="4474" t="23575" r="3307"/>
          <a:stretch/>
        </p:blipFill>
        <p:spPr>
          <a:xfrm>
            <a:off x="-42955" y="1188023"/>
            <a:ext cx="2731736" cy="3783602"/>
          </a:xfrm>
          <a:prstGeom prst="rect">
            <a:avLst/>
          </a:prstGeom>
        </p:spPr>
      </p:pic>
      <p:pic>
        <p:nvPicPr>
          <p:cNvPr id="35" name="图片 9">
            <a:extLst>
              <a:ext uri="{FF2B5EF4-FFF2-40B4-BE49-F238E27FC236}">
                <a16:creationId xmlns:a16="http://schemas.microsoft.com/office/drawing/2014/main" xmlns="" id="{4EE7E3E3-12C8-450E-9716-57E677DFF20E}"/>
              </a:ext>
            </a:extLst>
          </p:cNvPr>
          <p:cNvPicPr>
            <a:picLocks noChangeAspect="1"/>
          </p:cNvPicPr>
          <p:nvPr/>
        </p:nvPicPr>
        <p:blipFill rotWithShape="1">
          <a:blip r:embed="rId5">
            <a:clrChange>
              <a:clrFrom>
                <a:srgbClr val="FFFFFF"/>
              </a:clrFrom>
              <a:clrTo>
                <a:srgbClr val="FFFFFF">
                  <a:alpha val="0"/>
                </a:srgbClr>
              </a:clrTo>
            </a:clrChange>
          </a:blip>
          <a:srcRect r="-1835"/>
          <a:stretch/>
        </p:blipFill>
        <p:spPr>
          <a:xfrm>
            <a:off x="2428785" y="2092585"/>
            <a:ext cx="750058" cy="663717"/>
          </a:xfrm>
          <a:prstGeom prst="rect">
            <a:avLst/>
          </a:prstGeom>
        </p:spPr>
      </p:pic>
      <p:pic>
        <p:nvPicPr>
          <p:cNvPr id="36" name="图片 10">
            <a:extLst>
              <a:ext uri="{FF2B5EF4-FFF2-40B4-BE49-F238E27FC236}">
                <a16:creationId xmlns:a16="http://schemas.microsoft.com/office/drawing/2014/main" xmlns="" id="{8FC0A249-8274-42AE-831B-ED5AEDC9D1C9}"/>
              </a:ext>
            </a:extLst>
          </p:cNvPr>
          <p:cNvPicPr>
            <a:picLocks noChangeAspect="1"/>
          </p:cNvPicPr>
          <p:nvPr/>
        </p:nvPicPr>
        <p:blipFill rotWithShape="1">
          <a:blip r:embed="rId5">
            <a:clrChange>
              <a:clrFrom>
                <a:srgbClr val="FFFFFF"/>
              </a:clrFrom>
              <a:clrTo>
                <a:srgbClr val="FFFFFF">
                  <a:alpha val="0"/>
                </a:srgbClr>
              </a:clrTo>
            </a:clrChange>
          </a:blip>
          <a:srcRect r="-1835"/>
          <a:stretch/>
        </p:blipFill>
        <p:spPr>
          <a:xfrm rot="19913076">
            <a:off x="1980937" y="2890336"/>
            <a:ext cx="858012" cy="759244"/>
          </a:xfrm>
          <a:prstGeom prst="rect">
            <a:avLst/>
          </a:prstGeom>
        </p:spPr>
      </p:pic>
      <p:pic>
        <p:nvPicPr>
          <p:cNvPr id="37" name="Picture 5">
            <a:extLst>
              <a:ext uri="{FF2B5EF4-FFF2-40B4-BE49-F238E27FC236}">
                <a16:creationId xmlns:a16="http://schemas.microsoft.com/office/drawing/2014/main" xmlns="" id="{438B7C9B-5167-4C21-89F0-97AF732C434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384812" y="3301717"/>
            <a:ext cx="2949064" cy="1669908"/>
          </a:xfrm>
          <a:prstGeom prst="rect">
            <a:avLst/>
          </a:prstGeom>
        </p:spPr>
      </p:pic>
      <p:pic>
        <p:nvPicPr>
          <p:cNvPr id="38" name="Picture 2">
            <a:extLst>
              <a:ext uri="{FF2B5EF4-FFF2-40B4-BE49-F238E27FC236}">
                <a16:creationId xmlns:a16="http://schemas.microsoft.com/office/drawing/2014/main" xmlns="" id="{1B49294F-E9AE-4F86-91FF-037BD4BCC77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1398546">
            <a:off x="1393254" y="248512"/>
            <a:ext cx="1220131" cy="1499393"/>
          </a:xfrm>
          <a:prstGeom prst="rect">
            <a:avLst/>
          </a:prstGeom>
        </p:spPr>
      </p:pic>
      <p:pic>
        <p:nvPicPr>
          <p:cNvPr id="39" name="Picture 12">
            <a:extLst>
              <a:ext uri="{FF2B5EF4-FFF2-40B4-BE49-F238E27FC236}">
                <a16:creationId xmlns:a16="http://schemas.microsoft.com/office/drawing/2014/main" xmlns="" id="{58ECC6AF-F228-4920-A898-968F3A5BF08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flipH="1">
            <a:off x="7586015" y="97730"/>
            <a:ext cx="1465734" cy="1619222"/>
          </a:xfrm>
          <a:prstGeom prst="rect">
            <a:avLst/>
          </a:prstGeom>
        </p:spPr>
      </p:pic>
      <p:pic>
        <p:nvPicPr>
          <p:cNvPr id="9" name="Picture 12">
            <a:extLst>
              <a:ext uri="{FF2B5EF4-FFF2-40B4-BE49-F238E27FC236}">
                <a16:creationId xmlns:a16="http://schemas.microsoft.com/office/drawing/2014/main" xmlns="" id="{3B339D80-8E6A-4B0E-A22A-8D224AF78EAD}"/>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flipH="1">
            <a:off x="6814924" y="740806"/>
            <a:ext cx="1607251" cy="1775558"/>
          </a:xfrm>
          <a:prstGeom prst="rect">
            <a:avLst/>
          </a:prstGeom>
        </p:spPr>
      </p:pic>
      <p:pic>
        <p:nvPicPr>
          <p:cNvPr id="40" name="Picture 2">
            <a:extLst>
              <a:ext uri="{FF2B5EF4-FFF2-40B4-BE49-F238E27FC236}">
                <a16:creationId xmlns:a16="http://schemas.microsoft.com/office/drawing/2014/main" xmlns="" id="{BB05BE99-E1B0-4BE8-A47D-053172C6E79E}"/>
              </a:ext>
            </a:extLst>
          </p:cNvPr>
          <p:cNvPicPr>
            <a:picLocks noChangeAspect="1"/>
          </p:cNvPicPr>
          <p:nvPr/>
        </p:nvPicPr>
        <p:blipFill>
          <a:blip r:embed="rId12"/>
          <a:srcRect/>
          <a:stretch>
            <a:fillRect/>
          </a:stretch>
        </p:blipFill>
        <p:spPr>
          <a:xfrm>
            <a:off x="5915347" y="2659823"/>
            <a:ext cx="1150122" cy="2311802"/>
          </a:xfrm>
          <a:prstGeom prst="rect">
            <a:avLst/>
          </a:prstGeom>
        </p:spPr>
      </p:pic>
      <p:pic>
        <p:nvPicPr>
          <p:cNvPr id="41" name="图片 9">
            <a:extLst>
              <a:ext uri="{FF2B5EF4-FFF2-40B4-BE49-F238E27FC236}">
                <a16:creationId xmlns:a16="http://schemas.microsoft.com/office/drawing/2014/main" xmlns="" id="{39E0E84D-C7D5-4AC2-9874-9E8FB6EF0830}"/>
              </a:ext>
            </a:extLst>
          </p:cNvPr>
          <p:cNvPicPr>
            <a:picLocks noChangeAspect="1"/>
          </p:cNvPicPr>
          <p:nvPr/>
        </p:nvPicPr>
        <p:blipFill rotWithShape="1">
          <a:blip r:embed="rId5">
            <a:clrChange>
              <a:clrFrom>
                <a:srgbClr val="FFFFFF"/>
              </a:clrFrom>
              <a:clrTo>
                <a:srgbClr val="FFFFFF">
                  <a:alpha val="0"/>
                </a:srgbClr>
              </a:clrTo>
            </a:clrChange>
          </a:blip>
          <a:srcRect r="-1835"/>
          <a:stretch/>
        </p:blipFill>
        <p:spPr>
          <a:xfrm>
            <a:off x="3446455" y="2802471"/>
            <a:ext cx="750058" cy="663717"/>
          </a:xfrm>
          <a:prstGeom prst="rect">
            <a:avLst/>
          </a:prstGeom>
        </p:spPr>
      </p:pic>
      <p:pic>
        <p:nvPicPr>
          <p:cNvPr id="42" name="Picture 5">
            <a:extLst>
              <a:ext uri="{FF2B5EF4-FFF2-40B4-BE49-F238E27FC236}">
                <a16:creationId xmlns:a16="http://schemas.microsoft.com/office/drawing/2014/main" xmlns="" id="{54E8B212-F5F9-43D6-B1A9-2149EFCD4ED3}"/>
              </a:ext>
            </a:extLst>
          </p:cNvPr>
          <p:cNvPicPr>
            <a:picLocks noChangeAspect="1"/>
          </p:cNvPicPr>
          <p:nvPr/>
        </p:nvPicPr>
        <p:blipFill>
          <a:blip r:embed="rId13"/>
          <a:srcRect/>
          <a:stretch>
            <a:fillRect/>
          </a:stretch>
        </p:blipFill>
        <p:spPr>
          <a:xfrm>
            <a:off x="7093112" y="2825487"/>
            <a:ext cx="1043432" cy="2095597"/>
          </a:xfrm>
          <a:prstGeom prst="rect">
            <a:avLst/>
          </a:prstGeom>
        </p:spPr>
      </p:pic>
      <p:pic>
        <p:nvPicPr>
          <p:cNvPr id="43" name="Picture 6">
            <a:extLst>
              <a:ext uri="{FF2B5EF4-FFF2-40B4-BE49-F238E27FC236}">
                <a16:creationId xmlns:a16="http://schemas.microsoft.com/office/drawing/2014/main" xmlns="" id="{4D4FB1E9-483C-46A5-AE36-37FCA55333D3}"/>
              </a:ext>
            </a:extLst>
          </p:cNvPr>
          <p:cNvPicPr>
            <a:picLocks noChangeAspect="1"/>
          </p:cNvPicPr>
          <p:nvPr/>
        </p:nvPicPr>
        <p:blipFill>
          <a:blip r:embed="rId14"/>
          <a:srcRect/>
          <a:stretch>
            <a:fillRect/>
          </a:stretch>
        </p:blipFill>
        <p:spPr>
          <a:xfrm>
            <a:off x="7941278" y="2633511"/>
            <a:ext cx="1173992" cy="23717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1250" fill="hold"/>
                                            <p:tgtEl>
                                              <p:spTgt spid="38"/>
                                            </p:tgtEl>
                                            <p:attrNameLst>
                                              <p:attrName>ppt_x</p:attrName>
                                            </p:attrNameLst>
                                          </p:cBhvr>
                                          <p:tavLst>
                                            <p:tav tm="0">
                                              <p:val>
                                                <p:strVal val="0-#ppt_w/2"/>
                                              </p:val>
                                            </p:tav>
                                            <p:tav tm="100000">
                                              <p:val>
                                                <p:strVal val="#ppt_x"/>
                                              </p:val>
                                            </p:tav>
                                          </p:tavLst>
                                        </p:anim>
                                        <p:anim calcmode="lin" valueType="num">
                                          <p:cBhvr additive="base">
                                            <p:cTn id="8" dur="1250" fill="hold"/>
                                            <p:tgtEl>
                                              <p:spTgt spid="3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randombar(horizontal)">
                                          <p:cBhvr>
                                            <p:cTn id="13" dur="500"/>
                                            <p:tgtEl>
                                              <p:spTgt spid="34"/>
                                            </p:tgtEl>
                                          </p:cBhvr>
                                        </p:animEffect>
                                      </p:childTnLst>
                                    </p:cTn>
                                  </p:par>
                                </p:childTnLst>
                              </p:cTn>
                            </p:par>
                          </p:childTnLst>
                        </p:cTn>
                      </p:par>
                      <p:par>
                        <p:cTn id="14" fill="hold">
                          <p:stCondLst>
                            <p:cond delay="indefinite"/>
                          </p:stCondLst>
                          <p:childTnLst>
                            <p:par>
                              <p:cTn id="15" fill="hold">
                                <p:stCondLst>
                                  <p:cond delay="0"/>
                                </p:stCondLst>
                                <p:childTnLst>
                                  <p:par>
                                    <p:cTn id="16" presetID="47" presetClass="entr" presetSubtype="0" fill="hold" nodeType="click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fade">
                                          <p:cBhvr>
                                            <p:cTn id="18" dur="1000"/>
                                            <p:tgtEl>
                                              <p:spTgt spid="35"/>
                                            </p:tgtEl>
                                          </p:cBhvr>
                                        </p:animEffect>
                                        <p:anim calcmode="lin" valueType="num">
                                          <p:cBhvr>
                                            <p:cTn id="19" dur="1000" fill="hold"/>
                                            <p:tgtEl>
                                              <p:spTgt spid="35"/>
                                            </p:tgtEl>
                                            <p:attrNameLst>
                                              <p:attrName>ppt_x</p:attrName>
                                            </p:attrNameLst>
                                          </p:cBhvr>
                                          <p:tavLst>
                                            <p:tav tm="0">
                                              <p:val>
                                                <p:strVal val="#ppt_x"/>
                                              </p:val>
                                            </p:tav>
                                            <p:tav tm="100000">
                                              <p:val>
                                                <p:strVal val="#ppt_x"/>
                                              </p:val>
                                            </p:tav>
                                          </p:tavLst>
                                        </p:anim>
                                        <p:anim calcmode="lin" valueType="num">
                                          <p:cBhvr>
                                            <p:cTn id="20" dur="1000" fill="hold"/>
                                            <p:tgtEl>
                                              <p:spTgt spid="35"/>
                                            </p:tgtEl>
                                            <p:attrNameLst>
                                              <p:attrName>ppt_y</p:attrName>
                                            </p:attrNameLst>
                                          </p:cBhvr>
                                          <p:tavLst>
                                            <p:tav tm="0">
                                              <p:val>
                                                <p:strVal val="#ppt_y-.1"/>
                                              </p:val>
                                            </p:tav>
                                            <p:tav tm="100000">
                                              <p:val>
                                                <p:strVal val="#ppt_y"/>
                                              </p:val>
                                            </p:tav>
                                          </p:tavLst>
                                        </p:anim>
                                      </p:childTnLst>
                                    </p:cTn>
                                  </p:par>
                                  <p:par>
                                    <p:cTn id="21" presetID="14" presetClass="entr" presetSubtype="10" fill="hold" nodeType="with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randombar(horizontal)">
                                          <p:cBhvr>
                                            <p:cTn id="23" dur="500"/>
                                            <p:tgtEl>
                                              <p:spTgt spid="36"/>
                                            </p:tgtEl>
                                          </p:cBhvr>
                                        </p:animEffect>
                                      </p:childTnLst>
                                    </p:cTn>
                                  </p:par>
                                </p:childTnLst>
                              </p:cTn>
                            </p:par>
                            <p:par>
                              <p:cTn id="24" fill="hold">
                                <p:stCondLst>
                                  <p:cond delay="1000"/>
                                </p:stCondLst>
                                <p:childTnLst>
                                  <p:par>
                                    <p:cTn id="25" presetID="42" presetClass="entr" presetSubtype="0" fill="hold" nodeType="after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fade">
                                          <p:cBhvr>
                                            <p:cTn id="27" dur="1000"/>
                                            <p:tgtEl>
                                              <p:spTgt spid="37"/>
                                            </p:tgtEl>
                                          </p:cBhvr>
                                        </p:animEffect>
                                        <p:anim calcmode="lin" valueType="num">
                                          <p:cBhvr>
                                            <p:cTn id="28" dur="1000" fill="hold"/>
                                            <p:tgtEl>
                                              <p:spTgt spid="37"/>
                                            </p:tgtEl>
                                            <p:attrNameLst>
                                              <p:attrName>ppt_x</p:attrName>
                                            </p:attrNameLst>
                                          </p:cBhvr>
                                          <p:tavLst>
                                            <p:tav tm="0">
                                              <p:val>
                                                <p:strVal val="#ppt_x"/>
                                              </p:val>
                                            </p:tav>
                                            <p:tav tm="100000">
                                              <p:val>
                                                <p:strVal val="#ppt_x"/>
                                              </p:val>
                                            </p:tav>
                                          </p:tavLst>
                                        </p:anim>
                                        <p:anim calcmode="lin" valueType="num">
                                          <p:cBhvr>
                                            <p:cTn id="29" dur="1000" fill="hold"/>
                                            <p:tgtEl>
                                              <p:spTgt spid="37"/>
                                            </p:tgtEl>
                                            <p:attrNameLst>
                                              <p:attrName>ppt_y</p:attrName>
                                            </p:attrNameLst>
                                          </p:cBhvr>
                                          <p:tavLst>
                                            <p:tav tm="0">
                                              <p:val>
                                                <p:strVal val="#ppt_y+.1"/>
                                              </p:val>
                                            </p:tav>
                                            <p:tav tm="100000">
                                              <p:val>
                                                <p:strVal val="#ppt_y"/>
                                              </p:val>
                                            </p:tav>
                                          </p:tavLst>
                                        </p:anim>
                                      </p:childTnLst>
                                    </p:cTn>
                                  </p:par>
                                  <p:par>
                                    <p:cTn id="30" presetID="2" presetClass="entr" presetSubtype="12" fill="hold" nodeType="withEffect">
                                      <p:stCondLst>
                                        <p:cond delay="25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2000" fill="hold"/>
                                            <p:tgtEl>
                                              <p:spTgt spid="9"/>
                                            </p:tgtEl>
                                            <p:attrNameLst>
                                              <p:attrName>ppt_x</p:attrName>
                                            </p:attrNameLst>
                                          </p:cBhvr>
                                          <p:tavLst>
                                            <p:tav tm="0">
                                              <p:val>
                                                <p:strVal val="0-#ppt_w/2"/>
                                              </p:val>
                                            </p:tav>
                                            <p:tav tm="100000">
                                              <p:val>
                                                <p:strVal val="#ppt_x"/>
                                              </p:val>
                                            </p:tav>
                                          </p:tavLst>
                                        </p:anim>
                                        <p:anim calcmode="lin" valueType="num">
                                          <p:cBhvr additive="base">
                                            <p:cTn id="33" dur="2000" fill="hold"/>
                                            <p:tgtEl>
                                              <p:spTgt spid="9"/>
                                            </p:tgtEl>
                                            <p:attrNameLst>
                                              <p:attrName>ppt_y</p:attrName>
                                            </p:attrNameLst>
                                          </p:cBhvr>
                                          <p:tavLst>
                                            <p:tav tm="0">
                                              <p:val>
                                                <p:strVal val="1+#ppt_h/2"/>
                                              </p:val>
                                            </p:tav>
                                            <p:tav tm="100000">
                                              <p:val>
                                                <p:strVal val="#ppt_y"/>
                                              </p:val>
                                            </p:tav>
                                          </p:tavLst>
                                        </p:anim>
                                      </p:childTnLst>
                                    </p:cTn>
                                  </p:par>
                                  <p:par>
                                    <p:cTn id="34" presetID="2" presetClass="entr" presetSubtype="12" fill="hold" nodeType="withEffect">
                                      <p:stCondLst>
                                        <p:cond delay="250"/>
                                      </p:stCondLst>
                                      <p:childTnLst>
                                        <p:set>
                                          <p:cBhvr>
                                            <p:cTn id="35" dur="1" fill="hold">
                                              <p:stCondLst>
                                                <p:cond delay="0"/>
                                              </p:stCondLst>
                                            </p:cTn>
                                            <p:tgtEl>
                                              <p:spTgt spid="39"/>
                                            </p:tgtEl>
                                            <p:attrNameLst>
                                              <p:attrName>style.visibility</p:attrName>
                                            </p:attrNameLst>
                                          </p:cBhvr>
                                          <p:to>
                                            <p:strVal val="visible"/>
                                          </p:to>
                                        </p:set>
                                        <p:anim calcmode="lin" valueType="num">
                                          <p:cBhvr additive="base">
                                            <p:cTn id="36" dur="2000" fill="hold"/>
                                            <p:tgtEl>
                                              <p:spTgt spid="39"/>
                                            </p:tgtEl>
                                            <p:attrNameLst>
                                              <p:attrName>ppt_x</p:attrName>
                                            </p:attrNameLst>
                                          </p:cBhvr>
                                          <p:tavLst>
                                            <p:tav tm="0">
                                              <p:val>
                                                <p:strVal val="0-#ppt_w/2"/>
                                              </p:val>
                                            </p:tav>
                                            <p:tav tm="100000">
                                              <p:val>
                                                <p:strVal val="#ppt_x"/>
                                              </p:val>
                                            </p:tav>
                                          </p:tavLst>
                                        </p:anim>
                                        <p:anim calcmode="lin" valueType="num">
                                          <p:cBhvr additive="base">
                                            <p:cTn id="37" dur="2000" fill="hold"/>
                                            <p:tgtEl>
                                              <p:spTgt spid="39"/>
                                            </p:tgtEl>
                                            <p:attrNameLst>
                                              <p:attrName>ppt_y</p:attrName>
                                            </p:attrNameLst>
                                          </p:cBhvr>
                                          <p:tavLst>
                                            <p:tav tm="0">
                                              <p:val>
                                                <p:strVal val="1+#ppt_h/2"/>
                                              </p:val>
                                            </p:tav>
                                            <p:tav tm="100000">
                                              <p:val>
                                                <p:strVal val="#ppt_y"/>
                                              </p:val>
                                            </p:tav>
                                          </p:tavLst>
                                        </p:anim>
                                      </p:childTnLst>
                                    </p:cTn>
                                  </p:par>
                                </p:childTnLst>
                              </p:cTn>
                            </p:par>
                            <p:par>
                              <p:cTn id="38" fill="hold">
                                <p:stCondLst>
                                  <p:cond delay="3250"/>
                                </p:stCondLst>
                                <p:childTnLst>
                                  <p:par>
                                    <p:cTn id="39" presetID="18" presetClass="entr" presetSubtype="12" fill="hold" grpId="0" nodeType="afterEffect">
                                      <p:stCondLst>
                                        <p:cond delay="0"/>
                                      </p:stCondLst>
                                      <p:childTnLst>
                                        <p:set>
                                          <p:cBhvr>
                                            <p:cTn id="40" dur="1" fill="hold">
                                              <p:stCondLst>
                                                <p:cond delay="0"/>
                                              </p:stCondLst>
                                            </p:cTn>
                                            <p:tgtEl>
                                              <p:spTgt spid="112"/>
                                            </p:tgtEl>
                                            <p:attrNameLst>
                                              <p:attrName>style.visibility</p:attrName>
                                            </p:attrNameLst>
                                          </p:cBhvr>
                                          <p:to>
                                            <p:strVal val="visible"/>
                                          </p:to>
                                        </p:set>
                                        <p:animEffect transition="in" filter="strips(downLeft)">
                                          <p:cBhvr>
                                            <p:cTn id="41" dur="500"/>
                                            <p:tgtEl>
                                              <p:spTgt spid="112"/>
                                            </p:tgtEl>
                                          </p:cBhvr>
                                        </p:animEffect>
                                      </p:childTnLst>
                                    </p:cTn>
                                  </p:par>
                                </p:childTnLst>
                              </p:cTn>
                            </p:par>
                            <p:par>
                              <p:cTn id="42" fill="hold">
                                <p:stCondLst>
                                  <p:cond delay="3750"/>
                                </p:stCondLst>
                                <p:childTnLst>
                                  <p:par>
                                    <p:cTn id="43" presetID="26" presetClass="entr" presetSubtype="0" fill="hold" grpId="0" nodeType="afterEffect">
                                      <p:stCondLst>
                                        <p:cond delay="0"/>
                                      </p:stCondLst>
                                      <p:childTnLst>
                                        <p:set>
                                          <p:cBhvr>
                                            <p:cTn id="44" dur="1" fill="hold">
                                              <p:stCondLst>
                                                <p:cond delay="0"/>
                                              </p:stCondLst>
                                            </p:cTn>
                                            <p:tgtEl>
                                              <p:spTgt spid="2226"/>
                                            </p:tgtEl>
                                            <p:attrNameLst>
                                              <p:attrName>style.visibility</p:attrName>
                                            </p:attrNameLst>
                                          </p:cBhvr>
                                          <p:to>
                                            <p:strVal val="visible"/>
                                          </p:to>
                                        </p:set>
                                        <p:animEffect transition="in" filter="wipe(down)">
                                          <p:cBhvr>
                                            <p:cTn id="45" dur="290">
                                              <p:stCondLst>
                                                <p:cond delay="0"/>
                                              </p:stCondLst>
                                            </p:cTn>
                                            <p:tgtEl>
                                              <p:spTgt spid="2226"/>
                                            </p:tgtEl>
                                          </p:cBhvr>
                                        </p:animEffect>
                                        <p:anim calcmode="lin" valueType="num">
                                          <p:cBhvr>
                                            <p:cTn id="46" dur="911" tmFilter="0,0; 0.14,0.36; 0.43,0.73; 0.71,0.91; 1.0,1.0">
                                              <p:stCondLst>
                                                <p:cond delay="0"/>
                                              </p:stCondLst>
                                            </p:cTn>
                                            <p:tgtEl>
                                              <p:spTgt spid="2226"/>
                                            </p:tgtEl>
                                            <p:attrNameLst>
                                              <p:attrName>ppt_x</p:attrName>
                                            </p:attrNameLst>
                                          </p:cBhvr>
                                          <p:tavLst>
                                            <p:tav tm="0">
                                              <p:val>
                                                <p:strVal val="#ppt_x-0.25"/>
                                              </p:val>
                                            </p:tav>
                                            <p:tav tm="100000">
                                              <p:val>
                                                <p:strVal val="#ppt_x"/>
                                              </p:val>
                                            </p:tav>
                                          </p:tavLst>
                                        </p:anim>
                                        <p:anim calcmode="lin" valueType="num">
                                          <p:cBhvr>
                                            <p:cTn id="47" dur="332" tmFilter="0.0,0.0; 0.25,0.07; 0.50,0.2; 0.75,0.467; 1.0,1.0">
                                              <p:stCondLst>
                                                <p:cond delay="0"/>
                                              </p:stCondLst>
                                            </p:cTn>
                                            <p:tgtEl>
                                              <p:spTgt spid="2226"/>
                                            </p:tgtEl>
                                            <p:attrNameLst>
                                              <p:attrName>ppt_y</p:attrName>
                                            </p:attrNameLst>
                                          </p:cBhvr>
                                          <p:tavLst>
                                            <p:tav tm="0" fmla="#ppt_y-sin(pi*$)/3">
                                              <p:val>
                                                <p:fltVal val="0.5"/>
                                              </p:val>
                                            </p:tav>
                                            <p:tav tm="100000">
                                              <p:val>
                                                <p:fltVal val="1"/>
                                              </p:val>
                                            </p:tav>
                                          </p:tavLst>
                                        </p:anim>
                                        <p:anim calcmode="lin" valueType="num">
                                          <p:cBhvr>
                                            <p:cTn id="48" dur="332" tmFilter="0, 0; 0.125,0.2665; 0.25,0.4; 0.375,0.465; 0.5,0.5;  0.625,0.535; 0.75,0.6; 0.875,0.7335; 1,1">
                                              <p:stCondLst>
                                                <p:cond delay="332"/>
                                              </p:stCondLst>
                                            </p:cTn>
                                            <p:tgtEl>
                                              <p:spTgt spid="2226"/>
                                            </p:tgtEl>
                                            <p:attrNameLst>
                                              <p:attrName>ppt_y</p:attrName>
                                            </p:attrNameLst>
                                          </p:cBhvr>
                                          <p:tavLst>
                                            <p:tav tm="0" fmla="#ppt_y-sin(pi*$)/9">
                                              <p:val>
                                                <p:fltVal val="0"/>
                                              </p:val>
                                            </p:tav>
                                            <p:tav tm="100000">
                                              <p:val>
                                                <p:fltVal val="1"/>
                                              </p:val>
                                            </p:tav>
                                          </p:tavLst>
                                        </p:anim>
                                        <p:anim calcmode="lin" valueType="num">
                                          <p:cBhvr>
                                            <p:cTn id="49" dur="166" tmFilter="0, 0; 0.125,0.2665; 0.25,0.4; 0.375,0.465; 0.5,0.5;  0.625,0.535; 0.75,0.6; 0.875,0.7335; 1,1">
                                              <p:stCondLst>
                                                <p:cond delay="662"/>
                                              </p:stCondLst>
                                            </p:cTn>
                                            <p:tgtEl>
                                              <p:spTgt spid="2226"/>
                                            </p:tgtEl>
                                            <p:attrNameLst>
                                              <p:attrName>ppt_y</p:attrName>
                                            </p:attrNameLst>
                                          </p:cBhvr>
                                          <p:tavLst>
                                            <p:tav tm="0" fmla="#ppt_y-sin(pi*$)/27">
                                              <p:val>
                                                <p:fltVal val="0"/>
                                              </p:val>
                                            </p:tav>
                                            <p:tav tm="100000">
                                              <p:val>
                                                <p:fltVal val="1"/>
                                              </p:val>
                                            </p:tav>
                                          </p:tavLst>
                                        </p:anim>
                                        <p:anim calcmode="lin" valueType="num">
                                          <p:cBhvr>
                                            <p:cTn id="50" dur="82" tmFilter="0, 0; 0.125,0.2665; 0.25,0.4; 0.375,0.465; 0.5,0.5;  0.625,0.535; 0.75,0.6; 0.875,0.7335; 1,1">
                                              <p:stCondLst>
                                                <p:cond delay="828"/>
                                              </p:stCondLst>
                                            </p:cTn>
                                            <p:tgtEl>
                                              <p:spTgt spid="2226"/>
                                            </p:tgtEl>
                                            <p:attrNameLst>
                                              <p:attrName>ppt_y</p:attrName>
                                            </p:attrNameLst>
                                          </p:cBhvr>
                                          <p:tavLst>
                                            <p:tav tm="0" fmla="#ppt_y-sin(pi*$)/81">
                                              <p:val>
                                                <p:fltVal val="0"/>
                                              </p:val>
                                            </p:tav>
                                            <p:tav tm="100000">
                                              <p:val>
                                                <p:fltVal val="1"/>
                                              </p:val>
                                            </p:tav>
                                          </p:tavLst>
                                        </p:anim>
                                        <p:animScale>
                                          <p:cBhvr>
                                            <p:cTn id="51" dur="13">
                                              <p:stCondLst>
                                                <p:cond delay="325"/>
                                              </p:stCondLst>
                                            </p:cTn>
                                            <p:tgtEl>
                                              <p:spTgt spid="2226"/>
                                            </p:tgtEl>
                                          </p:cBhvr>
                                          <p:to x="100000" y="60000"/>
                                        </p:animScale>
                                        <p:animScale>
                                          <p:cBhvr>
                                            <p:cTn id="52" dur="83" decel="50000">
                                              <p:stCondLst>
                                                <p:cond delay="338"/>
                                              </p:stCondLst>
                                            </p:cTn>
                                            <p:tgtEl>
                                              <p:spTgt spid="2226"/>
                                            </p:tgtEl>
                                          </p:cBhvr>
                                          <p:to x="100000" y="100000"/>
                                        </p:animScale>
                                        <p:animScale>
                                          <p:cBhvr>
                                            <p:cTn id="53" dur="13">
                                              <p:stCondLst>
                                                <p:cond delay="656"/>
                                              </p:stCondLst>
                                            </p:cTn>
                                            <p:tgtEl>
                                              <p:spTgt spid="2226"/>
                                            </p:tgtEl>
                                          </p:cBhvr>
                                          <p:to x="100000" y="80000"/>
                                        </p:animScale>
                                        <p:animScale>
                                          <p:cBhvr>
                                            <p:cTn id="54" dur="83" decel="50000">
                                              <p:stCondLst>
                                                <p:cond delay="669"/>
                                              </p:stCondLst>
                                            </p:cTn>
                                            <p:tgtEl>
                                              <p:spTgt spid="2226"/>
                                            </p:tgtEl>
                                          </p:cBhvr>
                                          <p:to x="100000" y="100000"/>
                                        </p:animScale>
                                        <p:animScale>
                                          <p:cBhvr>
                                            <p:cTn id="55" dur="13">
                                              <p:stCondLst>
                                                <p:cond delay="821"/>
                                              </p:stCondLst>
                                            </p:cTn>
                                            <p:tgtEl>
                                              <p:spTgt spid="2226"/>
                                            </p:tgtEl>
                                          </p:cBhvr>
                                          <p:to x="100000" y="90000"/>
                                        </p:animScale>
                                        <p:animScale>
                                          <p:cBhvr>
                                            <p:cTn id="56" dur="83" decel="50000">
                                              <p:stCondLst>
                                                <p:cond delay="834"/>
                                              </p:stCondLst>
                                            </p:cTn>
                                            <p:tgtEl>
                                              <p:spTgt spid="2226"/>
                                            </p:tgtEl>
                                          </p:cBhvr>
                                          <p:to x="100000" y="100000"/>
                                        </p:animScale>
                                        <p:animScale>
                                          <p:cBhvr>
                                            <p:cTn id="57" dur="13">
                                              <p:stCondLst>
                                                <p:cond delay="904"/>
                                              </p:stCondLst>
                                            </p:cTn>
                                            <p:tgtEl>
                                              <p:spTgt spid="2226"/>
                                            </p:tgtEl>
                                          </p:cBhvr>
                                          <p:to x="100000" y="95000"/>
                                        </p:animScale>
                                        <p:animScale>
                                          <p:cBhvr>
                                            <p:cTn id="58" dur="83" decel="50000">
                                              <p:stCondLst>
                                                <p:cond delay="917"/>
                                              </p:stCondLst>
                                            </p:cTn>
                                            <p:tgtEl>
                                              <p:spTgt spid="2226"/>
                                            </p:tgtEl>
                                          </p:cBhvr>
                                          <p:to x="100000" y="100000"/>
                                        </p:animScale>
                                      </p:childTnLst>
                                    </p:cTn>
                                  </p:par>
                                </p:childTnLst>
                              </p:cTn>
                            </p:par>
                            <p:par>
                              <p:cTn id="59" fill="hold">
                                <p:stCondLst>
                                  <p:cond delay="4750"/>
                                </p:stCondLst>
                                <p:childTnLst>
                                  <p:par>
                                    <p:cTn id="60" presetID="41" presetClass="entr" presetSubtype="0" fill="hold" grpId="0" nodeType="afterEffect">
                                      <p:stCondLst>
                                        <p:cond delay="0"/>
                                      </p:stCondLst>
                                      <p:iterate type="lt">
                                        <p:tmPct val="10000"/>
                                      </p:iterate>
                                      <p:childTnLst>
                                        <p:set>
                                          <p:cBhvr>
                                            <p:cTn id="61" dur="1" fill="hold">
                                              <p:stCondLst>
                                                <p:cond delay="0"/>
                                              </p:stCondLst>
                                            </p:cTn>
                                            <p:tgtEl>
                                              <p:spTgt spid="110">
                                                <p:txEl>
                                                  <p:pRg st="0" end="0"/>
                                                </p:txEl>
                                              </p:spTgt>
                                            </p:tgtEl>
                                            <p:attrNameLst>
                                              <p:attrName>style.visibility</p:attrName>
                                            </p:attrNameLst>
                                          </p:cBhvr>
                                          <p:to>
                                            <p:strVal val="visible"/>
                                          </p:to>
                                        </p:set>
                                        <p:anim calcmode="lin" valueType="num">
                                          <p:cBhvr>
                                            <p:cTn id="62" dur="500" fill="hold"/>
                                            <p:tgtEl>
                                              <p:spTgt spid="110">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63" dur="500" fill="hold"/>
                                            <p:tgtEl>
                                              <p:spTgt spid="110">
                                                <p:txEl>
                                                  <p:pRg st="0" end="0"/>
                                                </p:txEl>
                                              </p:spTgt>
                                            </p:tgtEl>
                                            <p:attrNameLst>
                                              <p:attrName>ppt_y</p:attrName>
                                            </p:attrNameLst>
                                          </p:cBhvr>
                                          <p:tavLst>
                                            <p:tav tm="0">
                                              <p:val>
                                                <p:strVal val="#ppt_y"/>
                                              </p:val>
                                            </p:tav>
                                            <p:tav tm="100000">
                                              <p:val>
                                                <p:strVal val="#ppt_y"/>
                                              </p:val>
                                            </p:tav>
                                          </p:tavLst>
                                        </p:anim>
                                        <p:anim calcmode="lin" valueType="num">
                                          <p:cBhvr>
                                            <p:cTn id="64" dur="500" fill="hold"/>
                                            <p:tgtEl>
                                              <p:spTgt spid="110">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5" dur="500" fill="hold"/>
                                            <p:tgtEl>
                                              <p:spTgt spid="110">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6" dur="500" tmFilter="0,0; .5, 1; 1, 1"/>
                                            <p:tgtEl>
                                              <p:spTgt spid="110">
                                                <p:txEl>
                                                  <p:pRg st="0" end="0"/>
                                                </p:txEl>
                                              </p:spTgt>
                                            </p:tgtEl>
                                          </p:cBhvr>
                                        </p:animEffect>
                                      </p:childTnLst>
                                    </p:cTn>
                                  </p:par>
                                </p:childTnLst>
                              </p:cTn>
                            </p:par>
                            <p:par>
                              <p:cTn id="67" fill="hold">
                                <p:stCondLst>
                                  <p:cond delay="5450"/>
                                </p:stCondLst>
                                <p:childTnLst>
                                  <p:par>
                                    <p:cTn id="68" presetID="41" presetClass="entr" presetSubtype="0" fill="hold" grpId="0" nodeType="afterEffect">
                                      <p:stCondLst>
                                        <p:cond delay="0"/>
                                      </p:stCondLst>
                                      <p:iterate type="lt">
                                        <p:tmPct val="10000"/>
                                      </p:iterate>
                                      <p:childTnLst>
                                        <p:set>
                                          <p:cBhvr>
                                            <p:cTn id="69" dur="1" fill="hold">
                                              <p:stCondLst>
                                                <p:cond delay="0"/>
                                              </p:stCondLst>
                                            </p:cTn>
                                            <p:tgtEl>
                                              <p:spTgt spid="110">
                                                <p:txEl>
                                                  <p:pRg st="1" end="1"/>
                                                </p:txEl>
                                              </p:spTgt>
                                            </p:tgtEl>
                                            <p:attrNameLst>
                                              <p:attrName>style.visibility</p:attrName>
                                            </p:attrNameLst>
                                          </p:cBhvr>
                                          <p:to>
                                            <p:strVal val="visible"/>
                                          </p:to>
                                        </p:set>
                                        <p:anim calcmode="lin" valueType="num">
                                          <p:cBhvr>
                                            <p:cTn id="70" dur="500" fill="hold"/>
                                            <p:tgtEl>
                                              <p:spTgt spid="110">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71" dur="500" fill="hold"/>
                                            <p:tgtEl>
                                              <p:spTgt spid="110">
                                                <p:txEl>
                                                  <p:pRg st="1" end="1"/>
                                                </p:txEl>
                                              </p:spTgt>
                                            </p:tgtEl>
                                            <p:attrNameLst>
                                              <p:attrName>ppt_y</p:attrName>
                                            </p:attrNameLst>
                                          </p:cBhvr>
                                          <p:tavLst>
                                            <p:tav tm="0">
                                              <p:val>
                                                <p:strVal val="#ppt_y"/>
                                              </p:val>
                                            </p:tav>
                                            <p:tav tm="100000">
                                              <p:val>
                                                <p:strVal val="#ppt_y"/>
                                              </p:val>
                                            </p:tav>
                                          </p:tavLst>
                                        </p:anim>
                                        <p:anim calcmode="lin" valueType="num">
                                          <p:cBhvr>
                                            <p:cTn id="72" dur="500" fill="hold"/>
                                            <p:tgtEl>
                                              <p:spTgt spid="110">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73" dur="500" fill="hold"/>
                                            <p:tgtEl>
                                              <p:spTgt spid="110">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74" dur="500" tmFilter="0,0; .5, 1; 1, 1"/>
                                            <p:tgtEl>
                                              <p:spTgt spid="110">
                                                <p:txEl>
                                                  <p:pRg st="1" end="1"/>
                                                </p:txEl>
                                              </p:spTgt>
                                            </p:tgtEl>
                                          </p:cBhvr>
                                        </p:animEffect>
                                      </p:childTnLst>
                                    </p:cTn>
                                  </p:par>
                                </p:childTnLst>
                              </p:cTn>
                            </p:par>
                            <p:par>
                              <p:cTn id="75" fill="hold">
                                <p:stCondLst>
                                  <p:cond delay="6400"/>
                                </p:stCondLst>
                                <p:childTnLst>
                                  <p:par>
                                    <p:cTn id="76" presetID="26" presetClass="emph" presetSubtype="0" fill="hold" grpId="1" nodeType="afterEffect">
                                      <p:stCondLst>
                                        <p:cond delay="0"/>
                                      </p:stCondLst>
                                      <p:iterate type="lt">
                                        <p:tmPct val="0"/>
                                      </p:iterate>
                                      <p:childTnLst>
                                        <p:animEffect transition="out" filter="fade">
                                          <p:cBhvr>
                                            <p:cTn id="77" dur="500" tmFilter="0, 0; .2, .5; .8, .5; 1, 0"/>
                                            <p:tgtEl>
                                              <p:spTgt spid="110">
                                                <p:txEl>
                                                  <p:pRg st="0" end="0"/>
                                                </p:txEl>
                                              </p:spTgt>
                                            </p:tgtEl>
                                          </p:cBhvr>
                                        </p:animEffect>
                                        <p:animScale>
                                          <p:cBhvr>
                                            <p:cTn id="78" dur="250" autoRev="1" fill="hold"/>
                                            <p:tgtEl>
                                              <p:spTgt spid="110">
                                                <p:txEl>
                                                  <p:pRg st="0" end="0"/>
                                                </p:txEl>
                                              </p:spTgt>
                                            </p:tgtEl>
                                          </p:cBhvr>
                                          <p:by x="105000" y="105000"/>
                                        </p:animScale>
                                      </p:childTnLst>
                                    </p:cTn>
                                  </p:par>
                                </p:childTnLst>
                              </p:cTn>
                            </p:par>
                            <p:par>
                              <p:cTn id="79" fill="hold">
                                <p:stCondLst>
                                  <p:cond delay="6900"/>
                                </p:stCondLst>
                                <p:childTnLst>
                                  <p:par>
                                    <p:cTn id="80" presetID="26" presetClass="emph" presetSubtype="0" fill="hold" grpId="1" nodeType="afterEffect">
                                      <p:stCondLst>
                                        <p:cond delay="0"/>
                                      </p:stCondLst>
                                      <p:iterate type="lt">
                                        <p:tmPct val="0"/>
                                      </p:iterate>
                                      <p:childTnLst>
                                        <p:animEffect transition="out" filter="fade">
                                          <p:cBhvr>
                                            <p:cTn id="81" dur="500" tmFilter="0, 0; .2, .5; .8, .5; 1, 0"/>
                                            <p:tgtEl>
                                              <p:spTgt spid="110">
                                                <p:txEl>
                                                  <p:pRg st="1" end="1"/>
                                                </p:txEl>
                                              </p:spTgt>
                                            </p:tgtEl>
                                          </p:cBhvr>
                                        </p:animEffect>
                                        <p:animScale>
                                          <p:cBhvr>
                                            <p:cTn id="82" dur="250" autoRev="1" fill="hold"/>
                                            <p:tgtEl>
                                              <p:spTgt spid="110">
                                                <p:txEl>
                                                  <p:pRg st="1" end="1"/>
                                                </p:txEl>
                                              </p:spTgt>
                                            </p:tgtEl>
                                          </p:cBhvr>
                                          <p:by x="105000" y="105000"/>
                                        </p:animScale>
                                      </p:childTnLst>
                                    </p:cTn>
                                  </p:par>
                                  <p:par>
                                    <p:cTn id="83" presetID="47" presetClass="entr" presetSubtype="0" fill="hold" nodeType="withEffect">
                                      <p:stCondLst>
                                        <p:cond delay="0"/>
                                      </p:stCondLst>
                                      <p:childTnLst>
                                        <p:set>
                                          <p:cBhvr>
                                            <p:cTn id="84" dur="1" fill="hold">
                                              <p:stCondLst>
                                                <p:cond delay="0"/>
                                              </p:stCondLst>
                                            </p:cTn>
                                            <p:tgtEl>
                                              <p:spTgt spid="41"/>
                                            </p:tgtEl>
                                            <p:attrNameLst>
                                              <p:attrName>style.visibility</p:attrName>
                                            </p:attrNameLst>
                                          </p:cBhvr>
                                          <p:to>
                                            <p:strVal val="visible"/>
                                          </p:to>
                                        </p:set>
                                        <p:animEffect transition="in" filter="fade">
                                          <p:cBhvr>
                                            <p:cTn id="85" dur="1000"/>
                                            <p:tgtEl>
                                              <p:spTgt spid="41"/>
                                            </p:tgtEl>
                                          </p:cBhvr>
                                        </p:animEffect>
                                        <p:anim calcmode="lin" valueType="num">
                                          <p:cBhvr>
                                            <p:cTn id="86" dur="1000" fill="hold"/>
                                            <p:tgtEl>
                                              <p:spTgt spid="41"/>
                                            </p:tgtEl>
                                            <p:attrNameLst>
                                              <p:attrName>ppt_x</p:attrName>
                                            </p:attrNameLst>
                                          </p:cBhvr>
                                          <p:tavLst>
                                            <p:tav tm="0">
                                              <p:val>
                                                <p:strVal val="#ppt_x"/>
                                              </p:val>
                                            </p:tav>
                                            <p:tav tm="100000">
                                              <p:val>
                                                <p:strVal val="#ppt_x"/>
                                              </p:val>
                                            </p:tav>
                                          </p:tavLst>
                                        </p:anim>
                                        <p:anim calcmode="lin" valueType="num">
                                          <p:cBhvr>
                                            <p:cTn id="87"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 presetClass="entr" presetSubtype="4" fill="hold" nodeType="clickEffect" p14:presetBounceEnd="20000">
                                      <p:stCondLst>
                                        <p:cond delay="0"/>
                                      </p:stCondLst>
                                      <p:childTnLst>
                                        <p:set>
                                          <p:cBhvr>
                                            <p:cTn id="91" dur="1" fill="hold">
                                              <p:stCondLst>
                                                <p:cond delay="0"/>
                                              </p:stCondLst>
                                            </p:cTn>
                                            <p:tgtEl>
                                              <p:spTgt spid="40"/>
                                            </p:tgtEl>
                                            <p:attrNameLst>
                                              <p:attrName>style.visibility</p:attrName>
                                            </p:attrNameLst>
                                          </p:cBhvr>
                                          <p:to>
                                            <p:strVal val="visible"/>
                                          </p:to>
                                        </p:set>
                                        <p:anim calcmode="lin" valueType="num" p14:bounceEnd="20000">
                                          <p:cBhvr additive="base">
                                            <p:cTn id="92" dur="1000" fill="hold"/>
                                            <p:tgtEl>
                                              <p:spTgt spid="40"/>
                                            </p:tgtEl>
                                            <p:attrNameLst>
                                              <p:attrName>ppt_x</p:attrName>
                                            </p:attrNameLst>
                                          </p:cBhvr>
                                          <p:tavLst>
                                            <p:tav tm="0">
                                              <p:val>
                                                <p:strVal val="#ppt_x"/>
                                              </p:val>
                                            </p:tav>
                                            <p:tav tm="100000">
                                              <p:val>
                                                <p:strVal val="#ppt_x"/>
                                              </p:val>
                                            </p:tav>
                                          </p:tavLst>
                                        </p:anim>
                                        <p:anim calcmode="lin" valueType="num" p14:bounceEnd="20000">
                                          <p:cBhvr additive="base">
                                            <p:cTn id="93" dur="1000" fill="hold"/>
                                            <p:tgtEl>
                                              <p:spTgt spid="40"/>
                                            </p:tgtEl>
                                            <p:attrNameLst>
                                              <p:attrName>ppt_y</p:attrName>
                                            </p:attrNameLst>
                                          </p:cBhvr>
                                          <p:tavLst>
                                            <p:tav tm="0">
                                              <p:val>
                                                <p:strVal val="1+#ppt_h/2"/>
                                              </p:val>
                                            </p:tav>
                                            <p:tav tm="100000">
                                              <p:val>
                                                <p:strVal val="#ppt_y"/>
                                              </p:val>
                                            </p:tav>
                                          </p:tavLst>
                                        </p:anim>
                                      </p:childTnLst>
                                    </p:cTn>
                                  </p:par>
                                  <p:par>
                                    <p:cTn id="94" presetID="2" presetClass="entr" presetSubtype="4" fill="hold" nodeType="withEffect" p14:presetBounceEnd="20000">
                                      <p:stCondLst>
                                        <p:cond delay="250"/>
                                      </p:stCondLst>
                                      <p:childTnLst>
                                        <p:set>
                                          <p:cBhvr>
                                            <p:cTn id="95" dur="1" fill="hold">
                                              <p:stCondLst>
                                                <p:cond delay="0"/>
                                              </p:stCondLst>
                                            </p:cTn>
                                            <p:tgtEl>
                                              <p:spTgt spid="42"/>
                                            </p:tgtEl>
                                            <p:attrNameLst>
                                              <p:attrName>style.visibility</p:attrName>
                                            </p:attrNameLst>
                                          </p:cBhvr>
                                          <p:to>
                                            <p:strVal val="visible"/>
                                          </p:to>
                                        </p:set>
                                        <p:anim calcmode="lin" valueType="num" p14:bounceEnd="20000">
                                          <p:cBhvr additive="base">
                                            <p:cTn id="96" dur="1000" fill="hold"/>
                                            <p:tgtEl>
                                              <p:spTgt spid="42"/>
                                            </p:tgtEl>
                                            <p:attrNameLst>
                                              <p:attrName>ppt_x</p:attrName>
                                            </p:attrNameLst>
                                          </p:cBhvr>
                                          <p:tavLst>
                                            <p:tav tm="0">
                                              <p:val>
                                                <p:strVal val="#ppt_x"/>
                                              </p:val>
                                            </p:tav>
                                            <p:tav tm="100000">
                                              <p:val>
                                                <p:strVal val="#ppt_x"/>
                                              </p:val>
                                            </p:tav>
                                          </p:tavLst>
                                        </p:anim>
                                        <p:anim calcmode="lin" valueType="num" p14:bounceEnd="20000">
                                          <p:cBhvr additive="base">
                                            <p:cTn id="97" dur="1000" fill="hold"/>
                                            <p:tgtEl>
                                              <p:spTgt spid="42"/>
                                            </p:tgtEl>
                                            <p:attrNameLst>
                                              <p:attrName>ppt_y</p:attrName>
                                            </p:attrNameLst>
                                          </p:cBhvr>
                                          <p:tavLst>
                                            <p:tav tm="0">
                                              <p:val>
                                                <p:strVal val="1+#ppt_h/2"/>
                                              </p:val>
                                            </p:tav>
                                            <p:tav tm="100000">
                                              <p:val>
                                                <p:strVal val="#ppt_y"/>
                                              </p:val>
                                            </p:tav>
                                          </p:tavLst>
                                        </p:anim>
                                      </p:childTnLst>
                                    </p:cTn>
                                  </p:par>
                                  <p:par>
                                    <p:cTn id="98" presetID="2" presetClass="entr" presetSubtype="4" fill="hold" nodeType="withEffect" p14:presetBounceEnd="20000">
                                      <p:stCondLst>
                                        <p:cond delay="0"/>
                                      </p:stCondLst>
                                      <p:childTnLst>
                                        <p:set>
                                          <p:cBhvr>
                                            <p:cTn id="99" dur="1" fill="hold">
                                              <p:stCondLst>
                                                <p:cond delay="0"/>
                                              </p:stCondLst>
                                            </p:cTn>
                                            <p:tgtEl>
                                              <p:spTgt spid="43"/>
                                            </p:tgtEl>
                                            <p:attrNameLst>
                                              <p:attrName>style.visibility</p:attrName>
                                            </p:attrNameLst>
                                          </p:cBhvr>
                                          <p:to>
                                            <p:strVal val="visible"/>
                                          </p:to>
                                        </p:set>
                                        <p:anim calcmode="lin" valueType="num" p14:bounceEnd="20000">
                                          <p:cBhvr additive="base">
                                            <p:cTn id="100" dur="1000" fill="hold"/>
                                            <p:tgtEl>
                                              <p:spTgt spid="43"/>
                                            </p:tgtEl>
                                            <p:attrNameLst>
                                              <p:attrName>ppt_x</p:attrName>
                                            </p:attrNameLst>
                                          </p:cBhvr>
                                          <p:tavLst>
                                            <p:tav tm="0">
                                              <p:val>
                                                <p:strVal val="#ppt_x"/>
                                              </p:val>
                                            </p:tav>
                                            <p:tav tm="100000">
                                              <p:val>
                                                <p:strVal val="#ppt_x"/>
                                              </p:val>
                                            </p:tav>
                                          </p:tavLst>
                                        </p:anim>
                                        <p:anim calcmode="lin" valueType="num" p14:bounceEnd="20000">
                                          <p:cBhvr additive="base">
                                            <p:cTn id="101" dur="1000" fill="hold"/>
                                            <p:tgtEl>
                                              <p:spTgt spid="4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 grpId="0" animBg="1"/>
          <p:bldP spid="2226" grpId="0"/>
          <p:bldP spid="110" grpId="0" build="p"/>
          <p:bldP spid="110" grpId="1" bui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1250" fill="hold"/>
                                            <p:tgtEl>
                                              <p:spTgt spid="38"/>
                                            </p:tgtEl>
                                            <p:attrNameLst>
                                              <p:attrName>ppt_x</p:attrName>
                                            </p:attrNameLst>
                                          </p:cBhvr>
                                          <p:tavLst>
                                            <p:tav tm="0">
                                              <p:val>
                                                <p:strVal val="0-#ppt_w/2"/>
                                              </p:val>
                                            </p:tav>
                                            <p:tav tm="100000">
                                              <p:val>
                                                <p:strVal val="#ppt_x"/>
                                              </p:val>
                                            </p:tav>
                                          </p:tavLst>
                                        </p:anim>
                                        <p:anim calcmode="lin" valueType="num">
                                          <p:cBhvr additive="base">
                                            <p:cTn id="8" dur="1250" fill="hold"/>
                                            <p:tgtEl>
                                              <p:spTgt spid="3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randombar(horizontal)">
                                          <p:cBhvr>
                                            <p:cTn id="13" dur="500"/>
                                            <p:tgtEl>
                                              <p:spTgt spid="34"/>
                                            </p:tgtEl>
                                          </p:cBhvr>
                                        </p:animEffect>
                                      </p:childTnLst>
                                    </p:cTn>
                                  </p:par>
                                </p:childTnLst>
                              </p:cTn>
                            </p:par>
                          </p:childTnLst>
                        </p:cTn>
                      </p:par>
                      <p:par>
                        <p:cTn id="14" fill="hold">
                          <p:stCondLst>
                            <p:cond delay="indefinite"/>
                          </p:stCondLst>
                          <p:childTnLst>
                            <p:par>
                              <p:cTn id="15" fill="hold">
                                <p:stCondLst>
                                  <p:cond delay="0"/>
                                </p:stCondLst>
                                <p:childTnLst>
                                  <p:par>
                                    <p:cTn id="16" presetID="47" presetClass="entr" presetSubtype="0" fill="hold" nodeType="click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fade">
                                          <p:cBhvr>
                                            <p:cTn id="18" dur="1000"/>
                                            <p:tgtEl>
                                              <p:spTgt spid="35"/>
                                            </p:tgtEl>
                                          </p:cBhvr>
                                        </p:animEffect>
                                        <p:anim calcmode="lin" valueType="num">
                                          <p:cBhvr>
                                            <p:cTn id="19" dur="1000" fill="hold"/>
                                            <p:tgtEl>
                                              <p:spTgt spid="35"/>
                                            </p:tgtEl>
                                            <p:attrNameLst>
                                              <p:attrName>ppt_x</p:attrName>
                                            </p:attrNameLst>
                                          </p:cBhvr>
                                          <p:tavLst>
                                            <p:tav tm="0">
                                              <p:val>
                                                <p:strVal val="#ppt_x"/>
                                              </p:val>
                                            </p:tav>
                                            <p:tav tm="100000">
                                              <p:val>
                                                <p:strVal val="#ppt_x"/>
                                              </p:val>
                                            </p:tav>
                                          </p:tavLst>
                                        </p:anim>
                                        <p:anim calcmode="lin" valueType="num">
                                          <p:cBhvr>
                                            <p:cTn id="20" dur="1000" fill="hold"/>
                                            <p:tgtEl>
                                              <p:spTgt spid="35"/>
                                            </p:tgtEl>
                                            <p:attrNameLst>
                                              <p:attrName>ppt_y</p:attrName>
                                            </p:attrNameLst>
                                          </p:cBhvr>
                                          <p:tavLst>
                                            <p:tav tm="0">
                                              <p:val>
                                                <p:strVal val="#ppt_y-.1"/>
                                              </p:val>
                                            </p:tav>
                                            <p:tav tm="100000">
                                              <p:val>
                                                <p:strVal val="#ppt_y"/>
                                              </p:val>
                                            </p:tav>
                                          </p:tavLst>
                                        </p:anim>
                                      </p:childTnLst>
                                    </p:cTn>
                                  </p:par>
                                  <p:par>
                                    <p:cTn id="21" presetID="14" presetClass="entr" presetSubtype="10" fill="hold" nodeType="with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randombar(horizontal)">
                                          <p:cBhvr>
                                            <p:cTn id="23" dur="500"/>
                                            <p:tgtEl>
                                              <p:spTgt spid="36"/>
                                            </p:tgtEl>
                                          </p:cBhvr>
                                        </p:animEffect>
                                      </p:childTnLst>
                                    </p:cTn>
                                  </p:par>
                                </p:childTnLst>
                              </p:cTn>
                            </p:par>
                            <p:par>
                              <p:cTn id="24" fill="hold">
                                <p:stCondLst>
                                  <p:cond delay="1000"/>
                                </p:stCondLst>
                                <p:childTnLst>
                                  <p:par>
                                    <p:cTn id="25" presetID="42" presetClass="entr" presetSubtype="0" fill="hold" nodeType="after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fade">
                                          <p:cBhvr>
                                            <p:cTn id="27" dur="1000"/>
                                            <p:tgtEl>
                                              <p:spTgt spid="37"/>
                                            </p:tgtEl>
                                          </p:cBhvr>
                                        </p:animEffect>
                                        <p:anim calcmode="lin" valueType="num">
                                          <p:cBhvr>
                                            <p:cTn id="28" dur="1000" fill="hold"/>
                                            <p:tgtEl>
                                              <p:spTgt spid="37"/>
                                            </p:tgtEl>
                                            <p:attrNameLst>
                                              <p:attrName>ppt_x</p:attrName>
                                            </p:attrNameLst>
                                          </p:cBhvr>
                                          <p:tavLst>
                                            <p:tav tm="0">
                                              <p:val>
                                                <p:strVal val="#ppt_x"/>
                                              </p:val>
                                            </p:tav>
                                            <p:tav tm="100000">
                                              <p:val>
                                                <p:strVal val="#ppt_x"/>
                                              </p:val>
                                            </p:tav>
                                          </p:tavLst>
                                        </p:anim>
                                        <p:anim calcmode="lin" valueType="num">
                                          <p:cBhvr>
                                            <p:cTn id="29" dur="1000" fill="hold"/>
                                            <p:tgtEl>
                                              <p:spTgt spid="37"/>
                                            </p:tgtEl>
                                            <p:attrNameLst>
                                              <p:attrName>ppt_y</p:attrName>
                                            </p:attrNameLst>
                                          </p:cBhvr>
                                          <p:tavLst>
                                            <p:tav tm="0">
                                              <p:val>
                                                <p:strVal val="#ppt_y+.1"/>
                                              </p:val>
                                            </p:tav>
                                            <p:tav tm="100000">
                                              <p:val>
                                                <p:strVal val="#ppt_y"/>
                                              </p:val>
                                            </p:tav>
                                          </p:tavLst>
                                        </p:anim>
                                      </p:childTnLst>
                                    </p:cTn>
                                  </p:par>
                                  <p:par>
                                    <p:cTn id="30" presetID="2" presetClass="entr" presetSubtype="12" fill="hold" nodeType="withEffect">
                                      <p:stCondLst>
                                        <p:cond delay="25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2000" fill="hold"/>
                                            <p:tgtEl>
                                              <p:spTgt spid="9"/>
                                            </p:tgtEl>
                                            <p:attrNameLst>
                                              <p:attrName>ppt_x</p:attrName>
                                            </p:attrNameLst>
                                          </p:cBhvr>
                                          <p:tavLst>
                                            <p:tav tm="0">
                                              <p:val>
                                                <p:strVal val="0-#ppt_w/2"/>
                                              </p:val>
                                            </p:tav>
                                            <p:tav tm="100000">
                                              <p:val>
                                                <p:strVal val="#ppt_x"/>
                                              </p:val>
                                            </p:tav>
                                          </p:tavLst>
                                        </p:anim>
                                        <p:anim calcmode="lin" valueType="num">
                                          <p:cBhvr additive="base">
                                            <p:cTn id="33" dur="2000" fill="hold"/>
                                            <p:tgtEl>
                                              <p:spTgt spid="9"/>
                                            </p:tgtEl>
                                            <p:attrNameLst>
                                              <p:attrName>ppt_y</p:attrName>
                                            </p:attrNameLst>
                                          </p:cBhvr>
                                          <p:tavLst>
                                            <p:tav tm="0">
                                              <p:val>
                                                <p:strVal val="1+#ppt_h/2"/>
                                              </p:val>
                                            </p:tav>
                                            <p:tav tm="100000">
                                              <p:val>
                                                <p:strVal val="#ppt_y"/>
                                              </p:val>
                                            </p:tav>
                                          </p:tavLst>
                                        </p:anim>
                                      </p:childTnLst>
                                    </p:cTn>
                                  </p:par>
                                  <p:par>
                                    <p:cTn id="34" presetID="2" presetClass="entr" presetSubtype="12" fill="hold" nodeType="withEffect">
                                      <p:stCondLst>
                                        <p:cond delay="250"/>
                                      </p:stCondLst>
                                      <p:childTnLst>
                                        <p:set>
                                          <p:cBhvr>
                                            <p:cTn id="35" dur="1" fill="hold">
                                              <p:stCondLst>
                                                <p:cond delay="0"/>
                                              </p:stCondLst>
                                            </p:cTn>
                                            <p:tgtEl>
                                              <p:spTgt spid="39"/>
                                            </p:tgtEl>
                                            <p:attrNameLst>
                                              <p:attrName>style.visibility</p:attrName>
                                            </p:attrNameLst>
                                          </p:cBhvr>
                                          <p:to>
                                            <p:strVal val="visible"/>
                                          </p:to>
                                        </p:set>
                                        <p:anim calcmode="lin" valueType="num">
                                          <p:cBhvr additive="base">
                                            <p:cTn id="36" dur="2000" fill="hold"/>
                                            <p:tgtEl>
                                              <p:spTgt spid="39"/>
                                            </p:tgtEl>
                                            <p:attrNameLst>
                                              <p:attrName>ppt_x</p:attrName>
                                            </p:attrNameLst>
                                          </p:cBhvr>
                                          <p:tavLst>
                                            <p:tav tm="0">
                                              <p:val>
                                                <p:strVal val="0-#ppt_w/2"/>
                                              </p:val>
                                            </p:tav>
                                            <p:tav tm="100000">
                                              <p:val>
                                                <p:strVal val="#ppt_x"/>
                                              </p:val>
                                            </p:tav>
                                          </p:tavLst>
                                        </p:anim>
                                        <p:anim calcmode="lin" valueType="num">
                                          <p:cBhvr additive="base">
                                            <p:cTn id="37" dur="2000" fill="hold"/>
                                            <p:tgtEl>
                                              <p:spTgt spid="39"/>
                                            </p:tgtEl>
                                            <p:attrNameLst>
                                              <p:attrName>ppt_y</p:attrName>
                                            </p:attrNameLst>
                                          </p:cBhvr>
                                          <p:tavLst>
                                            <p:tav tm="0">
                                              <p:val>
                                                <p:strVal val="1+#ppt_h/2"/>
                                              </p:val>
                                            </p:tav>
                                            <p:tav tm="100000">
                                              <p:val>
                                                <p:strVal val="#ppt_y"/>
                                              </p:val>
                                            </p:tav>
                                          </p:tavLst>
                                        </p:anim>
                                      </p:childTnLst>
                                    </p:cTn>
                                  </p:par>
                                </p:childTnLst>
                              </p:cTn>
                            </p:par>
                            <p:par>
                              <p:cTn id="38" fill="hold">
                                <p:stCondLst>
                                  <p:cond delay="3250"/>
                                </p:stCondLst>
                                <p:childTnLst>
                                  <p:par>
                                    <p:cTn id="39" presetID="18" presetClass="entr" presetSubtype="12" fill="hold" grpId="0" nodeType="afterEffect">
                                      <p:stCondLst>
                                        <p:cond delay="0"/>
                                      </p:stCondLst>
                                      <p:childTnLst>
                                        <p:set>
                                          <p:cBhvr>
                                            <p:cTn id="40" dur="1" fill="hold">
                                              <p:stCondLst>
                                                <p:cond delay="0"/>
                                              </p:stCondLst>
                                            </p:cTn>
                                            <p:tgtEl>
                                              <p:spTgt spid="112"/>
                                            </p:tgtEl>
                                            <p:attrNameLst>
                                              <p:attrName>style.visibility</p:attrName>
                                            </p:attrNameLst>
                                          </p:cBhvr>
                                          <p:to>
                                            <p:strVal val="visible"/>
                                          </p:to>
                                        </p:set>
                                        <p:animEffect transition="in" filter="strips(downLeft)">
                                          <p:cBhvr>
                                            <p:cTn id="41" dur="500"/>
                                            <p:tgtEl>
                                              <p:spTgt spid="112"/>
                                            </p:tgtEl>
                                          </p:cBhvr>
                                        </p:animEffect>
                                      </p:childTnLst>
                                    </p:cTn>
                                  </p:par>
                                </p:childTnLst>
                              </p:cTn>
                            </p:par>
                            <p:par>
                              <p:cTn id="42" fill="hold">
                                <p:stCondLst>
                                  <p:cond delay="3750"/>
                                </p:stCondLst>
                                <p:childTnLst>
                                  <p:par>
                                    <p:cTn id="43" presetID="26" presetClass="entr" presetSubtype="0" fill="hold" grpId="0" nodeType="afterEffect">
                                      <p:stCondLst>
                                        <p:cond delay="0"/>
                                      </p:stCondLst>
                                      <p:childTnLst>
                                        <p:set>
                                          <p:cBhvr>
                                            <p:cTn id="44" dur="1" fill="hold">
                                              <p:stCondLst>
                                                <p:cond delay="0"/>
                                              </p:stCondLst>
                                            </p:cTn>
                                            <p:tgtEl>
                                              <p:spTgt spid="2226"/>
                                            </p:tgtEl>
                                            <p:attrNameLst>
                                              <p:attrName>style.visibility</p:attrName>
                                            </p:attrNameLst>
                                          </p:cBhvr>
                                          <p:to>
                                            <p:strVal val="visible"/>
                                          </p:to>
                                        </p:set>
                                        <p:animEffect transition="in" filter="wipe(down)">
                                          <p:cBhvr>
                                            <p:cTn id="45" dur="290">
                                              <p:stCondLst>
                                                <p:cond delay="0"/>
                                              </p:stCondLst>
                                            </p:cTn>
                                            <p:tgtEl>
                                              <p:spTgt spid="2226"/>
                                            </p:tgtEl>
                                          </p:cBhvr>
                                        </p:animEffect>
                                        <p:anim calcmode="lin" valueType="num">
                                          <p:cBhvr>
                                            <p:cTn id="46" dur="911" tmFilter="0,0; 0.14,0.36; 0.43,0.73; 0.71,0.91; 1.0,1.0">
                                              <p:stCondLst>
                                                <p:cond delay="0"/>
                                              </p:stCondLst>
                                            </p:cTn>
                                            <p:tgtEl>
                                              <p:spTgt spid="2226"/>
                                            </p:tgtEl>
                                            <p:attrNameLst>
                                              <p:attrName>ppt_x</p:attrName>
                                            </p:attrNameLst>
                                          </p:cBhvr>
                                          <p:tavLst>
                                            <p:tav tm="0">
                                              <p:val>
                                                <p:strVal val="#ppt_x-0.25"/>
                                              </p:val>
                                            </p:tav>
                                            <p:tav tm="100000">
                                              <p:val>
                                                <p:strVal val="#ppt_x"/>
                                              </p:val>
                                            </p:tav>
                                          </p:tavLst>
                                        </p:anim>
                                        <p:anim calcmode="lin" valueType="num">
                                          <p:cBhvr>
                                            <p:cTn id="47" dur="332" tmFilter="0.0,0.0; 0.25,0.07; 0.50,0.2; 0.75,0.467; 1.0,1.0">
                                              <p:stCondLst>
                                                <p:cond delay="0"/>
                                              </p:stCondLst>
                                            </p:cTn>
                                            <p:tgtEl>
                                              <p:spTgt spid="2226"/>
                                            </p:tgtEl>
                                            <p:attrNameLst>
                                              <p:attrName>ppt_y</p:attrName>
                                            </p:attrNameLst>
                                          </p:cBhvr>
                                          <p:tavLst>
                                            <p:tav tm="0" fmla="#ppt_y-sin(pi*$)/3">
                                              <p:val>
                                                <p:fltVal val="0.5"/>
                                              </p:val>
                                            </p:tav>
                                            <p:tav tm="100000">
                                              <p:val>
                                                <p:fltVal val="1"/>
                                              </p:val>
                                            </p:tav>
                                          </p:tavLst>
                                        </p:anim>
                                        <p:anim calcmode="lin" valueType="num">
                                          <p:cBhvr>
                                            <p:cTn id="48" dur="332" tmFilter="0, 0; 0.125,0.2665; 0.25,0.4; 0.375,0.465; 0.5,0.5;  0.625,0.535; 0.75,0.6; 0.875,0.7335; 1,1">
                                              <p:stCondLst>
                                                <p:cond delay="332"/>
                                              </p:stCondLst>
                                            </p:cTn>
                                            <p:tgtEl>
                                              <p:spTgt spid="2226"/>
                                            </p:tgtEl>
                                            <p:attrNameLst>
                                              <p:attrName>ppt_y</p:attrName>
                                            </p:attrNameLst>
                                          </p:cBhvr>
                                          <p:tavLst>
                                            <p:tav tm="0" fmla="#ppt_y-sin(pi*$)/9">
                                              <p:val>
                                                <p:fltVal val="0"/>
                                              </p:val>
                                            </p:tav>
                                            <p:tav tm="100000">
                                              <p:val>
                                                <p:fltVal val="1"/>
                                              </p:val>
                                            </p:tav>
                                          </p:tavLst>
                                        </p:anim>
                                        <p:anim calcmode="lin" valueType="num">
                                          <p:cBhvr>
                                            <p:cTn id="49" dur="166" tmFilter="0, 0; 0.125,0.2665; 0.25,0.4; 0.375,0.465; 0.5,0.5;  0.625,0.535; 0.75,0.6; 0.875,0.7335; 1,1">
                                              <p:stCondLst>
                                                <p:cond delay="662"/>
                                              </p:stCondLst>
                                            </p:cTn>
                                            <p:tgtEl>
                                              <p:spTgt spid="2226"/>
                                            </p:tgtEl>
                                            <p:attrNameLst>
                                              <p:attrName>ppt_y</p:attrName>
                                            </p:attrNameLst>
                                          </p:cBhvr>
                                          <p:tavLst>
                                            <p:tav tm="0" fmla="#ppt_y-sin(pi*$)/27">
                                              <p:val>
                                                <p:fltVal val="0"/>
                                              </p:val>
                                            </p:tav>
                                            <p:tav tm="100000">
                                              <p:val>
                                                <p:fltVal val="1"/>
                                              </p:val>
                                            </p:tav>
                                          </p:tavLst>
                                        </p:anim>
                                        <p:anim calcmode="lin" valueType="num">
                                          <p:cBhvr>
                                            <p:cTn id="50" dur="82" tmFilter="0, 0; 0.125,0.2665; 0.25,0.4; 0.375,0.465; 0.5,0.5;  0.625,0.535; 0.75,0.6; 0.875,0.7335; 1,1">
                                              <p:stCondLst>
                                                <p:cond delay="828"/>
                                              </p:stCondLst>
                                            </p:cTn>
                                            <p:tgtEl>
                                              <p:spTgt spid="2226"/>
                                            </p:tgtEl>
                                            <p:attrNameLst>
                                              <p:attrName>ppt_y</p:attrName>
                                            </p:attrNameLst>
                                          </p:cBhvr>
                                          <p:tavLst>
                                            <p:tav tm="0" fmla="#ppt_y-sin(pi*$)/81">
                                              <p:val>
                                                <p:fltVal val="0"/>
                                              </p:val>
                                            </p:tav>
                                            <p:tav tm="100000">
                                              <p:val>
                                                <p:fltVal val="1"/>
                                              </p:val>
                                            </p:tav>
                                          </p:tavLst>
                                        </p:anim>
                                        <p:animScale>
                                          <p:cBhvr>
                                            <p:cTn id="51" dur="13">
                                              <p:stCondLst>
                                                <p:cond delay="325"/>
                                              </p:stCondLst>
                                            </p:cTn>
                                            <p:tgtEl>
                                              <p:spTgt spid="2226"/>
                                            </p:tgtEl>
                                          </p:cBhvr>
                                          <p:to x="100000" y="60000"/>
                                        </p:animScale>
                                        <p:animScale>
                                          <p:cBhvr>
                                            <p:cTn id="52" dur="83" decel="50000">
                                              <p:stCondLst>
                                                <p:cond delay="338"/>
                                              </p:stCondLst>
                                            </p:cTn>
                                            <p:tgtEl>
                                              <p:spTgt spid="2226"/>
                                            </p:tgtEl>
                                          </p:cBhvr>
                                          <p:to x="100000" y="100000"/>
                                        </p:animScale>
                                        <p:animScale>
                                          <p:cBhvr>
                                            <p:cTn id="53" dur="13">
                                              <p:stCondLst>
                                                <p:cond delay="656"/>
                                              </p:stCondLst>
                                            </p:cTn>
                                            <p:tgtEl>
                                              <p:spTgt spid="2226"/>
                                            </p:tgtEl>
                                          </p:cBhvr>
                                          <p:to x="100000" y="80000"/>
                                        </p:animScale>
                                        <p:animScale>
                                          <p:cBhvr>
                                            <p:cTn id="54" dur="83" decel="50000">
                                              <p:stCondLst>
                                                <p:cond delay="669"/>
                                              </p:stCondLst>
                                            </p:cTn>
                                            <p:tgtEl>
                                              <p:spTgt spid="2226"/>
                                            </p:tgtEl>
                                          </p:cBhvr>
                                          <p:to x="100000" y="100000"/>
                                        </p:animScale>
                                        <p:animScale>
                                          <p:cBhvr>
                                            <p:cTn id="55" dur="13">
                                              <p:stCondLst>
                                                <p:cond delay="821"/>
                                              </p:stCondLst>
                                            </p:cTn>
                                            <p:tgtEl>
                                              <p:spTgt spid="2226"/>
                                            </p:tgtEl>
                                          </p:cBhvr>
                                          <p:to x="100000" y="90000"/>
                                        </p:animScale>
                                        <p:animScale>
                                          <p:cBhvr>
                                            <p:cTn id="56" dur="83" decel="50000">
                                              <p:stCondLst>
                                                <p:cond delay="834"/>
                                              </p:stCondLst>
                                            </p:cTn>
                                            <p:tgtEl>
                                              <p:spTgt spid="2226"/>
                                            </p:tgtEl>
                                          </p:cBhvr>
                                          <p:to x="100000" y="100000"/>
                                        </p:animScale>
                                        <p:animScale>
                                          <p:cBhvr>
                                            <p:cTn id="57" dur="13">
                                              <p:stCondLst>
                                                <p:cond delay="904"/>
                                              </p:stCondLst>
                                            </p:cTn>
                                            <p:tgtEl>
                                              <p:spTgt spid="2226"/>
                                            </p:tgtEl>
                                          </p:cBhvr>
                                          <p:to x="100000" y="95000"/>
                                        </p:animScale>
                                        <p:animScale>
                                          <p:cBhvr>
                                            <p:cTn id="58" dur="83" decel="50000">
                                              <p:stCondLst>
                                                <p:cond delay="917"/>
                                              </p:stCondLst>
                                            </p:cTn>
                                            <p:tgtEl>
                                              <p:spTgt spid="2226"/>
                                            </p:tgtEl>
                                          </p:cBhvr>
                                          <p:to x="100000" y="100000"/>
                                        </p:animScale>
                                      </p:childTnLst>
                                    </p:cTn>
                                  </p:par>
                                </p:childTnLst>
                              </p:cTn>
                            </p:par>
                            <p:par>
                              <p:cTn id="59" fill="hold">
                                <p:stCondLst>
                                  <p:cond delay="4750"/>
                                </p:stCondLst>
                                <p:childTnLst>
                                  <p:par>
                                    <p:cTn id="60" presetID="41" presetClass="entr" presetSubtype="0" fill="hold" grpId="0" nodeType="afterEffect">
                                      <p:stCondLst>
                                        <p:cond delay="0"/>
                                      </p:stCondLst>
                                      <p:iterate type="lt">
                                        <p:tmPct val="10000"/>
                                      </p:iterate>
                                      <p:childTnLst>
                                        <p:set>
                                          <p:cBhvr>
                                            <p:cTn id="61" dur="1" fill="hold">
                                              <p:stCondLst>
                                                <p:cond delay="0"/>
                                              </p:stCondLst>
                                            </p:cTn>
                                            <p:tgtEl>
                                              <p:spTgt spid="110">
                                                <p:txEl>
                                                  <p:pRg st="0" end="0"/>
                                                </p:txEl>
                                              </p:spTgt>
                                            </p:tgtEl>
                                            <p:attrNameLst>
                                              <p:attrName>style.visibility</p:attrName>
                                            </p:attrNameLst>
                                          </p:cBhvr>
                                          <p:to>
                                            <p:strVal val="visible"/>
                                          </p:to>
                                        </p:set>
                                        <p:anim calcmode="lin" valueType="num">
                                          <p:cBhvr>
                                            <p:cTn id="62" dur="500" fill="hold"/>
                                            <p:tgtEl>
                                              <p:spTgt spid="110">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63" dur="500" fill="hold"/>
                                            <p:tgtEl>
                                              <p:spTgt spid="110">
                                                <p:txEl>
                                                  <p:pRg st="0" end="0"/>
                                                </p:txEl>
                                              </p:spTgt>
                                            </p:tgtEl>
                                            <p:attrNameLst>
                                              <p:attrName>ppt_y</p:attrName>
                                            </p:attrNameLst>
                                          </p:cBhvr>
                                          <p:tavLst>
                                            <p:tav tm="0">
                                              <p:val>
                                                <p:strVal val="#ppt_y"/>
                                              </p:val>
                                            </p:tav>
                                            <p:tav tm="100000">
                                              <p:val>
                                                <p:strVal val="#ppt_y"/>
                                              </p:val>
                                            </p:tav>
                                          </p:tavLst>
                                        </p:anim>
                                        <p:anim calcmode="lin" valueType="num">
                                          <p:cBhvr>
                                            <p:cTn id="64" dur="500" fill="hold"/>
                                            <p:tgtEl>
                                              <p:spTgt spid="110">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5" dur="500" fill="hold"/>
                                            <p:tgtEl>
                                              <p:spTgt spid="110">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6" dur="500" tmFilter="0,0; .5, 1; 1, 1"/>
                                            <p:tgtEl>
                                              <p:spTgt spid="110">
                                                <p:txEl>
                                                  <p:pRg st="0" end="0"/>
                                                </p:txEl>
                                              </p:spTgt>
                                            </p:tgtEl>
                                          </p:cBhvr>
                                        </p:animEffect>
                                      </p:childTnLst>
                                    </p:cTn>
                                  </p:par>
                                </p:childTnLst>
                              </p:cTn>
                            </p:par>
                            <p:par>
                              <p:cTn id="67" fill="hold">
                                <p:stCondLst>
                                  <p:cond delay="5450"/>
                                </p:stCondLst>
                                <p:childTnLst>
                                  <p:par>
                                    <p:cTn id="68" presetID="41" presetClass="entr" presetSubtype="0" fill="hold" grpId="0" nodeType="afterEffect">
                                      <p:stCondLst>
                                        <p:cond delay="0"/>
                                      </p:stCondLst>
                                      <p:iterate type="lt">
                                        <p:tmPct val="10000"/>
                                      </p:iterate>
                                      <p:childTnLst>
                                        <p:set>
                                          <p:cBhvr>
                                            <p:cTn id="69" dur="1" fill="hold">
                                              <p:stCondLst>
                                                <p:cond delay="0"/>
                                              </p:stCondLst>
                                            </p:cTn>
                                            <p:tgtEl>
                                              <p:spTgt spid="110">
                                                <p:txEl>
                                                  <p:pRg st="1" end="1"/>
                                                </p:txEl>
                                              </p:spTgt>
                                            </p:tgtEl>
                                            <p:attrNameLst>
                                              <p:attrName>style.visibility</p:attrName>
                                            </p:attrNameLst>
                                          </p:cBhvr>
                                          <p:to>
                                            <p:strVal val="visible"/>
                                          </p:to>
                                        </p:set>
                                        <p:anim calcmode="lin" valueType="num">
                                          <p:cBhvr>
                                            <p:cTn id="70" dur="500" fill="hold"/>
                                            <p:tgtEl>
                                              <p:spTgt spid="110">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71" dur="500" fill="hold"/>
                                            <p:tgtEl>
                                              <p:spTgt spid="110">
                                                <p:txEl>
                                                  <p:pRg st="1" end="1"/>
                                                </p:txEl>
                                              </p:spTgt>
                                            </p:tgtEl>
                                            <p:attrNameLst>
                                              <p:attrName>ppt_y</p:attrName>
                                            </p:attrNameLst>
                                          </p:cBhvr>
                                          <p:tavLst>
                                            <p:tav tm="0">
                                              <p:val>
                                                <p:strVal val="#ppt_y"/>
                                              </p:val>
                                            </p:tav>
                                            <p:tav tm="100000">
                                              <p:val>
                                                <p:strVal val="#ppt_y"/>
                                              </p:val>
                                            </p:tav>
                                          </p:tavLst>
                                        </p:anim>
                                        <p:anim calcmode="lin" valueType="num">
                                          <p:cBhvr>
                                            <p:cTn id="72" dur="500" fill="hold"/>
                                            <p:tgtEl>
                                              <p:spTgt spid="110">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73" dur="500" fill="hold"/>
                                            <p:tgtEl>
                                              <p:spTgt spid="110">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74" dur="500" tmFilter="0,0; .5, 1; 1, 1"/>
                                            <p:tgtEl>
                                              <p:spTgt spid="110">
                                                <p:txEl>
                                                  <p:pRg st="1" end="1"/>
                                                </p:txEl>
                                              </p:spTgt>
                                            </p:tgtEl>
                                          </p:cBhvr>
                                        </p:animEffect>
                                      </p:childTnLst>
                                    </p:cTn>
                                  </p:par>
                                </p:childTnLst>
                              </p:cTn>
                            </p:par>
                            <p:par>
                              <p:cTn id="75" fill="hold">
                                <p:stCondLst>
                                  <p:cond delay="6400"/>
                                </p:stCondLst>
                                <p:childTnLst>
                                  <p:par>
                                    <p:cTn id="76" presetID="26" presetClass="emph" presetSubtype="0" fill="hold" grpId="1" nodeType="afterEffect">
                                      <p:stCondLst>
                                        <p:cond delay="0"/>
                                      </p:stCondLst>
                                      <p:iterate type="lt">
                                        <p:tmPct val="0"/>
                                      </p:iterate>
                                      <p:childTnLst>
                                        <p:animEffect transition="out" filter="fade">
                                          <p:cBhvr>
                                            <p:cTn id="77" dur="500" tmFilter="0, 0; .2, .5; .8, .5; 1, 0"/>
                                            <p:tgtEl>
                                              <p:spTgt spid="110">
                                                <p:txEl>
                                                  <p:pRg st="0" end="0"/>
                                                </p:txEl>
                                              </p:spTgt>
                                            </p:tgtEl>
                                          </p:cBhvr>
                                        </p:animEffect>
                                        <p:animScale>
                                          <p:cBhvr>
                                            <p:cTn id="78" dur="250" autoRev="1" fill="hold"/>
                                            <p:tgtEl>
                                              <p:spTgt spid="110">
                                                <p:txEl>
                                                  <p:pRg st="0" end="0"/>
                                                </p:txEl>
                                              </p:spTgt>
                                            </p:tgtEl>
                                          </p:cBhvr>
                                          <p:by x="105000" y="105000"/>
                                        </p:animScale>
                                      </p:childTnLst>
                                    </p:cTn>
                                  </p:par>
                                </p:childTnLst>
                              </p:cTn>
                            </p:par>
                            <p:par>
                              <p:cTn id="79" fill="hold">
                                <p:stCondLst>
                                  <p:cond delay="6900"/>
                                </p:stCondLst>
                                <p:childTnLst>
                                  <p:par>
                                    <p:cTn id="80" presetID="26" presetClass="emph" presetSubtype="0" fill="hold" grpId="1" nodeType="afterEffect">
                                      <p:stCondLst>
                                        <p:cond delay="0"/>
                                      </p:stCondLst>
                                      <p:iterate type="lt">
                                        <p:tmPct val="0"/>
                                      </p:iterate>
                                      <p:childTnLst>
                                        <p:animEffect transition="out" filter="fade">
                                          <p:cBhvr>
                                            <p:cTn id="81" dur="500" tmFilter="0, 0; .2, .5; .8, .5; 1, 0"/>
                                            <p:tgtEl>
                                              <p:spTgt spid="110">
                                                <p:txEl>
                                                  <p:pRg st="1" end="1"/>
                                                </p:txEl>
                                              </p:spTgt>
                                            </p:tgtEl>
                                          </p:cBhvr>
                                        </p:animEffect>
                                        <p:animScale>
                                          <p:cBhvr>
                                            <p:cTn id="82" dur="250" autoRev="1" fill="hold"/>
                                            <p:tgtEl>
                                              <p:spTgt spid="110">
                                                <p:txEl>
                                                  <p:pRg st="1" end="1"/>
                                                </p:txEl>
                                              </p:spTgt>
                                            </p:tgtEl>
                                          </p:cBhvr>
                                          <p:by x="105000" y="105000"/>
                                        </p:animScale>
                                      </p:childTnLst>
                                    </p:cTn>
                                  </p:par>
                                  <p:par>
                                    <p:cTn id="83" presetID="47" presetClass="entr" presetSubtype="0" fill="hold" nodeType="withEffect">
                                      <p:stCondLst>
                                        <p:cond delay="0"/>
                                      </p:stCondLst>
                                      <p:childTnLst>
                                        <p:set>
                                          <p:cBhvr>
                                            <p:cTn id="84" dur="1" fill="hold">
                                              <p:stCondLst>
                                                <p:cond delay="0"/>
                                              </p:stCondLst>
                                            </p:cTn>
                                            <p:tgtEl>
                                              <p:spTgt spid="41"/>
                                            </p:tgtEl>
                                            <p:attrNameLst>
                                              <p:attrName>style.visibility</p:attrName>
                                            </p:attrNameLst>
                                          </p:cBhvr>
                                          <p:to>
                                            <p:strVal val="visible"/>
                                          </p:to>
                                        </p:set>
                                        <p:animEffect transition="in" filter="fade">
                                          <p:cBhvr>
                                            <p:cTn id="85" dur="1000"/>
                                            <p:tgtEl>
                                              <p:spTgt spid="41"/>
                                            </p:tgtEl>
                                          </p:cBhvr>
                                        </p:animEffect>
                                        <p:anim calcmode="lin" valueType="num">
                                          <p:cBhvr>
                                            <p:cTn id="86" dur="1000" fill="hold"/>
                                            <p:tgtEl>
                                              <p:spTgt spid="41"/>
                                            </p:tgtEl>
                                            <p:attrNameLst>
                                              <p:attrName>ppt_x</p:attrName>
                                            </p:attrNameLst>
                                          </p:cBhvr>
                                          <p:tavLst>
                                            <p:tav tm="0">
                                              <p:val>
                                                <p:strVal val="#ppt_x"/>
                                              </p:val>
                                            </p:tav>
                                            <p:tav tm="100000">
                                              <p:val>
                                                <p:strVal val="#ppt_x"/>
                                              </p:val>
                                            </p:tav>
                                          </p:tavLst>
                                        </p:anim>
                                        <p:anim calcmode="lin" valueType="num">
                                          <p:cBhvr>
                                            <p:cTn id="87"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 presetClass="entr" presetSubtype="4" fill="hold" nodeType="clickEffect">
                                      <p:stCondLst>
                                        <p:cond delay="0"/>
                                      </p:stCondLst>
                                      <p:childTnLst>
                                        <p:set>
                                          <p:cBhvr>
                                            <p:cTn id="91" dur="1" fill="hold">
                                              <p:stCondLst>
                                                <p:cond delay="0"/>
                                              </p:stCondLst>
                                            </p:cTn>
                                            <p:tgtEl>
                                              <p:spTgt spid="40"/>
                                            </p:tgtEl>
                                            <p:attrNameLst>
                                              <p:attrName>style.visibility</p:attrName>
                                            </p:attrNameLst>
                                          </p:cBhvr>
                                          <p:to>
                                            <p:strVal val="visible"/>
                                          </p:to>
                                        </p:set>
                                        <p:anim calcmode="lin" valueType="num">
                                          <p:cBhvr additive="base">
                                            <p:cTn id="92" dur="1000" fill="hold"/>
                                            <p:tgtEl>
                                              <p:spTgt spid="40"/>
                                            </p:tgtEl>
                                            <p:attrNameLst>
                                              <p:attrName>ppt_x</p:attrName>
                                            </p:attrNameLst>
                                          </p:cBhvr>
                                          <p:tavLst>
                                            <p:tav tm="0">
                                              <p:val>
                                                <p:strVal val="#ppt_x"/>
                                              </p:val>
                                            </p:tav>
                                            <p:tav tm="100000">
                                              <p:val>
                                                <p:strVal val="#ppt_x"/>
                                              </p:val>
                                            </p:tav>
                                          </p:tavLst>
                                        </p:anim>
                                        <p:anim calcmode="lin" valueType="num">
                                          <p:cBhvr additive="base">
                                            <p:cTn id="93" dur="1000" fill="hold"/>
                                            <p:tgtEl>
                                              <p:spTgt spid="40"/>
                                            </p:tgtEl>
                                            <p:attrNameLst>
                                              <p:attrName>ppt_y</p:attrName>
                                            </p:attrNameLst>
                                          </p:cBhvr>
                                          <p:tavLst>
                                            <p:tav tm="0">
                                              <p:val>
                                                <p:strVal val="1+#ppt_h/2"/>
                                              </p:val>
                                            </p:tav>
                                            <p:tav tm="100000">
                                              <p:val>
                                                <p:strVal val="#ppt_y"/>
                                              </p:val>
                                            </p:tav>
                                          </p:tavLst>
                                        </p:anim>
                                      </p:childTnLst>
                                    </p:cTn>
                                  </p:par>
                                  <p:par>
                                    <p:cTn id="94" presetID="2" presetClass="entr" presetSubtype="4" fill="hold" nodeType="withEffect">
                                      <p:stCondLst>
                                        <p:cond delay="250"/>
                                      </p:stCondLst>
                                      <p:childTnLst>
                                        <p:set>
                                          <p:cBhvr>
                                            <p:cTn id="95" dur="1" fill="hold">
                                              <p:stCondLst>
                                                <p:cond delay="0"/>
                                              </p:stCondLst>
                                            </p:cTn>
                                            <p:tgtEl>
                                              <p:spTgt spid="42"/>
                                            </p:tgtEl>
                                            <p:attrNameLst>
                                              <p:attrName>style.visibility</p:attrName>
                                            </p:attrNameLst>
                                          </p:cBhvr>
                                          <p:to>
                                            <p:strVal val="visible"/>
                                          </p:to>
                                        </p:set>
                                        <p:anim calcmode="lin" valueType="num">
                                          <p:cBhvr additive="base">
                                            <p:cTn id="96" dur="1000" fill="hold"/>
                                            <p:tgtEl>
                                              <p:spTgt spid="42"/>
                                            </p:tgtEl>
                                            <p:attrNameLst>
                                              <p:attrName>ppt_x</p:attrName>
                                            </p:attrNameLst>
                                          </p:cBhvr>
                                          <p:tavLst>
                                            <p:tav tm="0">
                                              <p:val>
                                                <p:strVal val="#ppt_x"/>
                                              </p:val>
                                            </p:tav>
                                            <p:tav tm="100000">
                                              <p:val>
                                                <p:strVal val="#ppt_x"/>
                                              </p:val>
                                            </p:tav>
                                          </p:tavLst>
                                        </p:anim>
                                        <p:anim calcmode="lin" valueType="num">
                                          <p:cBhvr additive="base">
                                            <p:cTn id="97" dur="1000" fill="hold"/>
                                            <p:tgtEl>
                                              <p:spTgt spid="42"/>
                                            </p:tgtEl>
                                            <p:attrNameLst>
                                              <p:attrName>ppt_y</p:attrName>
                                            </p:attrNameLst>
                                          </p:cBhvr>
                                          <p:tavLst>
                                            <p:tav tm="0">
                                              <p:val>
                                                <p:strVal val="1+#ppt_h/2"/>
                                              </p:val>
                                            </p:tav>
                                            <p:tav tm="100000">
                                              <p:val>
                                                <p:strVal val="#ppt_y"/>
                                              </p:val>
                                            </p:tav>
                                          </p:tavLst>
                                        </p:anim>
                                      </p:childTnLst>
                                    </p:cTn>
                                  </p:par>
                                  <p:par>
                                    <p:cTn id="98" presetID="2" presetClass="entr" presetSubtype="4" fill="hold" nodeType="withEffect">
                                      <p:stCondLst>
                                        <p:cond delay="0"/>
                                      </p:stCondLst>
                                      <p:childTnLst>
                                        <p:set>
                                          <p:cBhvr>
                                            <p:cTn id="99" dur="1" fill="hold">
                                              <p:stCondLst>
                                                <p:cond delay="0"/>
                                              </p:stCondLst>
                                            </p:cTn>
                                            <p:tgtEl>
                                              <p:spTgt spid="43"/>
                                            </p:tgtEl>
                                            <p:attrNameLst>
                                              <p:attrName>style.visibility</p:attrName>
                                            </p:attrNameLst>
                                          </p:cBhvr>
                                          <p:to>
                                            <p:strVal val="visible"/>
                                          </p:to>
                                        </p:set>
                                        <p:anim calcmode="lin" valueType="num">
                                          <p:cBhvr additive="base">
                                            <p:cTn id="100" dur="1000" fill="hold"/>
                                            <p:tgtEl>
                                              <p:spTgt spid="43"/>
                                            </p:tgtEl>
                                            <p:attrNameLst>
                                              <p:attrName>ppt_x</p:attrName>
                                            </p:attrNameLst>
                                          </p:cBhvr>
                                          <p:tavLst>
                                            <p:tav tm="0">
                                              <p:val>
                                                <p:strVal val="#ppt_x"/>
                                              </p:val>
                                            </p:tav>
                                            <p:tav tm="100000">
                                              <p:val>
                                                <p:strVal val="#ppt_x"/>
                                              </p:val>
                                            </p:tav>
                                          </p:tavLst>
                                        </p:anim>
                                        <p:anim calcmode="lin" valueType="num">
                                          <p:cBhvr additive="base">
                                            <p:cTn id="101" dur="1000" fill="hold"/>
                                            <p:tgtEl>
                                              <p:spTgt spid="4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 grpId="0" animBg="1"/>
          <p:bldP spid="2226" grpId="0"/>
          <p:bldP spid="110" grpId="0" build="p"/>
          <p:bldP spid="110" grpId="1" build="p"/>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58"/>
        <p:cNvGrpSpPr/>
        <p:nvPr/>
      </p:nvGrpSpPr>
      <p:grpSpPr>
        <a:xfrm>
          <a:off x="0" y="0"/>
          <a:ext cx="0" cy="0"/>
          <a:chOff x="0" y="0"/>
          <a:chExt cx="0" cy="0"/>
        </a:xfrm>
      </p:grpSpPr>
      <p:pic>
        <p:nvPicPr>
          <p:cNvPr id="44" name="图片 7">
            <a:extLst>
              <a:ext uri="{FF2B5EF4-FFF2-40B4-BE49-F238E27FC236}">
                <a16:creationId xmlns:a16="http://schemas.microsoft.com/office/drawing/2014/main" xmlns="" id="{2DBDB548-A77C-4D65-90C8-79E032C6CD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flipV="1">
            <a:off x="2000250" y="-2000250"/>
            <a:ext cx="5143500" cy="9144000"/>
          </a:xfrm>
          <a:prstGeom prst="rect">
            <a:avLst/>
          </a:prstGeom>
        </p:spPr>
      </p:pic>
      <p:grpSp>
        <p:nvGrpSpPr>
          <p:cNvPr id="106" name="Google Shape;342;p6">
            <a:extLst>
              <a:ext uri="{FF2B5EF4-FFF2-40B4-BE49-F238E27FC236}">
                <a16:creationId xmlns:a16="http://schemas.microsoft.com/office/drawing/2014/main" xmlns="" id="{03A3D6C1-FAB2-4400-9892-E4BFBAC98E9A}"/>
              </a:ext>
            </a:extLst>
          </p:cNvPr>
          <p:cNvGrpSpPr/>
          <p:nvPr/>
        </p:nvGrpSpPr>
        <p:grpSpPr>
          <a:xfrm rot="-2429888" flipH="1">
            <a:off x="8399911" y="4231103"/>
            <a:ext cx="884430" cy="658938"/>
            <a:chOff x="8054181" y="220421"/>
            <a:chExt cx="884462" cy="658961"/>
          </a:xfrm>
        </p:grpSpPr>
        <p:sp>
          <p:nvSpPr>
            <p:cNvPr id="107" name="Google Shape;343;p6">
              <a:extLst>
                <a:ext uri="{FF2B5EF4-FFF2-40B4-BE49-F238E27FC236}">
                  <a16:creationId xmlns:a16="http://schemas.microsoft.com/office/drawing/2014/main" xmlns="" id="{AF178690-1B4A-4DF9-8C1A-243A8D5F3C1E}"/>
                </a:ext>
              </a:extLst>
            </p:cNvPr>
            <p:cNvSpPr/>
            <p:nvPr/>
          </p:nvSpPr>
          <p:spPr>
            <a:xfrm>
              <a:off x="8054181" y="220421"/>
              <a:ext cx="869711" cy="658961"/>
            </a:xfrm>
            <a:custGeom>
              <a:avLst/>
              <a:gdLst/>
              <a:ahLst/>
              <a:cxnLst/>
              <a:rect l="l" t="t" r="r" b="b"/>
              <a:pathLst>
                <a:path w="5307" h="4021" extrusionOk="0">
                  <a:moveTo>
                    <a:pt x="1428" y="0"/>
                  </a:moveTo>
                  <a:cubicBezTo>
                    <a:pt x="1323" y="0"/>
                    <a:pt x="1218" y="45"/>
                    <a:pt x="1195" y="149"/>
                  </a:cubicBezTo>
                  <a:cubicBezTo>
                    <a:pt x="1123" y="312"/>
                    <a:pt x="1322" y="512"/>
                    <a:pt x="1231" y="675"/>
                  </a:cubicBezTo>
                  <a:cubicBezTo>
                    <a:pt x="1213" y="693"/>
                    <a:pt x="1195" y="711"/>
                    <a:pt x="1141" y="747"/>
                  </a:cubicBezTo>
                  <a:cubicBezTo>
                    <a:pt x="1097" y="766"/>
                    <a:pt x="1050" y="774"/>
                    <a:pt x="1003" y="774"/>
                  </a:cubicBezTo>
                  <a:cubicBezTo>
                    <a:pt x="915" y="774"/>
                    <a:pt x="825" y="746"/>
                    <a:pt x="743" y="711"/>
                  </a:cubicBezTo>
                  <a:cubicBezTo>
                    <a:pt x="598" y="656"/>
                    <a:pt x="471" y="584"/>
                    <a:pt x="326" y="584"/>
                  </a:cubicBezTo>
                  <a:cubicBezTo>
                    <a:pt x="199" y="584"/>
                    <a:pt x="36" y="656"/>
                    <a:pt x="18" y="783"/>
                  </a:cubicBezTo>
                  <a:cubicBezTo>
                    <a:pt x="0" y="892"/>
                    <a:pt x="54" y="982"/>
                    <a:pt x="127" y="1073"/>
                  </a:cubicBezTo>
                  <a:cubicBezTo>
                    <a:pt x="235" y="1218"/>
                    <a:pt x="398" y="1308"/>
                    <a:pt x="561" y="1381"/>
                  </a:cubicBezTo>
                  <a:cubicBezTo>
                    <a:pt x="652" y="1417"/>
                    <a:pt x="779" y="1435"/>
                    <a:pt x="815" y="1562"/>
                  </a:cubicBezTo>
                  <a:cubicBezTo>
                    <a:pt x="851" y="1671"/>
                    <a:pt x="743" y="1779"/>
                    <a:pt x="652" y="1852"/>
                  </a:cubicBezTo>
                  <a:cubicBezTo>
                    <a:pt x="561" y="1924"/>
                    <a:pt x="453" y="2033"/>
                    <a:pt x="471" y="2141"/>
                  </a:cubicBezTo>
                  <a:cubicBezTo>
                    <a:pt x="471" y="2232"/>
                    <a:pt x="561" y="2286"/>
                    <a:pt x="634" y="2304"/>
                  </a:cubicBezTo>
                  <a:cubicBezTo>
                    <a:pt x="652" y="2310"/>
                    <a:pt x="674" y="2312"/>
                    <a:pt x="698" y="2312"/>
                  </a:cubicBezTo>
                  <a:cubicBezTo>
                    <a:pt x="747" y="2312"/>
                    <a:pt x="803" y="2304"/>
                    <a:pt x="851" y="2304"/>
                  </a:cubicBezTo>
                  <a:lnTo>
                    <a:pt x="1539" y="2232"/>
                  </a:lnTo>
                  <a:cubicBezTo>
                    <a:pt x="1666" y="2232"/>
                    <a:pt x="1847" y="2232"/>
                    <a:pt x="1902" y="2377"/>
                  </a:cubicBezTo>
                  <a:cubicBezTo>
                    <a:pt x="1938" y="2504"/>
                    <a:pt x="1829" y="2612"/>
                    <a:pt x="1720" y="2703"/>
                  </a:cubicBezTo>
                  <a:cubicBezTo>
                    <a:pt x="1594" y="2793"/>
                    <a:pt x="1485" y="2920"/>
                    <a:pt x="1539" y="3047"/>
                  </a:cubicBezTo>
                  <a:cubicBezTo>
                    <a:pt x="1557" y="3101"/>
                    <a:pt x="1576" y="3119"/>
                    <a:pt x="1630" y="3137"/>
                  </a:cubicBezTo>
                  <a:cubicBezTo>
                    <a:pt x="1693" y="3183"/>
                    <a:pt x="1770" y="3201"/>
                    <a:pt x="1852" y="3201"/>
                  </a:cubicBezTo>
                  <a:cubicBezTo>
                    <a:pt x="1933" y="3201"/>
                    <a:pt x="2019" y="3183"/>
                    <a:pt x="2101" y="3156"/>
                  </a:cubicBezTo>
                  <a:cubicBezTo>
                    <a:pt x="2391" y="3101"/>
                    <a:pt x="2680" y="3011"/>
                    <a:pt x="2988" y="2974"/>
                  </a:cubicBezTo>
                  <a:cubicBezTo>
                    <a:pt x="3115" y="2974"/>
                    <a:pt x="3278" y="3011"/>
                    <a:pt x="3314" y="3137"/>
                  </a:cubicBezTo>
                  <a:cubicBezTo>
                    <a:pt x="3368" y="3282"/>
                    <a:pt x="3224" y="3391"/>
                    <a:pt x="3097" y="3463"/>
                  </a:cubicBezTo>
                  <a:cubicBezTo>
                    <a:pt x="2952" y="3518"/>
                    <a:pt x="2807" y="3608"/>
                    <a:pt x="2807" y="3753"/>
                  </a:cubicBezTo>
                  <a:cubicBezTo>
                    <a:pt x="2807" y="3862"/>
                    <a:pt x="2898" y="3952"/>
                    <a:pt x="2988" y="4007"/>
                  </a:cubicBezTo>
                  <a:cubicBezTo>
                    <a:pt x="3033" y="4016"/>
                    <a:pt x="3083" y="4020"/>
                    <a:pt x="3135" y="4020"/>
                  </a:cubicBezTo>
                  <a:cubicBezTo>
                    <a:pt x="3187" y="4020"/>
                    <a:pt x="3242" y="4016"/>
                    <a:pt x="3296" y="4007"/>
                  </a:cubicBezTo>
                  <a:cubicBezTo>
                    <a:pt x="3839" y="3880"/>
                    <a:pt x="4383" y="3590"/>
                    <a:pt x="4944" y="3391"/>
                  </a:cubicBezTo>
                  <a:cubicBezTo>
                    <a:pt x="5306" y="3210"/>
                    <a:pt x="5234" y="2413"/>
                    <a:pt x="5197" y="2069"/>
                  </a:cubicBezTo>
                  <a:cubicBezTo>
                    <a:pt x="5179" y="1960"/>
                    <a:pt x="5143" y="1834"/>
                    <a:pt x="5053" y="1743"/>
                  </a:cubicBezTo>
                  <a:cubicBezTo>
                    <a:pt x="4995" y="1685"/>
                    <a:pt x="4915" y="1642"/>
                    <a:pt x="4841" y="1642"/>
                  </a:cubicBezTo>
                  <a:cubicBezTo>
                    <a:pt x="4799" y="1642"/>
                    <a:pt x="4759" y="1656"/>
                    <a:pt x="4727" y="1689"/>
                  </a:cubicBezTo>
                  <a:cubicBezTo>
                    <a:pt x="4654" y="1761"/>
                    <a:pt x="4654" y="1870"/>
                    <a:pt x="4600" y="1960"/>
                  </a:cubicBezTo>
                  <a:cubicBezTo>
                    <a:pt x="4569" y="2039"/>
                    <a:pt x="4497" y="2130"/>
                    <a:pt x="4419" y="2130"/>
                  </a:cubicBezTo>
                  <a:cubicBezTo>
                    <a:pt x="4407" y="2130"/>
                    <a:pt x="4395" y="2128"/>
                    <a:pt x="4383" y="2123"/>
                  </a:cubicBezTo>
                  <a:cubicBezTo>
                    <a:pt x="4328" y="2105"/>
                    <a:pt x="4310" y="2033"/>
                    <a:pt x="4292" y="1960"/>
                  </a:cubicBezTo>
                  <a:cubicBezTo>
                    <a:pt x="4256" y="1761"/>
                    <a:pt x="4256" y="1580"/>
                    <a:pt x="4256" y="1381"/>
                  </a:cubicBezTo>
                  <a:cubicBezTo>
                    <a:pt x="4256" y="1164"/>
                    <a:pt x="4201" y="964"/>
                    <a:pt x="4057" y="838"/>
                  </a:cubicBezTo>
                  <a:cubicBezTo>
                    <a:pt x="4008" y="776"/>
                    <a:pt x="3925" y="732"/>
                    <a:pt x="3849" y="732"/>
                  </a:cubicBezTo>
                  <a:cubicBezTo>
                    <a:pt x="3813" y="732"/>
                    <a:pt x="3778" y="742"/>
                    <a:pt x="3749" y="765"/>
                  </a:cubicBezTo>
                  <a:cubicBezTo>
                    <a:pt x="3604" y="838"/>
                    <a:pt x="3640" y="1019"/>
                    <a:pt x="3640" y="1164"/>
                  </a:cubicBezTo>
                  <a:cubicBezTo>
                    <a:pt x="3640" y="1254"/>
                    <a:pt x="3622" y="1345"/>
                    <a:pt x="3550" y="1417"/>
                  </a:cubicBezTo>
                  <a:cubicBezTo>
                    <a:pt x="3497" y="1456"/>
                    <a:pt x="3436" y="1486"/>
                    <a:pt x="3371" y="1486"/>
                  </a:cubicBezTo>
                  <a:cubicBezTo>
                    <a:pt x="3347" y="1486"/>
                    <a:pt x="3321" y="1481"/>
                    <a:pt x="3296" y="1471"/>
                  </a:cubicBezTo>
                  <a:cubicBezTo>
                    <a:pt x="3187" y="1417"/>
                    <a:pt x="3169" y="1290"/>
                    <a:pt x="3133" y="1145"/>
                  </a:cubicBezTo>
                  <a:cubicBezTo>
                    <a:pt x="3133" y="946"/>
                    <a:pt x="3097" y="765"/>
                    <a:pt x="3042" y="584"/>
                  </a:cubicBezTo>
                  <a:cubicBezTo>
                    <a:pt x="3024" y="421"/>
                    <a:pt x="2952" y="258"/>
                    <a:pt x="2843" y="167"/>
                  </a:cubicBezTo>
                  <a:cubicBezTo>
                    <a:pt x="2795" y="128"/>
                    <a:pt x="2723" y="105"/>
                    <a:pt x="2652" y="105"/>
                  </a:cubicBezTo>
                  <a:cubicBezTo>
                    <a:pt x="2562" y="105"/>
                    <a:pt x="2475" y="141"/>
                    <a:pt x="2445" y="222"/>
                  </a:cubicBezTo>
                  <a:cubicBezTo>
                    <a:pt x="2391" y="330"/>
                    <a:pt x="2409" y="439"/>
                    <a:pt x="2445" y="566"/>
                  </a:cubicBezTo>
                  <a:cubicBezTo>
                    <a:pt x="2463" y="675"/>
                    <a:pt x="2463" y="801"/>
                    <a:pt x="2354" y="856"/>
                  </a:cubicBezTo>
                  <a:cubicBezTo>
                    <a:pt x="2336" y="860"/>
                    <a:pt x="2317" y="862"/>
                    <a:pt x="2297" y="862"/>
                  </a:cubicBezTo>
                  <a:cubicBezTo>
                    <a:pt x="2238" y="862"/>
                    <a:pt x="2173" y="842"/>
                    <a:pt x="2119" y="801"/>
                  </a:cubicBezTo>
                  <a:cubicBezTo>
                    <a:pt x="1992" y="711"/>
                    <a:pt x="1938" y="566"/>
                    <a:pt x="1865" y="421"/>
                  </a:cubicBezTo>
                  <a:cubicBezTo>
                    <a:pt x="1811" y="294"/>
                    <a:pt x="1739" y="131"/>
                    <a:pt x="1594" y="41"/>
                  </a:cubicBezTo>
                  <a:cubicBezTo>
                    <a:pt x="1548" y="15"/>
                    <a:pt x="1488" y="0"/>
                    <a:pt x="14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344;p6">
              <a:extLst>
                <a:ext uri="{FF2B5EF4-FFF2-40B4-BE49-F238E27FC236}">
                  <a16:creationId xmlns:a16="http://schemas.microsoft.com/office/drawing/2014/main" xmlns="" id="{4C73CDCA-784C-4D8F-84A5-281CCDDD9658}"/>
                </a:ext>
              </a:extLst>
            </p:cNvPr>
            <p:cNvSpPr/>
            <p:nvPr/>
          </p:nvSpPr>
          <p:spPr>
            <a:xfrm>
              <a:off x="8261818" y="419864"/>
              <a:ext cx="676824" cy="415764"/>
            </a:xfrm>
            <a:custGeom>
              <a:avLst/>
              <a:gdLst/>
              <a:ahLst/>
              <a:cxnLst/>
              <a:rect l="l" t="t" r="r" b="b"/>
              <a:pathLst>
                <a:path w="4130" h="2537" fill="none" extrusionOk="0">
                  <a:moveTo>
                    <a:pt x="4130" y="2536"/>
                  </a:moveTo>
                  <a:cubicBezTo>
                    <a:pt x="2916" y="1450"/>
                    <a:pt x="1504" y="580"/>
                    <a:pt x="1" y="1"/>
                  </a:cubicBezTo>
                </a:path>
              </a:pathLst>
            </a:custGeom>
            <a:noFill/>
            <a:ln w="27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Callout: Bent Line 1">
            <a:extLst>
              <a:ext uri="{FF2B5EF4-FFF2-40B4-BE49-F238E27FC236}">
                <a16:creationId xmlns:a16="http://schemas.microsoft.com/office/drawing/2014/main" xmlns="" id="{E7F5341D-3A84-4756-AFF3-1340754E9BEC}"/>
              </a:ext>
            </a:extLst>
          </p:cNvPr>
          <p:cNvSpPr/>
          <p:nvPr/>
        </p:nvSpPr>
        <p:spPr>
          <a:xfrm>
            <a:off x="2104571" y="1157348"/>
            <a:ext cx="6451260" cy="1546494"/>
          </a:xfrm>
          <a:prstGeom prst="borderCallout2">
            <a:avLst>
              <a:gd name="adj1" fmla="val 18750"/>
              <a:gd name="adj2" fmla="val -65"/>
              <a:gd name="adj3" fmla="val 17347"/>
              <a:gd name="adj4" fmla="val -4560"/>
              <a:gd name="adj5" fmla="val 35317"/>
              <a:gd name="adj6" fmla="val -7098"/>
            </a:avLst>
          </a:prstGeom>
          <a:solidFill>
            <a:schemeClr val="accent4">
              <a:lumMod val="90000"/>
            </a:schemeClr>
          </a:solidFill>
          <a:ln>
            <a:solidFill>
              <a:srgbClr val="BEECF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9" name="Google Shape;346;p6">
            <a:extLst>
              <a:ext uri="{FF2B5EF4-FFF2-40B4-BE49-F238E27FC236}">
                <a16:creationId xmlns:a16="http://schemas.microsoft.com/office/drawing/2014/main" xmlns="" id="{FAF2178D-82BC-421D-9002-34A889AFCD56}"/>
              </a:ext>
            </a:extLst>
          </p:cNvPr>
          <p:cNvGrpSpPr/>
          <p:nvPr/>
        </p:nvGrpSpPr>
        <p:grpSpPr>
          <a:xfrm rot="5400000">
            <a:off x="7976980" y="4510614"/>
            <a:ext cx="547356" cy="706096"/>
            <a:chOff x="8495548" y="1440711"/>
            <a:chExt cx="547356" cy="706096"/>
          </a:xfrm>
        </p:grpSpPr>
        <p:sp>
          <p:nvSpPr>
            <p:cNvPr id="110" name="Google Shape;347;p6">
              <a:extLst>
                <a:ext uri="{FF2B5EF4-FFF2-40B4-BE49-F238E27FC236}">
                  <a16:creationId xmlns:a16="http://schemas.microsoft.com/office/drawing/2014/main" xmlns="" id="{A093B740-C49E-4616-8591-2C94E1349F89}"/>
                </a:ext>
              </a:extLst>
            </p:cNvPr>
            <p:cNvSpPr/>
            <p:nvPr/>
          </p:nvSpPr>
          <p:spPr>
            <a:xfrm rot="2851161">
              <a:off x="8622832" y="1874937"/>
              <a:ext cx="216813" cy="102097"/>
            </a:xfrm>
            <a:custGeom>
              <a:avLst/>
              <a:gdLst/>
              <a:ahLst/>
              <a:cxnLst/>
              <a:rect l="l" t="t" r="r" b="b"/>
              <a:pathLst>
                <a:path w="1323" h="623" extrusionOk="0">
                  <a:moveTo>
                    <a:pt x="1009" y="1"/>
                  </a:moveTo>
                  <a:cubicBezTo>
                    <a:pt x="848" y="1"/>
                    <a:pt x="653" y="19"/>
                    <a:pt x="598" y="30"/>
                  </a:cubicBezTo>
                  <a:cubicBezTo>
                    <a:pt x="399" y="66"/>
                    <a:pt x="199" y="156"/>
                    <a:pt x="73" y="301"/>
                  </a:cubicBezTo>
                  <a:cubicBezTo>
                    <a:pt x="36" y="356"/>
                    <a:pt x="0" y="428"/>
                    <a:pt x="0" y="482"/>
                  </a:cubicBezTo>
                  <a:cubicBezTo>
                    <a:pt x="36" y="555"/>
                    <a:pt x="91" y="573"/>
                    <a:pt x="163" y="609"/>
                  </a:cubicBezTo>
                  <a:cubicBezTo>
                    <a:pt x="217" y="618"/>
                    <a:pt x="267" y="623"/>
                    <a:pt x="319" y="623"/>
                  </a:cubicBezTo>
                  <a:cubicBezTo>
                    <a:pt x="371" y="623"/>
                    <a:pt x="426" y="618"/>
                    <a:pt x="489" y="609"/>
                  </a:cubicBezTo>
                  <a:cubicBezTo>
                    <a:pt x="634" y="573"/>
                    <a:pt x="797" y="482"/>
                    <a:pt x="942" y="392"/>
                  </a:cubicBezTo>
                  <a:cubicBezTo>
                    <a:pt x="996" y="356"/>
                    <a:pt x="1322" y="156"/>
                    <a:pt x="1232" y="30"/>
                  </a:cubicBezTo>
                  <a:cubicBezTo>
                    <a:pt x="1203" y="8"/>
                    <a:pt x="1113" y="1"/>
                    <a:pt x="10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348;p6">
              <a:extLst>
                <a:ext uri="{FF2B5EF4-FFF2-40B4-BE49-F238E27FC236}">
                  <a16:creationId xmlns:a16="http://schemas.microsoft.com/office/drawing/2014/main" xmlns="" id="{A4281F75-C23B-4FD9-AAA6-4F220B902D5C}"/>
                </a:ext>
              </a:extLst>
            </p:cNvPr>
            <p:cNvSpPr/>
            <p:nvPr/>
          </p:nvSpPr>
          <p:spPr>
            <a:xfrm rot="2851161">
              <a:off x="8873416" y="1833227"/>
              <a:ext cx="89151" cy="177482"/>
            </a:xfrm>
            <a:custGeom>
              <a:avLst/>
              <a:gdLst/>
              <a:ahLst/>
              <a:cxnLst/>
              <a:rect l="l" t="t" r="r" b="b"/>
              <a:pathLst>
                <a:path w="544" h="1083" extrusionOk="0">
                  <a:moveTo>
                    <a:pt x="343" y="0"/>
                  </a:moveTo>
                  <a:cubicBezTo>
                    <a:pt x="258" y="0"/>
                    <a:pt x="160" y="56"/>
                    <a:pt x="109" y="121"/>
                  </a:cubicBezTo>
                  <a:cubicBezTo>
                    <a:pt x="54" y="211"/>
                    <a:pt x="18" y="356"/>
                    <a:pt x="18" y="465"/>
                  </a:cubicBezTo>
                  <a:cubicBezTo>
                    <a:pt x="18" y="573"/>
                    <a:pt x="0" y="1062"/>
                    <a:pt x="145" y="1080"/>
                  </a:cubicBezTo>
                  <a:cubicBezTo>
                    <a:pt x="151" y="1082"/>
                    <a:pt x="158" y="1083"/>
                    <a:pt x="165" y="1083"/>
                  </a:cubicBezTo>
                  <a:cubicBezTo>
                    <a:pt x="304" y="1083"/>
                    <a:pt x="455" y="732"/>
                    <a:pt x="507" y="646"/>
                  </a:cubicBezTo>
                  <a:cubicBezTo>
                    <a:pt x="525" y="555"/>
                    <a:pt x="543" y="465"/>
                    <a:pt x="543" y="356"/>
                  </a:cubicBezTo>
                  <a:cubicBezTo>
                    <a:pt x="543" y="247"/>
                    <a:pt x="525" y="102"/>
                    <a:pt x="435" y="30"/>
                  </a:cubicBezTo>
                  <a:cubicBezTo>
                    <a:pt x="409" y="9"/>
                    <a:pt x="377" y="0"/>
                    <a:pt x="3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349;p6">
              <a:extLst>
                <a:ext uri="{FF2B5EF4-FFF2-40B4-BE49-F238E27FC236}">
                  <a16:creationId xmlns:a16="http://schemas.microsoft.com/office/drawing/2014/main" xmlns="" id="{CA397B6A-C367-40EB-A166-03D4B5EA85F4}"/>
                </a:ext>
              </a:extLst>
            </p:cNvPr>
            <p:cNvSpPr/>
            <p:nvPr/>
          </p:nvSpPr>
          <p:spPr>
            <a:xfrm rot="2851161">
              <a:off x="8671546" y="1799587"/>
              <a:ext cx="219763" cy="317764"/>
            </a:xfrm>
            <a:custGeom>
              <a:avLst/>
              <a:gdLst/>
              <a:ahLst/>
              <a:cxnLst/>
              <a:rect l="l" t="t" r="r" b="b"/>
              <a:pathLst>
                <a:path w="1341" h="1939" fill="none" extrusionOk="0">
                  <a:moveTo>
                    <a:pt x="1340" y="1939"/>
                  </a:moveTo>
                  <a:cubicBezTo>
                    <a:pt x="1232" y="1124"/>
                    <a:pt x="706" y="381"/>
                    <a:pt x="0"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350;p6">
              <a:extLst>
                <a:ext uri="{FF2B5EF4-FFF2-40B4-BE49-F238E27FC236}">
                  <a16:creationId xmlns:a16="http://schemas.microsoft.com/office/drawing/2014/main" xmlns="" id="{15E72582-C9E3-448D-A4D0-AD062B3E5908}"/>
                </a:ext>
              </a:extLst>
            </p:cNvPr>
            <p:cNvSpPr/>
            <p:nvPr/>
          </p:nvSpPr>
          <p:spPr>
            <a:xfrm rot="2851161">
              <a:off x="8569613" y="1658042"/>
              <a:ext cx="270238" cy="77351"/>
            </a:xfrm>
            <a:custGeom>
              <a:avLst/>
              <a:gdLst/>
              <a:ahLst/>
              <a:cxnLst/>
              <a:rect l="l" t="t" r="r" b="b"/>
              <a:pathLst>
                <a:path w="1649" h="472" fill="none" extrusionOk="0">
                  <a:moveTo>
                    <a:pt x="0" y="327"/>
                  </a:moveTo>
                  <a:cubicBezTo>
                    <a:pt x="181" y="454"/>
                    <a:pt x="381" y="472"/>
                    <a:pt x="598" y="472"/>
                  </a:cubicBezTo>
                  <a:cubicBezTo>
                    <a:pt x="996" y="472"/>
                    <a:pt x="1431" y="327"/>
                    <a:pt x="1648"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351;p6">
              <a:extLst>
                <a:ext uri="{FF2B5EF4-FFF2-40B4-BE49-F238E27FC236}">
                  <a16:creationId xmlns:a16="http://schemas.microsoft.com/office/drawing/2014/main" xmlns="" id="{C6394E7B-10DB-4997-9842-6F0D5BA538C6}"/>
                </a:ext>
              </a:extLst>
            </p:cNvPr>
            <p:cNvSpPr/>
            <p:nvPr/>
          </p:nvSpPr>
          <p:spPr>
            <a:xfrm rot="2851161">
              <a:off x="8670708" y="1661084"/>
              <a:ext cx="199114" cy="47689"/>
            </a:xfrm>
            <a:custGeom>
              <a:avLst/>
              <a:gdLst/>
              <a:ahLst/>
              <a:cxnLst/>
              <a:rect l="l" t="t" r="r" b="b"/>
              <a:pathLst>
                <a:path w="1215" h="291" fill="none" extrusionOk="0">
                  <a:moveTo>
                    <a:pt x="1" y="0"/>
                  </a:moveTo>
                  <a:cubicBezTo>
                    <a:pt x="363" y="200"/>
                    <a:pt x="798" y="290"/>
                    <a:pt x="1214" y="254"/>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352;p6">
              <a:extLst>
                <a:ext uri="{FF2B5EF4-FFF2-40B4-BE49-F238E27FC236}">
                  <a16:creationId xmlns:a16="http://schemas.microsoft.com/office/drawing/2014/main" xmlns="" id="{8ED3E08A-D5C4-4700-A36B-63FDBC865B6A}"/>
                </a:ext>
              </a:extLst>
            </p:cNvPr>
            <p:cNvSpPr/>
            <p:nvPr/>
          </p:nvSpPr>
          <p:spPr>
            <a:xfrm rot="2851161">
              <a:off x="8881873" y="1602579"/>
              <a:ext cx="41789" cy="207800"/>
            </a:xfrm>
            <a:custGeom>
              <a:avLst/>
              <a:gdLst/>
              <a:ahLst/>
              <a:cxnLst/>
              <a:rect l="l" t="t" r="r" b="b"/>
              <a:pathLst>
                <a:path w="255" h="1268" fill="none" extrusionOk="0">
                  <a:moveTo>
                    <a:pt x="55" y="1268"/>
                  </a:moveTo>
                  <a:cubicBezTo>
                    <a:pt x="91" y="1214"/>
                    <a:pt x="127" y="1177"/>
                    <a:pt x="146" y="1105"/>
                  </a:cubicBezTo>
                  <a:cubicBezTo>
                    <a:pt x="254" y="743"/>
                    <a:pt x="218" y="308"/>
                    <a:pt x="1" y="0"/>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353;p6">
              <a:extLst>
                <a:ext uri="{FF2B5EF4-FFF2-40B4-BE49-F238E27FC236}">
                  <a16:creationId xmlns:a16="http://schemas.microsoft.com/office/drawing/2014/main" xmlns="" id="{0369279A-6230-4BF7-AC85-3E57F9521CD8}"/>
                </a:ext>
              </a:extLst>
            </p:cNvPr>
            <p:cNvSpPr/>
            <p:nvPr/>
          </p:nvSpPr>
          <p:spPr>
            <a:xfrm rot="2851161">
              <a:off x="8764335" y="1603002"/>
              <a:ext cx="130776" cy="139626"/>
            </a:xfrm>
            <a:custGeom>
              <a:avLst/>
              <a:gdLst/>
              <a:ahLst/>
              <a:cxnLst/>
              <a:rect l="l" t="t" r="r" b="b"/>
              <a:pathLst>
                <a:path w="798" h="852" fill="none" extrusionOk="0">
                  <a:moveTo>
                    <a:pt x="797" y="852"/>
                  </a:moveTo>
                  <a:cubicBezTo>
                    <a:pt x="634" y="490"/>
                    <a:pt x="362" y="182"/>
                    <a:pt x="0"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354;p6">
              <a:extLst>
                <a:ext uri="{FF2B5EF4-FFF2-40B4-BE49-F238E27FC236}">
                  <a16:creationId xmlns:a16="http://schemas.microsoft.com/office/drawing/2014/main" xmlns="" id="{3A1EA831-F33B-43E5-8C14-FC994ED07443}"/>
                </a:ext>
              </a:extLst>
            </p:cNvPr>
            <p:cNvSpPr/>
            <p:nvPr/>
          </p:nvSpPr>
          <p:spPr>
            <a:xfrm rot="2851161">
              <a:off x="8757392" y="1471752"/>
              <a:ext cx="129629" cy="103244"/>
            </a:xfrm>
            <a:custGeom>
              <a:avLst/>
              <a:gdLst/>
              <a:ahLst/>
              <a:cxnLst/>
              <a:rect l="l" t="t" r="r" b="b"/>
              <a:pathLst>
                <a:path w="791" h="630" extrusionOk="0">
                  <a:moveTo>
                    <a:pt x="465" y="1"/>
                  </a:moveTo>
                  <a:cubicBezTo>
                    <a:pt x="374" y="1"/>
                    <a:pt x="284" y="19"/>
                    <a:pt x="229" y="73"/>
                  </a:cubicBezTo>
                  <a:cubicBezTo>
                    <a:pt x="0" y="270"/>
                    <a:pt x="186" y="629"/>
                    <a:pt x="464" y="629"/>
                  </a:cubicBezTo>
                  <a:cubicBezTo>
                    <a:pt x="494" y="629"/>
                    <a:pt x="524" y="625"/>
                    <a:pt x="555" y="617"/>
                  </a:cubicBezTo>
                  <a:cubicBezTo>
                    <a:pt x="682" y="562"/>
                    <a:pt x="791" y="417"/>
                    <a:pt x="773" y="273"/>
                  </a:cubicBezTo>
                  <a:cubicBezTo>
                    <a:pt x="755" y="110"/>
                    <a:pt x="610" y="1"/>
                    <a:pt x="4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355;p6">
              <a:extLst>
                <a:ext uri="{FF2B5EF4-FFF2-40B4-BE49-F238E27FC236}">
                  <a16:creationId xmlns:a16="http://schemas.microsoft.com/office/drawing/2014/main" xmlns="" id="{206FC1EF-FC6A-4E36-9945-4153D2D5657D}"/>
                </a:ext>
              </a:extLst>
            </p:cNvPr>
            <p:cNvSpPr/>
            <p:nvPr/>
          </p:nvSpPr>
          <p:spPr>
            <a:xfrm rot="2851161">
              <a:off x="8904120" y="1517172"/>
              <a:ext cx="121599" cy="100131"/>
            </a:xfrm>
            <a:custGeom>
              <a:avLst/>
              <a:gdLst/>
              <a:ahLst/>
              <a:cxnLst/>
              <a:rect l="l" t="t" r="r" b="b"/>
              <a:pathLst>
                <a:path w="742" h="611" extrusionOk="0">
                  <a:moveTo>
                    <a:pt x="415" y="0"/>
                  </a:moveTo>
                  <a:cubicBezTo>
                    <a:pt x="343" y="0"/>
                    <a:pt x="252" y="18"/>
                    <a:pt x="180" y="73"/>
                  </a:cubicBezTo>
                  <a:cubicBezTo>
                    <a:pt x="1" y="268"/>
                    <a:pt x="174" y="611"/>
                    <a:pt x="422" y="611"/>
                  </a:cubicBezTo>
                  <a:cubicBezTo>
                    <a:pt x="449" y="611"/>
                    <a:pt x="477" y="607"/>
                    <a:pt x="506" y="598"/>
                  </a:cubicBezTo>
                  <a:cubicBezTo>
                    <a:pt x="651" y="543"/>
                    <a:pt x="741" y="417"/>
                    <a:pt x="705" y="272"/>
                  </a:cubicBezTo>
                  <a:cubicBezTo>
                    <a:pt x="687" y="145"/>
                    <a:pt x="560" y="18"/>
                    <a:pt x="4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356;p6">
              <a:extLst>
                <a:ext uri="{FF2B5EF4-FFF2-40B4-BE49-F238E27FC236}">
                  <a16:creationId xmlns:a16="http://schemas.microsoft.com/office/drawing/2014/main" xmlns="" id="{4F7E7083-2583-4A26-96E1-5F0E8828F47B}"/>
                </a:ext>
              </a:extLst>
            </p:cNvPr>
            <p:cNvSpPr/>
            <p:nvPr/>
          </p:nvSpPr>
          <p:spPr>
            <a:xfrm rot="2851161">
              <a:off x="8650060" y="1498039"/>
              <a:ext cx="121271" cy="97345"/>
            </a:xfrm>
            <a:custGeom>
              <a:avLst/>
              <a:gdLst/>
              <a:ahLst/>
              <a:cxnLst/>
              <a:rect l="l" t="t" r="r" b="b"/>
              <a:pathLst>
                <a:path w="740" h="594" extrusionOk="0">
                  <a:moveTo>
                    <a:pt x="414" y="1"/>
                  </a:moveTo>
                  <a:cubicBezTo>
                    <a:pt x="359" y="1"/>
                    <a:pt x="269" y="19"/>
                    <a:pt x="196" y="73"/>
                  </a:cubicBezTo>
                  <a:cubicBezTo>
                    <a:pt x="1" y="252"/>
                    <a:pt x="172" y="593"/>
                    <a:pt x="433" y="593"/>
                  </a:cubicBezTo>
                  <a:cubicBezTo>
                    <a:pt x="462" y="593"/>
                    <a:pt x="492" y="589"/>
                    <a:pt x="522" y="580"/>
                  </a:cubicBezTo>
                  <a:cubicBezTo>
                    <a:pt x="649" y="544"/>
                    <a:pt x="740" y="399"/>
                    <a:pt x="721" y="272"/>
                  </a:cubicBezTo>
                  <a:cubicBezTo>
                    <a:pt x="685" y="127"/>
                    <a:pt x="558" y="19"/>
                    <a:pt x="4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357;p6">
              <a:extLst>
                <a:ext uri="{FF2B5EF4-FFF2-40B4-BE49-F238E27FC236}">
                  <a16:creationId xmlns:a16="http://schemas.microsoft.com/office/drawing/2014/main" xmlns="" id="{27805EC0-12FC-42EA-AB08-3C1B76E53C48}"/>
                </a:ext>
              </a:extLst>
            </p:cNvPr>
            <p:cNvSpPr/>
            <p:nvPr/>
          </p:nvSpPr>
          <p:spPr>
            <a:xfrm rot="2851161">
              <a:off x="8513263" y="1492826"/>
              <a:ext cx="138806" cy="109144"/>
            </a:xfrm>
            <a:custGeom>
              <a:avLst/>
              <a:gdLst/>
              <a:ahLst/>
              <a:cxnLst/>
              <a:rect l="l" t="t" r="r" b="b"/>
              <a:pathLst>
                <a:path w="847" h="666" extrusionOk="0">
                  <a:moveTo>
                    <a:pt x="484" y="1"/>
                  </a:moveTo>
                  <a:cubicBezTo>
                    <a:pt x="394" y="1"/>
                    <a:pt x="303" y="19"/>
                    <a:pt x="231" y="73"/>
                  </a:cubicBezTo>
                  <a:cubicBezTo>
                    <a:pt x="1" y="287"/>
                    <a:pt x="203" y="665"/>
                    <a:pt x="500" y="665"/>
                  </a:cubicBezTo>
                  <a:cubicBezTo>
                    <a:pt x="530" y="665"/>
                    <a:pt x="561" y="661"/>
                    <a:pt x="593" y="653"/>
                  </a:cubicBezTo>
                  <a:cubicBezTo>
                    <a:pt x="756" y="617"/>
                    <a:pt x="847" y="454"/>
                    <a:pt x="829" y="291"/>
                  </a:cubicBezTo>
                  <a:cubicBezTo>
                    <a:pt x="792" y="128"/>
                    <a:pt x="647" y="19"/>
                    <a:pt x="4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 name="Google Shape;324;p6">
            <a:extLst>
              <a:ext uri="{FF2B5EF4-FFF2-40B4-BE49-F238E27FC236}">
                <a16:creationId xmlns:a16="http://schemas.microsoft.com/office/drawing/2014/main" xmlns="" id="{EA93B75F-9C07-430A-B224-55AC0D18C9B9}"/>
              </a:ext>
            </a:extLst>
          </p:cNvPr>
          <p:cNvGrpSpPr/>
          <p:nvPr/>
        </p:nvGrpSpPr>
        <p:grpSpPr>
          <a:xfrm rot="-7635502">
            <a:off x="-40669" y="119907"/>
            <a:ext cx="629457" cy="661901"/>
            <a:chOff x="782176" y="-1158311"/>
            <a:chExt cx="629467" cy="661912"/>
          </a:xfrm>
        </p:grpSpPr>
        <p:sp>
          <p:nvSpPr>
            <p:cNvPr id="122" name="Google Shape;325;p6">
              <a:extLst>
                <a:ext uri="{FF2B5EF4-FFF2-40B4-BE49-F238E27FC236}">
                  <a16:creationId xmlns:a16="http://schemas.microsoft.com/office/drawing/2014/main" xmlns="" id="{98B1C56E-B299-4E81-B182-29325D6F5B3E}"/>
                </a:ext>
              </a:extLst>
            </p:cNvPr>
            <p:cNvSpPr/>
            <p:nvPr/>
          </p:nvSpPr>
          <p:spPr>
            <a:xfrm>
              <a:off x="782176" y="-1158311"/>
              <a:ext cx="196164" cy="145525"/>
            </a:xfrm>
            <a:custGeom>
              <a:avLst/>
              <a:gdLst/>
              <a:ahLst/>
              <a:cxnLst/>
              <a:rect l="l" t="t" r="r" b="b"/>
              <a:pathLst>
                <a:path w="1197" h="888" extrusionOk="0">
                  <a:moveTo>
                    <a:pt x="218" y="0"/>
                  </a:moveTo>
                  <a:cubicBezTo>
                    <a:pt x="164" y="0"/>
                    <a:pt x="128" y="18"/>
                    <a:pt x="73" y="55"/>
                  </a:cubicBezTo>
                  <a:cubicBezTo>
                    <a:pt x="37" y="91"/>
                    <a:pt x="1" y="145"/>
                    <a:pt x="1" y="218"/>
                  </a:cubicBezTo>
                  <a:cubicBezTo>
                    <a:pt x="1" y="326"/>
                    <a:pt x="73" y="435"/>
                    <a:pt x="200" y="525"/>
                  </a:cubicBezTo>
                  <a:cubicBezTo>
                    <a:pt x="291" y="598"/>
                    <a:pt x="417" y="634"/>
                    <a:pt x="526" y="688"/>
                  </a:cubicBezTo>
                  <a:cubicBezTo>
                    <a:pt x="743" y="761"/>
                    <a:pt x="961" y="815"/>
                    <a:pt x="1160" y="888"/>
                  </a:cubicBezTo>
                  <a:cubicBezTo>
                    <a:pt x="1196" y="888"/>
                    <a:pt x="1106" y="707"/>
                    <a:pt x="1069" y="688"/>
                  </a:cubicBezTo>
                  <a:cubicBezTo>
                    <a:pt x="1033" y="616"/>
                    <a:pt x="979" y="544"/>
                    <a:pt x="924" y="489"/>
                  </a:cubicBezTo>
                  <a:cubicBezTo>
                    <a:pt x="780" y="344"/>
                    <a:pt x="671" y="236"/>
                    <a:pt x="508" y="127"/>
                  </a:cubicBezTo>
                  <a:cubicBezTo>
                    <a:pt x="417" y="55"/>
                    <a:pt x="327" y="0"/>
                    <a:pt x="2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326;p6">
              <a:extLst>
                <a:ext uri="{FF2B5EF4-FFF2-40B4-BE49-F238E27FC236}">
                  <a16:creationId xmlns:a16="http://schemas.microsoft.com/office/drawing/2014/main" xmlns="" id="{88BDA032-3CD1-4717-9E90-470B77E23ACF}"/>
                </a:ext>
              </a:extLst>
            </p:cNvPr>
            <p:cNvSpPr/>
            <p:nvPr/>
          </p:nvSpPr>
          <p:spPr>
            <a:xfrm>
              <a:off x="1055202" y="-1147331"/>
              <a:ext cx="71452" cy="227793"/>
            </a:xfrm>
            <a:custGeom>
              <a:avLst/>
              <a:gdLst/>
              <a:ahLst/>
              <a:cxnLst/>
              <a:rect l="l" t="t" r="r" b="b"/>
              <a:pathLst>
                <a:path w="436" h="1390" extrusionOk="0">
                  <a:moveTo>
                    <a:pt x="196" y="1"/>
                  </a:moveTo>
                  <a:cubicBezTo>
                    <a:pt x="184" y="1"/>
                    <a:pt x="174" y="2"/>
                    <a:pt x="164" y="6"/>
                  </a:cubicBezTo>
                  <a:cubicBezTo>
                    <a:pt x="73" y="60"/>
                    <a:pt x="19" y="169"/>
                    <a:pt x="19" y="259"/>
                  </a:cubicBezTo>
                  <a:cubicBezTo>
                    <a:pt x="1" y="477"/>
                    <a:pt x="19" y="712"/>
                    <a:pt x="73" y="911"/>
                  </a:cubicBezTo>
                  <a:cubicBezTo>
                    <a:pt x="90" y="962"/>
                    <a:pt x="170" y="1389"/>
                    <a:pt x="254" y="1389"/>
                  </a:cubicBezTo>
                  <a:cubicBezTo>
                    <a:pt x="260" y="1389"/>
                    <a:pt x="266" y="1387"/>
                    <a:pt x="273" y="1382"/>
                  </a:cubicBezTo>
                  <a:cubicBezTo>
                    <a:pt x="291" y="1382"/>
                    <a:pt x="309" y="1346"/>
                    <a:pt x="309" y="1291"/>
                  </a:cubicBezTo>
                  <a:cubicBezTo>
                    <a:pt x="363" y="1110"/>
                    <a:pt x="381" y="911"/>
                    <a:pt x="399" y="712"/>
                  </a:cubicBezTo>
                  <a:cubicBezTo>
                    <a:pt x="436" y="567"/>
                    <a:pt x="436" y="440"/>
                    <a:pt x="436" y="295"/>
                  </a:cubicBezTo>
                  <a:cubicBezTo>
                    <a:pt x="436" y="205"/>
                    <a:pt x="399" y="151"/>
                    <a:pt x="363" y="78"/>
                  </a:cubicBezTo>
                  <a:cubicBezTo>
                    <a:pt x="318" y="33"/>
                    <a:pt x="249" y="1"/>
                    <a:pt x="1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327;p6">
              <a:extLst>
                <a:ext uri="{FF2B5EF4-FFF2-40B4-BE49-F238E27FC236}">
                  <a16:creationId xmlns:a16="http://schemas.microsoft.com/office/drawing/2014/main" xmlns="" id="{EB155F09-62FE-49B9-9111-31BDCC1E656F}"/>
                </a:ext>
              </a:extLst>
            </p:cNvPr>
            <p:cNvSpPr/>
            <p:nvPr/>
          </p:nvSpPr>
          <p:spPr>
            <a:xfrm>
              <a:off x="1203679" y="-974273"/>
              <a:ext cx="107014" cy="211077"/>
            </a:xfrm>
            <a:custGeom>
              <a:avLst/>
              <a:gdLst/>
              <a:ahLst/>
              <a:cxnLst/>
              <a:rect l="l" t="t" r="r" b="b"/>
              <a:pathLst>
                <a:path w="653" h="1288" extrusionOk="0">
                  <a:moveTo>
                    <a:pt x="399" y="0"/>
                  </a:moveTo>
                  <a:cubicBezTo>
                    <a:pt x="272" y="18"/>
                    <a:pt x="182" y="145"/>
                    <a:pt x="127" y="290"/>
                  </a:cubicBezTo>
                  <a:cubicBezTo>
                    <a:pt x="37" y="507"/>
                    <a:pt x="0" y="761"/>
                    <a:pt x="0" y="1014"/>
                  </a:cubicBezTo>
                  <a:cubicBezTo>
                    <a:pt x="0" y="1069"/>
                    <a:pt x="0" y="1268"/>
                    <a:pt x="91" y="1286"/>
                  </a:cubicBezTo>
                  <a:cubicBezTo>
                    <a:pt x="96" y="1287"/>
                    <a:pt x="100" y="1287"/>
                    <a:pt x="105" y="1287"/>
                  </a:cubicBezTo>
                  <a:cubicBezTo>
                    <a:pt x="189" y="1287"/>
                    <a:pt x="256" y="1137"/>
                    <a:pt x="290" y="1069"/>
                  </a:cubicBezTo>
                  <a:cubicBezTo>
                    <a:pt x="345" y="960"/>
                    <a:pt x="399" y="869"/>
                    <a:pt x="453" y="779"/>
                  </a:cubicBezTo>
                  <a:cubicBezTo>
                    <a:pt x="526" y="670"/>
                    <a:pt x="580" y="561"/>
                    <a:pt x="616" y="435"/>
                  </a:cubicBezTo>
                  <a:cubicBezTo>
                    <a:pt x="652" y="326"/>
                    <a:pt x="652" y="199"/>
                    <a:pt x="580" y="91"/>
                  </a:cubicBezTo>
                  <a:lnTo>
                    <a:pt x="526" y="18"/>
                  </a:lnTo>
                  <a:cubicBezTo>
                    <a:pt x="489" y="0"/>
                    <a:pt x="453" y="0"/>
                    <a:pt x="3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328;p6">
              <a:extLst>
                <a:ext uri="{FF2B5EF4-FFF2-40B4-BE49-F238E27FC236}">
                  <a16:creationId xmlns:a16="http://schemas.microsoft.com/office/drawing/2014/main" xmlns="" id="{5F881BFD-9F54-495E-B5F7-6E4767F2505F}"/>
                </a:ext>
              </a:extLst>
            </p:cNvPr>
            <p:cNvSpPr/>
            <p:nvPr/>
          </p:nvSpPr>
          <p:spPr>
            <a:xfrm>
              <a:off x="906890" y="-920029"/>
              <a:ext cx="205014" cy="70468"/>
            </a:xfrm>
            <a:custGeom>
              <a:avLst/>
              <a:gdLst/>
              <a:ahLst/>
              <a:cxnLst/>
              <a:rect l="l" t="t" r="r" b="b"/>
              <a:pathLst>
                <a:path w="1251" h="430" extrusionOk="0">
                  <a:moveTo>
                    <a:pt x="490" y="1"/>
                  </a:moveTo>
                  <a:cubicBezTo>
                    <a:pt x="410" y="1"/>
                    <a:pt x="330" y="9"/>
                    <a:pt x="254" y="31"/>
                  </a:cubicBezTo>
                  <a:cubicBezTo>
                    <a:pt x="182" y="49"/>
                    <a:pt x="109" y="67"/>
                    <a:pt x="55" y="122"/>
                  </a:cubicBezTo>
                  <a:cubicBezTo>
                    <a:pt x="19" y="158"/>
                    <a:pt x="0" y="230"/>
                    <a:pt x="19" y="303"/>
                  </a:cubicBezTo>
                  <a:cubicBezTo>
                    <a:pt x="37" y="339"/>
                    <a:pt x="73" y="357"/>
                    <a:pt x="109" y="393"/>
                  </a:cubicBezTo>
                  <a:cubicBezTo>
                    <a:pt x="163" y="421"/>
                    <a:pt x="231" y="430"/>
                    <a:pt x="304" y="430"/>
                  </a:cubicBezTo>
                  <a:cubicBezTo>
                    <a:pt x="376" y="430"/>
                    <a:pt x="453" y="421"/>
                    <a:pt x="526" y="412"/>
                  </a:cubicBezTo>
                  <a:cubicBezTo>
                    <a:pt x="652" y="357"/>
                    <a:pt x="815" y="321"/>
                    <a:pt x="924" y="249"/>
                  </a:cubicBezTo>
                  <a:cubicBezTo>
                    <a:pt x="997" y="230"/>
                    <a:pt x="1250" y="140"/>
                    <a:pt x="1033" y="86"/>
                  </a:cubicBezTo>
                  <a:cubicBezTo>
                    <a:pt x="868" y="48"/>
                    <a:pt x="677" y="1"/>
                    <a:pt x="4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329;p6">
              <a:extLst>
                <a:ext uri="{FF2B5EF4-FFF2-40B4-BE49-F238E27FC236}">
                  <a16:creationId xmlns:a16="http://schemas.microsoft.com/office/drawing/2014/main" xmlns="" id="{E49DCD9D-4A85-42A8-B215-E4834A74147C}"/>
                </a:ext>
              </a:extLst>
            </p:cNvPr>
            <p:cNvSpPr/>
            <p:nvPr/>
          </p:nvSpPr>
          <p:spPr>
            <a:xfrm>
              <a:off x="1022590" y="-779747"/>
              <a:ext cx="184201" cy="75713"/>
            </a:xfrm>
            <a:custGeom>
              <a:avLst/>
              <a:gdLst/>
              <a:ahLst/>
              <a:cxnLst/>
              <a:rect l="l" t="t" r="r" b="b"/>
              <a:pathLst>
                <a:path w="1124" h="462" extrusionOk="0">
                  <a:moveTo>
                    <a:pt x="595" y="1"/>
                  </a:moveTo>
                  <a:cubicBezTo>
                    <a:pt x="488" y="1"/>
                    <a:pt x="380" y="14"/>
                    <a:pt x="291" y="26"/>
                  </a:cubicBezTo>
                  <a:cubicBezTo>
                    <a:pt x="218" y="44"/>
                    <a:pt x="128" y="81"/>
                    <a:pt x="91" y="117"/>
                  </a:cubicBezTo>
                  <a:cubicBezTo>
                    <a:pt x="37" y="171"/>
                    <a:pt x="1" y="226"/>
                    <a:pt x="19" y="298"/>
                  </a:cubicBezTo>
                  <a:cubicBezTo>
                    <a:pt x="19" y="370"/>
                    <a:pt x="91" y="407"/>
                    <a:pt x="146" y="443"/>
                  </a:cubicBezTo>
                  <a:cubicBezTo>
                    <a:pt x="218" y="461"/>
                    <a:pt x="291" y="461"/>
                    <a:pt x="363" y="461"/>
                  </a:cubicBezTo>
                  <a:cubicBezTo>
                    <a:pt x="490" y="443"/>
                    <a:pt x="1124" y="316"/>
                    <a:pt x="1105" y="135"/>
                  </a:cubicBezTo>
                  <a:cubicBezTo>
                    <a:pt x="1105" y="81"/>
                    <a:pt x="779" y="8"/>
                    <a:pt x="725" y="8"/>
                  </a:cubicBezTo>
                  <a:cubicBezTo>
                    <a:pt x="683" y="3"/>
                    <a:pt x="639" y="1"/>
                    <a:pt x="5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330;p6">
              <a:extLst>
                <a:ext uri="{FF2B5EF4-FFF2-40B4-BE49-F238E27FC236}">
                  <a16:creationId xmlns:a16="http://schemas.microsoft.com/office/drawing/2014/main" xmlns="" id="{67EFCCA1-90E4-43FF-9E84-0D231B233931}"/>
                </a:ext>
              </a:extLst>
            </p:cNvPr>
            <p:cNvSpPr/>
            <p:nvPr/>
          </p:nvSpPr>
          <p:spPr>
            <a:xfrm>
              <a:off x="1105678" y="-647823"/>
              <a:ext cx="193051" cy="78499"/>
            </a:xfrm>
            <a:custGeom>
              <a:avLst/>
              <a:gdLst/>
              <a:ahLst/>
              <a:cxnLst/>
              <a:rect l="l" t="t" r="r" b="b"/>
              <a:pathLst>
                <a:path w="1178" h="479" extrusionOk="0">
                  <a:moveTo>
                    <a:pt x="399" y="0"/>
                  </a:moveTo>
                  <a:cubicBezTo>
                    <a:pt x="327" y="0"/>
                    <a:pt x="236" y="18"/>
                    <a:pt x="164" y="36"/>
                  </a:cubicBezTo>
                  <a:cubicBezTo>
                    <a:pt x="91" y="91"/>
                    <a:pt x="37" y="145"/>
                    <a:pt x="37" y="217"/>
                  </a:cubicBezTo>
                  <a:cubicBezTo>
                    <a:pt x="1" y="326"/>
                    <a:pt x="128" y="453"/>
                    <a:pt x="236" y="471"/>
                  </a:cubicBezTo>
                  <a:cubicBezTo>
                    <a:pt x="268" y="476"/>
                    <a:pt x="300" y="478"/>
                    <a:pt x="332" y="478"/>
                  </a:cubicBezTo>
                  <a:cubicBezTo>
                    <a:pt x="410" y="478"/>
                    <a:pt x="491" y="466"/>
                    <a:pt x="580" y="453"/>
                  </a:cubicBezTo>
                  <a:cubicBezTo>
                    <a:pt x="707" y="399"/>
                    <a:pt x="888" y="399"/>
                    <a:pt x="1033" y="362"/>
                  </a:cubicBezTo>
                  <a:cubicBezTo>
                    <a:pt x="1178" y="308"/>
                    <a:pt x="1069" y="217"/>
                    <a:pt x="961" y="181"/>
                  </a:cubicBezTo>
                  <a:cubicBezTo>
                    <a:pt x="780" y="91"/>
                    <a:pt x="598" y="18"/>
                    <a:pt x="3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331;p6">
              <a:extLst>
                <a:ext uri="{FF2B5EF4-FFF2-40B4-BE49-F238E27FC236}">
                  <a16:creationId xmlns:a16="http://schemas.microsoft.com/office/drawing/2014/main" xmlns="" id="{D118964A-D026-4750-B947-8D4A50754BC9}"/>
                </a:ext>
              </a:extLst>
            </p:cNvPr>
            <p:cNvSpPr/>
            <p:nvPr/>
          </p:nvSpPr>
          <p:spPr>
            <a:xfrm>
              <a:off x="1280867" y="-760737"/>
              <a:ext cx="130776" cy="153228"/>
            </a:xfrm>
            <a:custGeom>
              <a:avLst/>
              <a:gdLst/>
              <a:ahLst/>
              <a:cxnLst/>
              <a:rect l="l" t="t" r="r" b="b"/>
              <a:pathLst>
                <a:path w="798" h="935" extrusionOk="0">
                  <a:moveTo>
                    <a:pt x="544" y="1"/>
                  </a:moveTo>
                  <a:cubicBezTo>
                    <a:pt x="381" y="19"/>
                    <a:pt x="272" y="182"/>
                    <a:pt x="199" y="327"/>
                  </a:cubicBezTo>
                  <a:cubicBezTo>
                    <a:pt x="127" y="436"/>
                    <a:pt x="0" y="707"/>
                    <a:pt x="55" y="852"/>
                  </a:cubicBezTo>
                  <a:cubicBezTo>
                    <a:pt x="65" y="912"/>
                    <a:pt x="91" y="935"/>
                    <a:pt x="126" y="935"/>
                  </a:cubicBezTo>
                  <a:cubicBezTo>
                    <a:pt x="218" y="935"/>
                    <a:pt x="369" y="778"/>
                    <a:pt x="435" y="725"/>
                  </a:cubicBezTo>
                  <a:cubicBezTo>
                    <a:pt x="544" y="653"/>
                    <a:pt x="634" y="599"/>
                    <a:pt x="707" y="472"/>
                  </a:cubicBezTo>
                  <a:cubicBezTo>
                    <a:pt x="779" y="363"/>
                    <a:pt x="797" y="236"/>
                    <a:pt x="743" y="110"/>
                  </a:cubicBezTo>
                  <a:cubicBezTo>
                    <a:pt x="725" y="73"/>
                    <a:pt x="670" y="19"/>
                    <a:pt x="6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332;p6">
              <a:extLst>
                <a:ext uri="{FF2B5EF4-FFF2-40B4-BE49-F238E27FC236}">
                  <a16:creationId xmlns:a16="http://schemas.microsoft.com/office/drawing/2014/main" xmlns="" id="{D57C3D2E-DDFE-4467-B99D-E11933ACA770}"/>
                </a:ext>
              </a:extLst>
            </p:cNvPr>
            <p:cNvSpPr/>
            <p:nvPr/>
          </p:nvSpPr>
          <p:spPr>
            <a:xfrm>
              <a:off x="954415" y="-1024748"/>
              <a:ext cx="359225" cy="528349"/>
            </a:xfrm>
            <a:custGeom>
              <a:avLst/>
              <a:gdLst/>
              <a:ahLst/>
              <a:cxnLst/>
              <a:rect l="l" t="t" r="r" b="b"/>
              <a:pathLst>
                <a:path w="2192" h="3224" fill="none" extrusionOk="0">
                  <a:moveTo>
                    <a:pt x="2191" y="3224"/>
                  </a:moveTo>
                  <a:cubicBezTo>
                    <a:pt x="1884" y="1938"/>
                    <a:pt x="1087" y="779"/>
                    <a:pt x="0" y="0"/>
                  </a:cubicBezTo>
                </a:path>
              </a:pathLst>
            </a:custGeom>
            <a:noFill/>
            <a:ln w="27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0" name="Google Shape;333;p6">
            <a:extLst>
              <a:ext uri="{FF2B5EF4-FFF2-40B4-BE49-F238E27FC236}">
                <a16:creationId xmlns:a16="http://schemas.microsoft.com/office/drawing/2014/main" xmlns="" id="{7CD55FCC-B295-4D97-BDD6-B4E0D793854F}"/>
              </a:ext>
            </a:extLst>
          </p:cNvPr>
          <p:cNvGrpSpPr/>
          <p:nvPr/>
        </p:nvGrpSpPr>
        <p:grpSpPr>
          <a:xfrm rot="-786892">
            <a:off x="8663110" y="3324759"/>
            <a:ext cx="510643" cy="738267"/>
            <a:chOff x="8499282" y="3580082"/>
            <a:chExt cx="510652" cy="738280"/>
          </a:xfrm>
        </p:grpSpPr>
        <p:sp>
          <p:nvSpPr>
            <p:cNvPr id="131" name="Google Shape;334;p6">
              <a:extLst>
                <a:ext uri="{FF2B5EF4-FFF2-40B4-BE49-F238E27FC236}">
                  <a16:creationId xmlns:a16="http://schemas.microsoft.com/office/drawing/2014/main" xmlns="" id="{01CE5712-E5B6-463F-839C-D0BA0C68DF8A}"/>
                </a:ext>
              </a:extLst>
            </p:cNvPr>
            <p:cNvSpPr/>
            <p:nvPr/>
          </p:nvSpPr>
          <p:spPr>
            <a:xfrm>
              <a:off x="8831634" y="3580082"/>
              <a:ext cx="89315" cy="213208"/>
            </a:xfrm>
            <a:custGeom>
              <a:avLst/>
              <a:gdLst/>
              <a:ahLst/>
              <a:cxnLst/>
              <a:rect l="l" t="t" r="r" b="b"/>
              <a:pathLst>
                <a:path w="545" h="1301" extrusionOk="0">
                  <a:moveTo>
                    <a:pt x="327" y="0"/>
                  </a:moveTo>
                  <a:cubicBezTo>
                    <a:pt x="295" y="0"/>
                    <a:pt x="263" y="5"/>
                    <a:pt x="236" y="14"/>
                  </a:cubicBezTo>
                  <a:cubicBezTo>
                    <a:pt x="109" y="68"/>
                    <a:pt x="55" y="177"/>
                    <a:pt x="19" y="285"/>
                  </a:cubicBezTo>
                  <a:cubicBezTo>
                    <a:pt x="1" y="394"/>
                    <a:pt x="1" y="539"/>
                    <a:pt x="19" y="647"/>
                  </a:cubicBezTo>
                  <a:cubicBezTo>
                    <a:pt x="55" y="865"/>
                    <a:pt x="73" y="1082"/>
                    <a:pt x="91" y="1299"/>
                  </a:cubicBezTo>
                  <a:cubicBezTo>
                    <a:pt x="91" y="1300"/>
                    <a:pt x="92" y="1301"/>
                    <a:pt x="93" y="1301"/>
                  </a:cubicBezTo>
                  <a:cubicBezTo>
                    <a:pt x="108" y="1301"/>
                    <a:pt x="236" y="1172"/>
                    <a:pt x="236" y="1155"/>
                  </a:cubicBezTo>
                  <a:cubicBezTo>
                    <a:pt x="272" y="1082"/>
                    <a:pt x="327" y="992"/>
                    <a:pt x="363" y="919"/>
                  </a:cubicBezTo>
                  <a:cubicBezTo>
                    <a:pt x="417" y="792"/>
                    <a:pt x="453" y="611"/>
                    <a:pt x="508" y="448"/>
                  </a:cubicBezTo>
                  <a:cubicBezTo>
                    <a:pt x="526" y="340"/>
                    <a:pt x="544" y="213"/>
                    <a:pt x="508" y="122"/>
                  </a:cubicBezTo>
                  <a:cubicBezTo>
                    <a:pt x="472" y="86"/>
                    <a:pt x="453" y="32"/>
                    <a:pt x="417" y="14"/>
                  </a:cubicBezTo>
                  <a:cubicBezTo>
                    <a:pt x="390" y="5"/>
                    <a:pt x="358" y="0"/>
                    <a:pt x="3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335;p6">
              <a:extLst>
                <a:ext uri="{FF2B5EF4-FFF2-40B4-BE49-F238E27FC236}">
                  <a16:creationId xmlns:a16="http://schemas.microsoft.com/office/drawing/2014/main" xmlns="" id="{EC33F34A-E895-4EC5-8E28-42EAA5B0CAEE}"/>
                </a:ext>
              </a:extLst>
            </p:cNvPr>
            <p:cNvSpPr/>
            <p:nvPr/>
          </p:nvSpPr>
          <p:spPr>
            <a:xfrm>
              <a:off x="8784108" y="3838194"/>
              <a:ext cx="225827" cy="119469"/>
            </a:xfrm>
            <a:custGeom>
              <a:avLst/>
              <a:gdLst/>
              <a:ahLst/>
              <a:cxnLst/>
              <a:rect l="l" t="t" r="r" b="b"/>
              <a:pathLst>
                <a:path w="1378" h="729" extrusionOk="0">
                  <a:moveTo>
                    <a:pt x="1212" y="1"/>
                  </a:moveTo>
                  <a:cubicBezTo>
                    <a:pt x="1165" y="1"/>
                    <a:pt x="1115" y="14"/>
                    <a:pt x="1069" y="32"/>
                  </a:cubicBezTo>
                  <a:cubicBezTo>
                    <a:pt x="852" y="87"/>
                    <a:pt x="653" y="177"/>
                    <a:pt x="454" y="340"/>
                  </a:cubicBezTo>
                  <a:cubicBezTo>
                    <a:pt x="399" y="376"/>
                    <a:pt x="1" y="666"/>
                    <a:pt x="92" y="720"/>
                  </a:cubicBezTo>
                  <a:cubicBezTo>
                    <a:pt x="98" y="726"/>
                    <a:pt x="108" y="728"/>
                    <a:pt x="120" y="728"/>
                  </a:cubicBezTo>
                  <a:cubicBezTo>
                    <a:pt x="144" y="728"/>
                    <a:pt x="176" y="720"/>
                    <a:pt x="200" y="720"/>
                  </a:cubicBezTo>
                  <a:cubicBezTo>
                    <a:pt x="399" y="684"/>
                    <a:pt x="580" y="612"/>
                    <a:pt x="798" y="557"/>
                  </a:cubicBezTo>
                  <a:cubicBezTo>
                    <a:pt x="925" y="521"/>
                    <a:pt x="1069" y="503"/>
                    <a:pt x="1178" y="431"/>
                  </a:cubicBezTo>
                  <a:cubicBezTo>
                    <a:pt x="1251" y="376"/>
                    <a:pt x="1305" y="340"/>
                    <a:pt x="1359" y="268"/>
                  </a:cubicBezTo>
                  <a:cubicBezTo>
                    <a:pt x="1377" y="195"/>
                    <a:pt x="1377" y="87"/>
                    <a:pt x="1341" y="50"/>
                  </a:cubicBezTo>
                  <a:cubicBezTo>
                    <a:pt x="1305" y="14"/>
                    <a:pt x="1260" y="1"/>
                    <a:pt x="12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336;p6">
              <a:extLst>
                <a:ext uri="{FF2B5EF4-FFF2-40B4-BE49-F238E27FC236}">
                  <a16:creationId xmlns:a16="http://schemas.microsoft.com/office/drawing/2014/main" xmlns="" id="{61AB0C8D-49BB-4333-A1EB-3B6E361BCFBD}"/>
                </a:ext>
              </a:extLst>
            </p:cNvPr>
            <p:cNvSpPr/>
            <p:nvPr/>
          </p:nvSpPr>
          <p:spPr>
            <a:xfrm>
              <a:off x="8707084" y="4065988"/>
              <a:ext cx="225663" cy="81448"/>
            </a:xfrm>
            <a:custGeom>
              <a:avLst/>
              <a:gdLst/>
              <a:ahLst/>
              <a:cxnLst/>
              <a:rect l="l" t="t" r="r" b="b"/>
              <a:pathLst>
                <a:path w="1377" h="497" extrusionOk="0">
                  <a:moveTo>
                    <a:pt x="942" y="0"/>
                  </a:moveTo>
                  <a:cubicBezTo>
                    <a:pt x="688" y="0"/>
                    <a:pt x="453" y="55"/>
                    <a:pt x="236" y="127"/>
                  </a:cubicBezTo>
                  <a:cubicBezTo>
                    <a:pt x="181" y="145"/>
                    <a:pt x="0" y="218"/>
                    <a:pt x="18" y="308"/>
                  </a:cubicBezTo>
                  <a:cubicBezTo>
                    <a:pt x="18" y="399"/>
                    <a:pt x="217" y="417"/>
                    <a:pt x="290" y="417"/>
                  </a:cubicBezTo>
                  <a:cubicBezTo>
                    <a:pt x="399" y="453"/>
                    <a:pt x="507" y="453"/>
                    <a:pt x="634" y="471"/>
                  </a:cubicBezTo>
                  <a:cubicBezTo>
                    <a:pt x="711" y="484"/>
                    <a:pt x="797" y="497"/>
                    <a:pt x="885" y="497"/>
                  </a:cubicBezTo>
                  <a:cubicBezTo>
                    <a:pt x="922" y="497"/>
                    <a:pt x="959" y="495"/>
                    <a:pt x="996" y="489"/>
                  </a:cubicBezTo>
                  <a:cubicBezTo>
                    <a:pt x="1105" y="489"/>
                    <a:pt x="1232" y="417"/>
                    <a:pt x="1304" y="326"/>
                  </a:cubicBezTo>
                  <a:cubicBezTo>
                    <a:pt x="1322" y="308"/>
                    <a:pt x="1358" y="254"/>
                    <a:pt x="1358" y="236"/>
                  </a:cubicBezTo>
                  <a:cubicBezTo>
                    <a:pt x="1376" y="200"/>
                    <a:pt x="1358" y="145"/>
                    <a:pt x="1322" y="127"/>
                  </a:cubicBezTo>
                  <a:cubicBezTo>
                    <a:pt x="1232" y="19"/>
                    <a:pt x="1087" y="0"/>
                    <a:pt x="9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337;p6">
              <a:extLst>
                <a:ext uri="{FF2B5EF4-FFF2-40B4-BE49-F238E27FC236}">
                  <a16:creationId xmlns:a16="http://schemas.microsoft.com/office/drawing/2014/main" xmlns="" id="{D03A56E2-1398-4BDD-9804-761197209BB1}"/>
                </a:ext>
              </a:extLst>
            </p:cNvPr>
            <p:cNvSpPr/>
            <p:nvPr/>
          </p:nvSpPr>
          <p:spPr>
            <a:xfrm>
              <a:off x="8677422" y="3790997"/>
              <a:ext cx="105047" cy="167485"/>
            </a:xfrm>
            <a:custGeom>
              <a:avLst/>
              <a:gdLst/>
              <a:ahLst/>
              <a:cxnLst/>
              <a:rect l="l" t="t" r="r" b="b"/>
              <a:pathLst>
                <a:path w="641" h="1022" extrusionOk="0">
                  <a:moveTo>
                    <a:pt x="169" y="0"/>
                  </a:moveTo>
                  <a:cubicBezTo>
                    <a:pt x="130" y="0"/>
                    <a:pt x="86" y="9"/>
                    <a:pt x="54" y="31"/>
                  </a:cubicBezTo>
                  <a:cubicBezTo>
                    <a:pt x="36" y="67"/>
                    <a:pt x="18" y="103"/>
                    <a:pt x="18" y="157"/>
                  </a:cubicBezTo>
                  <a:cubicBezTo>
                    <a:pt x="0" y="284"/>
                    <a:pt x="54" y="429"/>
                    <a:pt x="145" y="538"/>
                  </a:cubicBezTo>
                  <a:lnTo>
                    <a:pt x="417" y="882"/>
                  </a:lnTo>
                  <a:cubicBezTo>
                    <a:pt x="452" y="929"/>
                    <a:pt x="540" y="1021"/>
                    <a:pt x="593" y="1021"/>
                  </a:cubicBezTo>
                  <a:cubicBezTo>
                    <a:pt x="622" y="1021"/>
                    <a:pt x="640" y="994"/>
                    <a:pt x="634" y="918"/>
                  </a:cubicBezTo>
                  <a:cubicBezTo>
                    <a:pt x="580" y="646"/>
                    <a:pt x="543" y="375"/>
                    <a:pt x="380" y="157"/>
                  </a:cubicBezTo>
                  <a:cubicBezTo>
                    <a:pt x="362" y="85"/>
                    <a:pt x="308" y="31"/>
                    <a:pt x="235" y="12"/>
                  </a:cubicBezTo>
                  <a:cubicBezTo>
                    <a:pt x="220" y="5"/>
                    <a:pt x="196" y="0"/>
                    <a:pt x="1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338;p6">
              <a:extLst>
                <a:ext uri="{FF2B5EF4-FFF2-40B4-BE49-F238E27FC236}">
                  <a16:creationId xmlns:a16="http://schemas.microsoft.com/office/drawing/2014/main" xmlns="" id="{BB52CF61-A242-4DC8-98B2-A698DBAEC7F7}"/>
                </a:ext>
              </a:extLst>
            </p:cNvPr>
            <p:cNvSpPr/>
            <p:nvPr/>
          </p:nvSpPr>
          <p:spPr>
            <a:xfrm>
              <a:off x="8591220" y="3951764"/>
              <a:ext cx="116027" cy="163552"/>
            </a:xfrm>
            <a:custGeom>
              <a:avLst/>
              <a:gdLst/>
              <a:ahLst/>
              <a:cxnLst/>
              <a:rect l="l" t="t" r="r" b="b"/>
              <a:pathLst>
                <a:path w="708" h="998" extrusionOk="0">
                  <a:moveTo>
                    <a:pt x="166" y="0"/>
                  </a:moveTo>
                  <a:cubicBezTo>
                    <a:pt x="132" y="0"/>
                    <a:pt x="100" y="9"/>
                    <a:pt x="73" y="27"/>
                  </a:cubicBezTo>
                  <a:cubicBezTo>
                    <a:pt x="19" y="46"/>
                    <a:pt x="1" y="154"/>
                    <a:pt x="1" y="209"/>
                  </a:cubicBezTo>
                  <a:cubicBezTo>
                    <a:pt x="1" y="281"/>
                    <a:pt x="19" y="353"/>
                    <a:pt x="73" y="426"/>
                  </a:cubicBezTo>
                  <a:cubicBezTo>
                    <a:pt x="107" y="526"/>
                    <a:pt x="418" y="997"/>
                    <a:pt x="594" y="997"/>
                  </a:cubicBezTo>
                  <a:cubicBezTo>
                    <a:pt x="609" y="997"/>
                    <a:pt x="622" y="994"/>
                    <a:pt x="635" y="987"/>
                  </a:cubicBezTo>
                  <a:cubicBezTo>
                    <a:pt x="707" y="933"/>
                    <a:pt x="635" y="625"/>
                    <a:pt x="617" y="553"/>
                  </a:cubicBezTo>
                  <a:cubicBezTo>
                    <a:pt x="562" y="408"/>
                    <a:pt x="526" y="281"/>
                    <a:pt x="435" y="172"/>
                  </a:cubicBezTo>
                  <a:cubicBezTo>
                    <a:pt x="381" y="118"/>
                    <a:pt x="345" y="46"/>
                    <a:pt x="273" y="27"/>
                  </a:cubicBezTo>
                  <a:cubicBezTo>
                    <a:pt x="236" y="9"/>
                    <a:pt x="200" y="0"/>
                    <a:pt x="1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339;p6">
              <a:extLst>
                <a:ext uri="{FF2B5EF4-FFF2-40B4-BE49-F238E27FC236}">
                  <a16:creationId xmlns:a16="http://schemas.microsoft.com/office/drawing/2014/main" xmlns="" id="{C8719EAC-8AEB-4F0B-89DD-DB67C0556ABF}"/>
                </a:ext>
              </a:extLst>
            </p:cNvPr>
            <p:cNvSpPr/>
            <p:nvPr/>
          </p:nvSpPr>
          <p:spPr>
            <a:xfrm>
              <a:off x="8499282" y="4078443"/>
              <a:ext cx="95050" cy="168469"/>
            </a:xfrm>
            <a:custGeom>
              <a:avLst/>
              <a:gdLst/>
              <a:ahLst/>
              <a:cxnLst/>
              <a:rect l="l" t="t" r="r" b="b"/>
              <a:pathLst>
                <a:path w="580" h="1028" extrusionOk="0">
                  <a:moveTo>
                    <a:pt x="237" y="0"/>
                  </a:moveTo>
                  <a:cubicBezTo>
                    <a:pt x="217" y="0"/>
                    <a:pt x="197" y="4"/>
                    <a:pt x="182" y="15"/>
                  </a:cubicBezTo>
                  <a:cubicBezTo>
                    <a:pt x="55" y="51"/>
                    <a:pt x="0" y="196"/>
                    <a:pt x="19" y="305"/>
                  </a:cubicBezTo>
                  <a:cubicBezTo>
                    <a:pt x="37" y="413"/>
                    <a:pt x="109" y="522"/>
                    <a:pt x="182" y="613"/>
                  </a:cubicBezTo>
                  <a:cubicBezTo>
                    <a:pt x="272" y="739"/>
                    <a:pt x="326" y="884"/>
                    <a:pt x="453" y="975"/>
                  </a:cubicBezTo>
                  <a:cubicBezTo>
                    <a:pt x="485" y="1012"/>
                    <a:pt x="509" y="1027"/>
                    <a:pt x="527" y="1027"/>
                  </a:cubicBezTo>
                  <a:cubicBezTo>
                    <a:pt x="571" y="1027"/>
                    <a:pt x="580" y="938"/>
                    <a:pt x="580" y="848"/>
                  </a:cubicBezTo>
                  <a:cubicBezTo>
                    <a:pt x="580" y="649"/>
                    <a:pt x="580" y="432"/>
                    <a:pt x="508" y="250"/>
                  </a:cubicBezTo>
                  <a:cubicBezTo>
                    <a:pt x="489" y="160"/>
                    <a:pt x="471" y="106"/>
                    <a:pt x="399" y="51"/>
                  </a:cubicBezTo>
                  <a:cubicBezTo>
                    <a:pt x="348" y="26"/>
                    <a:pt x="287" y="0"/>
                    <a:pt x="2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340;p6">
              <a:extLst>
                <a:ext uri="{FF2B5EF4-FFF2-40B4-BE49-F238E27FC236}">
                  <a16:creationId xmlns:a16="http://schemas.microsoft.com/office/drawing/2014/main" xmlns="" id="{53CB62D3-BC40-43A1-949D-FFD4B7233177}"/>
                </a:ext>
              </a:extLst>
            </p:cNvPr>
            <p:cNvSpPr/>
            <p:nvPr/>
          </p:nvSpPr>
          <p:spPr>
            <a:xfrm>
              <a:off x="8579420" y="4232000"/>
              <a:ext cx="193051" cy="82759"/>
            </a:xfrm>
            <a:custGeom>
              <a:avLst/>
              <a:gdLst/>
              <a:ahLst/>
              <a:cxnLst/>
              <a:rect l="l" t="t" r="r" b="b"/>
              <a:pathLst>
                <a:path w="1178" h="505" extrusionOk="0">
                  <a:moveTo>
                    <a:pt x="561" y="0"/>
                  </a:moveTo>
                  <a:cubicBezTo>
                    <a:pt x="411" y="0"/>
                    <a:pt x="241" y="9"/>
                    <a:pt x="163" y="74"/>
                  </a:cubicBezTo>
                  <a:cubicBezTo>
                    <a:pt x="0" y="183"/>
                    <a:pt x="363" y="309"/>
                    <a:pt x="453" y="364"/>
                  </a:cubicBezTo>
                  <a:cubicBezTo>
                    <a:pt x="562" y="400"/>
                    <a:pt x="689" y="472"/>
                    <a:pt x="797" y="491"/>
                  </a:cubicBezTo>
                  <a:cubicBezTo>
                    <a:pt x="825" y="500"/>
                    <a:pt x="856" y="504"/>
                    <a:pt x="887" y="504"/>
                  </a:cubicBezTo>
                  <a:cubicBezTo>
                    <a:pt x="977" y="504"/>
                    <a:pt x="1074" y="467"/>
                    <a:pt x="1141" y="400"/>
                  </a:cubicBezTo>
                  <a:cubicBezTo>
                    <a:pt x="1159" y="382"/>
                    <a:pt x="1178" y="309"/>
                    <a:pt x="1178" y="273"/>
                  </a:cubicBezTo>
                  <a:cubicBezTo>
                    <a:pt x="1178" y="219"/>
                    <a:pt x="1178" y="201"/>
                    <a:pt x="1159" y="183"/>
                  </a:cubicBezTo>
                  <a:cubicBezTo>
                    <a:pt x="1069" y="38"/>
                    <a:pt x="888" y="2"/>
                    <a:pt x="725" y="2"/>
                  </a:cubicBezTo>
                  <a:cubicBezTo>
                    <a:pt x="678" y="2"/>
                    <a:pt x="621" y="0"/>
                    <a:pt x="5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341;p6">
              <a:extLst>
                <a:ext uri="{FF2B5EF4-FFF2-40B4-BE49-F238E27FC236}">
                  <a16:creationId xmlns:a16="http://schemas.microsoft.com/office/drawing/2014/main" xmlns="" id="{6CDD21B4-9726-4DE9-A669-07302A6CB6CB}"/>
                </a:ext>
              </a:extLst>
            </p:cNvPr>
            <p:cNvSpPr/>
            <p:nvPr/>
          </p:nvSpPr>
          <p:spPr>
            <a:xfrm>
              <a:off x="8505182" y="3778050"/>
              <a:ext cx="341526" cy="540312"/>
            </a:xfrm>
            <a:custGeom>
              <a:avLst/>
              <a:gdLst/>
              <a:ahLst/>
              <a:cxnLst/>
              <a:rect l="l" t="t" r="r" b="b"/>
              <a:pathLst>
                <a:path w="2084" h="3297" fill="none" extrusionOk="0">
                  <a:moveTo>
                    <a:pt x="1" y="3297"/>
                  </a:moveTo>
                  <a:cubicBezTo>
                    <a:pt x="1069" y="2500"/>
                    <a:pt x="1812" y="1305"/>
                    <a:pt x="2083" y="1"/>
                  </a:cubicBezTo>
                </a:path>
              </a:pathLst>
            </a:custGeom>
            <a:noFill/>
            <a:ln w="27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9" name="Rectangle: Rounded Corners 138">
            <a:extLst>
              <a:ext uri="{FF2B5EF4-FFF2-40B4-BE49-F238E27FC236}">
                <a16:creationId xmlns:a16="http://schemas.microsoft.com/office/drawing/2014/main" xmlns="" id="{CE79D507-83FE-4CE6-BDC7-0437D4042DEC}"/>
              </a:ext>
            </a:extLst>
          </p:cNvPr>
          <p:cNvSpPr/>
          <p:nvPr/>
        </p:nvSpPr>
        <p:spPr>
          <a:xfrm>
            <a:off x="813573" y="385129"/>
            <a:ext cx="3383916" cy="635714"/>
          </a:xfrm>
          <a:prstGeom prst="roundRect">
            <a:avLst/>
          </a:prstGeom>
          <a:ln>
            <a:solidFill>
              <a:schemeClr val="accent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a:solidFill>
                  <a:schemeClr val="accent1"/>
                </a:solidFill>
                <a:latin typeface="Lobster" panose="00000500000000000000" pitchFamily="2" charset="0"/>
              </a:rPr>
              <a:t>Dân cư châu Á</a:t>
            </a:r>
          </a:p>
        </p:txBody>
      </p:sp>
      <p:sp>
        <p:nvSpPr>
          <p:cNvPr id="140" name="Oval 139">
            <a:extLst>
              <a:ext uri="{FF2B5EF4-FFF2-40B4-BE49-F238E27FC236}">
                <a16:creationId xmlns:a16="http://schemas.microsoft.com/office/drawing/2014/main" xmlns="" id="{F3C34CE9-4B1B-451D-AA59-65AF1E19BDBE}"/>
              </a:ext>
            </a:extLst>
          </p:cNvPr>
          <p:cNvSpPr/>
          <p:nvPr/>
        </p:nvSpPr>
        <p:spPr>
          <a:xfrm>
            <a:off x="506855" y="384250"/>
            <a:ext cx="566434" cy="605770"/>
          </a:xfrm>
          <a:prstGeom prst="ellipse">
            <a:avLst/>
          </a:prstGeom>
          <a:ln>
            <a:solidFill>
              <a:schemeClr val="accent2"/>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Oval 140">
            <a:extLst>
              <a:ext uri="{FF2B5EF4-FFF2-40B4-BE49-F238E27FC236}">
                <a16:creationId xmlns:a16="http://schemas.microsoft.com/office/drawing/2014/main" xmlns="" id="{9ED2CEF5-0350-41BB-8D14-B71218464488}"/>
              </a:ext>
            </a:extLst>
          </p:cNvPr>
          <p:cNvSpPr/>
          <p:nvPr/>
        </p:nvSpPr>
        <p:spPr>
          <a:xfrm>
            <a:off x="577769" y="464567"/>
            <a:ext cx="427788" cy="442176"/>
          </a:xfrm>
          <a:prstGeom prst="ellipse">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UTM Cookies" panose="02040603050506020204" pitchFamily="18" charset="0"/>
              </a:rPr>
              <a:t>1</a:t>
            </a:r>
          </a:p>
        </p:txBody>
      </p:sp>
      <p:sp>
        <p:nvSpPr>
          <p:cNvPr id="22" name="TextBox 21">
            <a:extLst>
              <a:ext uri="{FF2B5EF4-FFF2-40B4-BE49-F238E27FC236}">
                <a16:creationId xmlns:a16="http://schemas.microsoft.com/office/drawing/2014/main" xmlns="" id="{E2B0E7CB-AB42-411F-9A86-F573E4438D26}"/>
              </a:ext>
            </a:extLst>
          </p:cNvPr>
          <p:cNvSpPr txBox="1"/>
          <p:nvPr/>
        </p:nvSpPr>
        <p:spPr>
          <a:xfrm>
            <a:off x="2347661" y="1297485"/>
            <a:ext cx="5738287" cy="1077218"/>
          </a:xfrm>
          <a:prstGeom prst="rect">
            <a:avLst/>
          </a:prstGeom>
          <a:noFill/>
        </p:spPr>
        <p:txBody>
          <a:bodyPr wrap="square" rtlCol="0">
            <a:spAutoFit/>
          </a:bodyPr>
          <a:lstStyle/>
          <a:p>
            <a:pPr algn="just"/>
            <a:r>
              <a:rPr lang="en-US" sz="3200">
                <a:latin typeface="Times New Roman" panose="02020603050405020304" pitchFamily="18" charset="0"/>
                <a:cs typeface="Times New Roman" panose="02020603050405020304" pitchFamily="18" charset="0"/>
              </a:rPr>
              <a:t>Số dân đông thì có ảnh hương như thế nào đối với cuộc sống?</a:t>
            </a:r>
          </a:p>
        </p:txBody>
      </p:sp>
      <p:sp>
        <p:nvSpPr>
          <p:cNvPr id="143" name="TextBox 142">
            <a:extLst>
              <a:ext uri="{FF2B5EF4-FFF2-40B4-BE49-F238E27FC236}">
                <a16:creationId xmlns:a16="http://schemas.microsoft.com/office/drawing/2014/main" xmlns="" id="{28AA6727-D15A-4157-A743-8DB183A48EA2}"/>
              </a:ext>
            </a:extLst>
          </p:cNvPr>
          <p:cNvSpPr txBox="1"/>
          <p:nvPr/>
        </p:nvSpPr>
        <p:spPr>
          <a:xfrm>
            <a:off x="2112709" y="1161279"/>
            <a:ext cx="6451261" cy="2554545"/>
          </a:xfrm>
          <a:prstGeom prst="rect">
            <a:avLst/>
          </a:prstGeom>
          <a:solidFill>
            <a:schemeClr val="accent1">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just"/>
            <a:r>
              <a:rPr lang="en-US" sz="3200">
                <a:latin typeface="Times New Roman" panose="02020603050405020304" pitchFamily="18" charset="0"/>
                <a:cs typeface="Times New Roman" panose="02020603050405020304" pitchFamily="18" charset="0"/>
              </a:rPr>
              <a:t>Chất lượng cuộc sống thấp; quá tải bệnh viện, trường học, giao thông; tệ nạn xã hội diễn ra nhiều; thất nghiệp; ô nhiễm môi trường, tài nguyên bị cạn kiệt, … </a:t>
            </a:r>
          </a:p>
        </p:txBody>
      </p:sp>
      <p:sp>
        <p:nvSpPr>
          <p:cNvPr id="147" name="TextBox 146">
            <a:extLst>
              <a:ext uri="{FF2B5EF4-FFF2-40B4-BE49-F238E27FC236}">
                <a16:creationId xmlns:a16="http://schemas.microsoft.com/office/drawing/2014/main" xmlns="" id="{AA898DB3-FFAD-43ED-A0D8-598AFF14D1F0}"/>
              </a:ext>
            </a:extLst>
          </p:cNvPr>
          <p:cNvSpPr txBox="1"/>
          <p:nvPr/>
        </p:nvSpPr>
        <p:spPr>
          <a:xfrm>
            <a:off x="2076875" y="1251837"/>
            <a:ext cx="6487095" cy="1569660"/>
          </a:xfrm>
          <a:prstGeom prst="rect">
            <a:avLst/>
          </a:prstGeom>
          <a:noFill/>
        </p:spPr>
        <p:txBody>
          <a:bodyPr wrap="square" rtlCol="0">
            <a:spAutoFit/>
          </a:bodyPr>
          <a:lstStyle/>
          <a:p>
            <a:pPr algn="just"/>
            <a:r>
              <a:rPr lang="en-US" sz="3200">
                <a:latin typeface="Times New Roman" panose="02020603050405020304" pitchFamily="18" charset="0"/>
                <a:cs typeface="Times New Roman" panose="02020603050405020304" pitchFamily="18" charset="0"/>
              </a:rPr>
              <a:t>Vậy người dân ở đây phải thực hiện yêu cầu gì thì mới có thể nâng cao chất lượng cuộc sống?</a:t>
            </a:r>
          </a:p>
        </p:txBody>
      </p:sp>
      <p:sp>
        <p:nvSpPr>
          <p:cNvPr id="148" name="TextBox 147">
            <a:extLst>
              <a:ext uri="{FF2B5EF4-FFF2-40B4-BE49-F238E27FC236}">
                <a16:creationId xmlns:a16="http://schemas.microsoft.com/office/drawing/2014/main" xmlns="" id="{C57E14D8-FD3B-4A7E-9110-66ECCCF1B02F}"/>
              </a:ext>
            </a:extLst>
          </p:cNvPr>
          <p:cNvSpPr txBox="1"/>
          <p:nvPr/>
        </p:nvSpPr>
        <p:spPr>
          <a:xfrm>
            <a:off x="2241955" y="1210814"/>
            <a:ext cx="6095983" cy="1569660"/>
          </a:xfrm>
          <a:prstGeom prst="rect">
            <a:avLst/>
          </a:prstGeom>
          <a:solidFill>
            <a:schemeClr val="accent1">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just"/>
            <a:r>
              <a:rPr lang="en-US" sz="3200">
                <a:latin typeface="Times New Roman" panose="02020603050405020304" pitchFamily="18" charset="0"/>
                <a:cs typeface="Times New Roman" panose="02020603050405020304" pitchFamily="18" charset="0"/>
              </a:rPr>
              <a:t>Phải giảm sự gia tăng dân số thì việc nâng cao chất lượng cuộc sống mới có điều kiện thực hiện được.</a:t>
            </a:r>
          </a:p>
        </p:txBody>
      </p:sp>
      <p:pic>
        <p:nvPicPr>
          <p:cNvPr id="46" name="Picture 2">
            <a:extLst>
              <a:ext uri="{FF2B5EF4-FFF2-40B4-BE49-F238E27FC236}">
                <a16:creationId xmlns:a16="http://schemas.microsoft.com/office/drawing/2014/main" xmlns="" id="{B6F45E03-ADEC-4013-AE65-2ECC4EE65DDF}"/>
              </a:ext>
            </a:extLst>
          </p:cNvPr>
          <p:cNvPicPr>
            <a:picLocks noChangeAspect="1"/>
          </p:cNvPicPr>
          <p:nvPr/>
        </p:nvPicPr>
        <p:blipFill>
          <a:blip r:embed="rId4"/>
          <a:srcRect/>
          <a:stretch>
            <a:fillRect/>
          </a:stretch>
        </p:blipFill>
        <p:spPr>
          <a:xfrm flipH="1">
            <a:off x="216759" y="1404405"/>
            <a:ext cx="1751078" cy="351975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06"/>
                                        </p:tgtEl>
                                        <p:attrNameLst>
                                          <p:attrName>style.visibility</p:attrName>
                                        </p:attrNameLst>
                                      </p:cBhvr>
                                      <p:to>
                                        <p:strVal val="visible"/>
                                      </p:to>
                                    </p:set>
                                    <p:animEffect transition="in" filter="wipe(down)">
                                      <p:cBhvr>
                                        <p:cTn id="7" dur="500"/>
                                        <p:tgtEl>
                                          <p:spTgt spid="106"/>
                                        </p:tgtEl>
                                      </p:cBhvr>
                                    </p:animEffect>
                                  </p:childTnLst>
                                </p:cTn>
                              </p:par>
                              <p:par>
                                <p:cTn id="8" presetID="22" presetClass="entr" presetSubtype="8" fill="hold" nodeType="withEffect">
                                  <p:stCondLst>
                                    <p:cond delay="0"/>
                                  </p:stCondLst>
                                  <p:childTnLst>
                                    <p:set>
                                      <p:cBhvr>
                                        <p:cTn id="9" dur="1" fill="hold">
                                          <p:stCondLst>
                                            <p:cond delay="0"/>
                                          </p:stCondLst>
                                        </p:cTn>
                                        <p:tgtEl>
                                          <p:spTgt spid="109"/>
                                        </p:tgtEl>
                                        <p:attrNameLst>
                                          <p:attrName>style.visibility</p:attrName>
                                        </p:attrNameLst>
                                      </p:cBhvr>
                                      <p:to>
                                        <p:strVal val="visible"/>
                                      </p:to>
                                    </p:set>
                                    <p:animEffect transition="in" filter="wipe(left)">
                                      <p:cBhvr>
                                        <p:cTn id="10" dur="500"/>
                                        <p:tgtEl>
                                          <p:spTgt spid="109"/>
                                        </p:tgtEl>
                                      </p:cBhvr>
                                    </p:animEffect>
                                  </p:childTnLst>
                                </p:cTn>
                              </p:par>
                              <p:par>
                                <p:cTn id="11" presetID="22" presetClass="entr" presetSubtype="1" fill="hold" nodeType="withEffect">
                                  <p:stCondLst>
                                    <p:cond delay="0"/>
                                  </p:stCondLst>
                                  <p:childTnLst>
                                    <p:set>
                                      <p:cBhvr>
                                        <p:cTn id="12" dur="1" fill="hold">
                                          <p:stCondLst>
                                            <p:cond delay="0"/>
                                          </p:stCondLst>
                                        </p:cTn>
                                        <p:tgtEl>
                                          <p:spTgt spid="121"/>
                                        </p:tgtEl>
                                        <p:attrNameLst>
                                          <p:attrName>style.visibility</p:attrName>
                                        </p:attrNameLst>
                                      </p:cBhvr>
                                      <p:to>
                                        <p:strVal val="visible"/>
                                      </p:to>
                                    </p:set>
                                    <p:animEffect transition="in" filter="wipe(up)">
                                      <p:cBhvr>
                                        <p:cTn id="13" dur="500"/>
                                        <p:tgtEl>
                                          <p:spTgt spid="121"/>
                                        </p:tgtEl>
                                      </p:cBhvr>
                                    </p:animEffect>
                                  </p:childTnLst>
                                </p:cTn>
                              </p:par>
                              <p:par>
                                <p:cTn id="14" presetID="22" presetClass="entr" presetSubtype="4" fill="hold" nodeType="withEffect">
                                  <p:stCondLst>
                                    <p:cond delay="0"/>
                                  </p:stCondLst>
                                  <p:childTnLst>
                                    <p:set>
                                      <p:cBhvr>
                                        <p:cTn id="15" dur="1" fill="hold">
                                          <p:stCondLst>
                                            <p:cond delay="0"/>
                                          </p:stCondLst>
                                        </p:cTn>
                                        <p:tgtEl>
                                          <p:spTgt spid="130"/>
                                        </p:tgtEl>
                                        <p:attrNameLst>
                                          <p:attrName>style.visibility</p:attrName>
                                        </p:attrNameLst>
                                      </p:cBhvr>
                                      <p:to>
                                        <p:strVal val="visible"/>
                                      </p:to>
                                    </p:set>
                                    <p:animEffect transition="in" filter="wipe(down)">
                                      <p:cBhvr>
                                        <p:cTn id="16" dur="500"/>
                                        <p:tgtEl>
                                          <p:spTgt spid="130"/>
                                        </p:tgtEl>
                                      </p:cBhvr>
                                    </p:animEffect>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grpId="0" nodeType="clickEffect">
                                  <p:stCondLst>
                                    <p:cond delay="0"/>
                                  </p:stCondLst>
                                  <p:childTnLst>
                                    <p:set>
                                      <p:cBhvr>
                                        <p:cTn id="20" dur="1" fill="hold">
                                          <p:stCondLst>
                                            <p:cond delay="0"/>
                                          </p:stCondLst>
                                        </p:cTn>
                                        <p:tgtEl>
                                          <p:spTgt spid="140"/>
                                        </p:tgtEl>
                                        <p:attrNameLst>
                                          <p:attrName>style.visibility</p:attrName>
                                        </p:attrNameLst>
                                      </p:cBhvr>
                                      <p:to>
                                        <p:strVal val="visible"/>
                                      </p:to>
                                    </p:set>
                                    <p:animEffect transition="in" filter="wipe(down)">
                                      <p:cBhvr>
                                        <p:cTn id="21" dur="72">
                                          <p:stCondLst>
                                            <p:cond delay="0"/>
                                          </p:stCondLst>
                                        </p:cTn>
                                        <p:tgtEl>
                                          <p:spTgt spid="140"/>
                                        </p:tgtEl>
                                      </p:cBhvr>
                                    </p:animEffect>
                                    <p:anim calcmode="lin" valueType="num">
                                      <p:cBhvr>
                                        <p:cTn id="22" dur="228" tmFilter="0,0; 0.14,0.36; 0.43,0.73; 0.71,0.91; 1.0,1.0">
                                          <p:stCondLst>
                                            <p:cond delay="0"/>
                                          </p:stCondLst>
                                        </p:cTn>
                                        <p:tgtEl>
                                          <p:spTgt spid="140"/>
                                        </p:tgtEl>
                                        <p:attrNameLst>
                                          <p:attrName>ppt_x</p:attrName>
                                        </p:attrNameLst>
                                      </p:cBhvr>
                                      <p:tavLst>
                                        <p:tav tm="0">
                                          <p:val>
                                            <p:strVal val="#ppt_x-0.25"/>
                                          </p:val>
                                        </p:tav>
                                        <p:tav tm="100000">
                                          <p:val>
                                            <p:strVal val="#ppt_x"/>
                                          </p:val>
                                        </p:tav>
                                      </p:tavLst>
                                    </p:anim>
                                    <p:anim calcmode="lin" valueType="num">
                                      <p:cBhvr>
                                        <p:cTn id="23" dur="83" tmFilter="0.0,0.0; 0.25,0.07; 0.50,0.2; 0.75,0.467; 1.0,1.0">
                                          <p:stCondLst>
                                            <p:cond delay="0"/>
                                          </p:stCondLst>
                                        </p:cTn>
                                        <p:tgtEl>
                                          <p:spTgt spid="140"/>
                                        </p:tgtEl>
                                        <p:attrNameLst>
                                          <p:attrName>ppt_y</p:attrName>
                                        </p:attrNameLst>
                                      </p:cBhvr>
                                      <p:tavLst>
                                        <p:tav tm="0" fmla="#ppt_y-sin(pi*$)/3">
                                          <p:val>
                                            <p:fltVal val="0.5"/>
                                          </p:val>
                                        </p:tav>
                                        <p:tav tm="100000">
                                          <p:val>
                                            <p:fltVal val="1"/>
                                          </p:val>
                                        </p:tav>
                                      </p:tavLst>
                                    </p:anim>
                                    <p:anim calcmode="lin" valueType="num">
                                      <p:cBhvr>
                                        <p:cTn id="24" dur="83" tmFilter="0, 0; 0.125,0.2665; 0.25,0.4; 0.375,0.465; 0.5,0.5;  0.625,0.535; 0.75,0.6; 0.875,0.7335; 1,1">
                                          <p:stCondLst>
                                            <p:cond delay="83"/>
                                          </p:stCondLst>
                                        </p:cTn>
                                        <p:tgtEl>
                                          <p:spTgt spid="140"/>
                                        </p:tgtEl>
                                        <p:attrNameLst>
                                          <p:attrName>ppt_y</p:attrName>
                                        </p:attrNameLst>
                                      </p:cBhvr>
                                      <p:tavLst>
                                        <p:tav tm="0" fmla="#ppt_y-sin(pi*$)/9">
                                          <p:val>
                                            <p:fltVal val="0"/>
                                          </p:val>
                                        </p:tav>
                                        <p:tav tm="100000">
                                          <p:val>
                                            <p:fltVal val="1"/>
                                          </p:val>
                                        </p:tav>
                                      </p:tavLst>
                                    </p:anim>
                                    <p:anim calcmode="lin" valueType="num">
                                      <p:cBhvr>
                                        <p:cTn id="25" dur="41" tmFilter="0, 0; 0.125,0.2665; 0.25,0.4; 0.375,0.465; 0.5,0.5;  0.625,0.535; 0.75,0.6; 0.875,0.7335; 1,1">
                                          <p:stCondLst>
                                            <p:cond delay="166"/>
                                          </p:stCondLst>
                                        </p:cTn>
                                        <p:tgtEl>
                                          <p:spTgt spid="140"/>
                                        </p:tgtEl>
                                        <p:attrNameLst>
                                          <p:attrName>ppt_y</p:attrName>
                                        </p:attrNameLst>
                                      </p:cBhvr>
                                      <p:tavLst>
                                        <p:tav tm="0" fmla="#ppt_y-sin(pi*$)/27">
                                          <p:val>
                                            <p:fltVal val="0"/>
                                          </p:val>
                                        </p:tav>
                                        <p:tav tm="100000">
                                          <p:val>
                                            <p:fltVal val="1"/>
                                          </p:val>
                                        </p:tav>
                                      </p:tavLst>
                                    </p:anim>
                                    <p:anim calcmode="lin" valueType="num">
                                      <p:cBhvr>
                                        <p:cTn id="26" dur="21" tmFilter="0, 0; 0.125,0.2665; 0.25,0.4; 0.375,0.465; 0.5,0.5;  0.625,0.535; 0.75,0.6; 0.875,0.7335; 1,1">
                                          <p:stCondLst>
                                            <p:cond delay="207"/>
                                          </p:stCondLst>
                                        </p:cTn>
                                        <p:tgtEl>
                                          <p:spTgt spid="140"/>
                                        </p:tgtEl>
                                        <p:attrNameLst>
                                          <p:attrName>ppt_y</p:attrName>
                                        </p:attrNameLst>
                                      </p:cBhvr>
                                      <p:tavLst>
                                        <p:tav tm="0" fmla="#ppt_y-sin(pi*$)/81">
                                          <p:val>
                                            <p:fltVal val="0"/>
                                          </p:val>
                                        </p:tav>
                                        <p:tav tm="100000">
                                          <p:val>
                                            <p:fltVal val="1"/>
                                          </p:val>
                                        </p:tav>
                                      </p:tavLst>
                                    </p:anim>
                                    <p:animScale>
                                      <p:cBhvr>
                                        <p:cTn id="27" dur="3">
                                          <p:stCondLst>
                                            <p:cond delay="81"/>
                                          </p:stCondLst>
                                        </p:cTn>
                                        <p:tgtEl>
                                          <p:spTgt spid="140"/>
                                        </p:tgtEl>
                                      </p:cBhvr>
                                      <p:to x="100000" y="60000"/>
                                    </p:animScale>
                                    <p:animScale>
                                      <p:cBhvr>
                                        <p:cTn id="28" dur="21" decel="50000">
                                          <p:stCondLst>
                                            <p:cond delay="85"/>
                                          </p:stCondLst>
                                        </p:cTn>
                                        <p:tgtEl>
                                          <p:spTgt spid="140"/>
                                        </p:tgtEl>
                                      </p:cBhvr>
                                      <p:to x="100000" y="100000"/>
                                    </p:animScale>
                                    <p:animScale>
                                      <p:cBhvr>
                                        <p:cTn id="29" dur="3">
                                          <p:stCondLst>
                                            <p:cond delay="164"/>
                                          </p:stCondLst>
                                        </p:cTn>
                                        <p:tgtEl>
                                          <p:spTgt spid="140"/>
                                        </p:tgtEl>
                                      </p:cBhvr>
                                      <p:to x="100000" y="80000"/>
                                    </p:animScale>
                                    <p:animScale>
                                      <p:cBhvr>
                                        <p:cTn id="30" dur="21" decel="50000">
                                          <p:stCondLst>
                                            <p:cond delay="167"/>
                                          </p:stCondLst>
                                        </p:cTn>
                                        <p:tgtEl>
                                          <p:spTgt spid="140"/>
                                        </p:tgtEl>
                                      </p:cBhvr>
                                      <p:to x="100000" y="100000"/>
                                    </p:animScale>
                                    <p:animScale>
                                      <p:cBhvr>
                                        <p:cTn id="31" dur="3">
                                          <p:stCondLst>
                                            <p:cond delay="205"/>
                                          </p:stCondLst>
                                        </p:cTn>
                                        <p:tgtEl>
                                          <p:spTgt spid="140"/>
                                        </p:tgtEl>
                                      </p:cBhvr>
                                      <p:to x="100000" y="90000"/>
                                    </p:animScale>
                                    <p:animScale>
                                      <p:cBhvr>
                                        <p:cTn id="32" dur="21" decel="50000">
                                          <p:stCondLst>
                                            <p:cond delay="208"/>
                                          </p:stCondLst>
                                        </p:cTn>
                                        <p:tgtEl>
                                          <p:spTgt spid="140"/>
                                        </p:tgtEl>
                                      </p:cBhvr>
                                      <p:to x="100000" y="100000"/>
                                    </p:animScale>
                                    <p:animScale>
                                      <p:cBhvr>
                                        <p:cTn id="33" dur="3">
                                          <p:stCondLst>
                                            <p:cond delay="226"/>
                                          </p:stCondLst>
                                        </p:cTn>
                                        <p:tgtEl>
                                          <p:spTgt spid="140"/>
                                        </p:tgtEl>
                                      </p:cBhvr>
                                      <p:to x="100000" y="95000"/>
                                    </p:animScale>
                                    <p:animScale>
                                      <p:cBhvr>
                                        <p:cTn id="34" dur="21" decel="50000">
                                          <p:stCondLst>
                                            <p:cond delay="229"/>
                                          </p:stCondLst>
                                        </p:cTn>
                                        <p:tgtEl>
                                          <p:spTgt spid="140"/>
                                        </p:tgtEl>
                                      </p:cBhvr>
                                      <p:to x="100000" y="100000"/>
                                    </p:animScale>
                                  </p:childTnLst>
                                </p:cTn>
                              </p:par>
                            </p:childTnLst>
                          </p:cTn>
                        </p:par>
                        <p:par>
                          <p:cTn id="35" fill="hold">
                            <p:stCondLst>
                              <p:cond delay="250"/>
                            </p:stCondLst>
                            <p:childTnLst>
                              <p:par>
                                <p:cTn id="36" presetID="26" presetClass="entr" presetSubtype="0" fill="hold" grpId="0" nodeType="afterEffect">
                                  <p:stCondLst>
                                    <p:cond delay="0"/>
                                  </p:stCondLst>
                                  <p:childTnLst>
                                    <p:set>
                                      <p:cBhvr>
                                        <p:cTn id="37" dur="1" fill="hold">
                                          <p:stCondLst>
                                            <p:cond delay="0"/>
                                          </p:stCondLst>
                                        </p:cTn>
                                        <p:tgtEl>
                                          <p:spTgt spid="141"/>
                                        </p:tgtEl>
                                        <p:attrNameLst>
                                          <p:attrName>style.visibility</p:attrName>
                                        </p:attrNameLst>
                                      </p:cBhvr>
                                      <p:to>
                                        <p:strVal val="visible"/>
                                      </p:to>
                                    </p:set>
                                    <p:animEffect transition="in" filter="wipe(down)">
                                      <p:cBhvr>
                                        <p:cTn id="38" dur="71">
                                          <p:stCondLst>
                                            <p:cond delay="0"/>
                                          </p:stCondLst>
                                        </p:cTn>
                                        <p:tgtEl>
                                          <p:spTgt spid="141"/>
                                        </p:tgtEl>
                                      </p:cBhvr>
                                    </p:animEffect>
                                    <p:anim calcmode="lin" valueType="num">
                                      <p:cBhvr>
                                        <p:cTn id="39" dur="224" tmFilter="0,0; 0.14,0.36; 0.43,0.73; 0.71,0.91; 1.0,1.0">
                                          <p:stCondLst>
                                            <p:cond delay="0"/>
                                          </p:stCondLst>
                                        </p:cTn>
                                        <p:tgtEl>
                                          <p:spTgt spid="141"/>
                                        </p:tgtEl>
                                        <p:attrNameLst>
                                          <p:attrName>ppt_x</p:attrName>
                                        </p:attrNameLst>
                                      </p:cBhvr>
                                      <p:tavLst>
                                        <p:tav tm="0">
                                          <p:val>
                                            <p:strVal val="#ppt_x-0.25"/>
                                          </p:val>
                                        </p:tav>
                                        <p:tav tm="100000">
                                          <p:val>
                                            <p:strVal val="#ppt_x"/>
                                          </p:val>
                                        </p:tav>
                                      </p:tavLst>
                                    </p:anim>
                                    <p:anim calcmode="lin" valueType="num">
                                      <p:cBhvr>
                                        <p:cTn id="40" dur="82" tmFilter="0.0,0.0; 0.25,0.07; 0.50,0.2; 0.75,0.467; 1.0,1.0">
                                          <p:stCondLst>
                                            <p:cond delay="0"/>
                                          </p:stCondLst>
                                        </p:cTn>
                                        <p:tgtEl>
                                          <p:spTgt spid="141"/>
                                        </p:tgtEl>
                                        <p:attrNameLst>
                                          <p:attrName>ppt_y</p:attrName>
                                        </p:attrNameLst>
                                      </p:cBhvr>
                                      <p:tavLst>
                                        <p:tav tm="0" fmla="#ppt_y-sin(pi*$)/3">
                                          <p:val>
                                            <p:fltVal val="0.5"/>
                                          </p:val>
                                        </p:tav>
                                        <p:tav tm="100000">
                                          <p:val>
                                            <p:fltVal val="1"/>
                                          </p:val>
                                        </p:tav>
                                      </p:tavLst>
                                    </p:anim>
                                    <p:anim calcmode="lin" valueType="num">
                                      <p:cBhvr>
                                        <p:cTn id="41" dur="82" tmFilter="0, 0; 0.125,0.2665; 0.25,0.4; 0.375,0.465; 0.5,0.5;  0.625,0.535; 0.75,0.6; 0.875,0.7335; 1,1">
                                          <p:stCondLst>
                                            <p:cond delay="82"/>
                                          </p:stCondLst>
                                        </p:cTn>
                                        <p:tgtEl>
                                          <p:spTgt spid="141"/>
                                        </p:tgtEl>
                                        <p:attrNameLst>
                                          <p:attrName>ppt_y</p:attrName>
                                        </p:attrNameLst>
                                      </p:cBhvr>
                                      <p:tavLst>
                                        <p:tav tm="0" fmla="#ppt_y-sin(pi*$)/9">
                                          <p:val>
                                            <p:fltVal val="0"/>
                                          </p:val>
                                        </p:tav>
                                        <p:tav tm="100000">
                                          <p:val>
                                            <p:fltVal val="1"/>
                                          </p:val>
                                        </p:tav>
                                      </p:tavLst>
                                    </p:anim>
                                    <p:anim calcmode="lin" valueType="num">
                                      <p:cBhvr>
                                        <p:cTn id="42" dur="2" tmFilter="0, 0; 0.125,0.2665; 0.25,0.4; 0.375,0.465; 0.5,0.5;  0.625,0.535; 0.75,0.6; 0.875,0.7335; 1,1">
                                          <p:stCondLst>
                                            <p:cond delay="163"/>
                                          </p:stCondLst>
                                        </p:cTn>
                                        <p:tgtEl>
                                          <p:spTgt spid="141"/>
                                        </p:tgtEl>
                                        <p:attrNameLst>
                                          <p:attrName>ppt_y</p:attrName>
                                        </p:attrNameLst>
                                      </p:cBhvr>
                                      <p:tavLst>
                                        <p:tav tm="0" fmla="#ppt_y-sin(pi*$)/27">
                                          <p:val>
                                            <p:fltVal val="0"/>
                                          </p:val>
                                        </p:tav>
                                        <p:tav tm="100000">
                                          <p:val>
                                            <p:fltVal val="1"/>
                                          </p:val>
                                        </p:tav>
                                      </p:tavLst>
                                    </p:anim>
                                    <p:anim calcmode="lin" valueType="num">
                                      <p:cBhvr>
                                        <p:cTn id="43" dur="1" tmFilter="0, 0; 0.125,0.2665; 0.25,0.4; 0.375,0.465; 0.5,0.5;  0.625,0.535; 0.75,0.6; 0.875,0.7335; 1,1">
                                          <p:stCondLst>
                                            <p:cond delay="249"/>
                                          </p:stCondLst>
                                        </p:cTn>
                                        <p:tgtEl>
                                          <p:spTgt spid="141"/>
                                        </p:tgtEl>
                                        <p:attrNameLst>
                                          <p:attrName>ppt_y</p:attrName>
                                        </p:attrNameLst>
                                      </p:cBhvr>
                                      <p:tavLst>
                                        <p:tav tm="0" fmla="#ppt_y-sin(pi*$)/81">
                                          <p:val>
                                            <p:fltVal val="0"/>
                                          </p:val>
                                        </p:tav>
                                        <p:tav tm="100000">
                                          <p:val>
                                            <p:fltVal val="1"/>
                                          </p:val>
                                        </p:tav>
                                      </p:tavLst>
                                    </p:anim>
                                    <p:animScale>
                                      <p:cBhvr>
                                        <p:cTn id="44" dur="1">
                                          <p:stCondLst>
                                            <p:cond delay="80"/>
                                          </p:stCondLst>
                                        </p:cTn>
                                        <p:tgtEl>
                                          <p:spTgt spid="141"/>
                                        </p:tgtEl>
                                      </p:cBhvr>
                                      <p:to x="100000" y="60000"/>
                                    </p:animScale>
                                    <p:animScale>
                                      <p:cBhvr>
                                        <p:cTn id="45" dur="1" decel="50000">
                                          <p:stCondLst>
                                            <p:cond delay="83"/>
                                          </p:stCondLst>
                                        </p:cTn>
                                        <p:tgtEl>
                                          <p:spTgt spid="141"/>
                                        </p:tgtEl>
                                      </p:cBhvr>
                                      <p:to x="100000" y="100000"/>
                                    </p:animScale>
                                    <p:animScale>
                                      <p:cBhvr>
                                        <p:cTn id="46" dur="1">
                                          <p:stCondLst>
                                            <p:cond delay="161"/>
                                          </p:stCondLst>
                                        </p:cTn>
                                        <p:tgtEl>
                                          <p:spTgt spid="141"/>
                                        </p:tgtEl>
                                      </p:cBhvr>
                                      <p:to x="100000" y="80000"/>
                                    </p:animScale>
                                    <p:animScale>
                                      <p:cBhvr>
                                        <p:cTn id="47" dur="1" decel="50000">
                                          <p:stCondLst>
                                            <p:cond delay="164"/>
                                          </p:stCondLst>
                                        </p:cTn>
                                        <p:tgtEl>
                                          <p:spTgt spid="141"/>
                                        </p:tgtEl>
                                      </p:cBhvr>
                                      <p:to x="100000" y="100000"/>
                                    </p:animScale>
                                    <p:animScale>
                                      <p:cBhvr>
                                        <p:cTn id="48" dur="1">
                                          <p:stCondLst>
                                            <p:cond delay="249"/>
                                          </p:stCondLst>
                                        </p:cTn>
                                        <p:tgtEl>
                                          <p:spTgt spid="141"/>
                                        </p:tgtEl>
                                      </p:cBhvr>
                                      <p:to x="100000" y="90000"/>
                                    </p:animScale>
                                    <p:animScale>
                                      <p:cBhvr>
                                        <p:cTn id="49" dur="1" decel="50000">
                                          <p:stCondLst>
                                            <p:cond delay="249"/>
                                          </p:stCondLst>
                                        </p:cTn>
                                        <p:tgtEl>
                                          <p:spTgt spid="141"/>
                                        </p:tgtEl>
                                      </p:cBhvr>
                                      <p:to x="100000" y="100000"/>
                                    </p:animScale>
                                    <p:animScale>
                                      <p:cBhvr>
                                        <p:cTn id="50" dur="1">
                                          <p:stCondLst>
                                            <p:cond delay="249"/>
                                          </p:stCondLst>
                                        </p:cTn>
                                        <p:tgtEl>
                                          <p:spTgt spid="141"/>
                                        </p:tgtEl>
                                      </p:cBhvr>
                                      <p:to x="100000" y="95000"/>
                                    </p:animScale>
                                    <p:animScale>
                                      <p:cBhvr>
                                        <p:cTn id="51" dur="1" decel="50000">
                                          <p:stCondLst>
                                            <p:cond delay="249"/>
                                          </p:stCondLst>
                                        </p:cTn>
                                        <p:tgtEl>
                                          <p:spTgt spid="141"/>
                                        </p:tgtEl>
                                      </p:cBhvr>
                                      <p:to x="100000" y="100000"/>
                                    </p:animScale>
                                  </p:childTnLst>
                                </p:cTn>
                              </p:par>
                            </p:childTnLst>
                          </p:cTn>
                        </p:par>
                        <p:par>
                          <p:cTn id="52" fill="hold">
                            <p:stCondLst>
                              <p:cond delay="500"/>
                            </p:stCondLst>
                            <p:childTnLst>
                              <p:par>
                                <p:cTn id="53" presetID="53" presetClass="entr" presetSubtype="16" fill="hold" grpId="0" nodeType="afterEffect">
                                  <p:stCondLst>
                                    <p:cond delay="0"/>
                                  </p:stCondLst>
                                  <p:childTnLst>
                                    <p:set>
                                      <p:cBhvr>
                                        <p:cTn id="54" dur="1" fill="hold">
                                          <p:stCondLst>
                                            <p:cond delay="0"/>
                                          </p:stCondLst>
                                        </p:cTn>
                                        <p:tgtEl>
                                          <p:spTgt spid="139"/>
                                        </p:tgtEl>
                                        <p:attrNameLst>
                                          <p:attrName>style.visibility</p:attrName>
                                        </p:attrNameLst>
                                      </p:cBhvr>
                                      <p:to>
                                        <p:strVal val="visible"/>
                                      </p:to>
                                    </p:set>
                                    <p:anim calcmode="lin" valueType="num">
                                      <p:cBhvr>
                                        <p:cTn id="55" dur="1000" fill="hold"/>
                                        <p:tgtEl>
                                          <p:spTgt spid="139"/>
                                        </p:tgtEl>
                                        <p:attrNameLst>
                                          <p:attrName>ppt_w</p:attrName>
                                        </p:attrNameLst>
                                      </p:cBhvr>
                                      <p:tavLst>
                                        <p:tav tm="0">
                                          <p:val>
                                            <p:fltVal val="0"/>
                                          </p:val>
                                        </p:tav>
                                        <p:tav tm="100000">
                                          <p:val>
                                            <p:strVal val="#ppt_w"/>
                                          </p:val>
                                        </p:tav>
                                      </p:tavLst>
                                    </p:anim>
                                    <p:anim calcmode="lin" valueType="num">
                                      <p:cBhvr>
                                        <p:cTn id="56" dur="1000" fill="hold"/>
                                        <p:tgtEl>
                                          <p:spTgt spid="139"/>
                                        </p:tgtEl>
                                        <p:attrNameLst>
                                          <p:attrName>ppt_h</p:attrName>
                                        </p:attrNameLst>
                                      </p:cBhvr>
                                      <p:tavLst>
                                        <p:tav tm="0">
                                          <p:val>
                                            <p:fltVal val="0"/>
                                          </p:val>
                                        </p:tav>
                                        <p:tav tm="100000">
                                          <p:val>
                                            <p:strVal val="#ppt_h"/>
                                          </p:val>
                                        </p:tav>
                                      </p:tavLst>
                                    </p:anim>
                                    <p:animEffect transition="in" filter="fade">
                                      <p:cBhvr>
                                        <p:cTn id="57" dur="1000"/>
                                        <p:tgtEl>
                                          <p:spTgt spid="139"/>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8" fill="hold" nodeType="clickEffect">
                                  <p:stCondLst>
                                    <p:cond delay="0"/>
                                  </p:stCondLst>
                                  <p:childTnLst>
                                    <p:set>
                                      <p:cBhvr>
                                        <p:cTn id="61" dur="1" fill="hold">
                                          <p:stCondLst>
                                            <p:cond delay="0"/>
                                          </p:stCondLst>
                                        </p:cTn>
                                        <p:tgtEl>
                                          <p:spTgt spid="46"/>
                                        </p:tgtEl>
                                        <p:attrNameLst>
                                          <p:attrName>style.visibility</p:attrName>
                                        </p:attrNameLst>
                                      </p:cBhvr>
                                      <p:to>
                                        <p:strVal val="visible"/>
                                      </p:to>
                                    </p:set>
                                    <p:anim calcmode="lin" valueType="num">
                                      <p:cBhvr additive="base">
                                        <p:cTn id="62" dur="500" fill="hold"/>
                                        <p:tgtEl>
                                          <p:spTgt spid="46"/>
                                        </p:tgtEl>
                                        <p:attrNameLst>
                                          <p:attrName>ppt_x</p:attrName>
                                        </p:attrNameLst>
                                      </p:cBhvr>
                                      <p:tavLst>
                                        <p:tav tm="0">
                                          <p:val>
                                            <p:strVal val="0-#ppt_w/2"/>
                                          </p:val>
                                        </p:tav>
                                        <p:tav tm="100000">
                                          <p:val>
                                            <p:strVal val="#ppt_x"/>
                                          </p:val>
                                        </p:tav>
                                      </p:tavLst>
                                    </p:anim>
                                    <p:anim calcmode="lin" valueType="num">
                                      <p:cBhvr additive="base">
                                        <p:cTn id="63" dur="500" fill="hold"/>
                                        <p:tgtEl>
                                          <p:spTgt spid="46"/>
                                        </p:tgtEl>
                                        <p:attrNameLst>
                                          <p:attrName>ppt_y</p:attrName>
                                        </p:attrNameLst>
                                      </p:cBhvr>
                                      <p:tavLst>
                                        <p:tav tm="0">
                                          <p:val>
                                            <p:strVal val="#ppt_y"/>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2"/>
                                        </p:tgtEl>
                                        <p:attrNameLst>
                                          <p:attrName>style.visibility</p:attrName>
                                        </p:attrNameLst>
                                      </p:cBhvr>
                                      <p:to>
                                        <p:strVal val="visible"/>
                                      </p:to>
                                    </p:set>
                                    <p:anim calcmode="lin" valueType="num">
                                      <p:cBhvr>
                                        <p:cTn id="68" dur="500" fill="hold"/>
                                        <p:tgtEl>
                                          <p:spTgt spid="2"/>
                                        </p:tgtEl>
                                        <p:attrNameLst>
                                          <p:attrName>ppt_w</p:attrName>
                                        </p:attrNameLst>
                                      </p:cBhvr>
                                      <p:tavLst>
                                        <p:tav tm="0">
                                          <p:val>
                                            <p:fltVal val="0"/>
                                          </p:val>
                                        </p:tav>
                                        <p:tav tm="100000">
                                          <p:val>
                                            <p:strVal val="#ppt_w"/>
                                          </p:val>
                                        </p:tav>
                                      </p:tavLst>
                                    </p:anim>
                                    <p:anim calcmode="lin" valueType="num">
                                      <p:cBhvr>
                                        <p:cTn id="69" dur="500" fill="hold"/>
                                        <p:tgtEl>
                                          <p:spTgt spid="2"/>
                                        </p:tgtEl>
                                        <p:attrNameLst>
                                          <p:attrName>ppt_h</p:attrName>
                                        </p:attrNameLst>
                                      </p:cBhvr>
                                      <p:tavLst>
                                        <p:tav tm="0">
                                          <p:val>
                                            <p:fltVal val="0"/>
                                          </p:val>
                                        </p:tav>
                                        <p:tav tm="100000">
                                          <p:val>
                                            <p:strVal val="#ppt_h"/>
                                          </p:val>
                                        </p:tav>
                                      </p:tavLst>
                                    </p:anim>
                                    <p:animEffect transition="in" filter="fade">
                                      <p:cBhvr>
                                        <p:cTn id="70" dur="500"/>
                                        <p:tgtEl>
                                          <p:spTgt spid="2"/>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22"/>
                                        </p:tgtEl>
                                        <p:attrNameLst>
                                          <p:attrName>style.visibility</p:attrName>
                                        </p:attrNameLst>
                                      </p:cBhvr>
                                      <p:to>
                                        <p:strVal val="visible"/>
                                      </p:to>
                                    </p:set>
                                    <p:anim calcmode="lin" valueType="num">
                                      <p:cBhvr>
                                        <p:cTn id="75" dur="500" fill="hold"/>
                                        <p:tgtEl>
                                          <p:spTgt spid="22"/>
                                        </p:tgtEl>
                                        <p:attrNameLst>
                                          <p:attrName>ppt_w</p:attrName>
                                        </p:attrNameLst>
                                      </p:cBhvr>
                                      <p:tavLst>
                                        <p:tav tm="0">
                                          <p:val>
                                            <p:fltVal val="0"/>
                                          </p:val>
                                        </p:tav>
                                        <p:tav tm="100000">
                                          <p:val>
                                            <p:strVal val="#ppt_w"/>
                                          </p:val>
                                        </p:tav>
                                      </p:tavLst>
                                    </p:anim>
                                    <p:anim calcmode="lin" valueType="num">
                                      <p:cBhvr>
                                        <p:cTn id="76" dur="500" fill="hold"/>
                                        <p:tgtEl>
                                          <p:spTgt spid="22"/>
                                        </p:tgtEl>
                                        <p:attrNameLst>
                                          <p:attrName>ppt_h</p:attrName>
                                        </p:attrNameLst>
                                      </p:cBhvr>
                                      <p:tavLst>
                                        <p:tav tm="0">
                                          <p:val>
                                            <p:fltVal val="0"/>
                                          </p:val>
                                        </p:tav>
                                        <p:tav tm="100000">
                                          <p:val>
                                            <p:strVal val="#ppt_h"/>
                                          </p:val>
                                        </p:tav>
                                      </p:tavLst>
                                    </p:anim>
                                    <p:animEffect transition="in" filter="fade">
                                      <p:cBhvr>
                                        <p:cTn id="77" dur="500"/>
                                        <p:tgtEl>
                                          <p:spTgt spid="22"/>
                                        </p:tgtEl>
                                      </p:cBhvr>
                                    </p:animEffect>
                                  </p:childTnLst>
                                </p:cTn>
                              </p:par>
                            </p:childTnLst>
                          </p:cTn>
                        </p:par>
                      </p:childTnLst>
                    </p:cTn>
                  </p:par>
                  <p:par>
                    <p:cTn id="78" fill="hold">
                      <p:stCondLst>
                        <p:cond delay="indefinite"/>
                      </p:stCondLst>
                      <p:childTnLst>
                        <p:par>
                          <p:cTn id="79" fill="hold">
                            <p:stCondLst>
                              <p:cond delay="0"/>
                            </p:stCondLst>
                            <p:childTnLst>
                              <p:par>
                                <p:cTn id="80" presetID="53" presetClass="entr" presetSubtype="16" fill="hold" grpId="0" nodeType="clickEffect">
                                  <p:stCondLst>
                                    <p:cond delay="0"/>
                                  </p:stCondLst>
                                  <p:childTnLst>
                                    <p:set>
                                      <p:cBhvr>
                                        <p:cTn id="81" dur="1" fill="hold">
                                          <p:stCondLst>
                                            <p:cond delay="0"/>
                                          </p:stCondLst>
                                        </p:cTn>
                                        <p:tgtEl>
                                          <p:spTgt spid="143"/>
                                        </p:tgtEl>
                                        <p:attrNameLst>
                                          <p:attrName>style.visibility</p:attrName>
                                        </p:attrNameLst>
                                      </p:cBhvr>
                                      <p:to>
                                        <p:strVal val="visible"/>
                                      </p:to>
                                    </p:set>
                                    <p:anim calcmode="lin" valueType="num">
                                      <p:cBhvr>
                                        <p:cTn id="82" dur="500" fill="hold"/>
                                        <p:tgtEl>
                                          <p:spTgt spid="143"/>
                                        </p:tgtEl>
                                        <p:attrNameLst>
                                          <p:attrName>ppt_w</p:attrName>
                                        </p:attrNameLst>
                                      </p:cBhvr>
                                      <p:tavLst>
                                        <p:tav tm="0">
                                          <p:val>
                                            <p:fltVal val="0"/>
                                          </p:val>
                                        </p:tav>
                                        <p:tav tm="100000">
                                          <p:val>
                                            <p:strVal val="#ppt_w"/>
                                          </p:val>
                                        </p:tav>
                                      </p:tavLst>
                                    </p:anim>
                                    <p:anim calcmode="lin" valueType="num">
                                      <p:cBhvr>
                                        <p:cTn id="83" dur="500" fill="hold"/>
                                        <p:tgtEl>
                                          <p:spTgt spid="143"/>
                                        </p:tgtEl>
                                        <p:attrNameLst>
                                          <p:attrName>ppt_h</p:attrName>
                                        </p:attrNameLst>
                                      </p:cBhvr>
                                      <p:tavLst>
                                        <p:tav tm="0">
                                          <p:val>
                                            <p:fltVal val="0"/>
                                          </p:val>
                                        </p:tav>
                                        <p:tav tm="100000">
                                          <p:val>
                                            <p:strVal val="#ppt_h"/>
                                          </p:val>
                                        </p:tav>
                                      </p:tavLst>
                                    </p:anim>
                                    <p:animEffect transition="in" filter="fade">
                                      <p:cBhvr>
                                        <p:cTn id="84" dur="500"/>
                                        <p:tgtEl>
                                          <p:spTgt spid="143"/>
                                        </p:tgtEl>
                                      </p:cBhvr>
                                    </p:animEffect>
                                  </p:childTnLst>
                                </p:cTn>
                              </p:par>
                            </p:childTnLst>
                          </p:cTn>
                        </p:par>
                      </p:childTnLst>
                    </p:cTn>
                  </p:par>
                  <p:par>
                    <p:cTn id="85" fill="hold">
                      <p:stCondLst>
                        <p:cond delay="indefinite"/>
                      </p:stCondLst>
                      <p:childTnLst>
                        <p:par>
                          <p:cTn id="86" fill="hold">
                            <p:stCondLst>
                              <p:cond delay="0"/>
                            </p:stCondLst>
                            <p:childTnLst>
                              <p:par>
                                <p:cTn id="87" presetID="53" presetClass="exit" presetSubtype="32" fill="hold" grpId="1" nodeType="clickEffect">
                                  <p:stCondLst>
                                    <p:cond delay="0"/>
                                  </p:stCondLst>
                                  <p:childTnLst>
                                    <p:anim calcmode="lin" valueType="num">
                                      <p:cBhvr>
                                        <p:cTn id="88" dur="500"/>
                                        <p:tgtEl>
                                          <p:spTgt spid="22"/>
                                        </p:tgtEl>
                                        <p:attrNameLst>
                                          <p:attrName>ppt_w</p:attrName>
                                        </p:attrNameLst>
                                      </p:cBhvr>
                                      <p:tavLst>
                                        <p:tav tm="0">
                                          <p:val>
                                            <p:strVal val="ppt_w"/>
                                          </p:val>
                                        </p:tav>
                                        <p:tav tm="100000">
                                          <p:val>
                                            <p:fltVal val="0"/>
                                          </p:val>
                                        </p:tav>
                                      </p:tavLst>
                                    </p:anim>
                                    <p:anim calcmode="lin" valueType="num">
                                      <p:cBhvr>
                                        <p:cTn id="89" dur="500"/>
                                        <p:tgtEl>
                                          <p:spTgt spid="22"/>
                                        </p:tgtEl>
                                        <p:attrNameLst>
                                          <p:attrName>ppt_h</p:attrName>
                                        </p:attrNameLst>
                                      </p:cBhvr>
                                      <p:tavLst>
                                        <p:tav tm="0">
                                          <p:val>
                                            <p:strVal val="ppt_h"/>
                                          </p:val>
                                        </p:tav>
                                        <p:tav tm="100000">
                                          <p:val>
                                            <p:fltVal val="0"/>
                                          </p:val>
                                        </p:tav>
                                      </p:tavLst>
                                    </p:anim>
                                    <p:animEffect transition="out" filter="fade">
                                      <p:cBhvr>
                                        <p:cTn id="90" dur="500"/>
                                        <p:tgtEl>
                                          <p:spTgt spid="22"/>
                                        </p:tgtEl>
                                      </p:cBhvr>
                                    </p:animEffect>
                                    <p:set>
                                      <p:cBhvr>
                                        <p:cTn id="91" dur="1" fill="hold">
                                          <p:stCondLst>
                                            <p:cond delay="499"/>
                                          </p:stCondLst>
                                        </p:cTn>
                                        <p:tgtEl>
                                          <p:spTgt spid="22"/>
                                        </p:tgtEl>
                                        <p:attrNameLst>
                                          <p:attrName>style.visibility</p:attrName>
                                        </p:attrNameLst>
                                      </p:cBhvr>
                                      <p:to>
                                        <p:strVal val="hidden"/>
                                      </p:to>
                                    </p:set>
                                  </p:childTnLst>
                                </p:cTn>
                              </p:par>
                              <p:par>
                                <p:cTn id="92" presetID="53" presetClass="exit" presetSubtype="32" fill="hold" grpId="1" nodeType="withEffect">
                                  <p:stCondLst>
                                    <p:cond delay="0"/>
                                  </p:stCondLst>
                                  <p:childTnLst>
                                    <p:anim calcmode="lin" valueType="num">
                                      <p:cBhvr>
                                        <p:cTn id="93" dur="500"/>
                                        <p:tgtEl>
                                          <p:spTgt spid="143"/>
                                        </p:tgtEl>
                                        <p:attrNameLst>
                                          <p:attrName>ppt_w</p:attrName>
                                        </p:attrNameLst>
                                      </p:cBhvr>
                                      <p:tavLst>
                                        <p:tav tm="0">
                                          <p:val>
                                            <p:strVal val="ppt_w"/>
                                          </p:val>
                                        </p:tav>
                                        <p:tav tm="100000">
                                          <p:val>
                                            <p:fltVal val="0"/>
                                          </p:val>
                                        </p:tav>
                                      </p:tavLst>
                                    </p:anim>
                                    <p:anim calcmode="lin" valueType="num">
                                      <p:cBhvr>
                                        <p:cTn id="94" dur="500"/>
                                        <p:tgtEl>
                                          <p:spTgt spid="143"/>
                                        </p:tgtEl>
                                        <p:attrNameLst>
                                          <p:attrName>ppt_h</p:attrName>
                                        </p:attrNameLst>
                                      </p:cBhvr>
                                      <p:tavLst>
                                        <p:tav tm="0">
                                          <p:val>
                                            <p:strVal val="ppt_h"/>
                                          </p:val>
                                        </p:tav>
                                        <p:tav tm="100000">
                                          <p:val>
                                            <p:fltVal val="0"/>
                                          </p:val>
                                        </p:tav>
                                      </p:tavLst>
                                    </p:anim>
                                    <p:animEffect transition="out" filter="fade">
                                      <p:cBhvr>
                                        <p:cTn id="95" dur="500"/>
                                        <p:tgtEl>
                                          <p:spTgt spid="143"/>
                                        </p:tgtEl>
                                      </p:cBhvr>
                                    </p:animEffect>
                                    <p:set>
                                      <p:cBhvr>
                                        <p:cTn id="96" dur="1" fill="hold">
                                          <p:stCondLst>
                                            <p:cond delay="499"/>
                                          </p:stCondLst>
                                        </p:cTn>
                                        <p:tgtEl>
                                          <p:spTgt spid="143"/>
                                        </p:tgtEl>
                                        <p:attrNameLst>
                                          <p:attrName>style.visibility</p:attrName>
                                        </p:attrNameLst>
                                      </p:cBhvr>
                                      <p:to>
                                        <p:strVal val="hidden"/>
                                      </p:to>
                                    </p:set>
                                  </p:childTnLst>
                                </p:cTn>
                              </p:par>
                            </p:childTnLst>
                          </p:cTn>
                        </p:par>
                      </p:childTnLst>
                    </p:cTn>
                  </p:par>
                  <p:par>
                    <p:cTn id="97" fill="hold">
                      <p:stCondLst>
                        <p:cond delay="indefinite"/>
                      </p:stCondLst>
                      <p:childTnLst>
                        <p:par>
                          <p:cTn id="98" fill="hold">
                            <p:stCondLst>
                              <p:cond delay="0"/>
                            </p:stCondLst>
                            <p:childTnLst>
                              <p:par>
                                <p:cTn id="99" presetID="53" presetClass="entr" presetSubtype="16" fill="hold" grpId="0" nodeType="clickEffect">
                                  <p:stCondLst>
                                    <p:cond delay="0"/>
                                  </p:stCondLst>
                                  <p:childTnLst>
                                    <p:set>
                                      <p:cBhvr>
                                        <p:cTn id="100" dur="1" fill="hold">
                                          <p:stCondLst>
                                            <p:cond delay="0"/>
                                          </p:stCondLst>
                                        </p:cTn>
                                        <p:tgtEl>
                                          <p:spTgt spid="147"/>
                                        </p:tgtEl>
                                        <p:attrNameLst>
                                          <p:attrName>style.visibility</p:attrName>
                                        </p:attrNameLst>
                                      </p:cBhvr>
                                      <p:to>
                                        <p:strVal val="visible"/>
                                      </p:to>
                                    </p:set>
                                    <p:anim calcmode="lin" valueType="num">
                                      <p:cBhvr>
                                        <p:cTn id="101" dur="500" fill="hold"/>
                                        <p:tgtEl>
                                          <p:spTgt spid="147"/>
                                        </p:tgtEl>
                                        <p:attrNameLst>
                                          <p:attrName>ppt_w</p:attrName>
                                        </p:attrNameLst>
                                      </p:cBhvr>
                                      <p:tavLst>
                                        <p:tav tm="0">
                                          <p:val>
                                            <p:fltVal val="0"/>
                                          </p:val>
                                        </p:tav>
                                        <p:tav tm="100000">
                                          <p:val>
                                            <p:strVal val="#ppt_w"/>
                                          </p:val>
                                        </p:tav>
                                      </p:tavLst>
                                    </p:anim>
                                    <p:anim calcmode="lin" valueType="num">
                                      <p:cBhvr>
                                        <p:cTn id="102" dur="500" fill="hold"/>
                                        <p:tgtEl>
                                          <p:spTgt spid="147"/>
                                        </p:tgtEl>
                                        <p:attrNameLst>
                                          <p:attrName>ppt_h</p:attrName>
                                        </p:attrNameLst>
                                      </p:cBhvr>
                                      <p:tavLst>
                                        <p:tav tm="0">
                                          <p:val>
                                            <p:fltVal val="0"/>
                                          </p:val>
                                        </p:tav>
                                        <p:tav tm="100000">
                                          <p:val>
                                            <p:strVal val="#ppt_h"/>
                                          </p:val>
                                        </p:tav>
                                      </p:tavLst>
                                    </p:anim>
                                    <p:animEffect transition="in" filter="fade">
                                      <p:cBhvr>
                                        <p:cTn id="103" dur="500"/>
                                        <p:tgtEl>
                                          <p:spTgt spid="147"/>
                                        </p:tgtEl>
                                      </p:cBhvr>
                                    </p:animEffect>
                                  </p:childTnLst>
                                </p:cTn>
                              </p:par>
                            </p:childTnLst>
                          </p:cTn>
                        </p:par>
                      </p:childTnLst>
                    </p:cTn>
                  </p:par>
                  <p:par>
                    <p:cTn id="104" fill="hold">
                      <p:stCondLst>
                        <p:cond delay="indefinite"/>
                      </p:stCondLst>
                      <p:childTnLst>
                        <p:par>
                          <p:cTn id="105" fill="hold">
                            <p:stCondLst>
                              <p:cond delay="0"/>
                            </p:stCondLst>
                            <p:childTnLst>
                              <p:par>
                                <p:cTn id="106" presetID="16" presetClass="exit" presetSubtype="21" fill="hold" grpId="1" nodeType="clickEffect">
                                  <p:stCondLst>
                                    <p:cond delay="0"/>
                                  </p:stCondLst>
                                  <p:childTnLst>
                                    <p:animEffect transition="out" filter="barn(inVertical)">
                                      <p:cBhvr>
                                        <p:cTn id="107" dur="500"/>
                                        <p:tgtEl>
                                          <p:spTgt spid="147"/>
                                        </p:tgtEl>
                                      </p:cBhvr>
                                    </p:animEffect>
                                    <p:set>
                                      <p:cBhvr>
                                        <p:cTn id="108" dur="1" fill="hold">
                                          <p:stCondLst>
                                            <p:cond delay="499"/>
                                          </p:stCondLst>
                                        </p:cTn>
                                        <p:tgtEl>
                                          <p:spTgt spid="147"/>
                                        </p:tgtEl>
                                        <p:attrNameLst>
                                          <p:attrName>style.visibility</p:attrName>
                                        </p:attrNameLst>
                                      </p:cBhvr>
                                      <p:to>
                                        <p:strVal val="hidden"/>
                                      </p:to>
                                    </p:set>
                                  </p:childTnLst>
                                </p:cTn>
                              </p:par>
                              <p:par>
                                <p:cTn id="109" presetID="16" presetClass="exit" presetSubtype="21" fill="hold" grpId="1" nodeType="withEffect">
                                  <p:stCondLst>
                                    <p:cond delay="0"/>
                                  </p:stCondLst>
                                  <p:childTnLst>
                                    <p:animEffect transition="out" filter="barn(inVertical)">
                                      <p:cBhvr>
                                        <p:cTn id="110" dur="500"/>
                                        <p:tgtEl>
                                          <p:spTgt spid="2"/>
                                        </p:tgtEl>
                                      </p:cBhvr>
                                    </p:animEffect>
                                    <p:set>
                                      <p:cBhvr>
                                        <p:cTn id="111" dur="1" fill="hold">
                                          <p:stCondLst>
                                            <p:cond delay="499"/>
                                          </p:stCondLst>
                                        </p:cTn>
                                        <p:tgtEl>
                                          <p:spTgt spid="2"/>
                                        </p:tgtEl>
                                        <p:attrNameLst>
                                          <p:attrName>style.visibility</p:attrName>
                                        </p:attrNameLst>
                                      </p:cBhvr>
                                      <p:to>
                                        <p:strVal val="hidden"/>
                                      </p:to>
                                    </p:set>
                                  </p:childTnLst>
                                </p:cTn>
                              </p:par>
                            </p:childTnLst>
                          </p:cTn>
                        </p:par>
                      </p:childTnLst>
                    </p:cTn>
                  </p:par>
                  <p:par>
                    <p:cTn id="112" fill="hold">
                      <p:stCondLst>
                        <p:cond delay="indefinite"/>
                      </p:stCondLst>
                      <p:childTnLst>
                        <p:par>
                          <p:cTn id="113" fill="hold">
                            <p:stCondLst>
                              <p:cond delay="0"/>
                            </p:stCondLst>
                            <p:childTnLst>
                              <p:par>
                                <p:cTn id="114" presetID="53" presetClass="entr" presetSubtype="16" fill="hold" grpId="0" nodeType="clickEffect">
                                  <p:stCondLst>
                                    <p:cond delay="0"/>
                                  </p:stCondLst>
                                  <p:childTnLst>
                                    <p:set>
                                      <p:cBhvr>
                                        <p:cTn id="115" dur="1" fill="hold">
                                          <p:stCondLst>
                                            <p:cond delay="0"/>
                                          </p:stCondLst>
                                        </p:cTn>
                                        <p:tgtEl>
                                          <p:spTgt spid="148"/>
                                        </p:tgtEl>
                                        <p:attrNameLst>
                                          <p:attrName>style.visibility</p:attrName>
                                        </p:attrNameLst>
                                      </p:cBhvr>
                                      <p:to>
                                        <p:strVal val="visible"/>
                                      </p:to>
                                    </p:set>
                                    <p:anim calcmode="lin" valueType="num">
                                      <p:cBhvr>
                                        <p:cTn id="116" dur="500" fill="hold"/>
                                        <p:tgtEl>
                                          <p:spTgt spid="148"/>
                                        </p:tgtEl>
                                        <p:attrNameLst>
                                          <p:attrName>ppt_w</p:attrName>
                                        </p:attrNameLst>
                                      </p:cBhvr>
                                      <p:tavLst>
                                        <p:tav tm="0">
                                          <p:val>
                                            <p:fltVal val="0"/>
                                          </p:val>
                                        </p:tav>
                                        <p:tav tm="100000">
                                          <p:val>
                                            <p:strVal val="#ppt_w"/>
                                          </p:val>
                                        </p:tav>
                                      </p:tavLst>
                                    </p:anim>
                                    <p:anim calcmode="lin" valueType="num">
                                      <p:cBhvr>
                                        <p:cTn id="117" dur="500" fill="hold"/>
                                        <p:tgtEl>
                                          <p:spTgt spid="148"/>
                                        </p:tgtEl>
                                        <p:attrNameLst>
                                          <p:attrName>ppt_h</p:attrName>
                                        </p:attrNameLst>
                                      </p:cBhvr>
                                      <p:tavLst>
                                        <p:tav tm="0">
                                          <p:val>
                                            <p:fltVal val="0"/>
                                          </p:val>
                                        </p:tav>
                                        <p:tav tm="100000">
                                          <p:val>
                                            <p:strVal val="#ppt_h"/>
                                          </p:val>
                                        </p:tav>
                                      </p:tavLst>
                                    </p:anim>
                                    <p:animEffect transition="in" filter="fade">
                                      <p:cBhvr>
                                        <p:cTn id="118" dur="500"/>
                                        <p:tgtEl>
                                          <p:spTgt spid="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139" grpId="0" animBg="1"/>
      <p:bldP spid="140" grpId="0" animBg="1"/>
      <p:bldP spid="141" grpId="0" animBg="1"/>
      <p:bldP spid="22" grpId="0"/>
      <p:bldP spid="22" grpId="1"/>
      <p:bldP spid="143" grpId="0" animBg="1"/>
      <p:bldP spid="143" grpId="1" animBg="1"/>
      <p:bldP spid="147" grpId="0"/>
      <p:bldP spid="147" grpId="1"/>
      <p:bldP spid="14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58"/>
        <p:cNvGrpSpPr/>
        <p:nvPr/>
      </p:nvGrpSpPr>
      <p:grpSpPr>
        <a:xfrm>
          <a:off x="0" y="0"/>
          <a:ext cx="0" cy="0"/>
          <a:chOff x="0" y="0"/>
          <a:chExt cx="0" cy="0"/>
        </a:xfrm>
      </p:grpSpPr>
      <p:pic>
        <p:nvPicPr>
          <p:cNvPr id="42" name="图片 7">
            <a:extLst>
              <a:ext uri="{FF2B5EF4-FFF2-40B4-BE49-F238E27FC236}">
                <a16:creationId xmlns:a16="http://schemas.microsoft.com/office/drawing/2014/main" xmlns="" id="{5FCE689E-A97B-4A28-AA85-6FD17315DC6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flipV="1">
            <a:off x="2000250" y="-2000250"/>
            <a:ext cx="5143500" cy="9144000"/>
          </a:xfrm>
          <a:prstGeom prst="rect">
            <a:avLst/>
          </a:prstGeom>
        </p:spPr>
      </p:pic>
      <p:grpSp>
        <p:nvGrpSpPr>
          <p:cNvPr id="106" name="Google Shape;342;p6">
            <a:extLst>
              <a:ext uri="{FF2B5EF4-FFF2-40B4-BE49-F238E27FC236}">
                <a16:creationId xmlns:a16="http://schemas.microsoft.com/office/drawing/2014/main" xmlns="" id="{03A3D6C1-FAB2-4400-9892-E4BFBAC98E9A}"/>
              </a:ext>
            </a:extLst>
          </p:cNvPr>
          <p:cNvGrpSpPr/>
          <p:nvPr/>
        </p:nvGrpSpPr>
        <p:grpSpPr>
          <a:xfrm rot="-2429888" flipH="1">
            <a:off x="8399911" y="4231103"/>
            <a:ext cx="884430" cy="658938"/>
            <a:chOff x="8054181" y="220421"/>
            <a:chExt cx="884462" cy="658961"/>
          </a:xfrm>
        </p:grpSpPr>
        <p:sp>
          <p:nvSpPr>
            <p:cNvPr id="107" name="Google Shape;343;p6">
              <a:extLst>
                <a:ext uri="{FF2B5EF4-FFF2-40B4-BE49-F238E27FC236}">
                  <a16:creationId xmlns:a16="http://schemas.microsoft.com/office/drawing/2014/main" xmlns="" id="{AF178690-1B4A-4DF9-8C1A-243A8D5F3C1E}"/>
                </a:ext>
              </a:extLst>
            </p:cNvPr>
            <p:cNvSpPr/>
            <p:nvPr/>
          </p:nvSpPr>
          <p:spPr>
            <a:xfrm>
              <a:off x="8054181" y="220421"/>
              <a:ext cx="869711" cy="658961"/>
            </a:xfrm>
            <a:custGeom>
              <a:avLst/>
              <a:gdLst/>
              <a:ahLst/>
              <a:cxnLst/>
              <a:rect l="l" t="t" r="r" b="b"/>
              <a:pathLst>
                <a:path w="5307" h="4021" extrusionOk="0">
                  <a:moveTo>
                    <a:pt x="1428" y="0"/>
                  </a:moveTo>
                  <a:cubicBezTo>
                    <a:pt x="1323" y="0"/>
                    <a:pt x="1218" y="45"/>
                    <a:pt x="1195" y="149"/>
                  </a:cubicBezTo>
                  <a:cubicBezTo>
                    <a:pt x="1123" y="312"/>
                    <a:pt x="1322" y="512"/>
                    <a:pt x="1231" y="675"/>
                  </a:cubicBezTo>
                  <a:cubicBezTo>
                    <a:pt x="1213" y="693"/>
                    <a:pt x="1195" y="711"/>
                    <a:pt x="1141" y="747"/>
                  </a:cubicBezTo>
                  <a:cubicBezTo>
                    <a:pt x="1097" y="766"/>
                    <a:pt x="1050" y="774"/>
                    <a:pt x="1003" y="774"/>
                  </a:cubicBezTo>
                  <a:cubicBezTo>
                    <a:pt x="915" y="774"/>
                    <a:pt x="825" y="746"/>
                    <a:pt x="743" y="711"/>
                  </a:cubicBezTo>
                  <a:cubicBezTo>
                    <a:pt x="598" y="656"/>
                    <a:pt x="471" y="584"/>
                    <a:pt x="326" y="584"/>
                  </a:cubicBezTo>
                  <a:cubicBezTo>
                    <a:pt x="199" y="584"/>
                    <a:pt x="36" y="656"/>
                    <a:pt x="18" y="783"/>
                  </a:cubicBezTo>
                  <a:cubicBezTo>
                    <a:pt x="0" y="892"/>
                    <a:pt x="54" y="982"/>
                    <a:pt x="127" y="1073"/>
                  </a:cubicBezTo>
                  <a:cubicBezTo>
                    <a:pt x="235" y="1218"/>
                    <a:pt x="398" y="1308"/>
                    <a:pt x="561" y="1381"/>
                  </a:cubicBezTo>
                  <a:cubicBezTo>
                    <a:pt x="652" y="1417"/>
                    <a:pt x="779" y="1435"/>
                    <a:pt x="815" y="1562"/>
                  </a:cubicBezTo>
                  <a:cubicBezTo>
                    <a:pt x="851" y="1671"/>
                    <a:pt x="743" y="1779"/>
                    <a:pt x="652" y="1852"/>
                  </a:cubicBezTo>
                  <a:cubicBezTo>
                    <a:pt x="561" y="1924"/>
                    <a:pt x="453" y="2033"/>
                    <a:pt x="471" y="2141"/>
                  </a:cubicBezTo>
                  <a:cubicBezTo>
                    <a:pt x="471" y="2232"/>
                    <a:pt x="561" y="2286"/>
                    <a:pt x="634" y="2304"/>
                  </a:cubicBezTo>
                  <a:cubicBezTo>
                    <a:pt x="652" y="2310"/>
                    <a:pt x="674" y="2312"/>
                    <a:pt x="698" y="2312"/>
                  </a:cubicBezTo>
                  <a:cubicBezTo>
                    <a:pt x="747" y="2312"/>
                    <a:pt x="803" y="2304"/>
                    <a:pt x="851" y="2304"/>
                  </a:cubicBezTo>
                  <a:lnTo>
                    <a:pt x="1539" y="2232"/>
                  </a:lnTo>
                  <a:cubicBezTo>
                    <a:pt x="1666" y="2232"/>
                    <a:pt x="1847" y="2232"/>
                    <a:pt x="1902" y="2377"/>
                  </a:cubicBezTo>
                  <a:cubicBezTo>
                    <a:pt x="1938" y="2504"/>
                    <a:pt x="1829" y="2612"/>
                    <a:pt x="1720" y="2703"/>
                  </a:cubicBezTo>
                  <a:cubicBezTo>
                    <a:pt x="1594" y="2793"/>
                    <a:pt x="1485" y="2920"/>
                    <a:pt x="1539" y="3047"/>
                  </a:cubicBezTo>
                  <a:cubicBezTo>
                    <a:pt x="1557" y="3101"/>
                    <a:pt x="1576" y="3119"/>
                    <a:pt x="1630" y="3137"/>
                  </a:cubicBezTo>
                  <a:cubicBezTo>
                    <a:pt x="1693" y="3183"/>
                    <a:pt x="1770" y="3201"/>
                    <a:pt x="1852" y="3201"/>
                  </a:cubicBezTo>
                  <a:cubicBezTo>
                    <a:pt x="1933" y="3201"/>
                    <a:pt x="2019" y="3183"/>
                    <a:pt x="2101" y="3156"/>
                  </a:cubicBezTo>
                  <a:cubicBezTo>
                    <a:pt x="2391" y="3101"/>
                    <a:pt x="2680" y="3011"/>
                    <a:pt x="2988" y="2974"/>
                  </a:cubicBezTo>
                  <a:cubicBezTo>
                    <a:pt x="3115" y="2974"/>
                    <a:pt x="3278" y="3011"/>
                    <a:pt x="3314" y="3137"/>
                  </a:cubicBezTo>
                  <a:cubicBezTo>
                    <a:pt x="3368" y="3282"/>
                    <a:pt x="3224" y="3391"/>
                    <a:pt x="3097" y="3463"/>
                  </a:cubicBezTo>
                  <a:cubicBezTo>
                    <a:pt x="2952" y="3518"/>
                    <a:pt x="2807" y="3608"/>
                    <a:pt x="2807" y="3753"/>
                  </a:cubicBezTo>
                  <a:cubicBezTo>
                    <a:pt x="2807" y="3862"/>
                    <a:pt x="2898" y="3952"/>
                    <a:pt x="2988" y="4007"/>
                  </a:cubicBezTo>
                  <a:cubicBezTo>
                    <a:pt x="3033" y="4016"/>
                    <a:pt x="3083" y="4020"/>
                    <a:pt x="3135" y="4020"/>
                  </a:cubicBezTo>
                  <a:cubicBezTo>
                    <a:pt x="3187" y="4020"/>
                    <a:pt x="3242" y="4016"/>
                    <a:pt x="3296" y="4007"/>
                  </a:cubicBezTo>
                  <a:cubicBezTo>
                    <a:pt x="3839" y="3880"/>
                    <a:pt x="4383" y="3590"/>
                    <a:pt x="4944" y="3391"/>
                  </a:cubicBezTo>
                  <a:cubicBezTo>
                    <a:pt x="5306" y="3210"/>
                    <a:pt x="5234" y="2413"/>
                    <a:pt x="5197" y="2069"/>
                  </a:cubicBezTo>
                  <a:cubicBezTo>
                    <a:pt x="5179" y="1960"/>
                    <a:pt x="5143" y="1834"/>
                    <a:pt x="5053" y="1743"/>
                  </a:cubicBezTo>
                  <a:cubicBezTo>
                    <a:pt x="4995" y="1685"/>
                    <a:pt x="4915" y="1642"/>
                    <a:pt x="4841" y="1642"/>
                  </a:cubicBezTo>
                  <a:cubicBezTo>
                    <a:pt x="4799" y="1642"/>
                    <a:pt x="4759" y="1656"/>
                    <a:pt x="4727" y="1689"/>
                  </a:cubicBezTo>
                  <a:cubicBezTo>
                    <a:pt x="4654" y="1761"/>
                    <a:pt x="4654" y="1870"/>
                    <a:pt x="4600" y="1960"/>
                  </a:cubicBezTo>
                  <a:cubicBezTo>
                    <a:pt x="4569" y="2039"/>
                    <a:pt x="4497" y="2130"/>
                    <a:pt x="4419" y="2130"/>
                  </a:cubicBezTo>
                  <a:cubicBezTo>
                    <a:pt x="4407" y="2130"/>
                    <a:pt x="4395" y="2128"/>
                    <a:pt x="4383" y="2123"/>
                  </a:cubicBezTo>
                  <a:cubicBezTo>
                    <a:pt x="4328" y="2105"/>
                    <a:pt x="4310" y="2033"/>
                    <a:pt x="4292" y="1960"/>
                  </a:cubicBezTo>
                  <a:cubicBezTo>
                    <a:pt x="4256" y="1761"/>
                    <a:pt x="4256" y="1580"/>
                    <a:pt x="4256" y="1381"/>
                  </a:cubicBezTo>
                  <a:cubicBezTo>
                    <a:pt x="4256" y="1164"/>
                    <a:pt x="4201" y="964"/>
                    <a:pt x="4057" y="838"/>
                  </a:cubicBezTo>
                  <a:cubicBezTo>
                    <a:pt x="4008" y="776"/>
                    <a:pt x="3925" y="732"/>
                    <a:pt x="3849" y="732"/>
                  </a:cubicBezTo>
                  <a:cubicBezTo>
                    <a:pt x="3813" y="732"/>
                    <a:pt x="3778" y="742"/>
                    <a:pt x="3749" y="765"/>
                  </a:cubicBezTo>
                  <a:cubicBezTo>
                    <a:pt x="3604" y="838"/>
                    <a:pt x="3640" y="1019"/>
                    <a:pt x="3640" y="1164"/>
                  </a:cubicBezTo>
                  <a:cubicBezTo>
                    <a:pt x="3640" y="1254"/>
                    <a:pt x="3622" y="1345"/>
                    <a:pt x="3550" y="1417"/>
                  </a:cubicBezTo>
                  <a:cubicBezTo>
                    <a:pt x="3497" y="1456"/>
                    <a:pt x="3436" y="1486"/>
                    <a:pt x="3371" y="1486"/>
                  </a:cubicBezTo>
                  <a:cubicBezTo>
                    <a:pt x="3347" y="1486"/>
                    <a:pt x="3321" y="1481"/>
                    <a:pt x="3296" y="1471"/>
                  </a:cubicBezTo>
                  <a:cubicBezTo>
                    <a:pt x="3187" y="1417"/>
                    <a:pt x="3169" y="1290"/>
                    <a:pt x="3133" y="1145"/>
                  </a:cubicBezTo>
                  <a:cubicBezTo>
                    <a:pt x="3133" y="946"/>
                    <a:pt x="3097" y="765"/>
                    <a:pt x="3042" y="584"/>
                  </a:cubicBezTo>
                  <a:cubicBezTo>
                    <a:pt x="3024" y="421"/>
                    <a:pt x="2952" y="258"/>
                    <a:pt x="2843" y="167"/>
                  </a:cubicBezTo>
                  <a:cubicBezTo>
                    <a:pt x="2795" y="128"/>
                    <a:pt x="2723" y="105"/>
                    <a:pt x="2652" y="105"/>
                  </a:cubicBezTo>
                  <a:cubicBezTo>
                    <a:pt x="2562" y="105"/>
                    <a:pt x="2475" y="141"/>
                    <a:pt x="2445" y="222"/>
                  </a:cubicBezTo>
                  <a:cubicBezTo>
                    <a:pt x="2391" y="330"/>
                    <a:pt x="2409" y="439"/>
                    <a:pt x="2445" y="566"/>
                  </a:cubicBezTo>
                  <a:cubicBezTo>
                    <a:pt x="2463" y="675"/>
                    <a:pt x="2463" y="801"/>
                    <a:pt x="2354" y="856"/>
                  </a:cubicBezTo>
                  <a:cubicBezTo>
                    <a:pt x="2336" y="860"/>
                    <a:pt x="2317" y="862"/>
                    <a:pt x="2297" y="862"/>
                  </a:cubicBezTo>
                  <a:cubicBezTo>
                    <a:pt x="2238" y="862"/>
                    <a:pt x="2173" y="842"/>
                    <a:pt x="2119" y="801"/>
                  </a:cubicBezTo>
                  <a:cubicBezTo>
                    <a:pt x="1992" y="711"/>
                    <a:pt x="1938" y="566"/>
                    <a:pt x="1865" y="421"/>
                  </a:cubicBezTo>
                  <a:cubicBezTo>
                    <a:pt x="1811" y="294"/>
                    <a:pt x="1739" y="131"/>
                    <a:pt x="1594" y="41"/>
                  </a:cubicBezTo>
                  <a:cubicBezTo>
                    <a:pt x="1548" y="15"/>
                    <a:pt x="1488" y="0"/>
                    <a:pt x="14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344;p6">
              <a:extLst>
                <a:ext uri="{FF2B5EF4-FFF2-40B4-BE49-F238E27FC236}">
                  <a16:creationId xmlns:a16="http://schemas.microsoft.com/office/drawing/2014/main" xmlns="" id="{4C73CDCA-784C-4D8F-84A5-281CCDDD9658}"/>
                </a:ext>
              </a:extLst>
            </p:cNvPr>
            <p:cNvSpPr/>
            <p:nvPr/>
          </p:nvSpPr>
          <p:spPr>
            <a:xfrm>
              <a:off x="8261818" y="419864"/>
              <a:ext cx="676824" cy="415764"/>
            </a:xfrm>
            <a:custGeom>
              <a:avLst/>
              <a:gdLst/>
              <a:ahLst/>
              <a:cxnLst/>
              <a:rect l="l" t="t" r="r" b="b"/>
              <a:pathLst>
                <a:path w="4130" h="2537" fill="none" extrusionOk="0">
                  <a:moveTo>
                    <a:pt x="4130" y="2536"/>
                  </a:moveTo>
                  <a:cubicBezTo>
                    <a:pt x="2916" y="1450"/>
                    <a:pt x="1504" y="580"/>
                    <a:pt x="1" y="1"/>
                  </a:cubicBezTo>
                </a:path>
              </a:pathLst>
            </a:custGeom>
            <a:noFill/>
            <a:ln w="27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 name="Google Shape;346;p6">
            <a:extLst>
              <a:ext uri="{FF2B5EF4-FFF2-40B4-BE49-F238E27FC236}">
                <a16:creationId xmlns:a16="http://schemas.microsoft.com/office/drawing/2014/main" xmlns="" id="{FAF2178D-82BC-421D-9002-34A889AFCD56}"/>
              </a:ext>
            </a:extLst>
          </p:cNvPr>
          <p:cNvGrpSpPr/>
          <p:nvPr/>
        </p:nvGrpSpPr>
        <p:grpSpPr>
          <a:xfrm rot="5400000">
            <a:off x="7976980" y="4510614"/>
            <a:ext cx="547356" cy="706096"/>
            <a:chOff x="8495548" y="1440711"/>
            <a:chExt cx="547356" cy="706096"/>
          </a:xfrm>
        </p:grpSpPr>
        <p:sp>
          <p:nvSpPr>
            <p:cNvPr id="110" name="Google Shape;347;p6">
              <a:extLst>
                <a:ext uri="{FF2B5EF4-FFF2-40B4-BE49-F238E27FC236}">
                  <a16:creationId xmlns:a16="http://schemas.microsoft.com/office/drawing/2014/main" xmlns="" id="{A093B740-C49E-4616-8591-2C94E1349F89}"/>
                </a:ext>
              </a:extLst>
            </p:cNvPr>
            <p:cNvSpPr/>
            <p:nvPr/>
          </p:nvSpPr>
          <p:spPr>
            <a:xfrm rot="2851161">
              <a:off x="8622832" y="1874937"/>
              <a:ext cx="216813" cy="102097"/>
            </a:xfrm>
            <a:custGeom>
              <a:avLst/>
              <a:gdLst/>
              <a:ahLst/>
              <a:cxnLst/>
              <a:rect l="l" t="t" r="r" b="b"/>
              <a:pathLst>
                <a:path w="1323" h="623" extrusionOk="0">
                  <a:moveTo>
                    <a:pt x="1009" y="1"/>
                  </a:moveTo>
                  <a:cubicBezTo>
                    <a:pt x="848" y="1"/>
                    <a:pt x="653" y="19"/>
                    <a:pt x="598" y="30"/>
                  </a:cubicBezTo>
                  <a:cubicBezTo>
                    <a:pt x="399" y="66"/>
                    <a:pt x="199" y="156"/>
                    <a:pt x="73" y="301"/>
                  </a:cubicBezTo>
                  <a:cubicBezTo>
                    <a:pt x="36" y="356"/>
                    <a:pt x="0" y="428"/>
                    <a:pt x="0" y="482"/>
                  </a:cubicBezTo>
                  <a:cubicBezTo>
                    <a:pt x="36" y="555"/>
                    <a:pt x="91" y="573"/>
                    <a:pt x="163" y="609"/>
                  </a:cubicBezTo>
                  <a:cubicBezTo>
                    <a:pt x="217" y="618"/>
                    <a:pt x="267" y="623"/>
                    <a:pt x="319" y="623"/>
                  </a:cubicBezTo>
                  <a:cubicBezTo>
                    <a:pt x="371" y="623"/>
                    <a:pt x="426" y="618"/>
                    <a:pt x="489" y="609"/>
                  </a:cubicBezTo>
                  <a:cubicBezTo>
                    <a:pt x="634" y="573"/>
                    <a:pt x="797" y="482"/>
                    <a:pt x="942" y="392"/>
                  </a:cubicBezTo>
                  <a:cubicBezTo>
                    <a:pt x="996" y="356"/>
                    <a:pt x="1322" y="156"/>
                    <a:pt x="1232" y="30"/>
                  </a:cubicBezTo>
                  <a:cubicBezTo>
                    <a:pt x="1203" y="8"/>
                    <a:pt x="1113" y="1"/>
                    <a:pt x="10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348;p6">
              <a:extLst>
                <a:ext uri="{FF2B5EF4-FFF2-40B4-BE49-F238E27FC236}">
                  <a16:creationId xmlns:a16="http://schemas.microsoft.com/office/drawing/2014/main" xmlns="" id="{A4281F75-C23B-4FD9-AAA6-4F220B902D5C}"/>
                </a:ext>
              </a:extLst>
            </p:cNvPr>
            <p:cNvSpPr/>
            <p:nvPr/>
          </p:nvSpPr>
          <p:spPr>
            <a:xfrm rot="2851161">
              <a:off x="8873416" y="1833227"/>
              <a:ext cx="89151" cy="177482"/>
            </a:xfrm>
            <a:custGeom>
              <a:avLst/>
              <a:gdLst/>
              <a:ahLst/>
              <a:cxnLst/>
              <a:rect l="l" t="t" r="r" b="b"/>
              <a:pathLst>
                <a:path w="544" h="1083" extrusionOk="0">
                  <a:moveTo>
                    <a:pt x="343" y="0"/>
                  </a:moveTo>
                  <a:cubicBezTo>
                    <a:pt x="258" y="0"/>
                    <a:pt x="160" y="56"/>
                    <a:pt x="109" y="121"/>
                  </a:cubicBezTo>
                  <a:cubicBezTo>
                    <a:pt x="54" y="211"/>
                    <a:pt x="18" y="356"/>
                    <a:pt x="18" y="465"/>
                  </a:cubicBezTo>
                  <a:cubicBezTo>
                    <a:pt x="18" y="573"/>
                    <a:pt x="0" y="1062"/>
                    <a:pt x="145" y="1080"/>
                  </a:cubicBezTo>
                  <a:cubicBezTo>
                    <a:pt x="151" y="1082"/>
                    <a:pt x="158" y="1083"/>
                    <a:pt x="165" y="1083"/>
                  </a:cubicBezTo>
                  <a:cubicBezTo>
                    <a:pt x="304" y="1083"/>
                    <a:pt x="455" y="732"/>
                    <a:pt x="507" y="646"/>
                  </a:cubicBezTo>
                  <a:cubicBezTo>
                    <a:pt x="525" y="555"/>
                    <a:pt x="543" y="465"/>
                    <a:pt x="543" y="356"/>
                  </a:cubicBezTo>
                  <a:cubicBezTo>
                    <a:pt x="543" y="247"/>
                    <a:pt x="525" y="102"/>
                    <a:pt x="435" y="30"/>
                  </a:cubicBezTo>
                  <a:cubicBezTo>
                    <a:pt x="409" y="9"/>
                    <a:pt x="377" y="0"/>
                    <a:pt x="3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349;p6">
              <a:extLst>
                <a:ext uri="{FF2B5EF4-FFF2-40B4-BE49-F238E27FC236}">
                  <a16:creationId xmlns:a16="http://schemas.microsoft.com/office/drawing/2014/main" xmlns="" id="{CA397B6A-C367-40EB-A166-03D4B5EA85F4}"/>
                </a:ext>
              </a:extLst>
            </p:cNvPr>
            <p:cNvSpPr/>
            <p:nvPr/>
          </p:nvSpPr>
          <p:spPr>
            <a:xfrm rot="2851161">
              <a:off x="8671546" y="1799587"/>
              <a:ext cx="219763" cy="317764"/>
            </a:xfrm>
            <a:custGeom>
              <a:avLst/>
              <a:gdLst/>
              <a:ahLst/>
              <a:cxnLst/>
              <a:rect l="l" t="t" r="r" b="b"/>
              <a:pathLst>
                <a:path w="1341" h="1939" fill="none" extrusionOk="0">
                  <a:moveTo>
                    <a:pt x="1340" y="1939"/>
                  </a:moveTo>
                  <a:cubicBezTo>
                    <a:pt x="1232" y="1124"/>
                    <a:pt x="706" y="381"/>
                    <a:pt x="0"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350;p6">
              <a:extLst>
                <a:ext uri="{FF2B5EF4-FFF2-40B4-BE49-F238E27FC236}">
                  <a16:creationId xmlns:a16="http://schemas.microsoft.com/office/drawing/2014/main" xmlns="" id="{15E72582-C9E3-448D-A4D0-AD062B3E5908}"/>
                </a:ext>
              </a:extLst>
            </p:cNvPr>
            <p:cNvSpPr/>
            <p:nvPr/>
          </p:nvSpPr>
          <p:spPr>
            <a:xfrm rot="2851161">
              <a:off x="8569613" y="1658042"/>
              <a:ext cx="270238" cy="77351"/>
            </a:xfrm>
            <a:custGeom>
              <a:avLst/>
              <a:gdLst/>
              <a:ahLst/>
              <a:cxnLst/>
              <a:rect l="l" t="t" r="r" b="b"/>
              <a:pathLst>
                <a:path w="1649" h="472" fill="none" extrusionOk="0">
                  <a:moveTo>
                    <a:pt x="0" y="327"/>
                  </a:moveTo>
                  <a:cubicBezTo>
                    <a:pt x="181" y="454"/>
                    <a:pt x="381" y="472"/>
                    <a:pt x="598" y="472"/>
                  </a:cubicBezTo>
                  <a:cubicBezTo>
                    <a:pt x="996" y="472"/>
                    <a:pt x="1431" y="327"/>
                    <a:pt x="1648"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351;p6">
              <a:extLst>
                <a:ext uri="{FF2B5EF4-FFF2-40B4-BE49-F238E27FC236}">
                  <a16:creationId xmlns:a16="http://schemas.microsoft.com/office/drawing/2014/main" xmlns="" id="{C6394E7B-10DB-4997-9842-6F0D5BA538C6}"/>
                </a:ext>
              </a:extLst>
            </p:cNvPr>
            <p:cNvSpPr/>
            <p:nvPr/>
          </p:nvSpPr>
          <p:spPr>
            <a:xfrm rot="2851161">
              <a:off x="8670708" y="1661084"/>
              <a:ext cx="199114" cy="47689"/>
            </a:xfrm>
            <a:custGeom>
              <a:avLst/>
              <a:gdLst/>
              <a:ahLst/>
              <a:cxnLst/>
              <a:rect l="l" t="t" r="r" b="b"/>
              <a:pathLst>
                <a:path w="1215" h="291" fill="none" extrusionOk="0">
                  <a:moveTo>
                    <a:pt x="1" y="0"/>
                  </a:moveTo>
                  <a:cubicBezTo>
                    <a:pt x="363" y="200"/>
                    <a:pt x="798" y="290"/>
                    <a:pt x="1214" y="254"/>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352;p6">
              <a:extLst>
                <a:ext uri="{FF2B5EF4-FFF2-40B4-BE49-F238E27FC236}">
                  <a16:creationId xmlns:a16="http://schemas.microsoft.com/office/drawing/2014/main" xmlns="" id="{8ED3E08A-D5C4-4700-A36B-63FDBC865B6A}"/>
                </a:ext>
              </a:extLst>
            </p:cNvPr>
            <p:cNvSpPr/>
            <p:nvPr/>
          </p:nvSpPr>
          <p:spPr>
            <a:xfrm rot="2851161">
              <a:off x="8881873" y="1602579"/>
              <a:ext cx="41789" cy="207800"/>
            </a:xfrm>
            <a:custGeom>
              <a:avLst/>
              <a:gdLst/>
              <a:ahLst/>
              <a:cxnLst/>
              <a:rect l="l" t="t" r="r" b="b"/>
              <a:pathLst>
                <a:path w="255" h="1268" fill="none" extrusionOk="0">
                  <a:moveTo>
                    <a:pt x="55" y="1268"/>
                  </a:moveTo>
                  <a:cubicBezTo>
                    <a:pt x="91" y="1214"/>
                    <a:pt x="127" y="1177"/>
                    <a:pt x="146" y="1105"/>
                  </a:cubicBezTo>
                  <a:cubicBezTo>
                    <a:pt x="254" y="743"/>
                    <a:pt x="218" y="308"/>
                    <a:pt x="1" y="0"/>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353;p6">
              <a:extLst>
                <a:ext uri="{FF2B5EF4-FFF2-40B4-BE49-F238E27FC236}">
                  <a16:creationId xmlns:a16="http://schemas.microsoft.com/office/drawing/2014/main" xmlns="" id="{0369279A-6230-4BF7-AC85-3E57F9521CD8}"/>
                </a:ext>
              </a:extLst>
            </p:cNvPr>
            <p:cNvSpPr/>
            <p:nvPr/>
          </p:nvSpPr>
          <p:spPr>
            <a:xfrm rot="2851161">
              <a:off x="8764335" y="1603002"/>
              <a:ext cx="130776" cy="139626"/>
            </a:xfrm>
            <a:custGeom>
              <a:avLst/>
              <a:gdLst/>
              <a:ahLst/>
              <a:cxnLst/>
              <a:rect l="l" t="t" r="r" b="b"/>
              <a:pathLst>
                <a:path w="798" h="852" fill="none" extrusionOk="0">
                  <a:moveTo>
                    <a:pt x="797" y="852"/>
                  </a:moveTo>
                  <a:cubicBezTo>
                    <a:pt x="634" y="490"/>
                    <a:pt x="362" y="182"/>
                    <a:pt x="0"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354;p6">
              <a:extLst>
                <a:ext uri="{FF2B5EF4-FFF2-40B4-BE49-F238E27FC236}">
                  <a16:creationId xmlns:a16="http://schemas.microsoft.com/office/drawing/2014/main" xmlns="" id="{3A1EA831-F33B-43E5-8C14-FC994ED07443}"/>
                </a:ext>
              </a:extLst>
            </p:cNvPr>
            <p:cNvSpPr/>
            <p:nvPr/>
          </p:nvSpPr>
          <p:spPr>
            <a:xfrm rot="2851161">
              <a:off x="8757392" y="1471752"/>
              <a:ext cx="129629" cy="103244"/>
            </a:xfrm>
            <a:custGeom>
              <a:avLst/>
              <a:gdLst/>
              <a:ahLst/>
              <a:cxnLst/>
              <a:rect l="l" t="t" r="r" b="b"/>
              <a:pathLst>
                <a:path w="791" h="630" extrusionOk="0">
                  <a:moveTo>
                    <a:pt x="465" y="1"/>
                  </a:moveTo>
                  <a:cubicBezTo>
                    <a:pt x="374" y="1"/>
                    <a:pt x="284" y="19"/>
                    <a:pt x="229" y="73"/>
                  </a:cubicBezTo>
                  <a:cubicBezTo>
                    <a:pt x="0" y="270"/>
                    <a:pt x="186" y="629"/>
                    <a:pt x="464" y="629"/>
                  </a:cubicBezTo>
                  <a:cubicBezTo>
                    <a:pt x="494" y="629"/>
                    <a:pt x="524" y="625"/>
                    <a:pt x="555" y="617"/>
                  </a:cubicBezTo>
                  <a:cubicBezTo>
                    <a:pt x="682" y="562"/>
                    <a:pt x="791" y="417"/>
                    <a:pt x="773" y="273"/>
                  </a:cubicBezTo>
                  <a:cubicBezTo>
                    <a:pt x="755" y="110"/>
                    <a:pt x="610" y="1"/>
                    <a:pt x="4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355;p6">
              <a:extLst>
                <a:ext uri="{FF2B5EF4-FFF2-40B4-BE49-F238E27FC236}">
                  <a16:creationId xmlns:a16="http://schemas.microsoft.com/office/drawing/2014/main" xmlns="" id="{206FC1EF-FC6A-4E36-9945-4153D2D5657D}"/>
                </a:ext>
              </a:extLst>
            </p:cNvPr>
            <p:cNvSpPr/>
            <p:nvPr/>
          </p:nvSpPr>
          <p:spPr>
            <a:xfrm rot="2851161">
              <a:off x="8904120" y="1517172"/>
              <a:ext cx="121599" cy="100131"/>
            </a:xfrm>
            <a:custGeom>
              <a:avLst/>
              <a:gdLst/>
              <a:ahLst/>
              <a:cxnLst/>
              <a:rect l="l" t="t" r="r" b="b"/>
              <a:pathLst>
                <a:path w="742" h="611" extrusionOk="0">
                  <a:moveTo>
                    <a:pt x="415" y="0"/>
                  </a:moveTo>
                  <a:cubicBezTo>
                    <a:pt x="343" y="0"/>
                    <a:pt x="252" y="18"/>
                    <a:pt x="180" y="73"/>
                  </a:cubicBezTo>
                  <a:cubicBezTo>
                    <a:pt x="1" y="268"/>
                    <a:pt x="174" y="611"/>
                    <a:pt x="422" y="611"/>
                  </a:cubicBezTo>
                  <a:cubicBezTo>
                    <a:pt x="449" y="611"/>
                    <a:pt x="477" y="607"/>
                    <a:pt x="506" y="598"/>
                  </a:cubicBezTo>
                  <a:cubicBezTo>
                    <a:pt x="651" y="543"/>
                    <a:pt x="741" y="417"/>
                    <a:pt x="705" y="272"/>
                  </a:cubicBezTo>
                  <a:cubicBezTo>
                    <a:pt x="687" y="145"/>
                    <a:pt x="560" y="18"/>
                    <a:pt x="4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356;p6">
              <a:extLst>
                <a:ext uri="{FF2B5EF4-FFF2-40B4-BE49-F238E27FC236}">
                  <a16:creationId xmlns:a16="http://schemas.microsoft.com/office/drawing/2014/main" xmlns="" id="{4F7E7083-2583-4A26-96E1-5F0E8828F47B}"/>
                </a:ext>
              </a:extLst>
            </p:cNvPr>
            <p:cNvSpPr/>
            <p:nvPr/>
          </p:nvSpPr>
          <p:spPr>
            <a:xfrm rot="2851161">
              <a:off x="8650060" y="1498039"/>
              <a:ext cx="121271" cy="97345"/>
            </a:xfrm>
            <a:custGeom>
              <a:avLst/>
              <a:gdLst/>
              <a:ahLst/>
              <a:cxnLst/>
              <a:rect l="l" t="t" r="r" b="b"/>
              <a:pathLst>
                <a:path w="740" h="594" extrusionOk="0">
                  <a:moveTo>
                    <a:pt x="414" y="1"/>
                  </a:moveTo>
                  <a:cubicBezTo>
                    <a:pt x="359" y="1"/>
                    <a:pt x="269" y="19"/>
                    <a:pt x="196" y="73"/>
                  </a:cubicBezTo>
                  <a:cubicBezTo>
                    <a:pt x="1" y="252"/>
                    <a:pt x="172" y="593"/>
                    <a:pt x="433" y="593"/>
                  </a:cubicBezTo>
                  <a:cubicBezTo>
                    <a:pt x="462" y="593"/>
                    <a:pt x="492" y="589"/>
                    <a:pt x="522" y="580"/>
                  </a:cubicBezTo>
                  <a:cubicBezTo>
                    <a:pt x="649" y="544"/>
                    <a:pt x="740" y="399"/>
                    <a:pt x="721" y="272"/>
                  </a:cubicBezTo>
                  <a:cubicBezTo>
                    <a:pt x="685" y="127"/>
                    <a:pt x="558" y="19"/>
                    <a:pt x="4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357;p6">
              <a:extLst>
                <a:ext uri="{FF2B5EF4-FFF2-40B4-BE49-F238E27FC236}">
                  <a16:creationId xmlns:a16="http://schemas.microsoft.com/office/drawing/2014/main" xmlns="" id="{27805EC0-12FC-42EA-AB08-3C1B76E53C48}"/>
                </a:ext>
              </a:extLst>
            </p:cNvPr>
            <p:cNvSpPr/>
            <p:nvPr/>
          </p:nvSpPr>
          <p:spPr>
            <a:xfrm rot="2851161">
              <a:off x="8513263" y="1492826"/>
              <a:ext cx="138806" cy="109144"/>
            </a:xfrm>
            <a:custGeom>
              <a:avLst/>
              <a:gdLst/>
              <a:ahLst/>
              <a:cxnLst/>
              <a:rect l="l" t="t" r="r" b="b"/>
              <a:pathLst>
                <a:path w="847" h="666" extrusionOk="0">
                  <a:moveTo>
                    <a:pt x="484" y="1"/>
                  </a:moveTo>
                  <a:cubicBezTo>
                    <a:pt x="394" y="1"/>
                    <a:pt x="303" y="19"/>
                    <a:pt x="231" y="73"/>
                  </a:cubicBezTo>
                  <a:cubicBezTo>
                    <a:pt x="1" y="287"/>
                    <a:pt x="203" y="665"/>
                    <a:pt x="500" y="665"/>
                  </a:cubicBezTo>
                  <a:cubicBezTo>
                    <a:pt x="530" y="665"/>
                    <a:pt x="561" y="661"/>
                    <a:pt x="593" y="653"/>
                  </a:cubicBezTo>
                  <a:cubicBezTo>
                    <a:pt x="756" y="617"/>
                    <a:pt x="847" y="454"/>
                    <a:pt x="829" y="291"/>
                  </a:cubicBezTo>
                  <a:cubicBezTo>
                    <a:pt x="792" y="128"/>
                    <a:pt x="647" y="19"/>
                    <a:pt x="4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 name="Google Shape;324;p6">
            <a:extLst>
              <a:ext uri="{FF2B5EF4-FFF2-40B4-BE49-F238E27FC236}">
                <a16:creationId xmlns:a16="http://schemas.microsoft.com/office/drawing/2014/main" xmlns="" id="{EA93B75F-9C07-430A-B224-55AC0D18C9B9}"/>
              </a:ext>
            </a:extLst>
          </p:cNvPr>
          <p:cNvGrpSpPr/>
          <p:nvPr/>
        </p:nvGrpSpPr>
        <p:grpSpPr>
          <a:xfrm rot="-7635502">
            <a:off x="-40669" y="119907"/>
            <a:ext cx="629457" cy="661901"/>
            <a:chOff x="782176" y="-1158311"/>
            <a:chExt cx="629467" cy="661912"/>
          </a:xfrm>
        </p:grpSpPr>
        <p:sp>
          <p:nvSpPr>
            <p:cNvPr id="122" name="Google Shape;325;p6">
              <a:extLst>
                <a:ext uri="{FF2B5EF4-FFF2-40B4-BE49-F238E27FC236}">
                  <a16:creationId xmlns:a16="http://schemas.microsoft.com/office/drawing/2014/main" xmlns="" id="{98B1C56E-B299-4E81-B182-29325D6F5B3E}"/>
                </a:ext>
              </a:extLst>
            </p:cNvPr>
            <p:cNvSpPr/>
            <p:nvPr/>
          </p:nvSpPr>
          <p:spPr>
            <a:xfrm>
              <a:off x="782176" y="-1158311"/>
              <a:ext cx="196164" cy="145525"/>
            </a:xfrm>
            <a:custGeom>
              <a:avLst/>
              <a:gdLst/>
              <a:ahLst/>
              <a:cxnLst/>
              <a:rect l="l" t="t" r="r" b="b"/>
              <a:pathLst>
                <a:path w="1197" h="888" extrusionOk="0">
                  <a:moveTo>
                    <a:pt x="218" y="0"/>
                  </a:moveTo>
                  <a:cubicBezTo>
                    <a:pt x="164" y="0"/>
                    <a:pt x="128" y="18"/>
                    <a:pt x="73" y="55"/>
                  </a:cubicBezTo>
                  <a:cubicBezTo>
                    <a:pt x="37" y="91"/>
                    <a:pt x="1" y="145"/>
                    <a:pt x="1" y="218"/>
                  </a:cubicBezTo>
                  <a:cubicBezTo>
                    <a:pt x="1" y="326"/>
                    <a:pt x="73" y="435"/>
                    <a:pt x="200" y="525"/>
                  </a:cubicBezTo>
                  <a:cubicBezTo>
                    <a:pt x="291" y="598"/>
                    <a:pt x="417" y="634"/>
                    <a:pt x="526" y="688"/>
                  </a:cubicBezTo>
                  <a:cubicBezTo>
                    <a:pt x="743" y="761"/>
                    <a:pt x="961" y="815"/>
                    <a:pt x="1160" y="888"/>
                  </a:cubicBezTo>
                  <a:cubicBezTo>
                    <a:pt x="1196" y="888"/>
                    <a:pt x="1106" y="707"/>
                    <a:pt x="1069" y="688"/>
                  </a:cubicBezTo>
                  <a:cubicBezTo>
                    <a:pt x="1033" y="616"/>
                    <a:pt x="979" y="544"/>
                    <a:pt x="924" y="489"/>
                  </a:cubicBezTo>
                  <a:cubicBezTo>
                    <a:pt x="780" y="344"/>
                    <a:pt x="671" y="236"/>
                    <a:pt x="508" y="127"/>
                  </a:cubicBezTo>
                  <a:cubicBezTo>
                    <a:pt x="417" y="55"/>
                    <a:pt x="327" y="0"/>
                    <a:pt x="2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326;p6">
              <a:extLst>
                <a:ext uri="{FF2B5EF4-FFF2-40B4-BE49-F238E27FC236}">
                  <a16:creationId xmlns:a16="http://schemas.microsoft.com/office/drawing/2014/main" xmlns="" id="{88BDA032-3CD1-4717-9E90-470B77E23ACF}"/>
                </a:ext>
              </a:extLst>
            </p:cNvPr>
            <p:cNvSpPr/>
            <p:nvPr/>
          </p:nvSpPr>
          <p:spPr>
            <a:xfrm>
              <a:off x="1055202" y="-1147331"/>
              <a:ext cx="71452" cy="227793"/>
            </a:xfrm>
            <a:custGeom>
              <a:avLst/>
              <a:gdLst/>
              <a:ahLst/>
              <a:cxnLst/>
              <a:rect l="l" t="t" r="r" b="b"/>
              <a:pathLst>
                <a:path w="436" h="1390" extrusionOk="0">
                  <a:moveTo>
                    <a:pt x="196" y="1"/>
                  </a:moveTo>
                  <a:cubicBezTo>
                    <a:pt x="184" y="1"/>
                    <a:pt x="174" y="2"/>
                    <a:pt x="164" y="6"/>
                  </a:cubicBezTo>
                  <a:cubicBezTo>
                    <a:pt x="73" y="60"/>
                    <a:pt x="19" y="169"/>
                    <a:pt x="19" y="259"/>
                  </a:cubicBezTo>
                  <a:cubicBezTo>
                    <a:pt x="1" y="477"/>
                    <a:pt x="19" y="712"/>
                    <a:pt x="73" y="911"/>
                  </a:cubicBezTo>
                  <a:cubicBezTo>
                    <a:pt x="90" y="962"/>
                    <a:pt x="170" y="1389"/>
                    <a:pt x="254" y="1389"/>
                  </a:cubicBezTo>
                  <a:cubicBezTo>
                    <a:pt x="260" y="1389"/>
                    <a:pt x="266" y="1387"/>
                    <a:pt x="273" y="1382"/>
                  </a:cubicBezTo>
                  <a:cubicBezTo>
                    <a:pt x="291" y="1382"/>
                    <a:pt x="309" y="1346"/>
                    <a:pt x="309" y="1291"/>
                  </a:cubicBezTo>
                  <a:cubicBezTo>
                    <a:pt x="363" y="1110"/>
                    <a:pt x="381" y="911"/>
                    <a:pt x="399" y="712"/>
                  </a:cubicBezTo>
                  <a:cubicBezTo>
                    <a:pt x="436" y="567"/>
                    <a:pt x="436" y="440"/>
                    <a:pt x="436" y="295"/>
                  </a:cubicBezTo>
                  <a:cubicBezTo>
                    <a:pt x="436" y="205"/>
                    <a:pt x="399" y="151"/>
                    <a:pt x="363" y="78"/>
                  </a:cubicBezTo>
                  <a:cubicBezTo>
                    <a:pt x="318" y="33"/>
                    <a:pt x="249" y="1"/>
                    <a:pt x="1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327;p6">
              <a:extLst>
                <a:ext uri="{FF2B5EF4-FFF2-40B4-BE49-F238E27FC236}">
                  <a16:creationId xmlns:a16="http://schemas.microsoft.com/office/drawing/2014/main" xmlns="" id="{EB155F09-62FE-49B9-9111-31BDCC1E656F}"/>
                </a:ext>
              </a:extLst>
            </p:cNvPr>
            <p:cNvSpPr/>
            <p:nvPr/>
          </p:nvSpPr>
          <p:spPr>
            <a:xfrm>
              <a:off x="1203679" y="-974273"/>
              <a:ext cx="107014" cy="211077"/>
            </a:xfrm>
            <a:custGeom>
              <a:avLst/>
              <a:gdLst/>
              <a:ahLst/>
              <a:cxnLst/>
              <a:rect l="l" t="t" r="r" b="b"/>
              <a:pathLst>
                <a:path w="653" h="1288" extrusionOk="0">
                  <a:moveTo>
                    <a:pt x="399" y="0"/>
                  </a:moveTo>
                  <a:cubicBezTo>
                    <a:pt x="272" y="18"/>
                    <a:pt x="182" y="145"/>
                    <a:pt x="127" y="290"/>
                  </a:cubicBezTo>
                  <a:cubicBezTo>
                    <a:pt x="37" y="507"/>
                    <a:pt x="0" y="761"/>
                    <a:pt x="0" y="1014"/>
                  </a:cubicBezTo>
                  <a:cubicBezTo>
                    <a:pt x="0" y="1069"/>
                    <a:pt x="0" y="1268"/>
                    <a:pt x="91" y="1286"/>
                  </a:cubicBezTo>
                  <a:cubicBezTo>
                    <a:pt x="96" y="1287"/>
                    <a:pt x="100" y="1287"/>
                    <a:pt x="105" y="1287"/>
                  </a:cubicBezTo>
                  <a:cubicBezTo>
                    <a:pt x="189" y="1287"/>
                    <a:pt x="256" y="1137"/>
                    <a:pt x="290" y="1069"/>
                  </a:cubicBezTo>
                  <a:cubicBezTo>
                    <a:pt x="345" y="960"/>
                    <a:pt x="399" y="869"/>
                    <a:pt x="453" y="779"/>
                  </a:cubicBezTo>
                  <a:cubicBezTo>
                    <a:pt x="526" y="670"/>
                    <a:pt x="580" y="561"/>
                    <a:pt x="616" y="435"/>
                  </a:cubicBezTo>
                  <a:cubicBezTo>
                    <a:pt x="652" y="326"/>
                    <a:pt x="652" y="199"/>
                    <a:pt x="580" y="91"/>
                  </a:cubicBezTo>
                  <a:lnTo>
                    <a:pt x="526" y="18"/>
                  </a:lnTo>
                  <a:cubicBezTo>
                    <a:pt x="489" y="0"/>
                    <a:pt x="453" y="0"/>
                    <a:pt x="3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328;p6">
              <a:extLst>
                <a:ext uri="{FF2B5EF4-FFF2-40B4-BE49-F238E27FC236}">
                  <a16:creationId xmlns:a16="http://schemas.microsoft.com/office/drawing/2014/main" xmlns="" id="{5F881BFD-9F54-495E-B5F7-6E4767F2505F}"/>
                </a:ext>
              </a:extLst>
            </p:cNvPr>
            <p:cNvSpPr/>
            <p:nvPr/>
          </p:nvSpPr>
          <p:spPr>
            <a:xfrm>
              <a:off x="906890" y="-920029"/>
              <a:ext cx="205014" cy="70468"/>
            </a:xfrm>
            <a:custGeom>
              <a:avLst/>
              <a:gdLst/>
              <a:ahLst/>
              <a:cxnLst/>
              <a:rect l="l" t="t" r="r" b="b"/>
              <a:pathLst>
                <a:path w="1251" h="430" extrusionOk="0">
                  <a:moveTo>
                    <a:pt x="490" y="1"/>
                  </a:moveTo>
                  <a:cubicBezTo>
                    <a:pt x="410" y="1"/>
                    <a:pt x="330" y="9"/>
                    <a:pt x="254" y="31"/>
                  </a:cubicBezTo>
                  <a:cubicBezTo>
                    <a:pt x="182" y="49"/>
                    <a:pt x="109" y="67"/>
                    <a:pt x="55" y="122"/>
                  </a:cubicBezTo>
                  <a:cubicBezTo>
                    <a:pt x="19" y="158"/>
                    <a:pt x="0" y="230"/>
                    <a:pt x="19" y="303"/>
                  </a:cubicBezTo>
                  <a:cubicBezTo>
                    <a:pt x="37" y="339"/>
                    <a:pt x="73" y="357"/>
                    <a:pt x="109" y="393"/>
                  </a:cubicBezTo>
                  <a:cubicBezTo>
                    <a:pt x="163" y="421"/>
                    <a:pt x="231" y="430"/>
                    <a:pt x="304" y="430"/>
                  </a:cubicBezTo>
                  <a:cubicBezTo>
                    <a:pt x="376" y="430"/>
                    <a:pt x="453" y="421"/>
                    <a:pt x="526" y="412"/>
                  </a:cubicBezTo>
                  <a:cubicBezTo>
                    <a:pt x="652" y="357"/>
                    <a:pt x="815" y="321"/>
                    <a:pt x="924" y="249"/>
                  </a:cubicBezTo>
                  <a:cubicBezTo>
                    <a:pt x="997" y="230"/>
                    <a:pt x="1250" y="140"/>
                    <a:pt x="1033" y="86"/>
                  </a:cubicBezTo>
                  <a:cubicBezTo>
                    <a:pt x="868" y="48"/>
                    <a:pt x="677" y="1"/>
                    <a:pt x="4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329;p6">
              <a:extLst>
                <a:ext uri="{FF2B5EF4-FFF2-40B4-BE49-F238E27FC236}">
                  <a16:creationId xmlns:a16="http://schemas.microsoft.com/office/drawing/2014/main" xmlns="" id="{E49DCD9D-4A85-42A8-B215-E4834A74147C}"/>
                </a:ext>
              </a:extLst>
            </p:cNvPr>
            <p:cNvSpPr/>
            <p:nvPr/>
          </p:nvSpPr>
          <p:spPr>
            <a:xfrm>
              <a:off x="1022590" y="-779747"/>
              <a:ext cx="184201" cy="75713"/>
            </a:xfrm>
            <a:custGeom>
              <a:avLst/>
              <a:gdLst/>
              <a:ahLst/>
              <a:cxnLst/>
              <a:rect l="l" t="t" r="r" b="b"/>
              <a:pathLst>
                <a:path w="1124" h="462" extrusionOk="0">
                  <a:moveTo>
                    <a:pt x="595" y="1"/>
                  </a:moveTo>
                  <a:cubicBezTo>
                    <a:pt x="488" y="1"/>
                    <a:pt x="380" y="14"/>
                    <a:pt x="291" y="26"/>
                  </a:cubicBezTo>
                  <a:cubicBezTo>
                    <a:pt x="218" y="44"/>
                    <a:pt x="128" y="81"/>
                    <a:pt x="91" y="117"/>
                  </a:cubicBezTo>
                  <a:cubicBezTo>
                    <a:pt x="37" y="171"/>
                    <a:pt x="1" y="226"/>
                    <a:pt x="19" y="298"/>
                  </a:cubicBezTo>
                  <a:cubicBezTo>
                    <a:pt x="19" y="370"/>
                    <a:pt x="91" y="407"/>
                    <a:pt x="146" y="443"/>
                  </a:cubicBezTo>
                  <a:cubicBezTo>
                    <a:pt x="218" y="461"/>
                    <a:pt x="291" y="461"/>
                    <a:pt x="363" y="461"/>
                  </a:cubicBezTo>
                  <a:cubicBezTo>
                    <a:pt x="490" y="443"/>
                    <a:pt x="1124" y="316"/>
                    <a:pt x="1105" y="135"/>
                  </a:cubicBezTo>
                  <a:cubicBezTo>
                    <a:pt x="1105" y="81"/>
                    <a:pt x="779" y="8"/>
                    <a:pt x="725" y="8"/>
                  </a:cubicBezTo>
                  <a:cubicBezTo>
                    <a:pt x="683" y="3"/>
                    <a:pt x="639" y="1"/>
                    <a:pt x="5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330;p6">
              <a:extLst>
                <a:ext uri="{FF2B5EF4-FFF2-40B4-BE49-F238E27FC236}">
                  <a16:creationId xmlns:a16="http://schemas.microsoft.com/office/drawing/2014/main" xmlns="" id="{67EFCCA1-90E4-43FF-9E84-0D231B233931}"/>
                </a:ext>
              </a:extLst>
            </p:cNvPr>
            <p:cNvSpPr/>
            <p:nvPr/>
          </p:nvSpPr>
          <p:spPr>
            <a:xfrm>
              <a:off x="1105678" y="-647823"/>
              <a:ext cx="193051" cy="78499"/>
            </a:xfrm>
            <a:custGeom>
              <a:avLst/>
              <a:gdLst/>
              <a:ahLst/>
              <a:cxnLst/>
              <a:rect l="l" t="t" r="r" b="b"/>
              <a:pathLst>
                <a:path w="1178" h="479" extrusionOk="0">
                  <a:moveTo>
                    <a:pt x="399" y="0"/>
                  </a:moveTo>
                  <a:cubicBezTo>
                    <a:pt x="327" y="0"/>
                    <a:pt x="236" y="18"/>
                    <a:pt x="164" y="36"/>
                  </a:cubicBezTo>
                  <a:cubicBezTo>
                    <a:pt x="91" y="91"/>
                    <a:pt x="37" y="145"/>
                    <a:pt x="37" y="217"/>
                  </a:cubicBezTo>
                  <a:cubicBezTo>
                    <a:pt x="1" y="326"/>
                    <a:pt x="128" y="453"/>
                    <a:pt x="236" y="471"/>
                  </a:cubicBezTo>
                  <a:cubicBezTo>
                    <a:pt x="268" y="476"/>
                    <a:pt x="300" y="478"/>
                    <a:pt x="332" y="478"/>
                  </a:cubicBezTo>
                  <a:cubicBezTo>
                    <a:pt x="410" y="478"/>
                    <a:pt x="491" y="466"/>
                    <a:pt x="580" y="453"/>
                  </a:cubicBezTo>
                  <a:cubicBezTo>
                    <a:pt x="707" y="399"/>
                    <a:pt x="888" y="399"/>
                    <a:pt x="1033" y="362"/>
                  </a:cubicBezTo>
                  <a:cubicBezTo>
                    <a:pt x="1178" y="308"/>
                    <a:pt x="1069" y="217"/>
                    <a:pt x="961" y="181"/>
                  </a:cubicBezTo>
                  <a:cubicBezTo>
                    <a:pt x="780" y="91"/>
                    <a:pt x="598" y="18"/>
                    <a:pt x="3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331;p6">
              <a:extLst>
                <a:ext uri="{FF2B5EF4-FFF2-40B4-BE49-F238E27FC236}">
                  <a16:creationId xmlns:a16="http://schemas.microsoft.com/office/drawing/2014/main" xmlns="" id="{D118964A-D026-4750-B947-8D4A50754BC9}"/>
                </a:ext>
              </a:extLst>
            </p:cNvPr>
            <p:cNvSpPr/>
            <p:nvPr/>
          </p:nvSpPr>
          <p:spPr>
            <a:xfrm>
              <a:off x="1280867" y="-760737"/>
              <a:ext cx="130776" cy="153228"/>
            </a:xfrm>
            <a:custGeom>
              <a:avLst/>
              <a:gdLst/>
              <a:ahLst/>
              <a:cxnLst/>
              <a:rect l="l" t="t" r="r" b="b"/>
              <a:pathLst>
                <a:path w="798" h="935" extrusionOk="0">
                  <a:moveTo>
                    <a:pt x="544" y="1"/>
                  </a:moveTo>
                  <a:cubicBezTo>
                    <a:pt x="381" y="19"/>
                    <a:pt x="272" y="182"/>
                    <a:pt x="199" y="327"/>
                  </a:cubicBezTo>
                  <a:cubicBezTo>
                    <a:pt x="127" y="436"/>
                    <a:pt x="0" y="707"/>
                    <a:pt x="55" y="852"/>
                  </a:cubicBezTo>
                  <a:cubicBezTo>
                    <a:pt x="65" y="912"/>
                    <a:pt x="91" y="935"/>
                    <a:pt x="126" y="935"/>
                  </a:cubicBezTo>
                  <a:cubicBezTo>
                    <a:pt x="218" y="935"/>
                    <a:pt x="369" y="778"/>
                    <a:pt x="435" y="725"/>
                  </a:cubicBezTo>
                  <a:cubicBezTo>
                    <a:pt x="544" y="653"/>
                    <a:pt x="634" y="599"/>
                    <a:pt x="707" y="472"/>
                  </a:cubicBezTo>
                  <a:cubicBezTo>
                    <a:pt x="779" y="363"/>
                    <a:pt x="797" y="236"/>
                    <a:pt x="743" y="110"/>
                  </a:cubicBezTo>
                  <a:cubicBezTo>
                    <a:pt x="725" y="73"/>
                    <a:pt x="670" y="19"/>
                    <a:pt x="6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332;p6">
              <a:extLst>
                <a:ext uri="{FF2B5EF4-FFF2-40B4-BE49-F238E27FC236}">
                  <a16:creationId xmlns:a16="http://schemas.microsoft.com/office/drawing/2014/main" xmlns="" id="{D57C3D2E-DDFE-4467-B99D-E11933ACA770}"/>
                </a:ext>
              </a:extLst>
            </p:cNvPr>
            <p:cNvSpPr/>
            <p:nvPr/>
          </p:nvSpPr>
          <p:spPr>
            <a:xfrm>
              <a:off x="954415" y="-1024748"/>
              <a:ext cx="359225" cy="528349"/>
            </a:xfrm>
            <a:custGeom>
              <a:avLst/>
              <a:gdLst/>
              <a:ahLst/>
              <a:cxnLst/>
              <a:rect l="l" t="t" r="r" b="b"/>
              <a:pathLst>
                <a:path w="2192" h="3224" fill="none" extrusionOk="0">
                  <a:moveTo>
                    <a:pt x="2191" y="3224"/>
                  </a:moveTo>
                  <a:cubicBezTo>
                    <a:pt x="1884" y="1938"/>
                    <a:pt x="1087" y="779"/>
                    <a:pt x="0" y="0"/>
                  </a:cubicBezTo>
                </a:path>
              </a:pathLst>
            </a:custGeom>
            <a:noFill/>
            <a:ln w="27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0" name="Google Shape;333;p6">
            <a:extLst>
              <a:ext uri="{FF2B5EF4-FFF2-40B4-BE49-F238E27FC236}">
                <a16:creationId xmlns:a16="http://schemas.microsoft.com/office/drawing/2014/main" xmlns="" id="{7CD55FCC-B295-4D97-BDD6-B4E0D793854F}"/>
              </a:ext>
            </a:extLst>
          </p:cNvPr>
          <p:cNvGrpSpPr/>
          <p:nvPr/>
        </p:nvGrpSpPr>
        <p:grpSpPr>
          <a:xfrm rot="-786892">
            <a:off x="8663110" y="3324759"/>
            <a:ext cx="510643" cy="738267"/>
            <a:chOff x="8499282" y="3580082"/>
            <a:chExt cx="510652" cy="738280"/>
          </a:xfrm>
        </p:grpSpPr>
        <p:sp>
          <p:nvSpPr>
            <p:cNvPr id="131" name="Google Shape;334;p6">
              <a:extLst>
                <a:ext uri="{FF2B5EF4-FFF2-40B4-BE49-F238E27FC236}">
                  <a16:creationId xmlns:a16="http://schemas.microsoft.com/office/drawing/2014/main" xmlns="" id="{01CE5712-E5B6-463F-839C-D0BA0C68DF8A}"/>
                </a:ext>
              </a:extLst>
            </p:cNvPr>
            <p:cNvSpPr/>
            <p:nvPr/>
          </p:nvSpPr>
          <p:spPr>
            <a:xfrm>
              <a:off x="8831634" y="3580082"/>
              <a:ext cx="89315" cy="213208"/>
            </a:xfrm>
            <a:custGeom>
              <a:avLst/>
              <a:gdLst/>
              <a:ahLst/>
              <a:cxnLst/>
              <a:rect l="l" t="t" r="r" b="b"/>
              <a:pathLst>
                <a:path w="545" h="1301" extrusionOk="0">
                  <a:moveTo>
                    <a:pt x="327" y="0"/>
                  </a:moveTo>
                  <a:cubicBezTo>
                    <a:pt x="295" y="0"/>
                    <a:pt x="263" y="5"/>
                    <a:pt x="236" y="14"/>
                  </a:cubicBezTo>
                  <a:cubicBezTo>
                    <a:pt x="109" y="68"/>
                    <a:pt x="55" y="177"/>
                    <a:pt x="19" y="285"/>
                  </a:cubicBezTo>
                  <a:cubicBezTo>
                    <a:pt x="1" y="394"/>
                    <a:pt x="1" y="539"/>
                    <a:pt x="19" y="647"/>
                  </a:cubicBezTo>
                  <a:cubicBezTo>
                    <a:pt x="55" y="865"/>
                    <a:pt x="73" y="1082"/>
                    <a:pt x="91" y="1299"/>
                  </a:cubicBezTo>
                  <a:cubicBezTo>
                    <a:pt x="91" y="1300"/>
                    <a:pt x="92" y="1301"/>
                    <a:pt x="93" y="1301"/>
                  </a:cubicBezTo>
                  <a:cubicBezTo>
                    <a:pt x="108" y="1301"/>
                    <a:pt x="236" y="1172"/>
                    <a:pt x="236" y="1155"/>
                  </a:cubicBezTo>
                  <a:cubicBezTo>
                    <a:pt x="272" y="1082"/>
                    <a:pt x="327" y="992"/>
                    <a:pt x="363" y="919"/>
                  </a:cubicBezTo>
                  <a:cubicBezTo>
                    <a:pt x="417" y="792"/>
                    <a:pt x="453" y="611"/>
                    <a:pt x="508" y="448"/>
                  </a:cubicBezTo>
                  <a:cubicBezTo>
                    <a:pt x="526" y="340"/>
                    <a:pt x="544" y="213"/>
                    <a:pt x="508" y="122"/>
                  </a:cubicBezTo>
                  <a:cubicBezTo>
                    <a:pt x="472" y="86"/>
                    <a:pt x="453" y="32"/>
                    <a:pt x="417" y="14"/>
                  </a:cubicBezTo>
                  <a:cubicBezTo>
                    <a:pt x="390" y="5"/>
                    <a:pt x="358" y="0"/>
                    <a:pt x="3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335;p6">
              <a:extLst>
                <a:ext uri="{FF2B5EF4-FFF2-40B4-BE49-F238E27FC236}">
                  <a16:creationId xmlns:a16="http://schemas.microsoft.com/office/drawing/2014/main" xmlns="" id="{EC33F34A-E895-4EC5-8E28-42EAA5B0CAEE}"/>
                </a:ext>
              </a:extLst>
            </p:cNvPr>
            <p:cNvSpPr/>
            <p:nvPr/>
          </p:nvSpPr>
          <p:spPr>
            <a:xfrm>
              <a:off x="8784108" y="3838194"/>
              <a:ext cx="225827" cy="119469"/>
            </a:xfrm>
            <a:custGeom>
              <a:avLst/>
              <a:gdLst/>
              <a:ahLst/>
              <a:cxnLst/>
              <a:rect l="l" t="t" r="r" b="b"/>
              <a:pathLst>
                <a:path w="1378" h="729" extrusionOk="0">
                  <a:moveTo>
                    <a:pt x="1212" y="1"/>
                  </a:moveTo>
                  <a:cubicBezTo>
                    <a:pt x="1165" y="1"/>
                    <a:pt x="1115" y="14"/>
                    <a:pt x="1069" y="32"/>
                  </a:cubicBezTo>
                  <a:cubicBezTo>
                    <a:pt x="852" y="87"/>
                    <a:pt x="653" y="177"/>
                    <a:pt x="454" y="340"/>
                  </a:cubicBezTo>
                  <a:cubicBezTo>
                    <a:pt x="399" y="376"/>
                    <a:pt x="1" y="666"/>
                    <a:pt x="92" y="720"/>
                  </a:cubicBezTo>
                  <a:cubicBezTo>
                    <a:pt x="98" y="726"/>
                    <a:pt x="108" y="728"/>
                    <a:pt x="120" y="728"/>
                  </a:cubicBezTo>
                  <a:cubicBezTo>
                    <a:pt x="144" y="728"/>
                    <a:pt x="176" y="720"/>
                    <a:pt x="200" y="720"/>
                  </a:cubicBezTo>
                  <a:cubicBezTo>
                    <a:pt x="399" y="684"/>
                    <a:pt x="580" y="612"/>
                    <a:pt x="798" y="557"/>
                  </a:cubicBezTo>
                  <a:cubicBezTo>
                    <a:pt x="925" y="521"/>
                    <a:pt x="1069" y="503"/>
                    <a:pt x="1178" y="431"/>
                  </a:cubicBezTo>
                  <a:cubicBezTo>
                    <a:pt x="1251" y="376"/>
                    <a:pt x="1305" y="340"/>
                    <a:pt x="1359" y="268"/>
                  </a:cubicBezTo>
                  <a:cubicBezTo>
                    <a:pt x="1377" y="195"/>
                    <a:pt x="1377" y="87"/>
                    <a:pt x="1341" y="50"/>
                  </a:cubicBezTo>
                  <a:cubicBezTo>
                    <a:pt x="1305" y="14"/>
                    <a:pt x="1260" y="1"/>
                    <a:pt x="12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336;p6">
              <a:extLst>
                <a:ext uri="{FF2B5EF4-FFF2-40B4-BE49-F238E27FC236}">
                  <a16:creationId xmlns:a16="http://schemas.microsoft.com/office/drawing/2014/main" xmlns="" id="{61AB0C8D-49BB-4333-A1EB-3B6E361BCFBD}"/>
                </a:ext>
              </a:extLst>
            </p:cNvPr>
            <p:cNvSpPr/>
            <p:nvPr/>
          </p:nvSpPr>
          <p:spPr>
            <a:xfrm>
              <a:off x="8707084" y="4065988"/>
              <a:ext cx="225663" cy="81448"/>
            </a:xfrm>
            <a:custGeom>
              <a:avLst/>
              <a:gdLst/>
              <a:ahLst/>
              <a:cxnLst/>
              <a:rect l="l" t="t" r="r" b="b"/>
              <a:pathLst>
                <a:path w="1377" h="497" extrusionOk="0">
                  <a:moveTo>
                    <a:pt x="942" y="0"/>
                  </a:moveTo>
                  <a:cubicBezTo>
                    <a:pt x="688" y="0"/>
                    <a:pt x="453" y="55"/>
                    <a:pt x="236" y="127"/>
                  </a:cubicBezTo>
                  <a:cubicBezTo>
                    <a:pt x="181" y="145"/>
                    <a:pt x="0" y="218"/>
                    <a:pt x="18" y="308"/>
                  </a:cubicBezTo>
                  <a:cubicBezTo>
                    <a:pt x="18" y="399"/>
                    <a:pt x="217" y="417"/>
                    <a:pt x="290" y="417"/>
                  </a:cubicBezTo>
                  <a:cubicBezTo>
                    <a:pt x="399" y="453"/>
                    <a:pt x="507" y="453"/>
                    <a:pt x="634" y="471"/>
                  </a:cubicBezTo>
                  <a:cubicBezTo>
                    <a:pt x="711" y="484"/>
                    <a:pt x="797" y="497"/>
                    <a:pt x="885" y="497"/>
                  </a:cubicBezTo>
                  <a:cubicBezTo>
                    <a:pt x="922" y="497"/>
                    <a:pt x="959" y="495"/>
                    <a:pt x="996" y="489"/>
                  </a:cubicBezTo>
                  <a:cubicBezTo>
                    <a:pt x="1105" y="489"/>
                    <a:pt x="1232" y="417"/>
                    <a:pt x="1304" y="326"/>
                  </a:cubicBezTo>
                  <a:cubicBezTo>
                    <a:pt x="1322" y="308"/>
                    <a:pt x="1358" y="254"/>
                    <a:pt x="1358" y="236"/>
                  </a:cubicBezTo>
                  <a:cubicBezTo>
                    <a:pt x="1376" y="200"/>
                    <a:pt x="1358" y="145"/>
                    <a:pt x="1322" y="127"/>
                  </a:cubicBezTo>
                  <a:cubicBezTo>
                    <a:pt x="1232" y="19"/>
                    <a:pt x="1087" y="0"/>
                    <a:pt x="9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337;p6">
              <a:extLst>
                <a:ext uri="{FF2B5EF4-FFF2-40B4-BE49-F238E27FC236}">
                  <a16:creationId xmlns:a16="http://schemas.microsoft.com/office/drawing/2014/main" xmlns="" id="{D03A56E2-1398-4BDD-9804-761197209BB1}"/>
                </a:ext>
              </a:extLst>
            </p:cNvPr>
            <p:cNvSpPr/>
            <p:nvPr/>
          </p:nvSpPr>
          <p:spPr>
            <a:xfrm>
              <a:off x="8677422" y="3790997"/>
              <a:ext cx="105047" cy="167485"/>
            </a:xfrm>
            <a:custGeom>
              <a:avLst/>
              <a:gdLst/>
              <a:ahLst/>
              <a:cxnLst/>
              <a:rect l="l" t="t" r="r" b="b"/>
              <a:pathLst>
                <a:path w="641" h="1022" extrusionOk="0">
                  <a:moveTo>
                    <a:pt x="169" y="0"/>
                  </a:moveTo>
                  <a:cubicBezTo>
                    <a:pt x="130" y="0"/>
                    <a:pt x="86" y="9"/>
                    <a:pt x="54" y="31"/>
                  </a:cubicBezTo>
                  <a:cubicBezTo>
                    <a:pt x="36" y="67"/>
                    <a:pt x="18" y="103"/>
                    <a:pt x="18" y="157"/>
                  </a:cubicBezTo>
                  <a:cubicBezTo>
                    <a:pt x="0" y="284"/>
                    <a:pt x="54" y="429"/>
                    <a:pt x="145" y="538"/>
                  </a:cubicBezTo>
                  <a:lnTo>
                    <a:pt x="417" y="882"/>
                  </a:lnTo>
                  <a:cubicBezTo>
                    <a:pt x="452" y="929"/>
                    <a:pt x="540" y="1021"/>
                    <a:pt x="593" y="1021"/>
                  </a:cubicBezTo>
                  <a:cubicBezTo>
                    <a:pt x="622" y="1021"/>
                    <a:pt x="640" y="994"/>
                    <a:pt x="634" y="918"/>
                  </a:cubicBezTo>
                  <a:cubicBezTo>
                    <a:pt x="580" y="646"/>
                    <a:pt x="543" y="375"/>
                    <a:pt x="380" y="157"/>
                  </a:cubicBezTo>
                  <a:cubicBezTo>
                    <a:pt x="362" y="85"/>
                    <a:pt x="308" y="31"/>
                    <a:pt x="235" y="12"/>
                  </a:cubicBezTo>
                  <a:cubicBezTo>
                    <a:pt x="220" y="5"/>
                    <a:pt x="196" y="0"/>
                    <a:pt x="1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338;p6">
              <a:extLst>
                <a:ext uri="{FF2B5EF4-FFF2-40B4-BE49-F238E27FC236}">
                  <a16:creationId xmlns:a16="http://schemas.microsoft.com/office/drawing/2014/main" xmlns="" id="{BB52CF61-A242-4DC8-98B2-A698DBAEC7F7}"/>
                </a:ext>
              </a:extLst>
            </p:cNvPr>
            <p:cNvSpPr/>
            <p:nvPr/>
          </p:nvSpPr>
          <p:spPr>
            <a:xfrm>
              <a:off x="8591220" y="3951764"/>
              <a:ext cx="116027" cy="163552"/>
            </a:xfrm>
            <a:custGeom>
              <a:avLst/>
              <a:gdLst/>
              <a:ahLst/>
              <a:cxnLst/>
              <a:rect l="l" t="t" r="r" b="b"/>
              <a:pathLst>
                <a:path w="708" h="998" extrusionOk="0">
                  <a:moveTo>
                    <a:pt x="166" y="0"/>
                  </a:moveTo>
                  <a:cubicBezTo>
                    <a:pt x="132" y="0"/>
                    <a:pt x="100" y="9"/>
                    <a:pt x="73" y="27"/>
                  </a:cubicBezTo>
                  <a:cubicBezTo>
                    <a:pt x="19" y="46"/>
                    <a:pt x="1" y="154"/>
                    <a:pt x="1" y="209"/>
                  </a:cubicBezTo>
                  <a:cubicBezTo>
                    <a:pt x="1" y="281"/>
                    <a:pt x="19" y="353"/>
                    <a:pt x="73" y="426"/>
                  </a:cubicBezTo>
                  <a:cubicBezTo>
                    <a:pt x="107" y="526"/>
                    <a:pt x="418" y="997"/>
                    <a:pt x="594" y="997"/>
                  </a:cubicBezTo>
                  <a:cubicBezTo>
                    <a:pt x="609" y="997"/>
                    <a:pt x="622" y="994"/>
                    <a:pt x="635" y="987"/>
                  </a:cubicBezTo>
                  <a:cubicBezTo>
                    <a:pt x="707" y="933"/>
                    <a:pt x="635" y="625"/>
                    <a:pt x="617" y="553"/>
                  </a:cubicBezTo>
                  <a:cubicBezTo>
                    <a:pt x="562" y="408"/>
                    <a:pt x="526" y="281"/>
                    <a:pt x="435" y="172"/>
                  </a:cubicBezTo>
                  <a:cubicBezTo>
                    <a:pt x="381" y="118"/>
                    <a:pt x="345" y="46"/>
                    <a:pt x="273" y="27"/>
                  </a:cubicBezTo>
                  <a:cubicBezTo>
                    <a:pt x="236" y="9"/>
                    <a:pt x="200" y="0"/>
                    <a:pt x="1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339;p6">
              <a:extLst>
                <a:ext uri="{FF2B5EF4-FFF2-40B4-BE49-F238E27FC236}">
                  <a16:creationId xmlns:a16="http://schemas.microsoft.com/office/drawing/2014/main" xmlns="" id="{C8719EAC-8AEB-4F0B-89DD-DB67C0556ABF}"/>
                </a:ext>
              </a:extLst>
            </p:cNvPr>
            <p:cNvSpPr/>
            <p:nvPr/>
          </p:nvSpPr>
          <p:spPr>
            <a:xfrm>
              <a:off x="8499282" y="4078443"/>
              <a:ext cx="95050" cy="168469"/>
            </a:xfrm>
            <a:custGeom>
              <a:avLst/>
              <a:gdLst/>
              <a:ahLst/>
              <a:cxnLst/>
              <a:rect l="l" t="t" r="r" b="b"/>
              <a:pathLst>
                <a:path w="580" h="1028" extrusionOk="0">
                  <a:moveTo>
                    <a:pt x="237" y="0"/>
                  </a:moveTo>
                  <a:cubicBezTo>
                    <a:pt x="217" y="0"/>
                    <a:pt x="197" y="4"/>
                    <a:pt x="182" y="15"/>
                  </a:cubicBezTo>
                  <a:cubicBezTo>
                    <a:pt x="55" y="51"/>
                    <a:pt x="0" y="196"/>
                    <a:pt x="19" y="305"/>
                  </a:cubicBezTo>
                  <a:cubicBezTo>
                    <a:pt x="37" y="413"/>
                    <a:pt x="109" y="522"/>
                    <a:pt x="182" y="613"/>
                  </a:cubicBezTo>
                  <a:cubicBezTo>
                    <a:pt x="272" y="739"/>
                    <a:pt x="326" y="884"/>
                    <a:pt x="453" y="975"/>
                  </a:cubicBezTo>
                  <a:cubicBezTo>
                    <a:pt x="485" y="1012"/>
                    <a:pt x="509" y="1027"/>
                    <a:pt x="527" y="1027"/>
                  </a:cubicBezTo>
                  <a:cubicBezTo>
                    <a:pt x="571" y="1027"/>
                    <a:pt x="580" y="938"/>
                    <a:pt x="580" y="848"/>
                  </a:cubicBezTo>
                  <a:cubicBezTo>
                    <a:pt x="580" y="649"/>
                    <a:pt x="580" y="432"/>
                    <a:pt x="508" y="250"/>
                  </a:cubicBezTo>
                  <a:cubicBezTo>
                    <a:pt x="489" y="160"/>
                    <a:pt x="471" y="106"/>
                    <a:pt x="399" y="51"/>
                  </a:cubicBezTo>
                  <a:cubicBezTo>
                    <a:pt x="348" y="26"/>
                    <a:pt x="287" y="0"/>
                    <a:pt x="2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340;p6">
              <a:extLst>
                <a:ext uri="{FF2B5EF4-FFF2-40B4-BE49-F238E27FC236}">
                  <a16:creationId xmlns:a16="http://schemas.microsoft.com/office/drawing/2014/main" xmlns="" id="{53CB62D3-BC40-43A1-949D-FFD4B7233177}"/>
                </a:ext>
              </a:extLst>
            </p:cNvPr>
            <p:cNvSpPr/>
            <p:nvPr/>
          </p:nvSpPr>
          <p:spPr>
            <a:xfrm>
              <a:off x="8579420" y="4232000"/>
              <a:ext cx="193051" cy="82759"/>
            </a:xfrm>
            <a:custGeom>
              <a:avLst/>
              <a:gdLst/>
              <a:ahLst/>
              <a:cxnLst/>
              <a:rect l="l" t="t" r="r" b="b"/>
              <a:pathLst>
                <a:path w="1178" h="505" extrusionOk="0">
                  <a:moveTo>
                    <a:pt x="561" y="0"/>
                  </a:moveTo>
                  <a:cubicBezTo>
                    <a:pt x="411" y="0"/>
                    <a:pt x="241" y="9"/>
                    <a:pt x="163" y="74"/>
                  </a:cubicBezTo>
                  <a:cubicBezTo>
                    <a:pt x="0" y="183"/>
                    <a:pt x="363" y="309"/>
                    <a:pt x="453" y="364"/>
                  </a:cubicBezTo>
                  <a:cubicBezTo>
                    <a:pt x="562" y="400"/>
                    <a:pt x="689" y="472"/>
                    <a:pt x="797" y="491"/>
                  </a:cubicBezTo>
                  <a:cubicBezTo>
                    <a:pt x="825" y="500"/>
                    <a:pt x="856" y="504"/>
                    <a:pt x="887" y="504"/>
                  </a:cubicBezTo>
                  <a:cubicBezTo>
                    <a:pt x="977" y="504"/>
                    <a:pt x="1074" y="467"/>
                    <a:pt x="1141" y="400"/>
                  </a:cubicBezTo>
                  <a:cubicBezTo>
                    <a:pt x="1159" y="382"/>
                    <a:pt x="1178" y="309"/>
                    <a:pt x="1178" y="273"/>
                  </a:cubicBezTo>
                  <a:cubicBezTo>
                    <a:pt x="1178" y="219"/>
                    <a:pt x="1178" y="201"/>
                    <a:pt x="1159" y="183"/>
                  </a:cubicBezTo>
                  <a:cubicBezTo>
                    <a:pt x="1069" y="38"/>
                    <a:pt x="888" y="2"/>
                    <a:pt x="725" y="2"/>
                  </a:cubicBezTo>
                  <a:cubicBezTo>
                    <a:pt x="678" y="2"/>
                    <a:pt x="621" y="0"/>
                    <a:pt x="5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341;p6">
              <a:extLst>
                <a:ext uri="{FF2B5EF4-FFF2-40B4-BE49-F238E27FC236}">
                  <a16:creationId xmlns:a16="http://schemas.microsoft.com/office/drawing/2014/main" xmlns="" id="{6CDD21B4-9726-4DE9-A669-07302A6CB6CB}"/>
                </a:ext>
              </a:extLst>
            </p:cNvPr>
            <p:cNvSpPr/>
            <p:nvPr/>
          </p:nvSpPr>
          <p:spPr>
            <a:xfrm>
              <a:off x="8505182" y="3778050"/>
              <a:ext cx="341526" cy="540312"/>
            </a:xfrm>
            <a:custGeom>
              <a:avLst/>
              <a:gdLst/>
              <a:ahLst/>
              <a:cxnLst/>
              <a:rect l="l" t="t" r="r" b="b"/>
              <a:pathLst>
                <a:path w="2084" h="3297" fill="none" extrusionOk="0">
                  <a:moveTo>
                    <a:pt x="1" y="3297"/>
                  </a:moveTo>
                  <a:cubicBezTo>
                    <a:pt x="1069" y="2500"/>
                    <a:pt x="1812" y="1305"/>
                    <a:pt x="2083" y="1"/>
                  </a:cubicBezTo>
                </a:path>
              </a:pathLst>
            </a:custGeom>
            <a:noFill/>
            <a:ln w="27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9" name="Rectangle: Rounded Corners 138">
            <a:extLst>
              <a:ext uri="{FF2B5EF4-FFF2-40B4-BE49-F238E27FC236}">
                <a16:creationId xmlns:a16="http://schemas.microsoft.com/office/drawing/2014/main" xmlns="" id="{CE79D507-83FE-4CE6-BDC7-0437D4042DEC}"/>
              </a:ext>
            </a:extLst>
          </p:cNvPr>
          <p:cNvSpPr/>
          <p:nvPr/>
        </p:nvSpPr>
        <p:spPr>
          <a:xfrm>
            <a:off x="813573" y="385129"/>
            <a:ext cx="3383916" cy="635714"/>
          </a:xfrm>
          <a:prstGeom prst="roundRect">
            <a:avLst/>
          </a:prstGeom>
          <a:ln>
            <a:solidFill>
              <a:schemeClr val="accent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a:solidFill>
                  <a:schemeClr val="accent1"/>
                </a:solidFill>
                <a:latin typeface="Lobster" panose="00000500000000000000" pitchFamily="2" charset="0"/>
              </a:rPr>
              <a:t>Dân cư châu Á</a:t>
            </a:r>
          </a:p>
        </p:txBody>
      </p:sp>
      <p:sp>
        <p:nvSpPr>
          <p:cNvPr id="140" name="Oval 139">
            <a:extLst>
              <a:ext uri="{FF2B5EF4-FFF2-40B4-BE49-F238E27FC236}">
                <a16:creationId xmlns:a16="http://schemas.microsoft.com/office/drawing/2014/main" xmlns="" id="{F3C34CE9-4B1B-451D-AA59-65AF1E19BDBE}"/>
              </a:ext>
            </a:extLst>
          </p:cNvPr>
          <p:cNvSpPr/>
          <p:nvPr/>
        </p:nvSpPr>
        <p:spPr>
          <a:xfrm>
            <a:off x="506855" y="384250"/>
            <a:ext cx="566434" cy="605770"/>
          </a:xfrm>
          <a:prstGeom prst="ellipse">
            <a:avLst/>
          </a:prstGeom>
          <a:ln>
            <a:solidFill>
              <a:schemeClr val="accent2"/>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Oval 140">
            <a:extLst>
              <a:ext uri="{FF2B5EF4-FFF2-40B4-BE49-F238E27FC236}">
                <a16:creationId xmlns:a16="http://schemas.microsoft.com/office/drawing/2014/main" xmlns="" id="{9ED2CEF5-0350-41BB-8D14-B71218464488}"/>
              </a:ext>
            </a:extLst>
          </p:cNvPr>
          <p:cNvSpPr/>
          <p:nvPr/>
        </p:nvSpPr>
        <p:spPr>
          <a:xfrm>
            <a:off x="577769" y="464567"/>
            <a:ext cx="427788" cy="442176"/>
          </a:xfrm>
          <a:prstGeom prst="ellipse">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UTM Cookies" panose="02040603050506020204" pitchFamily="18" charset="0"/>
              </a:rPr>
              <a:t>1</a:t>
            </a:r>
          </a:p>
        </p:txBody>
      </p:sp>
      <p:sp>
        <p:nvSpPr>
          <p:cNvPr id="24" name="TextBox 23">
            <a:extLst>
              <a:ext uri="{FF2B5EF4-FFF2-40B4-BE49-F238E27FC236}">
                <a16:creationId xmlns:a16="http://schemas.microsoft.com/office/drawing/2014/main" xmlns="" id="{681493E9-FCFB-490E-AC85-9748E0D43E4F}"/>
              </a:ext>
            </a:extLst>
          </p:cNvPr>
          <p:cNvSpPr txBox="1"/>
          <p:nvPr/>
        </p:nvSpPr>
        <p:spPr>
          <a:xfrm>
            <a:off x="2126751" y="1387184"/>
            <a:ext cx="4890499" cy="584775"/>
          </a:xfrm>
          <a:prstGeom prst="rect">
            <a:avLst/>
          </a:prstGeom>
          <a:noFill/>
        </p:spPr>
        <p:txBody>
          <a:bodyPr wrap="square" rtlCol="0">
            <a:spAutoFit/>
          </a:bodyPr>
          <a:lstStyle/>
          <a:p>
            <a:pPr algn="ctr"/>
            <a:r>
              <a:rPr lang="en-US" sz="3200" b="1">
                <a:latin typeface="Times New Roman" panose="02020603050405020304" pitchFamily="18" charset="0"/>
                <a:cs typeface="Times New Roman" panose="02020603050405020304" pitchFamily="18" charset="0"/>
              </a:rPr>
              <a:t>Mời các bạn xem video</a:t>
            </a:r>
          </a:p>
        </p:txBody>
      </p:sp>
      <p:sp>
        <p:nvSpPr>
          <p:cNvPr id="25" name="TextBox 24">
            <a:extLst>
              <a:ext uri="{FF2B5EF4-FFF2-40B4-BE49-F238E27FC236}">
                <a16:creationId xmlns:a16="http://schemas.microsoft.com/office/drawing/2014/main" xmlns="" id="{1493662D-1630-4A06-B49C-E7D6665C14F1}"/>
              </a:ext>
            </a:extLst>
          </p:cNvPr>
          <p:cNvSpPr txBox="1"/>
          <p:nvPr/>
        </p:nvSpPr>
        <p:spPr>
          <a:xfrm>
            <a:off x="1208775" y="2472871"/>
            <a:ext cx="6726451" cy="461665"/>
          </a:xfrm>
          <a:prstGeom prst="rect">
            <a:avLst/>
          </a:prstGeom>
          <a:noFill/>
        </p:spPr>
        <p:txBody>
          <a:bodyPr wrap="square" rtlCol="0">
            <a:spAutoFit/>
          </a:bodyPr>
          <a:lstStyle/>
          <a:p>
            <a:pPr algn="ctr"/>
            <a:r>
              <a:rPr lang="en-US" sz="2400">
                <a:latin typeface="Times New Roman" panose="02020603050405020304" pitchFamily="18" charset="0"/>
                <a:cs typeface="Times New Roman" panose="02020603050405020304" pitchFamily="18" charset="0"/>
                <a:hlinkClick r:id="rId4"/>
              </a:rPr>
              <a:t>https://www.youtube.com/watch?v=gZT1yRaDpEw</a:t>
            </a:r>
            <a:endParaRPr lang="en-US" sz="2400">
              <a:latin typeface="Times New Roman" panose="02020603050405020304" pitchFamily="18" charset="0"/>
              <a:cs typeface="Times New Roman" panose="02020603050405020304" pitchFamily="18" charset="0"/>
            </a:endParaRPr>
          </a:p>
        </p:txBody>
      </p:sp>
      <p:pic>
        <p:nvPicPr>
          <p:cNvPr id="46" name="Picture 2">
            <a:extLst>
              <a:ext uri="{FF2B5EF4-FFF2-40B4-BE49-F238E27FC236}">
                <a16:creationId xmlns:a16="http://schemas.microsoft.com/office/drawing/2014/main" xmlns="" id="{830ABE75-3C59-43B1-BBF9-FF78C5E92EC0}"/>
              </a:ext>
            </a:extLst>
          </p:cNvPr>
          <p:cNvPicPr>
            <a:picLocks noChangeAspect="1"/>
          </p:cNvPicPr>
          <p:nvPr/>
        </p:nvPicPr>
        <p:blipFill>
          <a:blip r:embed="rId5"/>
          <a:srcRect/>
          <a:stretch>
            <a:fillRect/>
          </a:stretch>
        </p:blipFill>
        <p:spPr>
          <a:xfrm>
            <a:off x="7706704" y="2696154"/>
            <a:ext cx="1168200" cy="2348140"/>
          </a:xfrm>
          <a:prstGeom prst="rect">
            <a:avLst/>
          </a:prstGeom>
        </p:spPr>
      </p:pic>
      <p:pic>
        <p:nvPicPr>
          <p:cNvPr id="48" name="Picture 2">
            <a:extLst>
              <a:ext uri="{FF2B5EF4-FFF2-40B4-BE49-F238E27FC236}">
                <a16:creationId xmlns:a16="http://schemas.microsoft.com/office/drawing/2014/main" xmlns="" id="{099C2600-A258-4008-AB1E-72A42E523496}"/>
              </a:ext>
            </a:extLst>
          </p:cNvPr>
          <p:cNvPicPr>
            <a:picLocks noChangeAspect="1"/>
          </p:cNvPicPr>
          <p:nvPr/>
        </p:nvPicPr>
        <p:blipFill>
          <a:blip r:embed="rId5"/>
          <a:srcRect/>
          <a:stretch>
            <a:fillRect/>
          </a:stretch>
        </p:blipFill>
        <p:spPr>
          <a:xfrm flipH="1">
            <a:off x="285613" y="2534249"/>
            <a:ext cx="1168200" cy="2348140"/>
          </a:xfrm>
          <a:prstGeom prst="rect">
            <a:avLst/>
          </a:prstGeom>
        </p:spPr>
      </p:pic>
      <p:pic>
        <p:nvPicPr>
          <p:cNvPr id="43" name="图片 13">
            <a:extLst>
              <a:ext uri="{FF2B5EF4-FFF2-40B4-BE49-F238E27FC236}">
                <a16:creationId xmlns:a16="http://schemas.microsoft.com/office/drawing/2014/main" xmlns="" id="{625B796E-DB0F-44CC-98D7-AA1CDEC18C60}"/>
              </a:ext>
            </a:extLst>
          </p:cNvPr>
          <p:cNvPicPr>
            <a:picLocks noChangeAspect="1"/>
          </p:cNvPicPr>
          <p:nvPr/>
        </p:nvPicPr>
        <p:blipFill rotWithShape="1">
          <a:blip r:embed="rId6">
            <a:clrChange>
              <a:clrFrom>
                <a:srgbClr val="FFFFFF"/>
              </a:clrFrom>
              <a:clrTo>
                <a:srgbClr val="FFFFFF">
                  <a:alpha val="0"/>
                </a:srgbClr>
              </a:clrTo>
            </a:clrChange>
          </a:blip>
          <a:srcRect r="-1835"/>
          <a:stretch/>
        </p:blipFill>
        <p:spPr>
          <a:xfrm flipH="1">
            <a:off x="7440053" y="139450"/>
            <a:ext cx="1544342" cy="1366569"/>
          </a:xfrm>
          <a:prstGeom prst="rect">
            <a:avLst/>
          </a:prstGeom>
        </p:spPr>
      </p:pic>
    </p:spTree>
    <p:extLst>
      <p:ext uri="{BB962C8B-B14F-4D97-AF65-F5344CB8AC3E}">
        <p14:creationId xmlns:p14="http://schemas.microsoft.com/office/powerpoint/2010/main" val="10246496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06"/>
                                        </p:tgtEl>
                                        <p:attrNameLst>
                                          <p:attrName>style.visibility</p:attrName>
                                        </p:attrNameLst>
                                      </p:cBhvr>
                                      <p:to>
                                        <p:strVal val="visible"/>
                                      </p:to>
                                    </p:set>
                                    <p:animEffect transition="in" filter="wipe(down)">
                                      <p:cBhvr>
                                        <p:cTn id="7" dur="500"/>
                                        <p:tgtEl>
                                          <p:spTgt spid="106"/>
                                        </p:tgtEl>
                                      </p:cBhvr>
                                    </p:animEffect>
                                  </p:childTnLst>
                                </p:cTn>
                              </p:par>
                              <p:par>
                                <p:cTn id="8" presetID="22" presetClass="entr" presetSubtype="8" fill="hold" nodeType="withEffect">
                                  <p:stCondLst>
                                    <p:cond delay="0"/>
                                  </p:stCondLst>
                                  <p:childTnLst>
                                    <p:set>
                                      <p:cBhvr>
                                        <p:cTn id="9" dur="1" fill="hold">
                                          <p:stCondLst>
                                            <p:cond delay="0"/>
                                          </p:stCondLst>
                                        </p:cTn>
                                        <p:tgtEl>
                                          <p:spTgt spid="109"/>
                                        </p:tgtEl>
                                        <p:attrNameLst>
                                          <p:attrName>style.visibility</p:attrName>
                                        </p:attrNameLst>
                                      </p:cBhvr>
                                      <p:to>
                                        <p:strVal val="visible"/>
                                      </p:to>
                                    </p:set>
                                    <p:animEffect transition="in" filter="wipe(left)">
                                      <p:cBhvr>
                                        <p:cTn id="10" dur="500"/>
                                        <p:tgtEl>
                                          <p:spTgt spid="109"/>
                                        </p:tgtEl>
                                      </p:cBhvr>
                                    </p:animEffect>
                                  </p:childTnLst>
                                </p:cTn>
                              </p:par>
                              <p:par>
                                <p:cTn id="11" presetID="22" presetClass="entr" presetSubtype="1" fill="hold" nodeType="withEffect">
                                  <p:stCondLst>
                                    <p:cond delay="0"/>
                                  </p:stCondLst>
                                  <p:childTnLst>
                                    <p:set>
                                      <p:cBhvr>
                                        <p:cTn id="12" dur="1" fill="hold">
                                          <p:stCondLst>
                                            <p:cond delay="0"/>
                                          </p:stCondLst>
                                        </p:cTn>
                                        <p:tgtEl>
                                          <p:spTgt spid="121"/>
                                        </p:tgtEl>
                                        <p:attrNameLst>
                                          <p:attrName>style.visibility</p:attrName>
                                        </p:attrNameLst>
                                      </p:cBhvr>
                                      <p:to>
                                        <p:strVal val="visible"/>
                                      </p:to>
                                    </p:set>
                                    <p:animEffect transition="in" filter="wipe(up)">
                                      <p:cBhvr>
                                        <p:cTn id="13" dur="500"/>
                                        <p:tgtEl>
                                          <p:spTgt spid="121"/>
                                        </p:tgtEl>
                                      </p:cBhvr>
                                    </p:animEffect>
                                  </p:childTnLst>
                                </p:cTn>
                              </p:par>
                              <p:par>
                                <p:cTn id="14" presetID="22" presetClass="entr" presetSubtype="4" fill="hold" nodeType="withEffect">
                                  <p:stCondLst>
                                    <p:cond delay="0"/>
                                  </p:stCondLst>
                                  <p:childTnLst>
                                    <p:set>
                                      <p:cBhvr>
                                        <p:cTn id="15" dur="1" fill="hold">
                                          <p:stCondLst>
                                            <p:cond delay="0"/>
                                          </p:stCondLst>
                                        </p:cTn>
                                        <p:tgtEl>
                                          <p:spTgt spid="130"/>
                                        </p:tgtEl>
                                        <p:attrNameLst>
                                          <p:attrName>style.visibility</p:attrName>
                                        </p:attrNameLst>
                                      </p:cBhvr>
                                      <p:to>
                                        <p:strVal val="visible"/>
                                      </p:to>
                                    </p:set>
                                    <p:animEffect transition="in" filter="wipe(down)">
                                      <p:cBhvr>
                                        <p:cTn id="16" dur="500"/>
                                        <p:tgtEl>
                                          <p:spTgt spid="130"/>
                                        </p:tgtEl>
                                      </p:cBhvr>
                                    </p:animEffect>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grpId="0" nodeType="clickEffect">
                                  <p:stCondLst>
                                    <p:cond delay="0"/>
                                  </p:stCondLst>
                                  <p:childTnLst>
                                    <p:set>
                                      <p:cBhvr>
                                        <p:cTn id="20" dur="1" fill="hold">
                                          <p:stCondLst>
                                            <p:cond delay="0"/>
                                          </p:stCondLst>
                                        </p:cTn>
                                        <p:tgtEl>
                                          <p:spTgt spid="140"/>
                                        </p:tgtEl>
                                        <p:attrNameLst>
                                          <p:attrName>style.visibility</p:attrName>
                                        </p:attrNameLst>
                                      </p:cBhvr>
                                      <p:to>
                                        <p:strVal val="visible"/>
                                      </p:to>
                                    </p:set>
                                    <p:animEffect transition="in" filter="wipe(down)">
                                      <p:cBhvr>
                                        <p:cTn id="21" dur="72">
                                          <p:stCondLst>
                                            <p:cond delay="0"/>
                                          </p:stCondLst>
                                        </p:cTn>
                                        <p:tgtEl>
                                          <p:spTgt spid="140"/>
                                        </p:tgtEl>
                                      </p:cBhvr>
                                    </p:animEffect>
                                    <p:anim calcmode="lin" valueType="num">
                                      <p:cBhvr>
                                        <p:cTn id="22" dur="228" tmFilter="0,0; 0.14,0.36; 0.43,0.73; 0.71,0.91; 1.0,1.0">
                                          <p:stCondLst>
                                            <p:cond delay="0"/>
                                          </p:stCondLst>
                                        </p:cTn>
                                        <p:tgtEl>
                                          <p:spTgt spid="140"/>
                                        </p:tgtEl>
                                        <p:attrNameLst>
                                          <p:attrName>ppt_x</p:attrName>
                                        </p:attrNameLst>
                                      </p:cBhvr>
                                      <p:tavLst>
                                        <p:tav tm="0">
                                          <p:val>
                                            <p:strVal val="#ppt_x-0.25"/>
                                          </p:val>
                                        </p:tav>
                                        <p:tav tm="100000">
                                          <p:val>
                                            <p:strVal val="#ppt_x"/>
                                          </p:val>
                                        </p:tav>
                                      </p:tavLst>
                                    </p:anim>
                                    <p:anim calcmode="lin" valueType="num">
                                      <p:cBhvr>
                                        <p:cTn id="23" dur="83" tmFilter="0.0,0.0; 0.25,0.07; 0.50,0.2; 0.75,0.467; 1.0,1.0">
                                          <p:stCondLst>
                                            <p:cond delay="0"/>
                                          </p:stCondLst>
                                        </p:cTn>
                                        <p:tgtEl>
                                          <p:spTgt spid="140"/>
                                        </p:tgtEl>
                                        <p:attrNameLst>
                                          <p:attrName>ppt_y</p:attrName>
                                        </p:attrNameLst>
                                      </p:cBhvr>
                                      <p:tavLst>
                                        <p:tav tm="0" fmla="#ppt_y-sin(pi*$)/3">
                                          <p:val>
                                            <p:fltVal val="0.5"/>
                                          </p:val>
                                        </p:tav>
                                        <p:tav tm="100000">
                                          <p:val>
                                            <p:fltVal val="1"/>
                                          </p:val>
                                        </p:tav>
                                      </p:tavLst>
                                    </p:anim>
                                    <p:anim calcmode="lin" valueType="num">
                                      <p:cBhvr>
                                        <p:cTn id="24" dur="83" tmFilter="0, 0; 0.125,0.2665; 0.25,0.4; 0.375,0.465; 0.5,0.5;  0.625,0.535; 0.75,0.6; 0.875,0.7335; 1,1">
                                          <p:stCondLst>
                                            <p:cond delay="83"/>
                                          </p:stCondLst>
                                        </p:cTn>
                                        <p:tgtEl>
                                          <p:spTgt spid="140"/>
                                        </p:tgtEl>
                                        <p:attrNameLst>
                                          <p:attrName>ppt_y</p:attrName>
                                        </p:attrNameLst>
                                      </p:cBhvr>
                                      <p:tavLst>
                                        <p:tav tm="0" fmla="#ppt_y-sin(pi*$)/9">
                                          <p:val>
                                            <p:fltVal val="0"/>
                                          </p:val>
                                        </p:tav>
                                        <p:tav tm="100000">
                                          <p:val>
                                            <p:fltVal val="1"/>
                                          </p:val>
                                        </p:tav>
                                      </p:tavLst>
                                    </p:anim>
                                    <p:anim calcmode="lin" valueType="num">
                                      <p:cBhvr>
                                        <p:cTn id="25" dur="41" tmFilter="0, 0; 0.125,0.2665; 0.25,0.4; 0.375,0.465; 0.5,0.5;  0.625,0.535; 0.75,0.6; 0.875,0.7335; 1,1">
                                          <p:stCondLst>
                                            <p:cond delay="166"/>
                                          </p:stCondLst>
                                        </p:cTn>
                                        <p:tgtEl>
                                          <p:spTgt spid="140"/>
                                        </p:tgtEl>
                                        <p:attrNameLst>
                                          <p:attrName>ppt_y</p:attrName>
                                        </p:attrNameLst>
                                      </p:cBhvr>
                                      <p:tavLst>
                                        <p:tav tm="0" fmla="#ppt_y-sin(pi*$)/27">
                                          <p:val>
                                            <p:fltVal val="0"/>
                                          </p:val>
                                        </p:tav>
                                        <p:tav tm="100000">
                                          <p:val>
                                            <p:fltVal val="1"/>
                                          </p:val>
                                        </p:tav>
                                      </p:tavLst>
                                    </p:anim>
                                    <p:anim calcmode="lin" valueType="num">
                                      <p:cBhvr>
                                        <p:cTn id="26" dur="21" tmFilter="0, 0; 0.125,0.2665; 0.25,0.4; 0.375,0.465; 0.5,0.5;  0.625,0.535; 0.75,0.6; 0.875,0.7335; 1,1">
                                          <p:stCondLst>
                                            <p:cond delay="207"/>
                                          </p:stCondLst>
                                        </p:cTn>
                                        <p:tgtEl>
                                          <p:spTgt spid="140"/>
                                        </p:tgtEl>
                                        <p:attrNameLst>
                                          <p:attrName>ppt_y</p:attrName>
                                        </p:attrNameLst>
                                      </p:cBhvr>
                                      <p:tavLst>
                                        <p:tav tm="0" fmla="#ppt_y-sin(pi*$)/81">
                                          <p:val>
                                            <p:fltVal val="0"/>
                                          </p:val>
                                        </p:tav>
                                        <p:tav tm="100000">
                                          <p:val>
                                            <p:fltVal val="1"/>
                                          </p:val>
                                        </p:tav>
                                      </p:tavLst>
                                    </p:anim>
                                    <p:animScale>
                                      <p:cBhvr>
                                        <p:cTn id="27" dur="3">
                                          <p:stCondLst>
                                            <p:cond delay="81"/>
                                          </p:stCondLst>
                                        </p:cTn>
                                        <p:tgtEl>
                                          <p:spTgt spid="140"/>
                                        </p:tgtEl>
                                      </p:cBhvr>
                                      <p:to x="100000" y="60000"/>
                                    </p:animScale>
                                    <p:animScale>
                                      <p:cBhvr>
                                        <p:cTn id="28" dur="21" decel="50000">
                                          <p:stCondLst>
                                            <p:cond delay="85"/>
                                          </p:stCondLst>
                                        </p:cTn>
                                        <p:tgtEl>
                                          <p:spTgt spid="140"/>
                                        </p:tgtEl>
                                      </p:cBhvr>
                                      <p:to x="100000" y="100000"/>
                                    </p:animScale>
                                    <p:animScale>
                                      <p:cBhvr>
                                        <p:cTn id="29" dur="3">
                                          <p:stCondLst>
                                            <p:cond delay="164"/>
                                          </p:stCondLst>
                                        </p:cTn>
                                        <p:tgtEl>
                                          <p:spTgt spid="140"/>
                                        </p:tgtEl>
                                      </p:cBhvr>
                                      <p:to x="100000" y="80000"/>
                                    </p:animScale>
                                    <p:animScale>
                                      <p:cBhvr>
                                        <p:cTn id="30" dur="21" decel="50000">
                                          <p:stCondLst>
                                            <p:cond delay="167"/>
                                          </p:stCondLst>
                                        </p:cTn>
                                        <p:tgtEl>
                                          <p:spTgt spid="140"/>
                                        </p:tgtEl>
                                      </p:cBhvr>
                                      <p:to x="100000" y="100000"/>
                                    </p:animScale>
                                    <p:animScale>
                                      <p:cBhvr>
                                        <p:cTn id="31" dur="3">
                                          <p:stCondLst>
                                            <p:cond delay="205"/>
                                          </p:stCondLst>
                                        </p:cTn>
                                        <p:tgtEl>
                                          <p:spTgt spid="140"/>
                                        </p:tgtEl>
                                      </p:cBhvr>
                                      <p:to x="100000" y="90000"/>
                                    </p:animScale>
                                    <p:animScale>
                                      <p:cBhvr>
                                        <p:cTn id="32" dur="21" decel="50000">
                                          <p:stCondLst>
                                            <p:cond delay="208"/>
                                          </p:stCondLst>
                                        </p:cTn>
                                        <p:tgtEl>
                                          <p:spTgt spid="140"/>
                                        </p:tgtEl>
                                      </p:cBhvr>
                                      <p:to x="100000" y="100000"/>
                                    </p:animScale>
                                    <p:animScale>
                                      <p:cBhvr>
                                        <p:cTn id="33" dur="3">
                                          <p:stCondLst>
                                            <p:cond delay="226"/>
                                          </p:stCondLst>
                                        </p:cTn>
                                        <p:tgtEl>
                                          <p:spTgt spid="140"/>
                                        </p:tgtEl>
                                      </p:cBhvr>
                                      <p:to x="100000" y="95000"/>
                                    </p:animScale>
                                    <p:animScale>
                                      <p:cBhvr>
                                        <p:cTn id="34" dur="21" decel="50000">
                                          <p:stCondLst>
                                            <p:cond delay="229"/>
                                          </p:stCondLst>
                                        </p:cTn>
                                        <p:tgtEl>
                                          <p:spTgt spid="140"/>
                                        </p:tgtEl>
                                      </p:cBhvr>
                                      <p:to x="100000" y="100000"/>
                                    </p:animScale>
                                  </p:childTnLst>
                                </p:cTn>
                              </p:par>
                            </p:childTnLst>
                          </p:cTn>
                        </p:par>
                        <p:par>
                          <p:cTn id="35" fill="hold">
                            <p:stCondLst>
                              <p:cond delay="250"/>
                            </p:stCondLst>
                            <p:childTnLst>
                              <p:par>
                                <p:cTn id="36" presetID="26" presetClass="entr" presetSubtype="0" fill="hold" grpId="0" nodeType="afterEffect">
                                  <p:stCondLst>
                                    <p:cond delay="0"/>
                                  </p:stCondLst>
                                  <p:childTnLst>
                                    <p:set>
                                      <p:cBhvr>
                                        <p:cTn id="37" dur="1" fill="hold">
                                          <p:stCondLst>
                                            <p:cond delay="0"/>
                                          </p:stCondLst>
                                        </p:cTn>
                                        <p:tgtEl>
                                          <p:spTgt spid="141"/>
                                        </p:tgtEl>
                                        <p:attrNameLst>
                                          <p:attrName>style.visibility</p:attrName>
                                        </p:attrNameLst>
                                      </p:cBhvr>
                                      <p:to>
                                        <p:strVal val="visible"/>
                                      </p:to>
                                    </p:set>
                                    <p:animEffect transition="in" filter="wipe(down)">
                                      <p:cBhvr>
                                        <p:cTn id="38" dur="71">
                                          <p:stCondLst>
                                            <p:cond delay="0"/>
                                          </p:stCondLst>
                                        </p:cTn>
                                        <p:tgtEl>
                                          <p:spTgt spid="141"/>
                                        </p:tgtEl>
                                      </p:cBhvr>
                                    </p:animEffect>
                                    <p:anim calcmode="lin" valueType="num">
                                      <p:cBhvr>
                                        <p:cTn id="39" dur="224" tmFilter="0,0; 0.14,0.36; 0.43,0.73; 0.71,0.91; 1.0,1.0">
                                          <p:stCondLst>
                                            <p:cond delay="0"/>
                                          </p:stCondLst>
                                        </p:cTn>
                                        <p:tgtEl>
                                          <p:spTgt spid="141"/>
                                        </p:tgtEl>
                                        <p:attrNameLst>
                                          <p:attrName>ppt_x</p:attrName>
                                        </p:attrNameLst>
                                      </p:cBhvr>
                                      <p:tavLst>
                                        <p:tav tm="0">
                                          <p:val>
                                            <p:strVal val="#ppt_x-0.25"/>
                                          </p:val>
                                        </p:tav>
                                        <p:tav tm="100000">
                                          <p:val>
                                            <p:strVal val="#ppt_x"/>
                                          </p:val>
                                        </p:tav>
                                      </p:tavLst>
                                    </p:anim>
                                    <p:anim calcmode="lin" valueType="num">
                                      <p:cBhvr>
                                        <p:cTn id="40" dur="82" tmFilter="0.0,0.0; 0.25,0.07; 0.50,0.2; 0.75,0.467; 1.0,1.0">
                                          <p:stCondLst>
                                            <p:cond delay="0"/>
                                          </p:stCondLst>
                                        </p:cTn>
                                        <p:tgtEl>
                                          <p:spTgt spid="141"/>
                                        </p:tgtEl>
                                        <p:attrNameLst>
                                          <p:attrName>ppt_y</p:attrName>
                                        </p:attrNameLst>
                                      </p:cBhvr>
                                      <p:tavLst>
                                        <p:tav tm="0" fmla="#ppt_y-sin(pi*$)/3">
                                          <p:val>
                                            <p:fltVal val="0.5"/>
                                          </p:val>
                                        </p:tav>
                                        <p:tav tm="100000">
                                          <p:val>
                                            <p:fltVal val="1"/>
                                          </p:val>
                                        </p:tav>
                                      </p:tavLst>
                                    </p:anim>
                                    <p:anim calcmode="lin" valueType="num">
                                      <p:cBhvr>
                                        <p:cTn id="41" dur="82" tmFilter="0, 0; 0.125,0.2665; 0.25,0.4; 0.375,0.465; 0.5,0.5;  0.625,0.535; 0.75,0.6; 0.875,0.7335; 1,1">
                                          <p:stCondLst>
                                            <p:cond delay="82"/>
                                          </p:stCondLst>
                                        </p:cTn>
                                        <p:tgtEl>
                                          <p:spTgt spid="141"/>
                                        </p:tgtEl>
                                        <p:attrNameLst>
                                          <p:attrName>ppt_y</p:attrName>
                                        </p:attrNameLst>
                                      </p:cBhvr>
                                      <p:tavLst>
                                        <p:tav tm="0" fmla="#ppt_y-sin(pi*$)/9">
                                          <p:val>
                                            <p:fltVal val="0"/>
                                          </p:val>
                                        </p:tav>
                                        <p:tav tm="100000">
                                          <p:val>
                                            <p:fltVal val="1"/>
                                          </p:val>
                                        </p:tav>
                                      </p:tavLst>
                                    </p:anim>
                                    <p:anim calcmode="lin" valueType="num">
                                      <p:cBhvr>
                                        <p:cTn id="42" dur="2" tmFilter="0, 0; 0.125,0.2665; 0.25,0.4; 0.375,0.465; 0.5,0.5;  0.625,0.535; 0.75,0.6; 0.875,0.7335; 1,1">
                                          <p:stCondLst>
                                            <p:cond delay="163"/>
                                          </p:stCondLst>
                                        </p:cTn>
                                        <p:tgtEl>
                                          <p:spTgt spid="141"/>
                                        </p:tgtEl>
                                        <p:attrNameLst>
                                          <p:attrName>ppt_y</p:attrName>
                                        </p:attrNameLst>
                                      </p:cBhvr>
                                      <p:tavLst>
                                        <p:tav tm="0" fmla="#ppt_y-sin(pi*$)/27">
                                          <p:val>
                                            <p:fltVal val="0"/>
                                          </p:val>
                                        </p:tav>
                                        <p:tav tm="100000">
                                          <p:val>
                                            <p:fltVal val="1"/>
                                          </p:val>
                                        </p:tav>
                                      </p:tavLst>
                                    </p:anim>
                                    <p:anim calcmode="lin" valueType="num">
                                      <p:cBhvr>
                                        <p:cTn id="43" dur="1" tmFilter="0, 0; 0.125,0.2665; 0.25,0.4; 0.375,0.465; 0.5,0.5;  0.625,0.535; 0.75,0.6; 0.875,0.7335; 1,1">
                                          <p:stCondLst>
                                            <p:cond delay="249"/>
                                          </p:stCondLst>
                                        </p:cTn>
                                        <p:tgtEl>
                                          <p:spTgt spid="141"/>
                                        </p:tgtEl>
                                        <p:attrNameLst>
                                          <p:attrName>ppt_y</p:attrName>
                                        </p:attrNameLst>
                                      </p:cBhvr>
                                      <p:tavLst>
                                        <p:tav tm="0" fmla="#ppt_y-sin(pi*$)/81">
                                          <p:val>
                                            <p:fltVal val="0"/>
                                          </p:val>
                                        </p:tav>
                                        <p:tav tm="100000">
                                          <p:val>
                                            <p:fltVal val="1"/>
                                          </p:val>
                                        </p:tav>
                                      </p:tavLst>
                                    </p:anim>
                                    <p:animScale>
                                      <p:cBhvr>
                                        <p:cTn id="44" dur="1">
                                          <p:stCondLst>
                                            <p:cond delay="80"/>
                                          </p:stCondLst>
                                        </p:cTn>
                                        <p:tgtEl>
                                          <p:spTgt spid="141"/>
                                        </p:tgtEl>
                                      </p:cBhvr>
                                      <p:to x="100000" y="60000"/>
                                    </p:animScale>
                                    <p:animScale>
                                      <p:cBhvr>
                                        <p:cTn id="45" dur="1" decel="50000">
                                          <p:stCondLst>
                                            <p:cond delay="83"/>
                                          </p:stCondLst>
                                        </p:cTn>
                                        <p:tgtEl>
                                          <p:spTgt spid="141"/>
                                        </p:tgtEl>
                                      </p:cBhvr>
                                      <p:to x="100000" y="100000"/>
                                    </p:animScale>
                                    <p:animScale>
                                      <p:cBhvr>
                                        <p:cTn id="46" dur="1">
                                          <p:stCondLst>
                                            <p:cond delay="161"/>
                                          </p:stCondLst>
                                        </p:cTn>
                                        <p:tgtEl>
                                          <p:spTgt spid="141"/>
                                        </p:tgtEl>
                                      </p:cBhvr>
                                      <p:to x="100000" y="80000"/>
                                    </p:animScale>
                                    <p:animScale>
                                      <p:cBhvr>
                                        <p:cTn id="47" dur="1" decel="50000">
                                          <p:stCondLst>
                                            <p:cond delay="164"/>
                                          </p:stCondLst>
                                        </p:cTn>
                                        <p:tgtEl>
                                          <p:spTgt spid="141"/>
                                        </p:tgtEl>
                                      </p:cBhvr>
                                      <p:to x="100000" y="100000"/>
                                    </p:animScale>
                                    <p:animScale>
                                      <p:cBhvr>
                                        <p:cTn id="48" dur="1">
                                          <p:stCondLst>
                                            <p:cond delay="249"/>
                                          </p:stCondLst>
                                        </p:cTn>
                                        <p:tgtEl>
                                          <p:spTgt spid="141"/>
                                        </p:tgtEl>
                                      </p:cBhvr>
                                      <p:to x="100000" y="90000"/>
                                    </p:animScale>
                                    <p:animScale>
                                      <p:cBhvr>
                                        <p:cTn id="49" dur="1" decel="50000">
                                          <p:stCondLst>
                                            <p:cond delay="249"/>
                                          </p:stCondLst>
                                        </p:cTn>
                                        <p:tgtEl>
                                          <p:spTgt spid="141"/>
                                        </p:tgtEl>
                                      </p:cBhvr>
                                      <p:to x="100000" y="100000"/>
                                    </p:animScale>
                                    <p:animScale>
                                      <p:cBhvr>
                                        <p:cTn id="50" dur="1">
                                          <p:stCondLst>
                                            <p:cond delay="249"/>
                                          </p:stCondLst>
                                        </p:cTn>
                                        <p:tgtEl>
                                          <p:spTgt spid="141"/>
                                        </p:tgtEl>
                                      </p:cBhvr>
                                      <p:to x="100000" y="95000"/>
                                    </p:animScale>
                                    <p:animScale>
                                      <p:cBhvr>
                                        <p:cTn id="51" dur="1" decel="50000">
                                          <p:stCondLst>
                                            <p:cond delay="249"/>
                                          </p:stCondLst>
                                        </p:cTn>
                                        <p:tgtEl>
                                          <p:spTgt spid="141"/>
                                        </p:tgtEl>
                                      </p:cBhvr>
                                      <p:to x="100000" y="100000"/>
                                    </p:animScale>
                                  </p:childTnLst>
                                </p:cTn>
                              </p:par>
                            </p:childTnLst>
                          </p:cTn>
                        </p:par>
                        <p:par>
                          <p:cTn id="52" fill="hold">
                            <p:stCondLst>
                              <p:cond delay="500"/>
                            </p:stCondLst>
                            <p:childTnLst>
                              <p:par>
                                <p:cTn id="53" presetID="53" presetClass="entr" presetSubtype="16" fill="hold" grpId="0" nodeType="afterEffect">
                                  <p:stCondLst>
                                    <p:cond delay="0"/>
                                  </p:stCondLst>
                                  <p:childTnLst>
                                    <p:set>
                                      <p:cBhvr>
                                        <p:cTn id="54" dur="1" fill="hold">
                                          <p:stCondLst>
                                            <p:cond delay="0"/>
                                          </p:stCondLst>
                                        </p:cTn>
                                        <p:tgtEl>
                                          <p:spTgt spid="139"/>
                                        </p:tgtEl>
                                        <p:attrNameLst>
                                          <p:attrName>style.visibility</p:attrName>
                                        </p:attrNameLst>
                                      </p:cBhvr>
                                      <p:to>
                                        <p:strVal val="visible"/>
                                      </p:to>
                                    </p:set>
                                    <p:anim calcmode="lin" valueType="num">
                                      <p:cBhvr>
                                        <p:cTn id="55" dur="1000" fill="hold"/>
                                        <p:tgtEl>
                                          <p:spTgt spid="139"/>
                                        </p:tgtEl>
                                        <p:attrNameLst>
                                          <p:attrName>ppt_w</p:attrName>
                                        </p:attrNameLst>
                                      </p:cBhvr>
                                      <p:tavLst>
                                        <p:tav tm="0">
                                          <p:val>
                                            <p:fltVal val="0"/>
                                          </p:val>
                                        </p:tav>
                                        <p:tav tm="100000">
                                          <p:val>
                                            <p:strVal val="#ppt_w"/>
                                          </p:val>
                                        </p:tav>
                                      </p:tavLst>
                                    </p:anim>
                                    <p:anim calcmode="lin" valueType="num">
                                      <p:cBhvr>
                                        <p:cTn id="56" dur="1000" fill="hold"/>
                                        <p:tgtEl>
                                          <p:spTgt spid="139"/>
                                        </p:tgtEl>
                                        <p:attrNameLst>
                                          <p:attrName>ppt_h</p:attrName>
                                        </p:attrNameLst>
                                      </p:cBhvr>
                                      <p:tavLst>
                                        <p:tav tm="0">
                                          <p:val>
                                            <p:fltVal val="0"/>
                                          </p:val>
                                        </p:tav>
                                        <p:tav tm="100000">
                                          <p:val>
                                            <p:strVal val="#ppt_h"/>
                                          </p:val>
                                        </p:tav>
                                      </p:tavLst>
                                    </p:anim>
                                    <p:animEffect transition="in" filter="fade">
                                      <p:cBhvr>
                                        <p:cTn id="57" dur="1000"/>
                                        <p:tgtEl>
                                          <p:spTgt spid="139"/>
                                        </p:tgtEl>
                                      </p:cBhvr>
                                    </p:animEffect>
                                  </p:childTnLst>
                                </p:cTn>
                              </p:par>
                            </p:childTnLst>
                          </p:cTn>
                        </p:par>
                        <p:par>
                          <p:cTn id="58" fill="hold">
                            <p:stCondLst>
                              <p:cond delay="1500"/>
                            </p:stCondLst>
                            <p:childTnLst>
                              <p:par>
                                <p:cTn id="59" presetID="2" presetClass="entr" presetSubtype="2" fill="hold" nodeType="afterEffect">
                                  <p:stCondLst>
                                    <p:cond delay="0"/>
                                  </p:stCondLst>
                                  <p:childTnLst>
                                    <p:set>
                                      <p:cBhvr>
                                        <p:cTn id="60" dur="1" fill="hold">
                                          <p:stCondLst>
                                            <p:cond delay="0"/>
                                          </p:stCondLst>
                                        </p:cTn>
                                        <p:tgtEl>
                                          <p:spTgt spid="46"/>
                                        </p:tgtEl>
                                        <p:attrNameLst>
                                          <p:attrName>style.visibility</p:attrName>
                                        </p:attrNameLst>
                                      </p:cBhvr>
                                      <p:to>
                                        <p:strVal val="visible"/>
                                      </p:to>
                                    </p:set>
                                    <p:anim calcmode="lin" valueType="num">
                                      <p:cBhvr additive="base">
                                        <p:cTn id="61" dur="500" fill="hold"/>
                                        <p:tgtEl>
                                          <p:spTgt spid="46"/>
                                        </p:tgtEl>
                                        <p:attrNameLst>
                                          <p:attrName>ppt_x</p:attrName>
                                        </p:attrNameLst>
                                      </p:cBhvr>
                                      <p:tavLst>
                                        <p:tav tm="0">
                                          <p:val>
                                            <p:strVal val="1+#ppt_w/2"/>
                                          </p:val>
                                        </p:tav>
                                        <p:tav tm="100000">
                                          <p:val>
                                            <p:strVal val="#ppt_x"/>
                                          </p:val>
                                        </p:tav>
                                      </p:tavLst>
                                    </p:anim>
                                    <p:anim calcmode="lin" valueType="num">
                                      <p:cBhvr additive="base">
                                        <p:cTn id="62" dur="500" fill="hold"/>
                                        <p:tgtEl>
                                          <p:spTgt spid="46"/>
                                        </p:tgtEl>
                                        <p:attrNameLst>
                                          <p:attrName>ppt_y</p:attrName>
                                        </p:attrNameLst>
                                      </p:cBhvr>
                                      <p:tavLst>
                                        <p:tav tm="0">
                                          <p:val>
                                            <p:strVal val="#ppt_y"/>
                                          </p:val>
                                        </p:tav>
                                        <p:tav tm="100000">
                                          <p:val>
                                            <p:strVal val="#ppt_y"/>
                                          </p:val>
                                        </p:tav>
                                      </p:tavLst>
                                    </p:anim>
                                  </p:childTnLst>
                                </p:cTn>
                              </p:par>
                            </p:childTnLst>
                          </p:cTn>
                        </p:par>
                        <p:par>
                          <p:cTn id="63" fill="hold">
                            <p:stCondLst>
                              <p:cond delay="2000"/>
                            </p:stCondLst>
                            <p:childTnLst>
                              <p:par>
                                <p:cTn id="64" presetID="2" presetClass="entr" presetSubtype="2" fill="hold" nodeType="afterEffect">
                                  <p:stCondLst>
                                    <p:cond delay="0"/>
                                  </p:stCondLst>
                                  <p:childTnLst>
                                    <p:set>
                                      <p:cBhvr>
                                        <p:cTn id="65" dur="1" fill="hold">
                                          <p:stCondLst>
                                            <p:cond delay="0"/>
                                          </p:stCondLst>
                                        </p:cTn>
                                        <p:tgtEl>
                                          <p:spTgt spid="48"/>
                                        </p:tgtEl>
                                        <p:attrNameLst>
                                          <p:attrName>style.visibility</p:attrName>
                                        </p:attrNameLst>
                                      </p:cBhvr>
                                      <p:to>
                                        <p:strVal val="visible"/>
                                      </p:to>
                                    </p:set>
                                    <p:anim calcmode="lin" valueType="num">
                                      <p:cBhvr additive="base">
                                        <p:cTn id="66" dur="500" fill="hold"/>
                                        <p:tgtEl>
                                          <p:spTgt spid="48"/>
                                        </p:tgtEl>
                                        <p:attrNameLst>
                                          <p:attrName>ppt_x</p:attrName>
                                        </p:attrNameLst>
                                      </p:cBhvr>
                                      <p:tavLst>
                                        <p:tav tm="0">
                                          <p:val>
                                            <p:strVal val="1+#ppt_w/2"/>
                                          </p:val>
                                        </p:tav>
                                        <p:tav tm="100000">
                                          <p:val>
                                            <p:strVal val="#ppt_x"/>
                                          </p:val>
                                        </p:tav>
                                      </p:tavLst>
                                    </p:anim>
                                    <p:anim calcmode="lin" valueType="num">
                                      <p:cBhvr additive="base">
                                        <p:cTn id="67" dur="500" fill="hold"/>
                                        <p:tgtEl>
                                          <p:spTgt spid="4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 grpId="0" animBg="1"/>
      <p:bldP spid="140" grpId="0" animBg="1"/>
      <p:bldP spid="14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58"/>
        <p:cNvGrpSpPr/>
        <p:nvPr/>
      </p:nvGrpSpPr>
      <p:grpSpPr>
        <a:xfrm>
          <a:off x="0" y="0"/>
          <a:ext cx="0" cy="0"/>
          <a:chOff x="0" y="0"/>
          <a:chExt cx="0" cy="0"/>
        </a:xfrm>
      </p:grpSpPr>
      <p:pic>
        <p:nvPicPr>
          <p:cNvPr id="42" name="图片 5">
            <a:extLst>
              <a:ext uri="{FF2B5EF4-FFF2-40B4-BE49-F238E27FC236}">
                <a16:creationId xmlns:a16="http://schemas.microsoft.com/office/drawing/2014/main" xmlns="" id="{4CDBE607-8D8F-44BB-8B3B-5AF761B31A9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4839"/>
          <a:stretch/>
        </p:blipFill>
        <p:spPr>
          <a:xfrm>
            <a:off x="26550" y="3761140"/>
            <a:ext cx="9117450" cy="1382360"/>
          </a:xfrm>
          <a:prstGeom prst="rect">
            <a:avLst/>
          </a:prstGeom>
        </p:spPr>
      </p:pic>
      <p:pic>
        <p:nvPicPr>
          <p:cNvPr id="43" name="图片 13">
            <a:extLst>
              <a:ext uri="{FF2B5EF4-FFF2-40B4-BE49-F238E27FC236}">
                <a16:creationId xmlns:a16="http://schemas.microsoft.com/office/drawing/2014/main" xmlns="" id="{7E0BEB75-1504-4980-8136-6C47A17CAA80}"/>
              </a:ext>
            </a:extLst>
          </p:cNvPr>
          <p:cNvPicPr>
            <a:picLocks noChangeAspect="1"/>
          </p:cNvPicPr>
          <p:nvPr/>
        </p:nvPicPr>
        <p:blipFill rotWithShape="1">
          <a:blip r:embed="rId4">
            <a:clrChange>
              <a:clrFrom>
                <a:srgbClr val="FFFFFF"/>
              </a:clrFrom>
              <a:clrTo>
                <a:srgbClr val="FFFFFF">
                  <a:alpha val="0"/>
                </a:srgbClr>
              </a:clrTo>
            </a:clrChange>
          </a:blip>
          <a:srcRect r="-1835"/>
          <a:stretch/>
        </p:blipFill>
        <p:spPr>
          <a:xfrm flipH="1">
            <a:off x="7440053" y="139450"/>
            <a:ext cx="1544342" cy="1366569"/>
          </a:xfrm>
          <a:prstGeom prst="rect">
            <a:avLst/>
          </a:prstGeom>
        </p:spPr>
      </p:pic>
      <p:pic>
        <p:nvPicPr>
          <p:cNvPr id="45" name="图片 13">
            <a:extLst>
              <a:ext uri="{FF2B5EF4-FFF2-40B4-BE49-F238E27FC236}">
                <a16:creationId xmlns:a16="http://schemas.microsoft.com/office/drawing/2014/main" xmlns="" id="{35F77AF2-CCC1-4C85-90C0-B6F0B516A3DD}"/>
              </a:ext>
            </a:extLst>
          </p:cNvPr>
          <p:cNvPicPr>
            <a:picLocks noChangeAspect="1"/>
          </p:cNvPicPr>
          <p:nvPr/>
        </p:nvPicPr>
        <p:blipFill rotWithShape="1">
          <a:blip r:embed="rId4">
            <a:clrChange>
              <a:clrFrom>
                <a:srgbClr val="FFFFFF"/>
              </a:clrFrom>
              <a:clrTo>
                <a:srgbClr val="FFFFFF">
                  <a:alpha val="0"/>
                </a:srgbClr>
              </a:clrTo>
            </a:clrChange>
          </a:blip>
          <a:srcRect r="-1835"/>
          <a:stretch/>
        </p:blipFill>
        <p:spPr>
          <a:xfrm>
            <a:off x="444682" y="337001"/>
            <a:ext cx="1544342" cy="1366569"/>
          </a:xfrm>
          <a:prstGeom prst="rect">
            <a:avLst/>
          </a:prstGeom>
        </p:spPr>
      </p:pic>
      <p:grpSp>
        <p:nvGrpSpPr>
          <p:cNvPr id="106" name="Google Shape;342;p6">
            <a:extLst>
              <a:ext uri="{FF2B5EF4-FFF2-40B4-BE49-F238E27FC236}">
                <a16:creationId xmlns:a16="http://schemas.microsoft.com/office/drawing/2014/main" xmlns="" id="{03A3D6C1-FAB2-4400-9892-E4BFBAC98E9A}"/>
              </a:ext>
            </a:extLst>
          </p:cNvPr>
          <p:cNvGrpSpPr/>
          <p:nvPr/>
        </p:nvGrpSpPr>
        <p:grpSpPr>
          <a:xfrm rot="-2429888" flipH="1">
            <a:off x="8399911" y="4231103"/>
            <a:ext cx="884430" cy="658938"/>
            <a:chOff x="8054181" y="220421"/>
            <a:chExt cx="884462" cy="658961"/>
          </a:xfrm>
        </p:grpSpPr>
        <p:sp>
          <p:nvSpPr>
            <p:cNvPr id="107" name="Google Shape;343;p6">
              <a:extLst>
                <a:ext uri="{FF2B5EF4-FFF2-40B4-BE49-F238E27FC236}">
                  <a16:creationId xmlns:a16="http://schemas.microsoft.com/office/drawing/2014/main" xmlns="" id="{AF178690-1B4A-4DF9-8C1A-243A8D5F3C1E}"/>
                </a:ext>
              </a:extLst>
            </p:cNvPr>
            <p:cNvSpPr/>
            <p:nvPr/>
          </p:nvSpPr>
          <p:spPr>
            <a:xfrm>
              <a:off x="8054181" y="220421"/>
              <a:ext cx="869711" cy="658961"/>
            </a:xfrm>
            <a:custGeom>
              <a:avLst/>
              <a:gdLst/>
              <a:ahLst/>
              <a:cxnLst/>
              <a:rect l="l" t="t" r="r" b="b"/>
              <a:pathLst>
                <a:path w="5307" h="4021" extrusionOk="0">
                  <a:moveTo>
                    <a:pt x="1428" y="0"/>
                  </a:moveTo>
                  <a:cubicBezTo>
                    <a:pt x="1323" y="0"/>
                    <a:pt x="1218" y="45"/>
                    <a:pt x="1195" y="149"/>
                  </a:cubicBezTo>
                  <a:cubicBezTo>
                    <a:pt x="1123" y="312"/>
                    <a:pt x="1322" y="512"/>
                    <a:pt x="1231" y="675"/>
                  </a:cubicBezTo>
                  <a:cubicBezTo>
                    <a:pt x="1213" y="693"/>
                    <a:pt x="1195" y="711"/>
                    <a:pt x="1141" y="747"/>
                  </a:cubicBezTo>
                  <a:cubicBezTo>
                    <a:pt x="1097" y="766"/>
                    <a:pt x="1050" y="774"/>
                    <a:pt x="1003" y="774"/>
                  </a:cubicBezTo>
                  <a:cubicBezTo>
                    <a:pt x="915" y="774"/>
                    <a:pt x="825" y="746"/>
                    <a:pt x="743" y="711"/>
                  </a:cubicBezTo>
                  <a:cubicBezTo>
                    <a:pt x="598" y="656"/>
                    <a:pt x="471" y="584"/>
                    <a:pt x="326" y="584"/>
                  </a:cubicBezTo>
                  <a:cubicBezTo>
                    <a:pt x="199" y="584"/>
                    <a:pt x="36" y="656"/>
                    <a:pt x="18" y="783"/>
                  </a:cubicBezTo>
                  <a:cubicBezTo>
                    <a:pt x="0" y="892"/>
                    <a:pt x="54" y="982"/>
                    <a:pt x="127" y="1073"/>
                  </a:cubicBezTo>
                  <a:cubicBezTo>
                    <a:pt x="235" y="1218"/>
                    <a:pt x="398" y="1308"/>
                    <a:pt x="561" y="1381"/>
                  </a:cubicBezTo>
                  <a:cubicBezTo>
                    <a:pt x="652" y="1417"/>
                    <a:pt x="779" y="1435"/>
                    <a:pt x="815" y="1562"/>
                  </a:cubicBezTo>
                  <a:cubicBezTo>
                    <a:pt x="851" y="1671"/>
                    <a:pt x="743" y="1779"/>
                    <a:pt x="652" y="1852"/>
                  </a:cubicBezTo>
                  <a:cubicBezTo>
                    <a:pt x="561" y="1924"/>
                    <a:pt x="453" y="2033"/>
                    <a:pt x="471" y="2141"/>
                  </a:cubicBezTo>
                  <a:cubicBezTo>
                    <a:pt x="471" y="2232"/>
                    <a:pt x="561" y="2286"/>
                    <a:pt x="634" y="2304"/>
                  </a:cubicBezTo>
                  <a:cubicBezTo>
                    <a:pt x="652" y="2310"/>
                    <a:pt x="674" y="2312"/>
                    <a:pt x="698" y="2312"/>
                  </a:cubicBezTo>
                  <a:cubicBezTo>
                    <a:pt x="747" y="2312"/>
                    <a:pt x="803" y="2304"/>
                    <a:pt x="851" y="2304"/>
                  </a:cubicBezTo>
                  <a:lnTo>
                    <a:pt x="1539" y="2232"/>
                  </a:lnTo>
                  <a:cubicBezTo>
                    <a:pt x="1666" y="2232"/>
                    <a:pt x="1847" y="2232"/>
                    <a:pt x="1902" y="2377"/>
                  </a:cubicBezTo>
                  <a:cubicBezTo>
                    <a:pt x="1938" y="2504"/>
                    <a:pt x="1829" y="2612"/>
                    <a:pt x="1720" y="2703"/>
                  </a:cubicBezTo>
                  <a:cubicBezTo>
                    <a:pt x="1594" y="2793"/>
                    <a:pt x="1485" y="2920"/>
                    <a:pt x="1539" y="3047"/>
                  </a:cubicBezTo>
                  <a:cubicBezTo>
                    <a:pt x="1557" y="3101"/>
                    <a:pt x="1576" y="3119"/>
                    <a:pt x="1630" y="3137"/>
                  </a:cubicBezTo>
                  <a:cubicBezTo>
                    <a:pt x="1693" y="3183"/>
                    <a:pt x="1770" y="3201"/>
                    <a:pt x="1852" y="3201"/>
                  </a:cubicBezTo>
                  <a:cubicBezTo>
                    <a:pt x="1933" y="3201"/>
                    <a:pt x="2019" y="3183"/>
                    <a:pt x="2101" y="3156"/>
                  </a:cubicBezTo>
                  <a:cubicBezTo>
                    <a:pt x="2391" y="3101"/>
                    <a:pt x="2680" y="3011"/>
                    <a:pt x="2988" y="2974"/>
                  </a:cubicBezTo>
                  <a:cubicBezTo>
                    <a:pt x="3115" y="2974"/>
                    <a:pt x="3278" y="3011"/>
                    <a:pt x="3314" y="3137"/>
                  </a:cubicBezTo>
                  <a:cubicBezTo>
                    <a:pt x="3368" y="3282"/>
                    <a:pt x="3224" y="3391"/>
                    <a:pt x="3097" y="3463"/>
                  </a:cubicBezTo>
                  <a:cubicBezTo>
                    <a:pt x="2952" y="3518"/>
                    <a:pt x="2807" y="3608"/>
                    <a:pt x="2807" y="3753"/>
                  </a:cubicBezTo>
                  <a:cubicBezTo>
                    <a:pt x="2807" y="3862"/>
                    <a:pt x="2898" y="3952"/>
                    <a:pt x="2988" y="4007"/>
                  </a:cubicBezTo>
                  <a:cubicBezTo>
                    <a:pt x="3033" y="4016"/>
                    <a:pt x="3083" y="4020"/>
                    <a:pt x="3135" y="4020"/>
                  </a:cubicBezTo>
                  <a:cubicBezTo>
                    <a:pt x="3187" y="4020"/>
                    <a:pt x="3242" y="4016"/>
                    <a:pt x="3296" y="4007"/>
                  </a:cubicBezTo>
                  <a:cubicBezTo>
                    <a:pt x="3839" y="3880"/>
                    <a:pt x="4383" y="3590"/>
                    <a:pt x="4944" y="3391"/>
                  </a:cubicBezTo>
                  <a:cubicBezTo>
                    <a:pt x="5306" y="3210"/>
                    <a:pt x="5234" y="2413"/>
                    <a:pt x="5197" y="2069"/>
                  </a:cubicBezTo>
                  <a:cubicBezTo>
                    <a:pt x="5179" y="1960"/>
                    <a:pt x="5143" y="1834"/>
                    <a:pt x="5053" y="1743"/>
                  </a:cubicBezTo>
                  <a:cubicBezTo>
                    <a:pt x="4995" y="1685"/>
                    <a:pt x="4915" y="1642"/>
                    <a:pt x="4841" y="1642"/>
                  </a:cubicBezTo>
                  <a:cubicBezTo>
                    <a:pt x="4799" y="1642"/>
                    <a:pt x="4759" y="1656"/>
                    <a:pt x="4727" y="1689"/>
                  </a:cubicBezTo>
                  <a:cubicBezTo>
                    <a:pt x="4654" y="1761"/>
                    <a:pt x="4654" y="1870"/>
                    <a:pt x="4600" y="1960"/>
                  </a:cubicBezTo>
                  <a:cubicBezTo>
                    <a:pt x="4569" y="2039"/>
                    <a:pt x="4497" y="2130"/>
                    <a:pt x="4419" y="2130"/>
                  </a:cubicBezTo>
                  <a:cubicBezTo>
                    <a:pt x="4407" y="2130"/>
                    <a:pt x="4395" y="2128"/>
                    <a:pt x="4383" y="2123"/>
                  </a:cubicBezTo>
                  <a:cubicBezTo>
                    <a:pt x="4328" y="2105"/>
                    <a:pt x="4310" y="2033"/>
                    <a:pt x="4292" y="1960"/>
                  </a:cubicBezTo>
                  <a:cubicBezTo>
                    <a:pt x="4256" y="1761"/>
                    <a:pt x="4256" y="1580"/>
                    <a:pt x="4256" y="1381"/>
                  </a:cubicBezTo>
                  <a:cubicBezTo>
                    <a:pt x="4256" y="1164"/>
                    <a:pt x="4201" y="964"/>
                    <a:pt x="4057" y="838"/>
                  </a:cubicBezTo>
                  <a:cubicBezTo>
                    <a:pt x="4008" y="776"/>
                    <a:pt x="3925" y="732"/>
                    <a:pt x="3849" y="732"/>
                  </a:cubicBezTo>
                  <a:cubicBezTo>
                    <a:pt x="3813" y="732"/>
                    <a:pt x="3778" y="742"/>
                    <a:pt x="3749" y="765"/>
                  </a:cubicBezTo>
                  <a:cubicBezTo>
                    <a:pt x="3604" y="838"/>
                    <a:pt x="3640" y="1019"/>
                    <a:pt x="3640" y="1164"/>
                  </a:cubicBezTo>
                  <a:cubicBezTo>
                    <a:pt x="3640" y="1254"/>
                    <a:pt x="3622" y="1345"/>
                    <a:pt x="3550" y="1417"/>
                  </a:cubicBezTo>
                  <a:cubicBezTo>
                    <a:pt x="3497" y="1456"/>
                    <a:pt x="3436" y="1486"/>
                    <a:pt x="3371" y="1486"/>
                  </a:cubicBezTo>
                  <a:cubicBezTo>
                    <a:pt x="3347" y="1486"/>
                    <a:pt x="3321" y="1481"/>
                    <a:pt x="3296" y="1471"/>
                  </a:cubicBezTo>
                  <a:cubicBezTo>
                    <a:pt x="3187" y="1417"/>
                    <a:pt x="3169" y="1290"/>
                    <a:pt x="3133" y="1145"/>
                  </a:cubicBezTo>
                  <a:cubicBezTo>
                    <a:pt x="3133" y="946"/>
                    <a:pt x="3097" y="765"/>
                    <a:pt x="3042" y="584"/>
                  </a:cubicBezTo>
                  <a:cubicBezTo>
                    <a:pt x="3024" y="421"/>
                    <a:pt x="2952" y="258"/>
                    <a:pt x="2843" y="167"/>
                  </a:cubicBezTo>
                  <a:cubicBezTo>
                    <a:pt x="2795" y="128"/>
                    <a:pt x="2723" y="105"/>
                    <a:pt x="2652" y="105"/>
                  </a:cubicBezTo>
                  <a:cubicBezTo>
                    <a:pt x="2562" y="105"/>
                    <a:pt x="2475" y="141"/>
                    <a:pt x="2445" y="222"/>
                  </a:cubicBezTo>
                  <a:cubicBezTo>
                    <a:pt x="2391" y="330"/>
                    <a:pt x="2409" y="439"/>
                    <a:pt x="2445" y="566"/>
                  </a:cubicBezTo>
                  <a:cubicBezTo>
                    <a:pt x="2463" y="675"/>
                    <a:pt x="2463" y="801"/>
                    <a:pt x="2354" y="856"/>
                  </a:cubicBezTo>
                  <a:cubicBezTo>
                    <a:pt x="2336" y="860"/>
                    <a:pt x="2317" y="862"/>
                    <a:pt x="2297" y="862"/>
                  </a:cubicBezTo>
                  <a:cubicBezTo>
                    <a:pt x="2238" y="862"/>
                    <a:pt x="2173" y="842"/>
                    <a:pt x="2119" y="801"/>
                  </a:cubicBezTo>
                  <a:cubicBezTo>
                    <a:pt x="1992" y="711"/>
                    <a:pt x="1938" y="566"/>
                    <a:pt x="1865" y="421"/>
                  </a:cubicBezTo>
                  <a:cubicBezTo>
                    <a:pt x="1811" y="294"/>
                    <a:pt x="1739" y="131"/>
                    <a:pt x="1594" y="41"/>
                  </a:cubicBezTo>
                  <a:cubicBezTo>
                    <a:pt x="1548" y="15"/>
                    <a:pt x="1488" y="0"/>
                    <a:pt x="14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344;p6">
              <a:extLst>
                <a:ext uri="{FF2B5EF4-FFF2-40B4-BE49-F238E27FC236}">
                  <a16:creationId xmlns:a16="http://schemas.microsoft.com/office/drawing/2014/main" xmlns="" id="{4C73CDCA-784C-4D8F-84A5-281CCDDD9658}"/>
                </a:ext>
              </a:extLst>
            </p:cNvPr>
            <p:cNvSpPr/>
            <p:nvPr/>
          </p:nvSpPr>
          <p:spPr>
            <a:xfrm>
              <a:off x="8261818" y="419864"/>
              <a:ext cx="676824" cy="415764"/>
            </a:xfrm>
            <a:custGeom>
              <a:avLst/>
              <a:gdLst/>
              <a:ahLst/>
              <a:cxnLst/>
              <a:rect l="l" t="t" r="r" b="b"/>
              <a:pathLst>
                <a:path w="4130" h="2537" fill="none" extrusionOk="0">
                  <a:moveTo>
                    <a:pt x="4130" y="2536"/>
                  </a:moveTo>
                  <a:cubicBezTo>
                    <a:pt x="2916" y="1450"/>
                    <a:pt x="1504" y="580"/>
                    <a:pt x="1" y="1"/>
                  </a:cubicBezTo>
                </a:path>
              </a:pathLst>
            </a:custGeom>
            <a:noFill/>
            <a:ln w="27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 name="Google Shape;346;p6">
            <a:extLst>
              <a:ext uri="{FF2B5EF4-FFF2-40B4-BE49-F238E27FC236}">
                <a16:creationId xmlns:a16="http://schemas.microsoft.com/office/drawing/2014/main" xmlns="" id="{FAF2178D-82BC-421D-9002-34A889AFCD56}"/>
              </a:ext>
            </a:extLst>
          </p:cNvPr>
          <p:cNvGrpSpPr/>
          <p:nvPr/>
        </p:nvGrpSpPr>
        <p:grpSpPr>
          <a:xfrm rot="5400000">
            <a:off x="7976980" y="4510614"/>
            <a:ext cx="547356" cy="706096"/>
            <a:chOff x="8495548" y="1440711"/>
            <a:chExt cx="547356" cy="706096"/>
          </a:xfrm>
        </p:grpSpPr>
        <p:sp>
          <p:nvSpPr>
            <p:cNvPr id="110" name="Google Shape;347;p6">
              <a:extLst>
                <a:ext uri="{FF2B5EF4-FFF2-40B4-BE49-F238E27FC236}">
                  <a16:creationId xmlns:a16="http://schemas.microsoft.com/office/drawing/2014/main" xmlns="" id="{A093B740-C49E-4616-8591-2C94E1349F89}"/>
                </a:ext>
              </a:extLst>
            </p:cNvPr>
            <p:cNvSpPr/>
            <p:nvPr/>
          </p:nvSpPr>
          <p:spPr>
            <a:xfrm rot="2851161">
              <a:off x="8622832" y="1874937"/>
              <a:ext cx="216813" cy="102097"/>
            </a:xfrm>
            <a:custGeom>
              <a:avLst/>
              <a:gdLst/>
              <a:ahLst/>
              <a:cxnLst/>
              <a:rect l="l" t="t" r="r" b="b"/>
              <a:pathLst>
                <a:path w="1323" h="623" extrusionOk="0">
                  <a:moveTo>
                    <a:pt x="1009" y="1"/>
                  </a:moveTo>
                  <a:cubicBezTo>
                    <a:pt x="848" y="1"/>
                    <a:pt x="653" y="19"/>
                    <a:pt x="598" y="30"/>
                  </a:cubicBezTo>
                  <a:cubicBezTo>
                    <a:pt x="399" y="66"/>
                    <a:pt x="199" y="156"/>
                    <a:pt x="73" y="301"/>
                  </a:cubicBezTo>
                  <a:cubicBezTo>
                    <a:pt x="36" y="356"/>
                    <a:pt x="0" y="428"/>
                    <a:pt x="0" y="482"/>
                  </a:cubicBezTo>
                  <a:cubicBezTo>
                    <a:pt x="36" y="555"/>
                    <a:pt x="91" y="573"/>
                    <a:pt x="163" y="609"/>
                  </a:cubicBezTo>
                  <a:cubicBezTo>
                    <a:pt x="217" y="618"/>
                    <a:pt x="267" y="623"/>
                    <a:pt x="319" y="623"/>
                  </a:cubicBezTo>
                  <a:cubicBezTo>
                    <a:pt x="371" y="623"/>
                    <a:pt x="426" y="618"/>
                    <a:pt x="489" y="609"/>
                  </a:cubicBezTo>
                  <a:cubicBezTo>
                    <a:pt x="634" y="573"/>
                    <a:pt x="797" y="482"/>
                    <a:pt x="942" y="392"/>
                  </a:cubicBezTo>
                  <a:cubicBezTo>
                    <a:pt x="996" y="356"/>
                    <a:pt x="1322" y="156"/>
                    <a:pt x="1232" y="30"/>
                  </a:cubicBezTo>
                  <a:cubicBezTo>
                    <a:pt x="1203" y="8"/>
                    <a:pt x="1113" y="1"/>
                    <a:pt x="10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348;p6">
              <a:extLst>
                <a:ext uri="{FF2B5EF4-FFF2-40B4-BE49-F238E27FC236}">
                  <a16:creationId xmlns:a16="http://schemas.microsoft.com/office/drawing/2014/main" xmlns="" id="{A4281F75-C23B-4FD9-AAA6-4F220B902D5C}"/>
                </a:ext>
              </a:extLst>
            </p:cNvPr>
            <p:cNvSpPr/>
            <p:nvPr/>
          </p:nvSpPr>
          <p:spPr>
            <a:xfrm rot="2851161">
              <a:off x="8873416" y="1833227"/>
              <a:ext cx="89151" cy="177482"/>
            </a:xfrm>
            <a:custGeom>
              <a:avLst/>
              <a:gdLst/>
              <a:ahLst/>
              <a:cxnLst/>
              <a:rect l="l" t="t" r="r" b="b"/>
              <a:pathLst>
                <a:path w="544" h="1083" extrusionOk="0">
                  <a:moveTo>
                    <a:pt x="343" y="0"/>
                  </a:moveTo>
                  <a:cubicBezTo>
                    <a:pt x="258" y="0"/>
                    <a:pt x="160" y="56"/>
                    <a:pt x="109" y="121"/>
                  </a:cubicBezTo>
                  <a:cubicBezTo>
                    <a:pt x="54" y="211"/>
                    <a:pt x="18" y="356"/>
                    <a:pt x="18" y="465"/>
                  </a:cubicBezTo>
                  <a:cubicBezTo>
                    <a:pt x="18" y="573"/>
                    <a:pt x="0" y="1062"/>
                    <a:pt x="145" y="1080"/>
                  </a:cubicBezTo>
                  <a:cubicBezTo>
                    <a:pt x="151" y="1082"/>
                    <a:pt x="158" y="1083"/>
                    <a:pt x="165" y="1083"/>
                  </a:cubicBezTo>
                  <a:cubicBezTo>
                    <a:pt x="304" y="1083"/>
                    <a:pt x="455" y="732"/>
                    <a:pt x="507" y="646"/>
                  </a:cubicBezTo>
                  <a:cubicBezTo>
                    <a:pt x="525" y="555"/>
                    <a:pt x="543" y="465"/>
                    <a:pt x="543" y="356"/>
                  </a:cubicBezTo>
                  <a:cubicBezTo>
                    <a:pt x="543" y="247"/>
                    <a:pt x="525" y="102"/>
                    <a:pt x="435" y="30"/>
                  </a:cubicBezTo>
                  <a:cubicBezTo>
                    <a:pt x="409" y="9"/>
                    <a:pt x="377" y="0"/>
                    <a:pt x="3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349;p6">
              <a:extLst>
                <a:ext uri="{FF2B5EF4-FFF2-40B4-BE49-F238E27FC236}">
                  <a16:creationId xmlns:a16="http://schemas.microsoft.com/office/drawing/2014/main" xmlns="" id="{CA397B6A-C367-40EB-A166-03D4B5EA85F4}"/>
                </a:ext>
              </a:extLst>
            </p:cNvPr>
            <p:cNvSpPr/>
            <p:nvPr/>
          </p:nvSpPr>
          <p:spPr>
            <a:xfrm rot="2851161">
              <a:off x="8671546" y="1799587"/>
              <a:ext cx="219763" cy="317764"/>
            </a:xfrm>
            <a:custGeom>
              <a:avLst/>
              <a:gdLst/>
              <a:ahLst/>
              <a:cxnLst/>
              <a:rect l="l" t="t" r="r" b="b"/>
              <a:pathLst>
                <a:path w="1341" h="1939" fill="none" extrusionOk="0">
                  <a:moveTo>
                    <a:pt x="1340" y="1939"/>
                  </a:moveTo>
                  <a:cubicBezTo>
                    <a:pt x="1232" y="1124"/>
                    <a:pt x="706" y="381"/>
                    <a:pt x="0"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350;p6">
              <a:extLst>
                <a:ext uri="{FF2B5EF4-FFF2-40B4-BE49-F238E27FC236}">
                  <a16:creationId xmlns:a16="http://schemas.microsoft.com/office/drawing/2014/main" xmlns="" id="{15E72582-C9E3-448D-A4D0-AD062B3E5908}"/>
                </a:ext>
              </a:extLst>
            </p:cNvPr>
            <p:cNvSpPr/>
            <p:nvPr/>
          </p:nvSpPr>
          <p:spPr>
            <a:xfrm rot="2851161">
              <a:off x="8569613" y="1658042"/>
              <a:ext cx="270238" cy="77351"/>
            </a:xfrm>
            <a:custGeom>
              <a:avLst/>
              <a:gdLst/>
              <a:ahLst/>
              <a:cxnLst/>
              <a:rect l="l" t="t" r="r" b="b"/>
              <a:pathLst>
                <a:path w="1649" h="472" fill="none" extrusionOk="0">
                  <a:moveTo>
                    <a:pt x="0" y="327"/>
                  </a:moveTo>
                  <a:cubicBezTo>
                    <a:pt x="181" y="454"/>
                    <a:pt x="381" y="472"/>
                    <a:pt x="598" y="472"/>
                  </a:cubicBezTo>
                  <a:cubicBezTo>
                    <a:pt x="996" y="472"/>
                    <a:pt x="1431" y="327"/>
                    <a:pt x="1648"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351;p6">
              <a:extLst>
                <a:ext uri="{FF2B5EF4-FFF2-40B4-BE49-F238E27FC236}">
                  <a16:creationId xmlns:a16="http://schemas.microsoft.com/office/drawing/2014/main" xmlns="" id="{C6394E7B-10DB-4997-9842-6F0D5BA538C6}"/>
                </a:ext>
              </a:extLst>
            </p:cNvPr>
            <p:cNvSpPr/>
            <p:nvPr/>
          </p:nvSpPr>
          <p:spPr>
            <a:xfrm rot="2851161">
              <a:off x="8670708" y="1661084"/>
              <a:ext cx="199114" cy="47689"/>
            </a:xfrm>
            <a:custGeom>
              <a:avLst/>
              <a:gdLst/>
              <a:ahLst/>
              <a:cxnLst/>
              <a:rect l="l" t="t" r="r" b="b"/>
              <a:pathLst>
                <a:path w="1215" h="291" fill="none" extrusionOk="0">
                  <a:moveTo>
                    <a:pt x="1" y="0"/>
                  </a:moveTo>
                  <a:cubicBezTo>
                    <a:pt x="363" y="200"/>
                    <a:pt x="798" y="290"/>
                    <a:pt x="1214" y="254"/>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352;p6">
              <a:extLst>
                <a:ext uri="{FF2B5EF4-FFF2-40B4-BE49-F238E27FC236}">
                  <a16:creationId xmlns:a16="http://schemas.microsoft.com/office/drawing/2014/main" xmlns="" id="{8ED3E08A-D5C4-4700-A36B-63FDBC865B6A}"/>
                </a:ext>
              </a:extLst>
            </p:cNvPr>
            <p:cNvSpPr/>
            <p:nvPr/>
          </p:nvSpPr>
          <p:spPr>
            <a:xfrm rot="2851161">
              <a:off x="8881873" y="1602579"/>
              <a:ext cx="41789" cy="207800"/>
            </a:xfrm>
            <a:custGeom>
              <a:avLst/>
              <a:gdLst/>
              <a:ahLst/>
              <a:cxnLst/>
              <a:rect l="l" t="t" r="r" b="b"/>
              <a:pathLst>
                <a:path w="255" h="1268" fill="none" extrusionOk="0">
                  <a:moveTo>
                    <a:pt x="55" y="1268"/>
                  </a:moveTo>
                  <a:cubicBezTo>
                    <a:pt x="91" y="1214"/>
                    <a:pt x="127" y="1177"/>
                    <a:pt x="146" y="1105"/>
                  </a:cubicBezTo>
                  <a:cubicBezTo>
                    <a:pt x="254" y="743"/>
                    <a:pt x="218" y="308"/>
                    <a:pt x="1" y="0"/>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353;p6">
              <a:extLst>
                <a:ext uri="{FF2B5EF4-FFF2-40B4-BE49-F238E27FC236}">
                  <a16:creationId xmlns:a16="http://schemas.microsoft.com/office/drawing/2014/main" xmlns="" id="{0369279A-6230-4BF7-AC85-3E57F9521CD8}"/>
                </a:ext>
              </a:extLst>
            </p:cNvPr>
            <p:cNvSpPr/>
            <p:nvPr/>
          </p:nvSpPr>
          <p:spPr>
            <a:xfrm rot="2851161">
              <a:off x="8764335" y="1603002"/>
              <a:ext cx="130776" cy="139626"/>
            </a:xfrm>
            <a:custGeom>
              <a:avLst/>
              <a:gdLst/>
              <a:ahLst/>
              <a:cxnLst/>
              <a:rect l="l" t="t" r="r" b="b"/>
              <a:pathLst>
                <a:path w="798" h="852" fill="none" extrusionOk="0">
                  <a:moveTo>
                    <a:pt x="797" y="852"/>
                  </a:moveTo>
                  <a:cubicBezTo>
                    <a:pt x="634" y="490"/>
                    <a:pt x="362" y="182"/>
                    <a:pt x="0"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354;p6">
              <a:extLst>
                <a:ext uri="{FF2B5EF4-FFF2-40B4-BE49-F238E27FC236}">
                  <a16:creationId xmlns:a16="http://schemas.microsoft.com/office/drawing/2014/main" xmlns="" id="{3A1EA831-F33B-43E5-8C14-FC994ED07443}"/>
                </a:ext>
              </a:extLst>
            </p:cNvPr>
            <p:cNvSpPr/>
            <p:nvPr/>
          </p:nvSpPr>
          <p:spPr>
            <a:xfrm rot="2851161">
              <a:off x="8757392" y="1471752"/>
              <a:ext cx="129629" cy="103244"/>
            </a:xfrm>
            <a:custGeom>
              <a:avLst/>
              <a:gdLst/>
              <a:ahLst/>
              <a:cxnLst/>
              <a:rect l="l" t="t" r="r" b="b"/>
              <a:pathLst>
                <a:path w="791" h="630" extrusionOk="0">
                  <a:moveTo>
                    <a:pt x="465" y="1"/>
                  </a:moveTo>
                  <a:cubicBezTo>
                    <a:pt x="374" y="1"/>
                    <a:pt x="284" y="19"/>
                    <a:pt x="229" y="73"/>
                  </a:cubicBezTo>
                  <a:cubicBezTo>
                    <a:pt x="0" y="270"/>
                    <a:pt x="186" y="629"/>
                    <a:pt x="464" y="629"/>
                  </a:cubicBezTo>
                  <a:cubicBezTo>
                    <a:pt x="494" y="629"/>
                    <a:pt x="524" y="625"/>
                    <a:pt x="555" y="617"/>
                  </a:cubicBezTo>
                  <a:cubicBezTo>
                    <a:pt x="682" y="562"/>
                    <a:pt x="791" y="417"/>
                    <a:pt x="773" y="273"/>
                  </a:cubicBezTo>
                  <a:cubicBezTo>
                    <a:pt x="755" y="110"/>
                    <a:pt x="610" y="1"/>
                    <a:pt x="4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355;p6">
              <a:extLst>
                <a:ext uri="{FF2B5EF4-FFF2-40B4-BE49-F238E27FC236}">
                  <a16:creationId xmlns:a16="http://schemas.microsoft.com/office/drawing/2014/main" xmlns="" id="{206FC1EF-FC6A-4E36-9945-4153D2D5657D}"/>
                </a:ext>
              </a:extLst>
            </p:cNvPr>
            <p:cNvSpPr/>
            <p:nvPr/>
          </p:nvSpPr>
          <p:spPr>
            <a:xfrm rot="2851161">
              <a:off x="8904120" y="1517172"/>
              <a:ext cx="121599" cy="100131"/>
            </a:xfrm>
            <a:custGeom>
              <a:avLst/>
              <a:gdLst/>
              <a:ahLst/>
              <a:cxnLst/>
              <a:rect l="l" t="t" r="r" b="b"/>
              <a:pathLst>
                <a:path w="742" h="611" extrusionOk="0">
                  <a:moveTo>
                    <a:pt x="415" y="0"/>
                  </a:moveTo>
                  <a:cubicBezTo>
                    <a:pt x="343" y="0"/>
                    <a:pt x="252" y="18"/>
                    <a:pt x="180" y="73"/>
                  </a:cubicBezTo>
                  <a:cubicBezTo>
                    <a:pt x="1" y="268"/>
                    <a:pt x="174" y="611"/>
                    <a:pt x="422" y="611"/>
                  </a:cubicBezTo>
                  <a:cubicBezTo>
                    <a:pt x="449" y="611"/>
                    <a:pt x="477" y="607"/>
                    <a:pt x="506" y="598"/>
                  </a:cubicBezTo>
                  <a:cubicBezTo>
                    <a:pt x="651" y="543"/>
                    <a:pt x="741" y="417"/>
                    <a:pt x="705" y="272"/>
                  </a:cubicBezTo>
                  <a:cubicBezTo>
                    <a:pt x="687" y="145"/>
                    <a:pt x="560" y="18"/>
                    <a:pt x="4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356;p6">
              <a:extLst>
                <a:ext uri="{FF2B5EF4-FFF2-40B4-BE49-F238E27FC236}">
                  <a16:creationId xmlns:a16="http://schemas.microsoft.com/office/drawing/2014/main" xmlns="" id="{4F7E7083-2583-4A26-96E1-5F0E8828F47B}"/>
                </a:ext>
              </a:extLst>
            </p:cNvPr>
            <p:cNvSpPr/>
            <p:nvPr/>
          </p:nvSpPr>
          <p:spPr>
            <a:xfrm rot="2851161">
              <a:off x="8650060" y="1498039"/>
              <a:ext cx="121271" cy="97345"/>
            </a:xfrm>
            <a:custGeom>
              <a:avLst/>
              <a:gdLst/>
              <a:ahLst/>
              <a:cxnLst/>
              <a:rect l="l" t="t" r="r" b="b"/>
              <a:pathLst>
                <a:path w="740" h="594" extrusionOk="0">
                  <a:moveTo>
                    <a:pt x="414" y="1"/>
                  </a:moveTo>
                  <a:cubicBezTo>
                    <a:pt x="359" y="1"/>
                    <a:pt x="269" y="19"/>
                    <a:pt x="196" y="73"/>
                  </a:cubicBezTo>
                  <a:cubicBezTo>
                    <a:pt x="1" y="252"/>
                    <a:pt x="172" y="593"/>
                    <a:pt x="433" y="593"/>
                  </a:cubicBezTo>
                  <a:cubicBezTo>
                    <a:pt x="462" y="593"/>
                    <a:pt x="492" y="589"/>
                    <a:pt x="522" y="580"/>
                  </a:cubicBezTo>
                  <a:cubicBezTo>
                    <a:pt x="649" y="544"/>
                    <a:pt x="740" y="399"/>
                    <a:pt x="721" y="272"/>
                  </a:cubicBezTo>
                  <a:cubicBezTo>
                    <a:pt x="685" y="127"/>
                    <a:pt x="558" y="19"/>
                    <a:pt x="4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357;p6">
              <a:extLst>
                <a:ext uri="{FF2B5EF4-FFF2-40B4-BE49-F238E27FC236}">
                  <a16:creationId xmlns:a16="http://schemas.microsoft.com/office/drawing/2014/main" xmlns="" id="{27805EC0-12FC-42EA-AB08-3C1B76E53C48}"/>
                </a:ext>
              </a:extLst>
            </p:cNvPr>
            <p:cNvSpPr/>
            <p:nvPr/>
          </p:nvSpPr>
          <p:spPr>
            <a:xfrm rot="2851161">
              <a:off x="8513263" y="1492826"/>
              <a:ext cx="138806" cy="109144"/>
            </a:xfrm>
            <a:custGeom>
              <a:avLst/>
              <a:gdLst/>
              <a:ahLst/>
              <a:cxnLst/>
              <a:rect l="l" t="t" r="r" b="b"/>
              <a:pathLst>
                <a:path w="847" h="666" extrusionOk="0">
                  <a:moveTo>
                    <a:pt x="484" y="1"/>
                  </a:moveTo>
                  <a:cubicBezTo>
                    <a:pt x="394" y="1"/>
                    <a:pt x="303" y="19"/>
                    <a:pt x="231" y="73"/>
                  </a:cubicBezTo>
                  <a:cubicBezTo>
                    <a:pt x="1" y="287"/>
                    <a:pt x="203" y="665"/>
                    <a:pt x="500" y="665"/>
                  </a:cubicBezTo>
                  <a:cubicBezTo>
                    <a:pt x="530" y="665"/>
                    <a:pt x="561" y="661"/>
                    <a:pt x="593" y="653"/>
                  </a:cubicBezTo>
                  <a:cubicBezTo>
                    <a:pt x="756" y="617"/>
                    <a:pt x="847" y="454"/>
                    <a:pt x="829" y="291"/>
                  </a:cubicBezTo>
                  <a:cubicBezTo>
                    <a:pt x="792" y="128"/>
                    <a:pt x="647" y="19"/>
                    <a:pt x="4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 name="Google Shape;324;p6">
            <a:extLst>
              <a:ext uri="{FF2B5EF4-FFF2-40B4-BE49-F238E27FC236}">
                <a16:creationId xmlns:a16="http://schemas.microsoft.com/office/drawing/2014/main" xmlns="" id="{EA93B75F-9C07-430A-B224-55AC0D18C9B9}"/>
              </a:ext>
            </a:extLst>
          </p:cNvPr>
          <p:cNvGrpSpPr/>
          <p:nvPr/>
        </p:nvGrpSpPr>
        <p:grpSpPr>
          <a:xfrm rot="-7635502">
            <a:off x="-40669" y="119907"/>
            <a:ext cx="629457" cy="661901"/>
            <a:chOff x="782176" y="-1158311"/>
            <a:chExt cx="629467" cy="661912"/>
          </a:xfrm>
        </p:grpSpPr>
        <p:sp>
          <p:nvSpPr>
            <p:cNvPr id="122" name="Google Shape;325;p6">
              <a:extLst>
                <a:ext uri="{FF2B5EF4-FFF2-40B4-BE49-F238E27FC236}">
                  <a16:creationId xmlns:a16="http://schemas.microsoft.com/office/drawing/2014/main" xmlns="" id="{98B1C56E-B299-4E81-B182-29325D6F5B3E}"/>
                </a:ext>
              </a:extLst>
            </p:cNvPr>
            <p:cNvSpPr/>
            <p:nvPr/>
          </p:nvSpPr>
          <p:spPr>
            <a:xfrm>
              <a:off x="782176" y="-1158311"/>
              <a:ext cx="196164" cy="145525"/>
            </a:xfrm>
            <a:custGeom>
              <a:avLst/>
              <a:gdLst/>
              <a:ahLst/>
              <a:cxnLst/>
              <a:rect l="l" t="t" r="r" b="b"/>
              <a:pathLst>
                <a:path w="1197" h="888" extrusionOk="0">
                  <a:moveTo>
                    <a:pt x="218" y="0"/>
                  </a:moveTo>
                  <a:cubicBezTo>
                    <a:pt x="164" y="0"/>
                    <a:pt x="128" y="18"/>
                    <a:pt x="73" y="55"/>
                  </a:cubicBezTo>
                  <a:cubicBezTo>
                    <a:pt x="37" y="91"/>
                    <a:pt x="1" y="145"/>
                    <a:pt x="1" y="218"/>
                  </a:cubicBezTo>
                  <a:cubicBezTo>
                    <a:pt x="1" y="326"/>
                    <a:pt x="73" y="435"/>
                    <a:pt x="200" y="525"/>
                  </a:cubicBezTo>
                  <a:cubicBezTo>
                    <a:pt x="291" y="598"/>
                    <a:pt x="417" y="634"/>
                    <a:pt x="526" y="688"/>
                  </a:cubicBezTo>
                  <a:cubicBezTo>
                    <a:pt x="743" y="761"/>
                    <a:pt x="961" y="815"/>
                    <a:pt x="1160" y="888"/>
                  </a:cubicBezTo>
                  <a:cubicBezTo>
                    <a:pt x="1196" y="888"/>
                    <a:pt x="1106" y="707"/>
                    <a:pt x="1069" y="688"/>
                  </a:cubicBezTo>
                  <a:cubicBezTo>
                    <a:pt x="1033" y="616"/>
                    <a:pt x="979" y="544"/>
                    <a:pt x="924" y="489"/>
                  </a:cubicBezTo>
                  <a:cubicBezTo>
                    <a:pt x="780" y="344"/>
                    <a:pt x="671" y="236"/>
                    <a:pt x="508" y="127"/>
                  </a:cubicBezTo>
                  <a:cubicBezTo>
                    <a:pt x="417" y="55"/>
                    <a:pt x="327" y="0"/>
                    <a:pt x="2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326;p6">
              <a:extLst>
                <a:ext uri="{FF2B5EF4-FFF2-40B4-BE49-F238E27FC236}">
                  <a16:creationId xmlns:a16="http://schemas.microsoft.com/office/drawing/2014/main" xmlns="" id="{88BDA032-3CD1-4717-9E90-470B77E23ACF}"/>
                </a:ext>
              </a:extLst>
            </p:cNvPr>
            <p:cNvSpPr/>
            <p:nvPr/>
          </p:nvSpPr>
          <p:spPr>
            <a:xfrm>
              <a:off x="1055202" y="-1147331"/>
              <a:ext cx="71452" cy="227793"/>
            </a:xfrm>
            <a:custGeom>
              <a:avLst/>
              <a:gdLst/>
              <a:ahLst/>
              <a:cxnLst/>
              <a:rect l="l" t="t" r="r" b="b"/>
              <a:pathLst>
                <a:path w="436" h="1390" extrusionOk="0">
                  <a:moveTo>
                    <a:pt x="196" y="1"/>
                  </a:moveTo>
                  <a:cubicBezTo>
                    <a:pt x="184" y="1"/>
                    <a:pt x="174" y="2"/>
                    <a:pt x="164" y="6"/>
                  </a:cubicBezTo>
                  <a:cubicBezTo>
                    <a:pt x="73" y="60"/>
                    <a:pt x="19" y="169"/>
                    <a:pt x="19" y="259"/>
                  </a:cubicBezTo>
                  <a:cubicBezTo>
                    <a:pt x="1" y="477"/>
                    <a:pt x="19" y="712"/>
                    <a:pt x="73" y="911"/>
                  </a:cubicBezTo>
                  <a:cubicBezTo>
                    <a:pt x="90" y="962"/>
                    <a:pt x="170" y="1389"/>
                    <a:pt x="254" y="1389"/>
                  </a:cubicBezTo>
                  <a:cubicBezTo>
                    <a:pt x="260" y="1389"/>
                    <a:pt x="266" y="1387"/>
                    <a:pt x="273" y="1382"/>
                  </a:cubicBezTo>
                  <a:cubicBezTo>
                    <a:pt x="291" y="1382"/>
                    <a:pt x="309" y="1346"/>
                    <a:pt x="309" y="1291"/>
                  </a:cubicBezTo>
                  <a:cubicBezTo>
                    <a:pt x="363" y="1110"/>
                    <a:pt x="381" y="911"/>
                    <a:pt x="399" y="712"/>
                  </a:cubicBezTo>
                  <a:cubicBezTo>
                    <a:pt x="436" y="567"/>
                    <a:pt x="436" y="440"/>
                    <a:pt x="436" y="295"/>
                  </a:cubicBezTo>
                  <a:cubicBezTo>
                    <a:pt x="436" y="205"/>
                    <a:pt x="399" y="151"/>
                    <a:pt x="363" y="78"/>
                  </a:cubicBezTo>
                  <a:cubicBezTo>
                    <a:pt x="318" y="33"/>
                    <a:pt x="249" y="1"/>
                    <a:pt x="1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327;p6">
              <a:extLst>
                <a:ext uri="{FF2B5EF4-FFF2-40B4-BE49-F238E27FC236}">
                  <a16:creationId xmlns:a16="http://schemas.microsoft.com/office/drawing/2014/main" xmlns="" id="{EB155F09-62FE-49B9-9111-31BDCC1E656F}"/>
                </a:ext>
              </a:extLst>
            </p:cNvPr>
            <p:cNvSpPr/>
            <p:nvPr/>
          </p:nvSpPr>
          <p:spPr>
            <a:xfrm>
              <a:off x="1203679" y="-974273"/>
              <a:ext cx="107014" cy="211077"/>
            </a:xfrm>
            <a:custGeom>
              <a:avLst/>
              <a:gdLst/>
              <a:ahLst/>
              <a:cxnLst/>
              <a:rect l="l" t="t" r="r" b="b"/>
              <a:pathLst>
                <a:path w="653" h="1288" extrusionOk="0">
                  <a:moveTo>
                    <a:pt x="399" y="0"/>
                  </a:moveTo>
                  <a:cubicBezTo>
                    <a:pt x="272" y="18"/>
                    <a:pt x="182" y="145"/>
                    <a:pt x="127" y="290"/>
                  </a:cubicBezTo>
                  <a:cubicBezTo>
                    <a:pt x="37" y="507"/>
                    <a:pt x="0" y="761"/>
                    <a:pt x="0" y="1014"/>
                  </a:cubicBezTo>
                  <a:cubicBezTo>
                    <a:pt x="0" y="1069"/>
                    <a:pt x="0" y="1268"/>
                    <a:pt x="91" y="1286"/>
                  </a:cubicBezTo>
                  <a:cubicBezTo>
                    <a:pt x="96" y="1287"/>
                    <a:pt x="100" y="1287"/>
                    <a:pt x="105" y="1287"/>
                  </a:cubicBezTo>
                  <a:cubicBezTo>
                    <a:pt x="189" y="1287"/>
                    <a:pt x="256" y="1137"/>
                    <a:pt x="290" y="1069"/>
                  </a:cubicBezTo>
                  <a:cubicBezTo>
                    <a:pt x="345" y="960"/>
                    <a:pt x="399" y="869"/>
                    <a:pt x="453" y="779"/>
                  </a:cubicBezTo>
                  <a:cubicBezTo>
                    <a:pt x="526" y="670"/>
                    <a:pt x="580" y="561"/>
                    <a:pt x="616" y="435"/>
                  </a:cubicBezTo>
                  <a:cubicBezTo>
                    <a:pt x="652" y="326"/>
                    <a:pt x="652" y="199"/>
                    <a:pt x="580" y="91"/>
                  </a:cubicBezTo>
                  <a:lnTo>
                    <a:pt x="526" y="18"/>
                  </a:lnTo>
                  <a:cubicBezTo>
                    <a:pt x="489" y="0"/>
                    <a:pt x="453" y="0"/>
                    <a:pt x="3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328;p6">
              <a:extLst>
                <a:ext uri="{FF2B5EF4-FFF2-40B4-BE49-F238E27FC236}">
                  <a16:creationId xmlns:a16="http://schemas.microsoft.com/office/drawing/2014/main" xmlns="" id="{5F881BFD-9F54-495E-B5F7-6E4767F2505F}"/>
                </a:ext>
              </a:extLst>
            </p:cNvPr>
            <p:cNvSpPr/>
            <p:nvPr/>
          </p:nvSpPr>
          <p:spPr>
            <a:xfrm>
              <a:off x="906890" y="-920029"/>
              <a:ext cx="205014" cy="70468"/>
            </a:xfrm>
            <a:custGeom>
              <a:avLst/>
              <a:gdLst/>
              <a:ahLst/>
              <a:cxnLst/>
              <a:rect l="l" t="t" r="r" b="b"/>
              <a:pathLst>
                <a:path w="1251" h="430" extrusionOk="0">
                  <a:moveTo>
                    <a:pt x="490" y="1"/>
                  </a:moveTo>
                  <a:cubicBezTo>
                    <a:pt x="410" y="1"/>
                    <a:pt x="330" y="9"/>
                    <a:pt x="254" y="31"/>
                  </a:cubicBezTo>
                  <a:cubicBezTo>
                    <a:pt x="182" y="49"/>
                    <a:pt x="109" y="67"/>
                    <a:pt x="55" y="122"/>
                  </a:cubicBezTo>
                  <a:cubicBezTo>
                    <a:pt x="19" y="158"/>
                    <a:pt x="0" y="230"/>
                    <a:pt x="19" y="303"/>
                  </a:cubicBezTo>
                  <a:cubicBezTo>
                    <a:pt x="37" y="339"/>
                    <a:pt x="73" y="357"/>
                    <a:pt x="109" y="393"/>
                  </a:cubicBezTo>
                  <a:cubicBezTo>
                    <a:pt x="163" y="421"/>
                    <a:pt x="231" y="430"/>
                    <a:pt x="304" y="430"/>
                  </a:cubicBezTo>
                  <a:cubicBezTo>
                    <a:pt x="376" y="430"/>
                    <a:pt x="453" y="421"/>
                    <a:pt x="526" y="412"/>
                  </a:cubicBezTo>
                  <a:cubicBezTo>
                    <a:pt x="652" y="357"/>
                    <a:pt x="815" y="321"/>
                    <a:pt x="924" y="249"/>
                  </a:cubicBezTo>
                  <a:cubicBezTo>
                    <a:pt x="997" y="230"/>
                    <a:pt x="1250" y="140"/>
                    <a:pt x="1033" y="86"/>
                  </a:cubicBezTo>
                  <a:cubicBezTo>
                    <a:pt x="868" y="48"/>
                    <a:pt x="677" y="1"/>
                    <a:pt x="4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329;p6">
              <a:extLst>
                <a:ext uri="{FF2B5EF4-FFF2-40B4-BE49-F238E27FC236}">
                  <a16:creationId xmlns:a16="http://schemas.microsoft.com/office/drawing/2014/main" xmlns="" id="{E49DCD9D-4A85-42A8-B215-E4834A74147C}"/>
                </a:ext>
              </a:extLst>
            </p:cNvPr>
            <p:cNvSpPr/>
            <p:nvPr/>
          </p:nvSpPr>
          <p:spPr>
            <a:xfrm>
              <a:off x="1022590" y="-779747"/>
              <a:ext cx="184201" cy="75713"/>
            </a:xfrm>
            <a:custGeom>
              <a:avLst/>
              <a:gdLst/>
              <a:ahLst/>
              <a:cxnLst/>
              <a:rect l="l" t="t" r="r" b="b"/>
              <a:pathLst>
                <a:path w="1124" h="462" extrusionOk="0">
                  <a:moveTo>
                    <a:pt x="595" y="1"/>
                  </a:moveTo>
                  <a:cubicBezTo>
                    <a:pt x="488" y="1"/>
                    <a:pt x="380" y="14"/>
                    <a:pt x="291" y="26"/>
                  </a:cubicBezTo>
                  <a:cubicBezTo>
                    <a:pt x="218" y="44"/>
                    <a:pt x="128" y="81"/>
                    <a:pt x="91" y="117"/>
                  </a:cubicBezTo>
                  <a:cubicBezTo>
                    <a:pt x="37" y="171"/>
                    <a:pt x="1" y="226"/>
                    <a:pt x="19" y="298"/>
                  </a:cubicBezTo>
                  <a:cubicBezTo>
                    <a:pt x="19" y="370"/>
                    <a:pt x="91" y="407"/>
                    <a:pt x="146" y="443"/>
                  </a:cubicBezTo>
                  <a:cubicBezTo>
                    <a:pt x="218" y="461"/>
                    <a:pt x="291" y="461"/>
                    <a:pt x="363" y="461"/>
                  </a:cubicBezTo>
                  <a:cubicBezTo>
                    <a:pt x="490" y="443"/>
                    <a:pt x="1124" y="316"/>
                    <a:pt x="1105" y="135"/>
                  </a:cubicBezTo>
                  <a:cubicBezTo>
                    <a:pt x="1105" y="81"/>
                    <a:pt x="779" y="8"/>
                    <a:pt x="725" y="8"/>
                  </a:cubicBezTo>
                  <a:cubicBezTo>
                    <a:pt x="683" y="3"/>
                    <a:pt x="639" y="1"/>
                    <a:pt x="5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330;p6">
              <a:extLst>
                <a:ext uri="{FF2B5EF4-FFF2-40B4-BE49-F238E27FC236}">
                  <a16:creationId xmlns:a16="http://schemas.microsoft.com/office/drawing/2014/main" xmlns="" id="{67EFCCA1-90E4-43FF-9E84-0D231B233931}"/>
                </a:ext>
              </a:extLst>
            </p:cNvPr>
            <p:cNvSpPr/>
            <p:nvPr/>
          </p:nvSpPr>
          <p:spPr>
            <a:xfrm>
              <a:off x="1105678" y="-647823"/>
              <a:ext cx="193051" cy="78499"/>
            </a:xfrm>
            <a:custGeom>
              <a:avLst/>
              <a:gdLst/>
              <a:ahLst/>
              <a:cxnLst/>
              <a:rect l="l" t="t" r="r" b="b"/>
              <a:pathLst>
                <a:path w="1178" h="479" extrusionOk="0">
                  <a:moveTo>
                    <a:pt x="399" y="0"/>
                  </a:moveTo>
                  <a:cubicBezTo>
                    <a:pt x="327" y="0"/>
                    <a:pt x="236" y="18"/>
                    <a:pt x="164" y="36"/>
                  </a:cubicBezTo>
                  <a:cubicBezTo>
                    <a:pt x="91" y="91"/>
                    <a:pt x="37" y="145"/>
                    <a:pt x="37" y="217"/>
                  </a:cubicBezTo>
                  <a:cubicBezTo>
                    <a:pt x="1" y="326"/>
                    <a:pt x="128" y="453"/>
                    <a:pt x="236" y="471"/>
                  </a:cubicBezTo>
                  <a:cubicBezTo>
                    <a:pt x="268" y="476"/>
                    <a:pt x="300" y="478"/>
                    <a:pt x="332" y="478"/>
                  </a:cubicBezTo>
                  <a:cubicBezTo>
                    <a:pt x="410" y="478"/>
                    <a:pt x="491" y="466"/>
                    <a:pt x="580" y="453"/>
                  </a:cubicBezTo>
                  <a:cubicBezTo>
                    <a:pt x="707" y="399"/>
                    <a:pt x="888" y="399"/>
                    <a:pt x="1033" y="362"/>
                  </a:cubicBezTo>
                  <a:cubicBezTo>
                    <a:pt x="1178" y="308"/>
                    <a:pt x="1069" y="217"/>
                    <a:pt x="961" y="181"/>
                  </a:cubicBezTo>
                  <a:cubicBezTo>
                    <a:pt x="780" y="91"/>
                    <a:pt x="598" y="18"/>
                    <a:pt x="3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331;p6">
              <a:extLst>
                <a:ext uri="{FF2B5EF4-FFF2-40B4-BE49-F238E27FC236}">
                  <a16:creationId xmlns:a16="http://schemas.microsoft.com/office/drawing/2014/main" xmlns="" id="{D118964A-D026-4750-B947-8D4A50754BC9}"/>
                </a:ext>
              </a:extLst>
            </p:cNvPr>
            <p:cNvSpPr/>
            <p:nvPr/>
          </p:nvSpPr>
          <p:spPr>
            <a:xfrm>
              <a:off x="1280867" y="-760737"/>
              <a:ext cx="130776" cy="153228"/>
            </a:xfrm>
            <a:custGeom>
              <a:avLst/>
              <a:gdLst/>
              <a:ahLst/>
              <a:cxnLst/>
              <a:rect l="l" t="t" r="r" b="b"/>
              <a:pathLst>
                <a:path w="798" h="935" extrusionOk="0">
                  <a:moveTo>
                    <a:pt x="544" y="1"/>
                  </a:moveTo>
                  <a:cubicBezTo>
                    <a:pt x="381" y="19"/>
                    <a:pt x="272" y="182"/>
                    <a:pt x="199" y="327"/>
                  </a:cubicBezTo>
                  <a:cubicBezTo>
                    <a:pt x="127" y="436"/>
                    <a:pt x="0" y="707"/>
                    <a:pt x="55" y="852"/>
                  </a:cubicBezTo>
                  <a:cubicBezTo>
                    <a:pt x="65" y="912"/>
                    <a:pt x="91" y="935"/>
                    <a:pt x="126" y="935"/>
                  </a:cubicBezTo>
                  <a:cubicBezTo>
                    <a:pt x="218" y="935"/>
                    <a:pt x="369" y="778"/>
                    <a:pt x="435" y="725"/>
                  </a:cubicBezTo>
                  <a:cubicBezTo>
                    <a:pt x="544" y="653"/>
                    <a:pt x="634" y="599"/>
                    <a:pt x="707" y="472"/>
                  </a:cubicBezTo>
                  <a:cubicBezTo>
                    <a:pt x="779" y="363"/>
                    <a:pt x="797" y="236"/>
                    <a:pt x="743" y="110"/>
                  </a:cubicBezTo>
                  <a:cubicBezTo>
                    <a:pt x="725" y="73"/>
                    <a:pt x="670" y="19"/>
                    <a:pt x="6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332;p6">
              <a:extLst>
                <a:ext uri="{FF2B5EF4-FFF2-40B4-BE49-F238E27FC236}">
                  <a16:creationId xmlns:a16="http://schemas.microsoft.com/office/drawing/2014/main" xmlns="" id="{D57C3D2E-DDFE-4467-B99D-E11933ACA770}"/>
                </a:ext>
              </a:extLst>
            </p:cNvPr>
            <p:cNvSpPr/>
            <p:nvPr/>
          </p:nvSpPr>
          <p:spPr>
            <a:xfrm>
              <a:off x="954415" y="-1024748"/>
              <a:ext cx="359225" cy="528349"/>
            </a:xfrm>
            <a:custGeom>
              <a:avLst/>
              <a:gdLst/>
              <a:ahLst/>
              <a:cxnLst/>
              <a:rect l="l" t="t" r="r" b="b"/>
              <a:pathLst>
                <a:path w="2192" h="3224" fill="none" extrusionOk="0">
                  <a:moveTo>
                    <a:pt x="2191" y="3224"/>
                  </a:moveTo>
                  <a:cubicBezTo>
                    <a:pt x="1884" y="1938"/>
                    <a:pt x="1087" y="779"/>
                    <a:pt x="0" y="0"/>
                  </a:cubicBezTo>
                </a:path>
              </a:pathLst>
            </a:custGeom>
            <a:noFill/>
            <a:ln w="27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0" name="Google Shape;333;p6">
            <a:extLst>
              <a:ext uri="{FF2B5EF4-FFF2-40B4-BE49-F238E27FC236}">
                <a16:creationId xmlns:a16="http://schemas.microsoft.com/office/drawing/2014/main" xmlns="" id="{7CD55FCC-B295-4D97-BDD6-B4E0D793854F}"/>
              </a:ext>
            </a:extLst>
          </p:cNvPr>
          <p:cNvGrpSpPr/>
          <p:nvPr/>
        </p:nvGrpSpPr>
        <p:grpSpPr>
          <a:xfrm rot="-786892">
            <a:off x="8663110" y="3324759"/>
            <a:ext cx="510643" cy="738267"/>
            <a:chOff x="8499282" y="3580082"/>
            <a:chExt cx="510652" cy="738280"/>
          </a:xfrm>
        </p:grpSpPr>
        <p:sp>
          <p:nvSpPr>
            <p:cNvPr id="131" name="Google Shape;334;p6">
              <a:extLst>
                <a:ext uri="{FF2B5EF4-FFF2-40B4-BE49-F238E27FC236}">
                  <a16:creationId xmlns:a16="http://schemas.microsoft.com/office/drawing/2014/main" xmlns="" id="{01CE5712-E5B6-463F-839C-D0BA0C68DF8A}"/>
                </a:ext>
              </a:extLst>
            </p:cNvPr>
            <p:cNvSpPr/>
            <p:nvPr/>
          </p:nvSpPr>
          <p:spPr>
            <a:xfrm>
              <a:off x="8831634" y="3580082"/>
              <a:ext cx="89315" cy="213208"/>
            </a:xfrm>
            <a:custGeom>
              <a:avLst/>
              <a:gdLst/>
              <a:ahLst/>
              <a:cxnLst/>
              <a:rect l="l" t="t" r="r" b="b"/>
              <a:pathLst>
                <a:path w="545" h="1301" extrusionOk="0">
                  <a:moveTo>
                    <a:pt x="327" y="0"/>
                  </a:moveTo>
                  <a:cubicBezTo>
                    <a:pt x="295" y="0"/>
                    <a:pt x="263" y="5"/>
                    <a:pt x="236" y="14"/>
                  </a:cubicBezTo>
                  <a:cubicBezTo>
                    <a:pt x="109" y="68"/>
                    <a:pt x="55" y="177"/>
                    <a:pt x="19" y="285"/>
                  </a:cubicBezTo>
                  <a:cubicBezTo>
                    <a:pt x="1" y="394"/>
                    <a:pt x="1" y="539"/>
                    <a:pt x="19" y="647"/>
                  </a:cubicBezTo>
                  <a:cubicBezTo>
                    <a:pt x="55" y="865"/>
                    <a:pt x="73" y="1082"/>
                    <a:pt x="91" y="1299"/>
                  </a:cubicBezTo>
                  <a:cubicBezTo>
                    <a:pt x="91" y="1300"/>
                    <a:pt x="92" y="1301"/>
                    <a:pt x="93" y="1301"/>
                  </a:cubicBezTo>
                  <a:cubicBezTo>
                    <a:pt x="108" y="1301"/>
                    <a:pt x="236" y="1172"/>
                    <a:pt x="236" y="1155"/>
                  </a:cubicBezTo>
                  <a:cubicBezTo>
                    <a:pt x="272" y="1082"/>
                    <a:pt x="327" y="992"/>
                    <a:pt x="363" y="919"/>
                  </a:cubicBezTo>
                  <a:cubicBezTo>
                    <a:pt x="417" y="792"/>
                    <a:pt x="453" y="611"/>
                    <a:pt x="508" y="448"/>
                  </a:cubicBezTo>
                  <a:cubicBezTo>
                    <a:pt x="526" y="340"/>
                    <a:pt x="544" y="213"/>
                    <a:pt x="508" y="122"/>
                  </a:cubicBezTo>
                  <a:cubicBezTo>
                    <a:pt x="472" y="86"/>
                    <a:pt x="453" y="32"/>
                    <a:pt x="417" y="14"/>
                  </a:cubicBezTo>
                  <a:cubicBezTo>
                    <a:pt x="390" y="5"/>
                    <a:pt x="358" y="0"/>
                    <a:pt x="3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335;p6">
              <a:extLst>
                <a:ext uri="{FF2B5EF4-FFF2-40B4-BE49-F238E27FC236}">
                  <a16:creationId xmlns:a16="http://schemas.microsoft.com/office/drawing/2014/main" xmlns="" id="{EC33F34A-E895-4EC5-8E28-42EAA5B0CAEE}"/>
                </a:ext>
              </a:extLst>
            </p:cNvPr>
            <p:cNvSpPr/>
            <p:nvPr/>
          </p:nvSpPr>
          <p:spPr>
            <a:xfrm>
              <a:off x="8784108" y="3838194"/>
              <a:ext cx="225827" cy="119469"/>
            </a:xfrm>
            <a:custGeom>
              <a:avLst/>
              <a:gdLst/>
              <a:ahLst/>
              <a:cxnLst/>
              <a:rect l="l" t="t" r="r" b="b"/>
              <a:pathLst>
                <a:path w="1378" h="729" extrusionOk="0">
                  <a:moveTo>
                    <a:pt x="1212" y="1"/>
                  </a:moveTo>
                  <a:cubicBezTo>
                    <a:pt x="1165" y="1"/>
                    <a:pt x="1115" y="14"/>
                    <a:pt x="1069" y="32"/>
                  </a:cubicBezTo>
                  <a:cubicBezTo>
                    <a:pt x="852" y="87"/>
                    <a:pt x="653" y="177"/>
                    <a:pt x="454" y="340"/>
                  </a:cubicBezTo>
                  <a:cubicBezTo>
                    <a:pt x="399" y="376"/>
                    <a:pt x="1" y="666"/>
                    <a:pt x="92" y="720"/>
                  </a:cubicBezTo>
                  <a:cubicBezTo>
                    <a:pt x="98" y="726"/>
                    <a:pt x="108" y="728"/>
                    <a:pt x="120" y="728"/>
                  </a:cubicBezTo>
                  <a:cubicBezTo>
                    <a:pt x="144" y="728"/>
                    <a:pt x="176" y="720"/>
                    <a:pt x="200" y="720"/>
                  </a:cubicBezTo>
                  <a:cubicBezTo>
                    <a:pt x="399" y="684"/>
                    <a:pt x="580" y="612"/>
                    <a:pt x="798" y="557"/>
                  </a:cubicBezTo>
                  <a:cubicBezTo>
                    <a:pt x="925" y="521"/>
                    <a:pt x="1069" y="503"/>
                    <a:pt x="1178" y="431"/>
                  </a:cubicBezTo>
                  <a:cubicBezTo>
                    <a:pt x="1251" y="376"/>
                    <a:pt x="1305" y="340"/>
                    <a:pt x="1359" y="268"/>
                  </a:cubicBezTo>
                  <a:cubicBezTo>
                    <a:pt x="1377" y="195"/>
                    <a:pt x="1377" y="87"/>
                    <a:pt x="1341" y="50"/>
                  </a:cubicBezTo>
                  <a:cubicBezTo>
                    <a:pt x="1305" y="14"/>
                    <a:pt x="1260" y="1"/>
                    <a:pt x="12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336;p6">
              <a:extLst>
                <a:ext uri="{FF2B5EF4-FFF2-40B4-BE49-F238E27FC236}">
                  <a16:creationId xmlns:a16="http://schemas.microsoft.com/office/drawing/2014/main" xmlns="" id="{61AB0C8D-49BB-4333-A1EB-3B6E361BCFBD}"/>
                </a:ext>
              </a:extLst>
            </p:cNvPr>
            <p:cNvSpPr/>
            <p:nvPr/>
          </p:nvSpPr>
          <p:spPr>
            <a:xfrm>
              <a:off x="8707084" y="4065988"/>
              <a:ext cx="225663" cy="81448"/>
            </a:xfrm>
            <a:custGeom>
              <a:avLst/>
              <a:gdLst/>
              <a:ahLst/>
              <a:cxnLst/>
              <a:rect l="l" t="t" r="r" b="b"/>
              <a:pathLst>
                <a:path w="1377" h="497" extrusionOk="0">
                  <a:moveTo>
                    <a:pt x="942" y="0"/>
                  </a:moveTo>
                  <a:cubicBezTo>
                    <a:pt x="688" y="0"/>
                    <a:pt x="453" y="55"/>
                    <a:pt x="236" y="127"/>
                  </a:cubicBezTo>
                  <a:cubicBezTo>
                    <a:pt x="181" y="145"/>
                    <a:pt x="0" y="218"/>
                    <a:pt x="18" y="308"/>
                  </a:cubicBezTo>
                  <a:cubicBezTo>
                    <a:pt x="18" y="399"/>
                    <a:pt x="217" y="417"/>
                    <a:pt x="290" y="417"/>
                  </a:cubicBezTo>
                  <a:cubicBezTo>
                    <a:pt x="399" y="453"/>
                    <a:pt x="507" y="453"/>
                    <a:pt x="634" y="471"/>
                  </a:cubicBezTo>
                  <a:cubicBezTo>
                    <a:pt x="711" y="484"/>
                    <a:pt x="797" y="497"/>
                    <a:pt x="885" y="497"/>
                  </a:cubicBezTo>
                  <a:cubicBezTo>
                    <a:pt x="922" y="497"/>
                    <a:pt x="959" y="495"/>
                    <a:pt x="996" y="489"/>
                  </a:cubicBezTo>
                  <a:cubicBezTo>
                    <a:pt x="1105" y="489"/>
                    <a:pt x="1232" y="417"/>
                    <a:pt x="1304" y="326"/>
                  </a:cubicBezTo>
                  <a:cubicBezTo>
                    <a:pt x="1322" y="308"/>
                    <a:pt x="1358" y="254"/>
                    <a:pt x="1358" y="236"/>
                  </a:cubicBezTo>
                  <a:cubicBezTo>
                    <a:pt x="1376" y="200"/>
                    <a:pt x="1358" y="145"/>
                    <a:pt x="1322" y="127"/>
                  </a:cubicBezTo>
                  <a:cubicBezTo>
                    <a:pt x="1232" y="19"/>
                    <a:pt x="1087" y="0"/>
                    <a:pt x="9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337;p6">
              <a:extLst>
                <a:ext uri="{FF2B5EF4-FFF2-40B4-BE49-F238E27FC236}">
                  <a16:creationId xmlns:a16="http://schemas.microsoft.com/office/drawing/2014/main" xmlns="" id="{D03A56E2-1398-4BDD-9804-761197209BB1}"/>
                </a:ext>
              </a:extLst>
            </p:cNvPr>
            <p:cNvSpPr/>
            <p:nvPr/>
          </p:nvSpPr>
          <p:spPr>
            <a:xfrm>
              <a:off x="8677422" y="3790997"/>
              <a:ext cx="105047" cy="167485"/>
            </a:xfrm>
            <a:custGeom>
              <a:avLst/>
              <a:gdLst/>
              <a:ahLst/>
              <a:cxnLst/>
              <a:rect l="l" t="t" r="r" b="b"/>
              <a:pathLst>
                <a:path w="641" h="1022" extrusionOk="0">
                  <a:moveTo>
                    <a:pt x="169" y="0"/>
                  </a:moveTo>
                  <a:cubicBezTo>
                    <a:pt x="130" y="0"/>
                    <a:pt x="86" y="9"/>
                    <a:pt x="54" y="31"/>
                  </a:cubicBezTo>
                  <a:cubicBezTo>
                    <a:pt x="36" y="67"/>
                    <a:pt x="18" y="103"/>
                    <a:pt x="18" y="157"/>
                  </a:cubicBezTo>
                  <a:cubicBezTo>
                    <a:pt x="0" y="284"/>
                    <a:pt x="54" y="429"/>
                    <a:pt x="145" y="538"/>
                  </a:cubicBezTo>
                  <a:lnTo>
                    <a:pt x="417" y="882"/>
                  </a:lnTo>
                  <a:cubicBezTo>
                    <a:pt x="452" y="929"/>
                    <a:pt x="540" y="1021"/>
                    <a:pt x="593" y="1021"/>
                  </a:cubicBezTo>
                  <a:cubicBezTo>
                    <a:pt x="622" y="1021"/>
                    <a:pt x="640" y="994"/>
                    <a:pt x="634" y="918"/>
                  </a:cubicBezTo>
                  <a:cubicBezTo>
                    <a:pt x="580" y="646"/>
                    <a:pt x="543" y="375"/>
                    <a:pt x="380" y="157"/>
                  </a:cubicBezTo>
                  <a:cubicBezTo>
                    <a:pt x="362" y="85"/>
                    <a:pt x="308" y="31"/>
                    <a:pt x="235" y="12"/>
                  </a:cubicBezTo>
                  <a:cubicBezTo>
                    <a:pt x="220" y="5"/>
                    <a:pt x="196" y="0"/>
                    <a:pt x="1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338;p6">
              <a:extLst>
                <a:ext uri="{FF2B5EF4-FFF2-40B4-BE49-F238E27FC236}">
                  <a16:creationId xmlns:a16="http://schemas.microsoft.com/office/drawing/2014/main" xmlns="" id="{BB52CF61-A242-4DC8-98B2-A698DBAEC7F7}"/>
                </a:ext>
              </a:extLst>
            </p:cNvPr>
            <p:cNvSpPr/>
            <p:nvPr/>
          </p:nvSpPr>
          <p:spPr>
            <a:xfrm>
              <a:off x="8591220" y="3951764"/>
              <a:ext cx="116027" cy="163552"/>
            </a:xfrm>
            <a:custGeom>
              <a:avLst/>
              <a:gdLst/>
              <a:ahLst/>
              <a:cxnLst/>
              <a:rect l="l" t="t" r="r" b="b"/>
              <a:pathLst>
                <a:path w="708" h="998" extrusionOk="0">
                  <a:moveTo>
                    <a:pt x="166" y="0"/>
                  </a:moveTo>
                  <a:cubicBezTo>
                    <a:pt x="132" y="0"/>
                    <a:pt x="100" y="9"/>
                    <a:pt x="73" y="27"/>
                  </a:cubicBezTo>
                  <a:cubicBezTo>
                    <a:pt x="19" y="46"/>
                    <a:pt x="1" y="154"/>
                    <a:pt x="1" y="209"/>
                  </a:cubicBezTo>
                  <a:cubicBezTo>
                    <a:pt x="1" y="281"/>
                    <a:pt x="19" y="353"/>
                    <a:pt x="73" y="426"/>
                  </a:cubicBezTo>
                  <a:cubicBezTo>
                    <a:pt x="107" y="526"/>
                    <a:pt x="418" y="997"/>
                    <a:pt x="594" y="997"/>
                  </a:cubicBezTo>
                  <a:cubicBezTo>
                    <a:pt x="609" y="997"/>
                    <a:pt x="622" y="994"/>
                    <a:pt x="635" y="987"/>
                  </a:cubicBezTo>
                  <a:cubicBezTo>
                    <a:pt x="707" y="933"/>
                    <a:pt x="635" y="625"/>
                    <a:pt x="617" y="553"/>
                  </a:cubicBezTo>
                  <a:cubicBezTo>
                    <a:pt x="562" y="408"/>
                    <a:pt x="526" y="281"/>
                    <a:pt x="435" y="172"/>
                  </a:cubicBezTo>
                  <a:cubicBezTo>
                    <a:pt x="381" y="118"/>
                    <a:pt x="345" y="46"/>
                    <a:pt x="273" y="27"/>
                  </a:cubicBezTo>
                  <a:cubicBezTo>
                    <a:pt x="236" y="9"/>
                    <a:pt x="200" y="0"/>
                    <a:pt x="1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339;p6">
              <a:extLst>
                <a:ext uri="{FF2B5EF4-FFF2-40B4-BE49-F238E27FC236}">
                  <a16:creationId xmlns:a16="http://schemas.microsoft.com/office/drawing/2014/main" xmlns="" id="{C8719EAC-8AEB-4F0B-89DD-DB67C0556ABF}"/>
                </a:ext>
              </a:extLst>
            </p:cNvPr>
            <p:cNvSpPr/>
            <p:nvPr/>
          </p:nvSpPr>
          <p:spPr>
            <a:xfrm>
              <a:off x="8499282" y="4078443"/>
              <a:ext cx="95050" cy="168469"/>
            </a:xfrm>
            <a:custGeom>
              <a:avLst/>
              <a:gdLst/>
              <a:ahLst/>
              <a:cxnLst/>
              <a:rect l="l" t="t" r="r" b="b"/>
              <a:pathLst>
                <a:path w="580" h="1028" extrusionOk="0">
                  <a:moveTo>
                    <a:pt x="237" y="0"/>
                  </a:moveTo>
                  <a:cubicBezTo>
                    <a:pt x="217" y="0"/>
                    <a:pt x="197" y="4"/>
                    <a:pt x="182" y="15"/>
                  </a:cubicBezTo>
                  <a:cubicBezTo>
                    <a:pt x="55" y="51"/>
                    <a:pt x="0" y="196"/>
                    <a:pt x="19" y="305"/>
                  </a:cubicBezTo>
                  <a:cubicBezTo>
                    <a:pt x="37" y="413"/>
                    <a:pt x="109" y="522"/>
                    <a:pt x="182" y="613"/>
                  </a:cubicBezTo>
                  <a:cubicBezTo>
                    <a:pt x="272" y="739"/>
                    <a:pt x="326" y="884"/>
                    <a:pt x="453" y="975"/>
                  </a:cubicBezTo>
                  <a:cubicBezTo>
                    <a:pt x="485" y="1012"/>
                    <a:pt x="509" y="1027"/>
                    <a:pt x="527" y="1027"/>
                  </a:cubicBezTo>
                  <a:cubicBezTo>
                    <a:pt x="571" y="1027"/>
                    <a:pt x="580" y="938"/>
                    <a:pt x="580" y="848"/>
                  </a:cubicBezTo>
                  <a:cubicBezTo>
                    <a:pt x="580" y="649"/>
                    <a:pt x="580" y="432"/>
                    <a:pt x="508" y="250"/>
                  </a:cubicBezTo>
                  <a:cubicBezTo>
                    <a:pt x="489" y="160"/>
                    <a:pt x="471" y="106"/>
                    <a:pt x="399" y="51"/>
                  </a:cubicBezTo>
                  <a:cubicBezTo>
                    <a:pt x="348" y="26"/>
                    <a:pt x="287" y="0"/>
                    <a:pt x="2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340;p6">
              <a:extLst>
                <a:ext uri="{FF2B5EF4-FFF2-40B4-BE49-F238E27FC236}">
                  <a16:creationId xmlns:a16="http://schemas.microsoft.com/office/drawing/2014/main" xmlns="" id="{53CB62D3-BC40-43A1-949D-FFD4B7233177}"/>
                </a:ext>
              </a:extLst>
            </p:cNvPr>
            <p:cNvSpPr/>
            <p:nvPr/>
          </p:nvSpPr>
          <p:spPr>
            <a:xfrm>
              <a:off x="8579420" y="4232000"/>
              <a:ext cx="193051" cy="82759"/>
            </a:xfrm>
            <a:custGeom>
              <a:avLst/>
              <a:gdLst/>
              <a:ahLst/>
              <a:cxnLst/>
              <a:rect l="l" t="t" r="r" b="b"/>
              <a:pathLst>
                <a:path w="1178" h="505" extrusionOk="0">
                  <a:moveTo>
                    <a:pt x="561" y="0"/>
                  </a:moveTo>
                  <a:cubicBezTo>
                    <a:pt x="411" y="0"/>
                    <a:pt x="241" y="9"/>
                    <a:pt x="163" y="74"/>
                  </a:cubicBezTo>
                  <a:cubicBezTo>
                    <a:pt x="0" y="183"/>
                    <a:pt x="363" y="309"/>
                    <a:pt x="453" y="364"/>
                  </a:cubicBezTo>
                  <a:cubicBezTo>
                    <a:pt x="562" y="400"/>
                    <a:pt x="689" y="472"/>
                    <a:pt x="797" y="491"/>
                  </a:cubicBezTo>
                  <a:cubicBezTo>
                    <a:pt x="825" y="500"/>
                    <a:pt x="856" y="504"/>
                    <a:pt x="887" y="504"/>
                  </a:cubicBezTo>
                  <a:cubicBezTo>
                    <a:pt x="977" y="504"/>
                    <a:pt x="1074" y="467"/>
                    <a:pt x="1141" y="400"/>
                  </a:cubicBezTo>
                  <a:cubicBezTo>
                    <a:pt x="1159" y="382"/>
                    <a:pt x="1178" y="309"/>
                    <a:pt x="1178" y="273"/>
                  </a:cubicBezTo>
                  <a:cubicBezTo>
                    <a:pt x="1178" y="219"/>
                    <a:pt x="1178" y="201"/>
                    <a:pt x="1159" y="183"/>
                  </a:cubicBezTo>
                  <a:cubicBezTo>
                    <a:pt x="1069" y="38"/>
                    <a:pt x="888" y="2"/>
                    <a:pt x="725" y="2"/>
                  </a:cubicBezTo>
                  <a:cubicBezTo>
                    <a:pt x="678" y="2"/>
                    <a:pt x="621" y="0"/>
                    <a:pt x="5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341;p6">
              <a:extLst>
                <a:ext uri="{FF2B5EF4-FFF2-40B4-BE49-F238E27FC236}">
                  <a16:creationId xmlns:a16="http://schemas.microsoft.com/office/drawing/2014/main" xmlns="" id="{6CDD21B4-9726-4DE9-A669-07302A6CB6CB}"/>
                </a:ext>
              </a:extLst>
            </p:cNvPr>
            <p:cNvSpPr/>
            <p:nvPr/>
          </p:nvSpPr>
          <p:spPr>
            <a:xfrm>
              <a:off x="8505182" y="3778050"/>
              <a:ext cx="341526" cy="540312"/>
            </a:xfrm>
            <a:custGeom>
              <a:avLst/>
              <a:gdLst/>
              <a:ahLst/>
              <a:cxnLst/>
              <a:rect l="l" t="t" r="r" b="b"/>
              <a:pathLst>
                <a:path w="2084" h="3297" fill="none" extrusionOk="0">
                  <a:moveTo>
                    <a:pt x="1" y="3297"/>
                  </a:moveTo>
                  <a:cubicBezTo>
                    <a:pt x="1069" y="2500"/>
                    <a:pt x="1812" y="1305"/>
                    <a:pt x="2083" y="1"/>
                  </a:cubicBezTo>
                </a:path>
              </a:pathLst>
            </a:custGeom>
            <a:noFill/>
            <a:ln w="27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9" name="Rectangle: Rounded Corners 138">
            <a:extLst>
              <a:ext uri="{FF2B5EF4-FFF2-40B4-BE49-F238E27FC236}">
                <a16:creationId xmlns:a16="http://schemas.microsoft.com/office/drawing/2014/main" xmlns="" id="{CE79D507-83FE-4CE6-BDC7-0437D4042DEC}"/>
              </a:ext>
            </a:extLst>
          </p:cNvPr>
          <p:cNvSpPr/>
          <p:nvPr/>
        </p:nvSpPr>
        <p:spPr>
          <a:xfrm>
            <a:off x="813573" y="385129"/>
            <a:ext cx="3383916" cy="635714"/>
          </a:xfrm>
          <a:prstGeom prst="roundRect">
            <a:avLst/>
          </a:prstGeom>
          <a:ln>
            <a:solidFill>
              <a:schemeClr val="accent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a:solidFill>
                  <a:schemeClr val="accent1"/>
                </a:solidFill>
                <a:latin typeface="Lobster" panose="00000500000000000000" pitchFamily="2" charset="0"/>
              </a:rPr>
              <a:t>Dân cư châu Á</a:t>
            </a:r>
          </a:p>
        </p:txBody>
      </p:sp>
      <p:sp>
        <p:nvSpPr>
          <p:cNvPr id="140" name="Oval 139">
            <a:extLst>
              <a:ext uri="{FF2B5EF4-FFF2-40B4-BE49-F238E27FC236}">
                <a16:creationId xmlns:a16="http://schemas.microsoft.com/office/drawing/2014/main" xmlns="" id="{F3C34CE9-4B1B-451D-AA59-65AF1E19BDBE}"/>
              </a:ext>
            </a:extLst>
          </p:cNvPr>
          <p:cNvSpPr/>
          <p:nvPr/>
        </p:nvSpPr>
        <p:spPr>
          <a:xfrm>
            <a:off x="506855" y="384250"/>
            <a:ext cx="566434" cy="605770"/>
          </a:xfrm>
          <a:prstGeom prst="ellipse">
            <a:avLst/>
          </a:prstGeom>
          <a:ln>
            <a:solidFill>
              <a:schemeClr val="accent2"/>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Oval 140">
            <a:extLst>
              <a:ext uri="{FF2B5EF4-FFF2-40B4-BE49-F238E27FC236}">
                <a16:creationId xmlns:a16="http://schemas.microsoft.com/office/drawing/2014/main" xmlns="" id="{9ED2CEF5-0350-41BB-8D14-B71218464488}"/>
              </a:ext>
            </a:extLst>
          </p:cNvPr>
          <p:cNvSpPr/>
          <p:nvPr/>
        </p:nvSpPr>
        <p:spPr>
          <a:xfrm>
            <a:off x="577769" y="464567"/>
            <a:ext cx="427788" cy="442176"/>
          </a:xfrm>
          <a:prstGeom prst="ellipse">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UTM Cookies" panose="02040603050506020204" pitchFamily="18" charset="0"/>
              </a:rPr>
              <a:t>1</a:t>
            </a:r>
          </a:p>
        </p:txBody>
      </p:sp>
      <p:sp>
        <p:nvSpPr>
          <p:cNvPr id="149" name="TextBox 148">
            <a:extLst>
              <a:ext uri="{FF2B5EF4-FFF2-40B4-BE49-F238E27FC236}">
                <a16:creationId xmlns:a16="http://schemas.microsoft.com/office/drawing/2014/main" xmlns="" id="{E2C79224-D147-4A1C-84B8-6310A4D3B92E}"/>
              </a:ext>
            </a:extLst>
          </p:cNvPr>
          <p:cNvSpPr txBox="1"/>
          <p:nvPr/>
        </p:nvSpPr>
        <p:spPr>
          <a:xfrm>
            <a:off x="2976033" y="1045949"/>
            <a:ext cx="3191932" cy="707886"/>
          </a:xfrm>
          <a:prstGeom prst="rect">
            <a:avLst/>
          </a:prstGeom>
          <a:noFill/>
        </p:spPr>
        <p:txBody>
          <a:bodyPr wrap="square" rtlCol="0">
            <a:spAutoFit/>
          </a:bodyPr>
          <a:lstStyle/>
          <a:p>
            <a:pPr algn="ctr"/>
            <a:r>
              <a:rPr lang="en-US" sz="4000" b="1">
                <a:solidFill>
                  <a:srgbClr val="EE8148"/>
                </a:solidFill>
                <a:latin typeface="Times New Roman" panose="02020603050405020304" pitchFamily="18" charset="0"/>
                <a:cs typeface="Times New Roman" panose="02020603050405020304" pitchFamily="18" charset="0"/>
              </a:rPr>
              <a:t>Kết luận</a:t>
            </a:r>
          </a:p>
        </p:txBody>
      </p:sp>
      <p:sp>
        <p:nvSpPr>
          <p:cNvPr id="150" name="TextBox 149">
            <a:extLst>
              <a:ext uri="{FF2B5EF4-FFF2-40B4-BE49-F238E27FC236}">
                <a16:creationId xmlns:a16="http://schemas.microsoft.com/office/drawing/2014/main" xmlns="" id="{F333D61F-9BB0-4B4F-89DF-E44E0A21D06E}"/>
              </a:ext>
            </a:extLst>
          </p:cNvPr>
          <p:cNvSpPr txBox="1"/>
          <p:nvPr/>
        </p:nvSpPr>
        <p:spPr>
          <a:xfrm>
            <a:off x="813573" y="1864278"/>
            <a:ext cx="6981323" cy="2062103"/>
          </a:xfrm>
          <a:prstGeom prst="rect">
            <a:avLst/>
          </a:prstGeom>
          <a:noFill/>
        </p:spPr>
        <p:txBody>
          <a:bodyPr wrap="square" rtlCol="0">
            <a:spAutoFit/>
          </a:bodyPr>
          <a:lstStyle/>
          <a:p>
            <a:pPr algn="just"/>
            <a:r>
              <a:rPr lang="en-US" sz="3200" b="1">
                <a:latin typeface="Times New Roman" panose="02020603050405020304" pitchFamily="18" charset="0"/>
                <a:cs typeface="Times New Roman" panose="02020603050405020304" pitchFamily="18" charset="0"/>
              </a:rPr>
              <a:t>Châu Á có số dân đông nhất thế giới, mật độ dân số cũng cao nhất thế giới. Để nâng cao chất lượng cuộc sống, một số nước cần giảm sự gia tăng dân số.</a:t>
            </a:r>
          </a:p>
        </p:txBody>
      </p:sp>
      <p:pic>
        <p:nvPicPr>
          <p:cNvPr id="44" name="Picture 2">
            <a:extLst>
              <a:ext uri="{FF2B5EF4-FFF2-40B4-BE49-F238E27FC236}">
                <a16:creationId xmlns:a16="http://schemas.microsoft.com/office/drawing/2014/main" xmlns="" id="{A52F3965-31EA-433B-B3FC-9050701D1858}"/>
              </a:ext>
            </a:extLst>
          </p:cNvPr>
          <p:cNvPicPr>
            <a:picLocks noChangeAspect="1"/>
          </p:cNvPicPr>
          <p:nvPr/>
        </p:nvPicPr>
        <p:blipFill>
          <a:blip r:embed="rId5"/>
          <a:srcRect/>
          <a:stretch>
            <a:fillRect/>
          </a:stretch>
        </p:blipFill>
        <p:spPr>
          <a:xfrm>
            <a:off x="7900147" y="2496073"/>
            <a:ext cx="1193744" cy="2399485"/>
          </a:xfrm>
          <a:prstGeom prst="rect">
            <a:avLst/>
          </a:prstGeom>
        </p:spPr>
      </p:pic>
    </p:spTree>
    <p:extLst>
      <p:ext uri="{BB962C8B-B14F-4D97-AF65-F5344CB8AC3E}">
        <p14:creationId xmlns:p14="http://schemas.microsoft.com/office/powerpoint/2010/main" val="3495573485"/>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06"/>
                                        </p:tgtEl>
                                        <p:attrNameLst>
                                          <p:attrName>style.visibility</p:attrName>
                                        </p:attrNameLst>
                                      </p:cBhvr>
                                      <p:to>
                                        <p:strVal val="visible"/>
                                      </p:to>
                                    </p:set>
                                    <p:animEffect transition="in" filter="wipe(down)">
                                      <p:cBhvr>
                                        <p:cTn id="7" dur="500"/>
                                        <p:tgtEl>
                                          <p:spTgt spid="106"/>
                                        </p:tgtEl>
                                      </p:cBhvr>
                                    </p:animEffect>
                                  </p:childTnLst>
                                </p:cTn>
                              </p:par>
                              <p:par>
                                <p:cTn id="8" presetID="22" presetClass="entr" presetSubtype="8" fill="hold" nodeType="withEffect">
                                  <p:stCondLst>
                                    <p:cond delay="0"/>
                                  </p:stCondLst>
                                  <p:childTnLst>
                                    <p:set>
                                      <p:cBhvr>
                                        <p:cTn id="9" dur="1" fill="hold">
                                          <p:stCondLst>
                                            <p:cond delay="0"/>
                                          </p:stCondLst>
                                        </p:cTn>
                                        <p:tgtEl>
                                          <p:spTgt spid="109"/>
                                        </p:tgtEl>
                                        <p:attrNameLst>
                                          <p:attrName>style.visibility</p:attrName>
                                        </p:attrNameLst>
                                      </p:cBhvr>
                                      <p:to>
                                        <p:strVal val="visible"/>
                                      </p:to>
                                    </p:set>
                                    <p:animEffect transition="in" filter="wipe(left)">
                                      <p:cBhvr>
                                        <p:cTn id="10" dur="500"/>
                                        <p:tgtEl>
                                          <p:spTgt spid="109"/>
                                        </p:tgtEl>
                                      </p:cBhvr>
                                    </p:animEffect>
                                  </p:childTnLst>
                                </p:cTn>
                              </p:par>
                              <p:par>
                                <p:cTn id="11" presetID="22" presetClass="entr" presetSubtype="1" fill="hold" nodeType="withEffect">
                                  <p:stCondLst>
                                    <p:cond delay="0"/>
                                  </p:stCondLst>
                                  <p:childTnLst>
                                    <p:set>
                                      <p:cBhvr>
                                        <p:cTn id="12" dur="1" fill="hold">
                                          <p:stCondLst>
                                            <p:cond delay="0"/>
                                          </p:stCondLst>
                                        </p:cTn>
                                        <p:tgtEl>
                                          <p:spTgt spid="121"/>
                                        </p:tgtEl>
                                        <p:attrNameLst>
                                          <p:attrName>style.visibility</p:attrName>
                                        </p:attrNameLst>
                                      </p:cBhvr>
                                      <p:to>
                                        <p:strVal val="visible"/>
                                      </p:to>
                                    </p:set>
                                    <p:animEffect transition="in" filter="wipe(up)">
                                      <p:cBhvr>
                                        <p:cTn id="13" dur="500"/>
                                        <p:tgtEl>
                                          <p:spTgt spid="121"/>
                                        </p:tgtEl>
                                      </p:cBhvr>
                                    </p:animEffect>
                                  </p:childTnLst>
                                </p:cTn>
                              </p:par>
                              <p:par>
                                <p:cTn id="14" presetID="22" presetClass="entr" presetSubtype="4" fill="hold" nodeType="withEffect">
                                  <p:stCondLst>
                                    <p:cond delay="0"/>
                                  </p:stCondLst>
                                  <p:childTnLst>
                                    <p:set>
                                      <p:cBhvr>
                                        <p:cTn id="15" dur="1" fill="hold">
                                          <p:stCondLst>
                                            <p:cond delay="0"/>
                                          </p:stCondLst>
                                        </p:cTn>
                                        <p:tgtEl>
                                          <p:spTgt spid="130"/>
                                        </p:tgtEl>
                                        <p:attrNameLst>
                                          <p:attrName>style.visibility</p:attrName>
                                        </p:attrNameLst>
                                      </p:cBhvr>
                                      <p:to>
                                        <p:strVal val="visible"/>
                                      </p:to>
                                    </p:set>
                                    <p:animEffect transition="in" filter="wipe(down)">
                                      <p:cBhvr>
                                        <p:cTn id="16" dur="500"/>
                                        <p:tgtEl>
                                          <p:spTgt spid="130"/>
                                        </p:tgtEl>
                                      </p:cBhvr>
                                    </p:animEffect>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grpId="0" nodeType="clickEffect">
                                  <p:stCondLst>
                                    <p:cond delay="0"/>
                                  </p:stCondLst>
                                  <p:childTnLst>
                                    <p:set>
                                      <p:cBhvr>
                                        <p:cTn id="20" dur="1" fill="hold">
                                          <p:stCondLst>
                                            <p:cond delay="0"/>
                                          </p:stCondLst>
                                        </p:cTn>
                                        <p:tgtEl>
                                          <p:spTgt spid="140"/>
                                        </p:tgtEl>
                                        <p:attrNameLst>
                                          <p:attrName>style.visibility</p:attrName>
                                        </p:attrNameLst>
                                      </p:cBhvr>
                                      <p:to>
                                        <p:strVal val="visible"/>
                                      </p:to>
                                    </p:set>
                                    <p:animEffect transition="in" filter="wipe(down)">
                                      <p:cBhvr>
                                        <p:cTn id="21" dur="72">
                                          <p:stCondLst>
                                            <p:cond delay="0"/>
                                          </p:stCondLst>
                                        </p:cTn>
                                        <p:tgtEl>
                                          <p:spTgt spid="140"/>
                                        </p:tgtEl>
                                      </p:cBhvr>
                                    </p:animEffect>
                                    <p:anim calcmode="lin" valueType="num">
                                      <p:cBhvr>
                                        <p:cTn id="22" dur="228" tmFilter="0,0; 0.14,0.36; 0.43,0.73; 0.71,0.91; 1.0,1.0">
                                          <p:stCondLst>
                                            <p:cond delay="0"/>
                                          </p:stCondLst>
                                        </p:cTn>
                                        <p:tgtEl>
                                          <p:spTgt spid="140"/>
                                        </p:tgtEl>
                                        <p:attrNameLst>
                                          <p:attrName>ppt_x</p:attrName>
                                        </p:attrNameLst>
                                      </p:cBhvr>
                                      <p:tavLst>
                                        <p:tav tm="0">
                                          <p:val>
                                            <p:strVal val="#ppt_x-0.25"/>
                                          </p:val>
                                        </p:tav>
                                        <p:tav tm="100000">
                                          <p:val>
                                            <p:strVal val="#ppt_x"/>
                                          </p:val>
                                        </p:tav>
                                      </p:tavLst>
                                    </p:anim>
                                    <p:anim calcmode="lin" valueType="num">
                                      <p:cBhvr>
                                        <p:cTn id="23" dur="83" tmFilter="0.0,0.0; 0.25,0.07; 0.50,0.2; 0.75,0.467; 1.0,1.0">
                                          <p:stCondLst>
                                            <p:cond delay="0"/>
                                          </p:stCondLst>
                                        </p:cTn>
                                        <p:tgtEl>
                                          <p:spTgt spid="140"/>
                                        </p:tgtEl>
                                        <p:attrNameLst>
                                          <p:attrName>ppt_y</p:attrName>
                                        </p:attrNameLst>
                                      </p:cBhvr>
                                      <p:tavLst>
                                        <p:tav tm="0" fmla="#ppt_y-sin(pi*$)/3">
                                          <p:val>
                                            <p:fltVal val="0.5"/>
                                          </p:val>
                                        </p:tav>
                                        <p:tav tm="100000">
                                          <p:val>
                                            <p:fltVal val="1"/>
                                          </p:val>
                                        </p:tav>
                                      </p:tavLst>
                                    </p:anim>
                                    <p:anim calcmode="lin" valueType="num">
                                      <p:cBhvr>
                                        <p:cTn id="24" dur="83" tmFilter="0, 0; 0.125,0.2665; 0.25,0.4; 0.375,0.465; 0.5,0.5;  0.625,0.535; 0.75,0.6; 0.875,0.7335; 1,1">
                                          <p:stCondLst>
                                            <p:cond delay="83"/>
                                          </p:stCondLst>
                                        </p:cTn>
                                        <p:tgtEl>
                                          <p:spTgt spid="140"/>
                                        </p:tgtEl>
                                        <p:attrNameLst>
                                          <p:attrName>ppt_y</p:attrName>
                                        </p:attrNameLst>
                                      </p:cBhvr>
                                      <p:tavLst>
                                        <p:tav tm="0" fmla="#ppt_y-sin(pi*$)/9">
                                          <p:val>
                                            <p:fltVal val="0"/>
                                          </p:val>
                                        </p:tav>
                                        <p:tav tm="100000">
                                          <p:val>
                                            <p:fltVal val="1"/>
                                          </p:val>
                                        </p:tav>
                                      </p:tavLst>
                                    </p:anim>
                                    <p:anim calcmode="lin" valueType="num">
                                      <p:cBhvr>
                                        <p:cTn id="25" dur="41" tmFilter="0, 0; 0.125,0.2665; 0.25,0.4; 0.375,0.465; 0.5,0.5;  0.625,0.535; 0.75,0.6; 0.875,0.7335; 1,1">
                                          <p:stCondLst>
                                            <p:cond delay="166"/>
                                          </p:stCondLst>
                                        </p:cTn>
                                        <p:tgtEl>
                                          <p:spTgt spid="140"/>
                                        </p:tgtEl>
                                        <p:attrNameLst>
                                          <p:attrName>ppt_y</p:attrName>
                                        </p:attrNameLst>
                                      </p:cBhvr>
                                      <p:tavLst>
                                        <p:tav tm="0" fmla="#ppt_y-sin(pi*$)/27">
                                          <p:val>
                                            <p:fltVal val="0"/>
                                          </p:val>
                                        </p:tav>
                                        <p:tav tm="100000">
                                          <p:val>
                                            <p:fltVal val="1"/>
                                          </p:val>
                                        </p:tav>
                                      </p:tavLst>
                                    </p:anim>
                                    <p:anim calcmode="lin" valueType="num">
                                      <p:cBhvr>
                                        <p:cTn id="26" dur="21" tmFilter="0, 0; 0.125,0.2665; 0.25,0.4; 0.375,0.465; 0.5,0.5;  0.625,0.535; 0.75,0.6; 0.875,0.7335; 1,1">
                                          <p:stCondLst>
                                            <p:cond delay="207"/>
                                          </p:stCondLst>
                                        </p:cTn>
                                        <p:tgtEl>
                                          <p:spTgt spid="140"/>
                                        </p:tgtEl>
                                        <p:attrNameLst>
                                          <p:attrName>ppt_y</p:attrName>
                                        </p:attrNameLst>
                                      </p:cBhvr>
                                      <p:tavLst>
                                        <p:tav tm="0" fmla="#ppt_y-sin(pi*$)/81">
                                          <p:val>
                                            <p:fltVal val="0"/>
                                          </p:val>
                                        </p:tav>
                                        <p:tav tm="100000">
                                          <p:val>
                                            <p:fltVal val="1"/>
                                          </p:val>
                                        </p:tav>
                                      </p:tavLst>
                                    </p:anim>
                                    <p:animScale>
                                      <p:cBhvr>
                                        <p:cTn id="27" dur="3">
                                          <p:stCondLst>
                                            <p:cond delay="81"/>
                                          </p:stCondLst>
                                        </p:cTn>
                                        <p:tgtEl>
                                          <p:spTgt spid="140"/>
                                        </p:tgtEl>
                                      </p:cBhvr>
                                      <p:to x="100000" y="60000"/>
                                    </p:animScale>
                                    <p:animScale>
                                      <p:cBhvr>
                                        <p:cTn id="28" dur="21" decel="50000">
                                          <p:stCondLst>
                                            <p:cond delay="85"/>
                                          </p:stCondLst>
                                        </p:cTn>
                                        <p:tgtEl>
                                          <p:spTgt spid="140"/>
                                        </p:tgtEl>
                                      </p:cBhvr>
                                      <p:to x="100000" y="100000"/>
                                    </p:animScale>
                                    <p:animScale>
                                      <p:cBhvr>
                                        <p:cTn id="29" dur="3">
                                          <p:stCondLst>
                                            <p:cond delay="164"/>
                                          </p:stCondLst>
                                        </p:cTn>
                                        <p:tgtEl>
                                          <p:spTgt spid="140"/>
                                        </p:tgtEl>
                                      </p:cBhvr>
                                      <p:to x="100000" y="80000"/>
                                    </p:animScale>
                                    <p:animScale>
                                      <p:cBhvr>
                                        <p:cTn id="30" dur="21" decel="50000">
                                          <p:stCondLst>
                                            <p:cond delay="167"/>
                                          </p:stCondLst>
                                        </p:cTn>
                                        <p:tgtEl>
                                          <p:spTgt spid="140"/>
                                        </p:tgtEl>
                                      </p:cBhvr>
                                      <p:to x="100000" y="100000"/>
                                    </p:animScale>
                                    <p:animScale>
                                      <p:cBhvr>
                                        <p:cTn id="31" dur="3">
                                          <p:stCondLst>
                                            <p:cond delay="205"/>
                                          </p:stCondLst>
                                        </p:cTn>
                                        <p:tgtEl>
                                          <p:spTgt spid="140"/>
                                        </p:tgtEl>
                                      </p:cBhvr>
                                      <p:to x="100000" y="90000"/>
                                    </p:animScale>
                                    <p:animScale>
                                      <p:cBhvr>
                                        <p:cTn id="32" dur="21" decel="50000">
                                          <p:stCondLst>
                                            <p:cond delay="208"/>
                                          </p:stCondLst>
                                        </p:cTn>
                                        <p:tgtEl>
                                          <p:spTgt spid="140"/>
                                        </p:tgtEl>
                                      </p:cBhvr>
                                      <p:to x="100000" y="100000"/>
                                    </p:animScale>
                                    <p:animScale>
                                      <p:cBhvr>
                                        <p:cTn id="33" dur="3">
                                          <p:stCondLst>
                                            <p:cond delay="226"/>
                                          </p:stCondLst>
                                        </p:cTn>
                                        <p:tgtEl>
                                          <p:spTgt spid="140"/>
                                        </p:tgtEl>
                                      </p:cBhvr>
                                      <p:to x="100000" y="95000"/>
                                    </p:animScale>
                                    <p:animScale>
                                      <p:cBhvr>
                                        <p:cTn id="34" dur="21" decel="50000">
                                          <p:stCondLst>
                                            <p:cond delay="229"/>
                                          </p:stCondLst>
                                        </p:cTn>
                                        <p:tgtEl>
                                          <p:spTgt spid="140"/>
                                        </p:tgtEl>
                                      </p:cBhvr>
                                      <p:to x="100000" y="100000"/>
                                    </p:animScale>
                                  </p:childTnLst>
                                </p:cTn>
                              </p:par>
                            </p:childTnLst>
                          </p:cTn>
                        </p:par>
                        <p:par>
                          <p:cTn id="35" fill="hold">
                            <p:stCondLst>
                              <p:cond delay="250"/>
                            </p:stCondLst>
                            <p:childTnLst>
                              <p:par>
                                <p:cTn id="36" presetID="26" presetClass="entr" presetSubtype="0" fill="hold" grpId="0" nodeType="afterEffect">
                                  <p:stCondLst>
                                    <p:cond delay="0"/>
                                  </p:stCondLst>
                                  <p:childTnLst>
                                    <p:set>
                                      <p:cBhvr>
                                        <p:cTn id="37" dur="1" fill="hold">
                                          <p:stCondLst>
                                            <p:cond delay="0"/>
                                          </p:stCondLst>
                                        </p:cTn>
                                        <p:tgtEl>
                                          <p:spTgt spid="141"/>
                                        </p:tgtEl>
                                        <p:attrNameLst>
                                          <p:attrName>style.visibility</p:attrName>
                                        </p:attrNameLst>
                                      </p:cBhvr>
                                      <p:to>
                                        <p:strVal val="visible"/>
                                      </p:to>
                                    </p:set>
                                    <p:animEffect transition="in" filter="wipe(down)">
                                      <p:cBhvr>
                                        <p:cTn id="38" dur="71">
                                          <p:stCondLst>
                                            <p:cond delay="0"/>
                                          </p:stCondLst>
                                        </p:cTn>
                                        <p:tgtEl>
                                          <p:spTgt spid="141"/>
                                        </p:tgtEl>
                                      </p:cBhvr>
                                    </p:animEffect>
                                    <p:anim calcmode="lin" valueType="num">
                                      <p:cBhvr>
                                        <p:cTn id="39" dur="224" tmFilter="0,0; 0.14,0.36; 0.43,0.73; 0.71,0.91; 1.0,1.0">
                                          <p:stCondLst>
                                            <p:cond delay="0"/>
                                          </p:stCondLst>
                                        </p:cTn>
                                        <p:tgtEl>
                                          <p:spTgt spid="141"/>
                                        </p:tgtEl>
                                        <p:attrNameLst>
                                          <p:attrName>ppt_x</p:attrName>
                                        </p:attrNameLst>
                                      </p:cBhvr>
                                      <p:tavLst>
                                        <p:tav tm="0">
                                          <p:val>
                                            <p:strVal val="#ppt_x-0.25"/>
                                          </p:val>
                                        </p:tav>
                                        <p:tav tm="100000">
                                          <p:val>
                                            <p:strVal val="#ppt_x"/>
                                          </p:val>
                                        </p:tav>
                                      </p:tavLst>
                                    </p:anim>
                                    <p:anim calcmode="lin" valueType="num">
                                      <p:cBhvr>
                                        <p:cTn id="40" dur="82" tmFilter="0.0,0.0; 0.25,0.07; 0.50,0.2; 0.75,0.467; 1.0,1.0">
                                          <p:stCondLst>
                                            <p:cond delay="0"/>
                                          </p:stCondLst>
                                        </p:cTn>
                                        <p:tgtEl>
                                          <p:spTgt spid="141"/>
                                        </p:tgtEl>
                                        <p:attrNameLst>
                                          <p:attrName>ppt_y</p:attrName>
                                        </p:attrNameLst>
                                      </p:cBhvr>
                                      <p:tavLst>
                                        <p:tav tm="0" fmla="#ppt_y-sin(pi*$)/3">
                                          <p:val>
                                            <p:fltVal val="0.5"/>
                                          </p:val>
                                        </p:tav>
                                        <p:tav tm="100000">
                                          <p:val>
                                            <p:fltVal val="1"/>
                                          </p:val>
                                        </p:tav>
                                      </p:tavLst>
                                    </p:anim>
                                    <p:anim calcmode="lin" valueType="num">
                                      <p:cBhvr>
                                        <p:cTn id="41" dur="82" tmFilter="0, 0; 0.125,0.2665; 0.25,0.4; 0.375,0.465; 0.5,0.5;  0.625,0.535; 0.75,0.6; 0.875,0.7335; 1,1">
                                          <p:stCondLst>
                                            <p:cond delay="82"/>
                                          </p:stCondLst>
                                        </p:cTn>
                                        <p:tgtEl>
                                          <p:spTgt spid="141"/>
                                        </p:tgtEl>
                                        <p:attrNameLst>
                                          <p:attrName>ppt_y</p:attrName>
                                        </p:attrNameLst>
                                      </p:cBhvr>
                                      <p:tavLst>
                                        <p:tav tm="0" fmla="#ppt_y-sin(pi*$)/9">
                                          <p:val>
                                            <p:fltVal val="0"/>
                                          </p:val>
                                        </p:tav>
                                        <p:tav tm="100000">
                                          <p:val>
                                            <p:fltVal val="1"/>
                                          </p:val>
                                        </p:tav>
                                      </p:tavLst>
                                    </p:anim>
                                    <p:anim calcmode="lin" valueType="num">
                                      <p:cBhvr>
                                        <p:cTn id="42" dur="2" tmFilter="0, 0; 0.125,0.2665; 0.25,0.4; 0.375,0.465; 0.5,0.5;  0.625,0.535; 0.75,0.6; 0.875,0.7335; 1,1">
                                          <p:stCondLst>
                                            <p:cond delay="163"/>
                                          </p:stCondLst>
                                        </p:cTn>
                                        <p:tgtEl>
                                          <p:spTgt spid="141"/>
                                        </p:tgtEl>
                                        <p:attrNameLst>
                                          <p:attrName>ppt_y</p:attrName>
                                        </p:attrNameLst>
                                      </p:cBhvr>
                                      <p:tavLst>
                                        <p:tav tm="0" fmla="#ppt_y-sin(pi*$)/27">
                                          <p:val>
                                            <p:fltVal val="0"/>
                                          </p:val>
                                        </p:tav>
                                        <p:tav tm="100000">
                                          <p:val>
                                            <p:fltVal val="1"/>
                                          </p:val>
                                        </p:tav>
                                      </p:tavLst>
                                    </p:anim>
                                    <p:anim calcmode="lin" valueType="num">
                                      <p:cBhvr>
                                        <p:cTn id="43" dur="1" tmFilter="0, 0; 0.125,0.2665; 0.25,0.4; 0.375,0.465; 0.5,0.5;  0.625,0.535; 0.75,0.6; 0.875,0.7335; 1,1">
                                          <p:stCondLst>
                                            <p:cond delay="249"/>
                                          </p:stCondLst>
                                        </p:cTn>
                                        <p:tgtEl>
                                          <p:spTgt spid="141"/>
                                        </p:tgtEl>
                                        <p:attrNameLst>
                                          <p:attrName>ppt_y</p:attrName>
                                        </p:attrNameLst>
                                      </p:cBhvr>
                                      <p:tavLst>
                                        <p:tav tm="0" fmla="#ppt_y-sin(pi*$)/81">
                                          <p:val>
                                            <p:fltVal val="0"/>
                                          </p:val>
                                        </p:tav>
                                        <p:tav tm="100000">
                                          <p:val>
                                            <p:fltVal val="1"/>
                                          </p:val>
                                        </p:tav>
                                      </p:tavLst>
                                    </p:anim>
                                    <p:animScale>
                                      <p:cBhvr>
                                        <p:cTn id="44" dur="1">
                                          <p:stCondLst>
                                            <p:cond delay="80"/>
                                          </p:stCondLst>
                                        </p:cTn>
                                        <p:tgtEl>
                                          <p:spTgt spid="141"/>
                                        </p:tgtEl>
                                      </p:cBhvr>
                                      <p:to x="100000" y="60000"/>
                                    </p:animScale>
                                    <p:animScale>
                                      <p:cBhvr>
                                        <p:cTn id="45" dur="1" decel="50000">
                                          <p:stCondLst>
                                            <p:cond delay="83"/>
                                          </p:stCondLst>
                                        </p:cTn>
                                        <p:tgtEl>
                                          <p:spTgt spid="141"/>
                                        </p:tgtEl>
                                      </p:cBhvr>
                                      <p:to x="100000" y="100000"/>
                                    </p:animScale>
                                    <p:animScale>
                                      <p:cBhvr>
                                        <p:cTn id="46" dur="1">
                                          <p:stCondLst>
                                            <p:cond delay="161"/>
                                          </p:stCondLst>
                                        </p:cTn>
                                        <p:tgtEl>
                                          <p:spTgt spid="141"/>
                                        </p:tgtEl>
                                      </p:cBhvr>
                                      <p:to x="100000" y="80000"/>
                                    </p:animScale>
                                    <p:animScale>
                                      <p:cBhvr>
                                        <p:cTn id="47" dur="1" decel="50000">
                                          <p:stCondLst>
                                            <p:cond delay="164"/>
                                          </p:stCondLst>
                                        </p:cTn>
                                        <p:tgtEl>
                                          <p:spTgt spid="141"/>
                                        </p:tgtEl>
                                      </p:cBhvr>
                                      <p:to x="100000" y="100000"/>
                                    </p:animScale>
                                    <p:animScale>
                                      <p:cBhvr>
                                        <p:cTn id="48" dur="1">
                                          <p:stCondLst>
                                            <p:cond delay="249"/>
                                          </p:stCondLst>
                                        </p:cTn>
                                        <p:tgtEl>
                                          <p:spTgt spid="141"/>
                                        </p:tgtEl>
                                      </p:cBhvr>
                                      <p:to x="100000" y="90000"/>
                                    </p:animScale>
                                    <p:animScale>
                                      <p:cBhvr>
                                        <p:cTn id="49" dur="1" decel="50000">
                                          <p:stCondLst>
                                            <p:cond delay="249"/>
                                          </p:stCondLst>
                                        </p:cTn>
                                        <p:tgtEl>
                                          <p:spTgt spid="141"/>
                                        </p:tgtEl>
                                      </p:cBhvr>
                                      <p:to x="100000" y="100000"/>
                                    </p:animScale>
                                    <p:animScale>
                                      <p:cBhvr>
                                        <p:cTn id="50" dur="1">
                                          <p:stCondLst>
                                            <p:cond delay="249"/>
                                          </p:stCondLst>
                                        </p:cTn>
                                        <p:tgtEl>
                                          <p:spTgt spid="141"/>
                                        </p:tgtEl>
                                      </p:cBhvr>
                                      <p:to x="100000" y="95000"/>
                                    </p:animScale>
                                    <p:animScale>
                                      <p:cBhvr>
                                        <p:cTn id="51" dur="1" decel="50000">
                                          <p:stCondLst>
                                            <p:cond delay="249"/>
                                          </p:stCondLst>
                                        </p:cTn>
                                        <p:tgtEl>
                                          <p:spTgt spid="141"/>
                                        </p:tgtEl>
                                      </p:cBhvr>
                                      <p:to x="100000" y="100000"/>
                                    </p:animScale>
                                  </p:childTnLst>
                                </p:cTn>
                              </p:par>
                            </p:childTnLst>
                          </p:cTn>
                        </p:par>
                        <p:par>
                          <p:cTn id="52" fill="hold">
                            <p:stCondLst>
                              <p:cond delay="500"/>
                            </p:stCondLst>
                            <p:childTnLst>
                              <p:par>
                                <p:cTn id="53" presetID="53" presetClass="entr" presetSubtype="16" fill="hold" grpId="0" nodeType="afterEffect">
                                  <p:stCondLst>
                                    <p:cond delay="0"/>
                                  </p:stCondLst>
                                  <p:childTnLst>
                                    <p:set>
                                      <p:cBhvr>
                                        <p:cTn id="54" dur="1" fill="hold">
                                          <p:stCondLst>
                                            <p:cond delay="0"/>
                                          </p:stCondLst>
                                        </p:cTn>
                                        <p:tgtEl>
                                          <p:spTgt spid="139"/>
                                        </p:tgtEl>
                                        <p:attrNameLst>
                                          <p:attrName>style.visibility</p:attrName>
                                        </p:attrNameLst>
                                      </p:cBhvr>
                                      <p:to>
                                        <p:strVal val="visible"/>
                                      </p:to>
                                    </p:set>
                                    <p:anim calcmode="lin" valueType="num">
                                      <p:cBhvr>
                                        <p:cTn id="55" dur="1000" fill="hold"/>
                                        <p:tgtEl>
                                          <p:spTgt spid="139"/>
                                        </p:tgtEl>
                                        <p:attrNameLst>
                                          <p:attrName>ppt_w</p:attrName>
                                        </p:attrNameLst>
                                      </p:cBhvr>
                                      <p:tavLst>
                                        <p:tav tm="0">
                                          <p:val>
                                            <p:fltVal val="0"/>
                                          </p:val>
                                        </p:tav>
                                        <p:tav tm="100000">
                                          <p:val>
                                            <p:strVal val="#ppt_w"/>
                                          </p:val>
                                        </p:tav>
                                      </p:tavLst>
                                    </p:anim>
                                    <p:anim calcmode="lin" valueType="num">
                                      <p:cBhvr>
                                        <p:cTn id="56" dur="1000" fill="hold"/>
                                        <p:tgtEl>
                                          <p:spTgt spid="139"/>
                                        </p:tgtEl>
                                        <p:attrNameLst>
                                          <p:attrName>ppt_h</p:attrName>
                                        </p:attrNameLst>
                                      </p:cBhvr>
                                      <p:tavLst>
                                        <p:tav tm="0">
                                          <p:val>
                                            <p:fltVal val="0"/>
                                          </p:val>
                                        </p:tav>
                                        <p:tav tm="100000">
                                          <p:val>
                                            <p:strVal val="#ppt_h"/>
                                          </p:val>
                                        </p:tav>
                                      </p:tavLst>
                                    </p:anim>
                                    <p:animEffect transition="in" filter="fade">
                                      <p:cBhvr>
                                        <p:cTn id="57" dur="1000"/>
                                        <p:tgtEl>
                                          <p:spTgt spid="139"/>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44"/>
                                        </p:tgtEl>
                                        <p:attrNameLst>
                                          <p:attrName>style.visibility</p:attrName>
                                        </p:attrNameLst>
                                      </p:cBhvr>
                                      <p:to>
                                        <p:strVal val="visible"/>
                                      </p:to>
                                    </p:set>
                                    <p:anim calcmode="lin" valueType="num">
                                      <p:cBhvr additive="base">
                                        <p:cTn id="62" dur="500" fill="hold"/>
                                        <p:tgtEl>
                                          <p:spTgt spid="44"/>
                                        </p:tgtEl>
                                        <p:attrNameLst>
                                          <p:attrName>ppt_x</p:attrName>
                                        </p:attrNameLst>
                                      </p:cBhvr>
                                      <p:tavLst>
                                        <p:tav tm="0">
                                          <p:val>
                                            <p:strVal val="#ppt_x"/>
                                          </p:val>
                                        </p:tav>
                                        <p:tav tm="100000">
                                          <p:val>
                                            <p:strVal val="#ppt_x"/>
                                          </p:val>
                                        </p:tav>
                                      </p:tavLst>
                                    </p:anim>
                                    <p:anim calcmode="lin" valueType="num">
                                      <p:cBhvr additive="base">
                                        <p:cTn id="63"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3" presetClass="entr" presetSubtype="16" fill="hold" grpId="0" nodeType="clickEffect">
                                  <p:stCondLst>
                                    <p:cond delay="0"/>
                                  </p:stCondLst>
                                  <p:iterate type="lt">
                                    <p:tmPct val="5000"/>
                                  </p:iterate>
                                  <p:childTnLst>
                                    <p:set>
                                      <p:cBhvr>
                                        <p:cTn id="67" dur="1" fill="hold">
                                          <p:stCondLst>
                                            <p:cond delay="0"/>
                                          </p:stCondLst>
                                        </p:cTn>
                                        <p:tgtEl>
                                          <p:spTgt spid="149"/>
                                        </p:tgtEl>
                                        <p:attrNameLst>
                                          <p:attrName>style.visibility</p:attrName>
                                        </p:attrNameLst>
                                      </p:cBhvr>
                                      <p:to>
                                        <p:strVal val="visible"/>
                                      </p:to>
                                    </p:set>
                                    <p:anim calcmode="lin" valueType="num">
                                      <p:cBhvr>
                                        <p:cTn id="68" dur="500" fill="hold"/>
                                        <p:tgtEl>
                                          <p:spTgt spid="149"/>
                                        </p:tgtEl>
                                        <p:attrNameLst>
                                          <p:attrName>ppt_w</p:attrName>
                                        </p:attrNameLst>
                                      </p:cBhvr>
                                      <p:tavLst>
                                        <p:tav tm="0">
                                          <p:val>
                                            <p:fltVal val="0"/>
                                          </p:val>
                                        </p:tav>
                                        <p:tav tm="100000">
                                          <p:val>
                                            <p:strVal val="#ppt_w"/>
                                          </p:val>
                                        </p:tav>
                                      </p:tavLst>
                                    </p:anim>
                                    <p:anim calcmode="lin" valueType="num">
                                      <p:cBhvr>
                                        <p:cTn id="69" dur="500" fill="hold"/>
                                        <p:tgtEl>
                                          <p:spTgt spid="149"/>
                                        </p:tgtEl>
                                        <p:attrNameLst>
                                          <p:attrName>ppt_h</p:attrName>
                                        </p:attrNameLst>
                                      </p:cBhvr>
                                      <p:tavLst>
                                        <p:tav tm="0">
                                          <p:val>
                                            <p:fltVal val="0"/>
                                          </p:val>
                                        </p:tav>
                                        <p:tav tm="100000">
                                          <p:val>
                                            <p:strVal val="#ppt_h"/>
                                          </p:val>
                                        </p:tav>
                                      </p:tavLst>
                                    </p:anim>
                                  </p:childTnLst>
                                </p:cTn>
                              </p:par>
                              <p:par>
                                <p:cTn id="70" presetID="34" presetClass="emph" presetSubtype="0" fill="hold" grpId="1" nodeType="withEffect">
                                  <p:stCondLst>
                                    <p:cond delay="0"/>
                                  </p:stCondLst>
                                  <p:iterate type="lt">
                                    <p:tmPct val="10000"/>
                                  </p:iterate>
                                  <p:childTnLst>
                                    <p:animMotion origin="layout" path="M 0.0 0.0 L 0.0 -0.07213" pathEditMode="relative" ptsTypes="">
                                      <p:cBhvr>
                                        <p:cTn id="71" dur="250" accel="50000" decel="50000" autoRev="1" fill="hold">
                                          <p:stCondLst>
                                            <p:cond delay="0"/>
                                          </p:stCondLst>
                                        </p:cTn>
                                        <p:tgtEl>
                                          <p:spTgt spid="149"/>
                                        </p:tgtEl>
                                        <p:attrNameLst>
                                          <p:attrName>ppt_x</p:attrName>
                                          <p:attrName>ppt_y</p:attrName>
                                        </p:attrNameLst>
                                      </p:cBhvr>
                                    </p:animMotion>
                                    <p:animRot by="1500000">
                                      <p:cBhvr>
                                        <p:cTn id="72" dur="125" fill="hold">
                                          <p:stCondLst>
                                            <p:cond delay="0"/>
                                          </p:stCondLst>
                                        </p:cTn>
                                        <p:tgtEl>
                                          <p:spTgt spid="149"/>
                                        </p:tgtEl>
                                        <p:attrNameLst>
                                          <p:attrName>r</p:attrName>
                                        </p:attrNameLst>
                                      </p:cBhvr>
                                    </p:animRot>
                                    <p:animRot by="-1500000">
                                      <p:cBhvr>
                                        <p:cTn id="73" dur="125" fill="hold">
                                          <p:stCondLst>
                                            <p:cond delay="125"/>
                                          </p:stCondLst>
                                        </p:cTn>
                                        <p:tgtEl>
                                          <p:spTgt spid="149"/>
                                        </p:tgtEl>
                                        <p:attrNameLst>
                                          <p:attrName>r</p:attrName>
                                        </p:attrNameLst>
                                      </p:cBhvr>
                                    </p:animRot>
                                    <p:animRot by="-1500000">
                                      <p:cBhvr>
                                        <p:cTn id="74" dur="125" fill="hold">
                                          <p:stCondLst>
                                            <p:cond delay="250"/>
                                          </p:stCondLst>
                                        </p:cTn>
                                        <p:tgtEl>
                                          <p:spTgt spid="149"/>
                                        </p:tgtEl>
                                        <p:attrNameLst>
                                          <p:attrName>r</p:attrName>
                                        </p:attrNameLst>
                                      </p:cBhvr>
                                    </p:animRot>
                                    <p:animRot by="1500000">
                                      <p:cBhvr>
                                        <p:cTn id="75" dur="125" fill="hold">
                                          <p:stCondLst>
                                            <p:cond delay="375"/>
                                          </p:stCondLst>
                                        </p:cTn>
                                        <p:tgtEl>
                                          <p:spTgt spid="149"/>
                                        </p:tgtEl>
                                        <p:attrNameLst>
                                          <p:attrName>r</p:attrName>
                                        </p:attrNameLst>
                                      </p:cBhvr>
                                    </p:animRot>
                                  </p:childTnLst>
                                </p:cTn>
                              </p:par>
                            </p:childTnLst>
                          </p:cTn>
                        </p:par>
                      </p:childTnLst>
                    </p:cTn>
                  </p:par>
                  <p:par>
                    <p:cTn id="76" fill="hold">
                      <p:stCondLst>
                        <p:cond delay="indefinite"/>
                      </p:stCondLst>
                      <p:childTnLst>
                        <p:par>
                          <p:cTn id="77" fill="hold">
                            <p:stCondLst>
                              <p:cond delay="0"/>
                            </p:stCondLst>
                            <p:childTnLst>
                              <p:par>
                                <p:cTn id="78" presetID="16" presetClass="entr" presetSubtype="21" fill="hold" grpId="0" nodeType="clickEffect">
                                  <p:stCondLst>
                                    <p:cond delay="0"/>
                                  </p:stCondLst>
                                  <p:childTnLst>
                                    <p:set>
                                      <p:cBhvr>
                                        <p:cTn id="79" dur="1" fill="hold">
                                          <p:stCondLst>
                                            <p:cond delay="0"/>
                                          </p:stCondLst>
                                        </p:cTn>
                                        <p:tgtEl>
                                          <p:spTgt spid="150"/>
                                        </p:tgtEl>
                                        <p:attrNameLst>
                                          <p:attrName>style.visibility</p:attrName>
                                        </p:attrNameLst>
                                      </p:cBhvr>
                                      <p:to>
                                        <p:strVal val="visible"/>
                                      </p:to>
                                    </p:set>
                                    <p:animEffect transition="in" filter="barn(inVertical)">
                                      <p:cBhvr>
                                        <p:cTn id="80" dur="500"/>
                                        <p:tgtEl>
                                          <p:spTgt spid="150"/>
                                        </p:tgtEl>
                                      </p:cBhvr>
                                    </p:animEffect>
                                  </p:childTnLst>
                                </p:cTn>
                              </p:par>
                              <p:par>
                                <p:cTn id="81" presetID="14" presetClass="entr" presetSubtype="10" fill="hold" nodeType="withEffect">
                                  <p:stCondLst>
                                    <p:cond delay="0"/>
                                  </p:stCondLst>
                                  <p:childTnLst>
                                    <p:set>
                                      <p:cBhvr>
                                        <p:cTn id="82" dur="1" fill="hold">
                                          <p:stCondLst>
                                            <p:cond delay="0"/>
                                          </p:stCondLst>
                                        </p:cTn>
                                        <p:tgtEl>
                                          <p:spTgt spid="42"/>
                                        </p:tgtEl>
                                        <p:attrNameLst>
                                          <p:attrName>style.visibility</p:attrName>
                                        </p:attrNameLst>
                                      </p:cBhvr>
                                      <p:to>
                                        <p:strVal val="visible"/>
                                      </p:to>
                                    </p:set>
                                    <p:animEffect transition="in" filter="randombar(horizontal)">
                                      <p:cBhvr>
                                        <p:cTn id="83"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 grpId="0" animBg="1"/>
      <p:bldP spid="140" grpId="0" animBg="1"/>
      <p:bldP spid="141" grpId="0" animBg="1"/>
      <p:bldP spid="149" grpId="0"/>
      <p:bldP spid="149" grpId="1"/>
      <p:bldP spid="15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11"/>
        <p:cNvGrpSpPr/>
        <p:nvPr/>
      </p:nvGrpSpPr>
      <p:grpSpPr>
        <a:xfrm>
          <a:off x="0" y="0"/>
          <a:ext cx="0" cy="0"/>
          <a:chOff x="0" y="0"/>
          <a:chExt cx="0" cy="0"/>
        </a:xfrm>
      </p:grpSpPr>
      <p:pic>
        <p:nvPicPr>
          <p:cNvPr id="30" name="图片 7">
            <a:extLst>
              <a:ext uri="{FF2B5EF4-FFF2-40B4-BE49-F238E27FC236}">
                <a16:creationId xmlns:a16="http://schemas.microsoft.com/office/drawing/2014/main" xmlns="" id="{EC4645D4-3051-4D97-B89A-8A1929CEDE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flipV="1">
            <a:off x="2000250" y="-2000250"/>
            <a:ext cx="5143500" cy="9144000"/>
          </a:xfrm>
          <a:prstGeom prst="rect">
            <a:avLst/>
          </a:prstGeom>
        </p:spPr>
      </p:pic>
      <p:grpSp>
        <p:nvGrpSpPr>
          <p:cNvPr id="31" name="Google Shape;146;p3">
            <a:extLst>
              <a:ext uri="{FF2B5EF4-FFF2-40B4-BE49-F238E27FC236}">
                <a16:creationId xmlns:a16="http://schemas.microsoft.com/office/drawing/2014/main" xmlns="" id="{A3DA4643-720C-49F4-A3E2-ECA55E34A148}"/>
              </a:ext>
            </a:extLst>
          </p:cNvPr>
          <p:cNvGrpSpPr/>
          <p:nvPr/>
        </p:nvGrpSpPr>
        <p:grpSpPr>
          <a:xfrm rot="5958641">
            <a:off x="8200094" y="4110804"/>
            <a:ext cx="629515" cy="661962"/>
            <a:chOff x="782176" y="-1158311"/>
            <a:chExt cx="629467" cy="661912"/>
          </a:xfrm>
        </p:grpSpPr>
        <p:sp>
          <p:nvSpPr>
            <p:cNvPr id="32" name="Google Shape;147;p3">
              <a:extLst>
                <a:ext uri="{FF2B5EF4-FFF2-40B4-BE49-F238E27FC236}">
                  <a16:creationId xmlns:a16="http://schemas.microsoft.com/office/drawing/2014/main" xmlns="" id="{B92FFF5F-099C-442F-9E08-E26643311E75}"/>
                </a:ext>
              </a:extLst>
            </p:cNvPr>
            <p:cNvSpPr/>
            <p:nvPr/>
          </p:nvSpPr>
          <p:spPr>
            <a:xfrm>
              <a:off x="782176" y="-1158311"/>
              <a:ext cx="196164" cy="145525"/>
            </a:xfrm>
            <a:custGeom>
              <a:avLst/>
              <a:gdLst/>
              <a:ahLst/>
              <a:cxnLst/>
              <a:rect l="l" t="t" r="r" b="b"/>
              <a:pathLst>
                <a:path w="1197" h="888" extrusionOk="0">
                  <a:moveTo>
                    <a:pt x="218" y="0"/>
                  </a:moveTo>
                  <a:cubicBezTo>
                    <a:pt x="164" y="0"/>
                    <a:pt x="128" y="18"/>
                    <a:pt x="73" y="55"/>
                  </a:cubicBezTo>
                  <a:cubicBezTo>
                    <a:pt x="37" y="91"/>
                    <a:pt x="1" y="145"/>
                    <a:pt x="1" y="218"/>
                  </a:cubicBezTo>
                  <a:cubicBezTo>
                    <a:pt x="1" y="326"/>
                    <a:pt x="73" y="435"/>
                    <a:pt x="200" y="525"/>
                  </a:cubicBezTo>
                  <a:cubicBezTo>
                    <a:pt x="291" y="598"/>
                    <a:pt x="417" y="634"/>
                    <a:pt x="526" y="688"/>
                  </a:cubicBezTo>
                  <a:cubicBezTo>
                    <a:pt x="743" y="761"/>
                    <a:pt x="961" y="815"/>
                    <a:pt x="1160" y="888"/>
                  </a:cubicBezTo>
                  <a:cubicBezTo>
                    <a:pt x="1196" y="888"/>
                    <a:pt x="1106" y="707"/>
                    <a:pt x="1069" y="688"/>
                  </a:cubicBezTo>
                  <a:cubicBezTo>
                    <a:pt x="1033" y="616"/>
                    <a:pt x="979" y="544"/>
                    <a:pt x="924" y="489"/>
                  </a:cubicBezTo>
                  <a:cubicBezTo>
                    <a:pt x="780" y="344"/>
                    <a:pt x="671" y="236"/>
                    <a:pt x="508" y="127"/>
                  </a:cubicBezTo>
                  <a:cubicBezTo>
                    <a:pt x="417" y="55"/>
                    <a:pt x="327" y="0"/>
                    <a:pt x="2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48;p3">
              <a:extLst>
                <a:ext uri="{FF2B5EF4-FFF2-40B4-BE49-F238E27FC236}">
                  <a16:creationId xmlns:a16="http://schemas.microsoft.com/office/drawing/2014/main" xmlns="" id="{58E510F8-E8D5-43CA-998B-4FE68B5D8DBB}"/>
                </a:ext>
              </a:extLst>
            </p:cNvPr>
            <p:cNvSpPr/>
            <p:nvPr/>
          </p:nvSpPr>
          <p:spPr>
            <a:xfrm>
              <a:off x="1055202" y="-1147331"/>
              <a:ext cx="71452" cy="227793"/>
            </a:xfrm>
            <a:custGeom>
              <a:avLst/>
              <a:gdLst/>
              <a:ahLst/>
              <a:cxnLst/>
              <a:rect l="l" t="t" r="r" b="b"/>
              <a:pathLst>
                <a:path w="436" h="1390" extrusionOk="0">
                  <a:moveTo>
                    <a:pt x="196" y="1"/>
                  </a:moveTo>
                  <a:cubicBezTo>
                    <a:pt x="184" y="1"/>
                    <a:pt x="174" y="2"/>
                    <a:pt x="164" y="6"/>
                  </a:cubicBezTo>
                  <a:cubicBezTo>
                    <a:pt x="73" y="60"/>
                    <a:pt x="19" y="169"/>
                    <a:pt x="19" y="259"/>
                  </a:cubicBezTo>
                  <a:cubicBezTo>
                    <a:pt x="1" y="477"/>
                    <a:pt x="19" y="712"/>
                    <a:pt x="73" y="911"/>
                  </a:cubicBezTo>
                  <a:cubicBezTo>
                    <a:pt x="90" y="962"/>
                    <a:pt x="170" y="1389"/>
                    <a:pt x="254" y="1389"/>
                  </a:cubicBezTo>
                  <a:cubicBezTo>
                    <a:pt x="260" y="1389"/>
                    <a:pt x="266" y="1387"/>
                    <a:pt x="273" y="1382"/>
                  </a:cubicBezTo>
                  <a:cubicBezTo>
                    <a:pt x="291" y="1382"/>
                    <a:pt x="309" y="1346"/>
                    <a:pt x="309" y="1291"/>
                  </a:cubicBezTo>
                  <a:cubicBezTo>
                    <a:pt x="363" y="1110"/>
                    <a:pt x="381" y="911"/>
                    <a:pt x="399" y="712"/>
                  </a:cubicBezTo>
                  <a:cubicBezTo>
                    <a:pt x="436" y="567"/>
                    <a:pt x="436" y="440"/>
                    <a:pt x="436" y="295"/>
                  </a:cubicBezTo>
                  <a:cubicBezTo>
                    <a:pt x="436" y="205"/>
                    <a:pt x="399" y="151"/>
                    <a:pt x="363" y="78"/>
                  </a:cubicBezTo>
                  <a:cubicBezTo>
                    <a:pt x="318" y="33"/>
                    <a:pt x="249" y="1"/>
                    <a:pt x="1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49;p3">
              <a:extLst>
                <a:ext uri="{FF2B5EF4-FFF2-40B4-BE49-F238E27FC236}">
                  <a16:creationId xmlns:a16="http://schemas.microsoft.com/office/drawing/2014/main" xmlns="" id="{E60D6474-C95B-4F01-B1FA-07DF288856C5}"/>
                </a:ext>
              </a:extLst>
            </p:cNvPr>
            <p:cNvSpPr/>
            <p:nvPr/>
          </p:nvSpPr>
          <p:spPr>
            <a:xfrm>
              <a:off x="1203679" y="-974273"/>
              <a:ext cx="107014" cy="211077"/>
            </a:xfrm>
            <a:custGeom>
              <a:avLst/>
              <a:gdLst/>
              <a:ahLst/>
              <a:cxnLst/>
              <a:rect l="l" t="t" r="r" b="b"/>
              <a:pathLst>
                <a:path w="653" h="1288" extrusionOk="0">
                  <a:moveTo>
                    <a:pt x="399" y="0"/>
                  </a:moveTo>
                  <a:cubicBezTo>
                    <a:pt x="272" y="18"/>
                    <a:pt x="182" y="145"/>
                    <a:pt x="127" y="290"/>
                  </a:cubicBezTo>
                  <a:cubicBezTo>
                    <a:pt x="37" y="507"/>
                    <a:pt x="0" y="761"/>
                    <a:pt x="0" y="1014"/>
                  </a:cubicBezTo>
                  <a:cubicBezTo>
                    <a:pt x="0" y="1069"/>
                    <a:pt x="0" y="1268"/>
                    <a:pt x="91" y="1286"/>
                  </a:cubicBezTo>
                  <a:cubicBezTo>
                    <a:pt x="96" y="1287"/>
                    <a:pt x="100" y="1287"/>
                    <a:pt x="105" y="1287"/>
                  </a:cubicBezTo>
                  <a:cubicBezTo>
                    <a:pt x="189" y="1287"/>
                    <a:pt x="256" y="1137"/>
                    <a:pt x="290" y="1069"/>
                  </a:cubicBezTo>
                  <a:cubicBezTo>
                    <a:pt x="345" y="960"/>
                    <a:pt x="399" y="869"/>
                    <a:pt x="453" y="779"/>
                  </a:cubicBezTo>
                  <a:cubicBezTo>
                    <a:pt x="526" y="670"/>
                    <a:pt x="580" y="561"/>
                    <a:pt x="616" y="435"/>
                  </a:cubicBezTo>
                  <a:cubicBezTo>
                    <a:pt x="652" y="326"/>
                    <a:pt x="652" y="199"/>
                    <a:pt x="580" y="91"/>
                  </a:cubicBezTo>
                  <a:lnTo>
                    <a:pt x="526" y="18"/>
                  </a:lnTo>
                  <a:cubicBezTo>
                    <a:pt x="489" y="0"/>
                    <a:pt x="453" y="0"/>
                    <a:pt x="3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50;p3">
              <a:extLst>
                <a:ext uri="{FF2B5EF4-FFF2-40B4-BE49-F238E27FC236}">
                  <a16:creationId xmlns:a16="http://schemas.microsoft.com/office/drawing/2014/main" xmlns="" id="{B0B57709-2417-43DA-81BA-B65B152B7A9C}"/>
                </a:ext>
              </a:extLst>
            </p:cNvPr>
            <p:cNvSpPr/>
            <p:nvPr/>
          </p:nvSpPr>
          <p:spPr>
            <a:xfrm>
              <a:off x="906890" y="-920029"/>
              <a:ext cx="205014" cy="70468"/>
            </a:xfrm>
            <a:custGeom>
              <a:avLst/>
              <a:gdLst/>
              <a:ahLst/>
              <a:cxnLst/>
              <a:rect l="l" t="t" r="r" b="b"/>
              <a:pathLst>
                <a:path w="1251" h="430" extrusionOk="0">
                  <a:moveTo>
                    <a:pt x="490" y="1"/>
                  </a:moveTo>
                  <a:cubicBezTo>
                    <a:pt x="410" y="1"/>
                    <a:pt x="330" y="9"/>
                    <a:pt x="254" y="31"/>
                  </a:cubicBezTo>
                  <a:cubicBezTo>
                    <a:pt x="182" y="49"/>
                    <a:pt x="109" y="67"/>
                    <a:pt x="55" y="122"/>
                  </a:cubicBezTo>
                  <a:cubicBezTo>
                    <a:pt x="19" y="158"/>
                    <a:pt x="0" y="230"/>
                    <a:pt x="19" y="303"/>
                  </a:cubicBezTo>
                  <a:cubicBezTo>
                    <a:pt x="37" y="339"/>
                    <a:pt x="73" y="357"/>
                    <a:pt x="109" y="393"/>
                  </a:cubicBezTo>
                  <a:cubicBezTo>
                    <a:pt x="163" y="421"/>
                    <a:pt x="231" y="430"/>
                    <a:pt x="304" y="430"/>
                  </a:cubicBezTo>
                  <a:cubicBezTo>
                    <a:pt x="376" y="430"/>
                    <a:pt x="453" y="421"/>
                    <a:pt x="526" y="412"/>
                  </a:cubicBezTo>
                  <a:cubicBezTo>
                    <a:pt x="652" y="357"/>
                    <a:pt x="815" y="321"/>
                    <a:pt x="924" y="249"/>
                  </a:cubicBezTo>
                  <a:cubicBezTo>
                    <a:pt x="997" y="230"/>
                    <a:pt x="1250" y="140"/>
                    <a:pt x="1033" y="86"/>
                  </a:cubicBezTo>
                  <a:cubicBezTo>
                    <a:pt x="868" y="48"/>
                    <a:pt x="677" y="1"/>
                    <a:pt x="4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51;p3">
              <a:extLst>
                <a:ext uri="{FF2B5EF4-FFF2-40B4-BE49-F238E27FC236}">
                  <a16:creationId xmlns:a16="http://schemas.microsoft.com/office/drawing/2014/main" xmlns="" id="{4E00FFE9-B694-466B-9030-5E02421CB119}"/>
                </a:ext>
              </a:extLst>
            </p:cNvPr>
            <p:cNvSpPr/>
            <p:nvPr/>
          </p:nvSpPr>
          <p:spPr>
            <a:xfrm>
              <a:off x="1022590" y="-779747"/>
              <a:ext cx="184201" cy="75713"/>
            </a:xfrm>
            <a:custGeom>
              <a:avLst/>
              <a:gdLst/>
              <a:ahLst/>
              <a:cxnLst/>
              <a:rect l="l" t="t" r="r" b="b"/>
              <a:pathLst>
                <a:path w="1124" h="462" extrusionOk="0">
                  <a:moveTo>
                    <a:pt x="595" y="1"/>
                  </a:moveTo>
                  <a:cubicBezTo>
                    <a:pt x="488" y="1"/>
                    <a:pt x="380" y="14"/>
                    <a:pt x="291" y="26"/>
                  </a:cubicBezTo>
                  <a:cubicBezTo>
                    <a:pt x="218" y="44"/>
                    <a:pt x="128" y="81"/>
                    <a:pt x="91" y="117"/>
                  </a:cubicBezTo>
                  <a:cubicBezTo>
                    <a:pt x="37" y="171"/>
                    <a:pt x="1" y="226"/>
                    <a:pt x="19" y="298"/>
                  </a:cubicBezTo>
                  <a:cubicBezTo>
                    <a:pt x="19" y="370"/>
                    <a:pt x="91" y="407"/>
                    <a:pt x="146" y="443"/>
                  </a:cubicBezTo>
                  <a:cubicBezTo>
                    <a:pt x="218" y="461"/>
                    <a:pt x="291" y="461"/>
                    <a:pt x="363" y="461"/>
                  </a:cubicBezTo>
                  <a:cubicBezTo>
                    <a:pt x="490" y="443"/>
                    <a:pt x="1124" y="316"/>
                    <a:pt x="1105" y="135"/>
                  </a:cubicBezTo>
                  <a:cubicBezTo>
                    <a:pt x="1105" y="81"/>
                    <a:pt x="779" y="8"/>
                    <a:pt x="725" y="8"/>
                  </a:cubicBezTo>
                  <a:cubicBezTo>
                    <a:pt x="683" y="3"/>
                    <a:pt x="639" y="1"/>
                    <a:pt x="5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52;p3">
              <a:extLst>
                <a:ext uri="{FF2B5EF4-FFF2-40B4-BE49-F238E27FC236}">
                  <a16:creationId xmlns:a16="http://schemas.microsoft.com/office/drawing/2014/main" xmlns="" id="{4496A193-88B7-4737-A4DB-360D21E6A90D}"/>
                </a:ext>
              </a:extLst>
            </p:cNvPr>
            <p:cNvSpPr/>
            <p:nvPr/>
          </p:nvSpPr>
          <p:spPr>
            <a:xfrm>
              <a:off x="1105678" y="-647823"/>
              <a:ext cx="193051" cy="78499"/>
            </a:xfrm>
            <a:custGeom>
              <a:avLst/>
              <a:gdLst/>
              <a:ahLst/>
              <a:cxnLst/>
              <a:rect l="l" t="t" r="r" b="b"/>
              <a:pathLst>
                <a:path w="1178" h="479" extrusionOk="0">
                  <a:moveTo>
                    <a:pt x="399" y="0"/>
                  </a:moveTo>
                  <a:cubicBezTo>
                    <a:pt x="327" y="0"/>
                    <a:pt x="236" y="18"/>
                    <a:pt x="164" y="36"/>
                  </a:cubicBezTo>
                  <a:cubicBezTo>
                    <a:pt x="91" y="91"/>
                    <a:pt x="37" y="145"/>
                    <a:pt x="37" y="217"/>
                  </a:cubicBezTo>
                  <a:cubicBezTo>
                    <a:pt x="1" y="326"/>
                    <a:pt x="128" y="453"/>
                    <a:pt x="236" y="471"/>
                  </a:cubicBezTo>
                  <a:cubicBezTo>
                    <a:pt x="268" y="476"/>
                    <a:pt x="300" y="478"/>
                    <a:pt x="332" y="478"/>
                  </a:cubicBezTo>
                  <a:cubicBezTo>
                    <a:pt x="410" y="478"/>
                    <a:pt x="491" y="466"/>
                    <a:pt x="580" y="453"/>
                  </a:cubicBezTo>
                  <a:cubicBezTo>
                    <a:pt x="707" y="399"/>
                    <a:pt x="888" y="399"/>
                    <a:pt x="1033" y="362"/>
                  </a:cubicBezTo>
                  <a:cubicBezTo>
                    <a:pt x="1178" y="308"/>
                    <a:pt x="1069" y="217"/>
                    <a:pt x="961" y="181"/>
                  </a:cubicBezTo>
                  <a:cubicBezTo>
                    <a:pt x="780" y="91"/>
                    <a:pt x="598" y="18"/>
                    <a:pt x="3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53;p3">
              <a:extLst>
                <a:ext uri="{FF2B5EF4-FFF2-40B4-BE49-F238E27FC236}">
                  <a16:creationId xmlns:a16="http://schemas.microsoft.com/office/drawing/2014/main" xmlns="" id="{B97636D0-AE40-46F8-8555-3B12971DE2BE}"/>
                </a:ext>
              </a:extLst>
            </p:cNvPr>
            <p:cNvSpPr/>
            <p:nvPr/>
          </p:nvSpPr>
          <p:spPr>
            <a:xfrm>
              <a:off x="1280867" y="-760737"/>
              <a:ext cx="130776" cy="153228"/>
            </a:xfrm>
            <a:custGeom>
              <a:avLst/>
              <a:gdLst/>
              <a:ahLst/>
              <a:cxnLst/>
              <a:rect l="l" t="t" r="r" b="b"/>
              <a:pathLst>
                <a:path w="798" h="935" extrusionOk="0">
                  <a:moveTo>
                    <a:pt x="544" y="1"/>
                  </a:moveTo>
                  <a:cubicBezTo>
                    <a:pt x="381" y="19"/>
                    <a:pt x="272" y="182"/>
                    <a:pt x="199" y="327"/>
                  </a:cubicBezTo>
                  <a:cubicBezTo>
                    <a:pt x="127" y="436"/>
                    <a:pt x="0" y="707"/>
                    <a:pt x="55" y="852"/>
                  </a:cubicBezTo>
                  <a:cubicBezTo>
                    <a:pt x="65" y="912"/>
                    <a:pt x="91" y="935"/>
                    <a:pt x="126" y="935"/>
                  </a:cubicBezTo>
                  <a:cubicBezTo>
                    <a:pt x="218" y="935"/>
                    <a:pt x="369" y="778"/>
                    <a:pt x="435" y="725"/>
                  </a:cubicBezTo>
                  <a:cubicBezTo>
                    <a:pt x="544" y="653"/>
                    <a:pt x="634" y="599"/>
                    <a:pt x="707" y="472"/>
                  </a:cubicBezTo>
                  <a:cubicBezTo>
                    <a:pt x="779" y="363"/>
                    <a:pt x="797" y="236"/>
                    <a:pt x="743" y="110"/>
                  </a:cubicBezTo>
                  <a:cubicBezTo>
                    <a:pt x="725" y="73"/>
                    <a:pt x="670" y="19"/>
                    <a:pt x="6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54;p3">
              <a:extLst>
                <a:ext uri="{FF2B5EF4-FFF2-40B4-BE49-F238E27FC236}">
                  <a16:creationId xmlns:a16="http://schemas.microsoft.com/office/drawing/2014/main" xmlns="" id="{BCDD6860-7FB1-4A24-BCCB-3DFA200AA84E}"/>
                </a:ext>
              </a:extLst>
            </p:cNvPr>
            <p:cNvSpPr/>
            <p:nvPr/>
          </p:nvSpPr>
          <p:spPr>
            <a:xfrm>
              <a:off x="954415" y="-1024748"/>
              <a:ext cx="359225" cy="528349"/>
            </a:xfrm>
            <a:custGeom>
              <a:avLst/>
              <a:gdLst/>
              <a:ahLst/>
              <a:cxnLst/>
              <a:rect l="l" t="t" r="r" b="b"/>
              <a:pathLst>
                <a:path w="2192" h="3224" fill="none" extrusionOk="0">
                  <a:moveTo>
                    <a:pt x="2191" y="3224"/>
                  </a:moveTo>
                  <a:cubicBezTo>
                    <a:pt x="1884" y="1938"/>
                    <a:pt x="1087" y="779"/>
                    <a:pt x="0" y="0"/>
                  </a:cubicBezTo>
                </a:path>
              </a:pathLst>
            </a:custGeom>
            <a:noFill/>
            <a:ln w="27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 name="Google Shape;155;p3">
            <a:extLst>
              <a:ext uri="{FF2B5EF4-FFF2-40B4-BE49-F238E27FC236}">
                <a16:creationId xmlns:a16="http://schemas.microsoft.com/office/drawing/2014/main" xmlns="" id="{E702FB06-AE43-4721-8FE9-217C71E1BABF}"/>
              </a:ext>
            </a:extLst>
          </p:cNvPr>
          <p:cNvGrpSpPr/>
          <p:nvPr/>
        </p:nvGrpSpPr>
        <p:grpSpPr>
          <a:xfrm rot="765376" flipH="1">
            <a:off x="75204" y="278905"/>
            <a:ext cx="510643" cy="738266"/>
            <a:chOff x="8499282" y="3580082"/>
            <a:chExt cx="510652" cy="738280"/>
          </a:xfrm>
        </p:grpSpPr>
        <p:sp>
          <p:nvSpPr>
            <p:cNvPr id="41" name="Google Shape;156;p3">
              <a:extLst>
                <a:ext uri="{FF2B5EF4-FFF2-40B4-BE49-F238E27FC236}">
                  <a16:creationId xmlns:a16="http://schemas.microsoft.com/office/drawing/2014/main" xmlns="" id="{90F6E527-47CE-4D10-A47B-7A835ABD9841}"/>
                </a:ext>
              </a:extLst>
            </p:cNvPr>
            <p:cNvSpPr/>
            <p:nvPr/>
          </p:nvSpPr>
          <p:spPr>
            <a:xfrm>
              <a:off x="8831634" y="3580082"/>
              <a:ext cx="89315" cy="213208"/>
            </a:xfrm>
            <a:custGeom>
              <a:avLst/>
              <a:gdLst/>
              <a:ahLst/>
              <a:cxnLst/>
              <a:rect l="l" t="t" r="r" b="b"/>
              <a:pathLst>
                <a:path w="545" h="1301" extrusionOk="0">
                  <a:moveTo>
                    <a:pt x="327" y="0"/>
                  </a:moveTo>
                  <a:cubicBezTo>
                    <a:pt x="295" y="0"/>
                    <a:pt x="263" y="5"/>
                    <a:pt x="236" y="14"/>
                  </a:cubicBezTo>
                  <a:cubicBezTo>
                    <a:pt x="109" y="68"/>
                    <a:pt x="55" y="177"/>
                    <a:pt x="19" y="285"/>
                  </a:cubicBezTo>
                  <a:cubicBezTo>
                    <a:pt x="1" y="394"/>
                    <a:pt x="1" y="539"/>
                    <a:pt x="19" y="647"/>
                  </a:cubicBezTo>
                  <a:cubicBezTo>
                    <a:pt x="55" y="865"/>
                    <a:pt x="73" y="1082"/>
                    <a:pt x="91" y="1299"/>
                  </a:cubicBezTo>
                  <a:cubicBezTo>
                    <a:pt x="91" y="1300"/>
                    <a:pt x="92" y="1301"/>
                    <a:pt x="93" y="1301"/>
                  </a:cubicBezTo>
                  <a:cubicBezTo>
                    <a:pt x="108" y="1301"/>
                    <a:pt x="236" y="1172"/>
                    <a:pt x="236" y="1155"/>
                  </a:cubicBezTo>
                  <a:cubicBezTo>
                    <a:pt x="272" y="1082"/>
                    <a:pt x="327" y="992"/>
                    <a:pt x="363" y="919"/>
                  </a:cubicBezTo>
                  <a:cubicBezTo>
                    <a:pt x="417" y="792"/>
                    <a:pt x="453" y="611"/>
                    <a:pt x="508" y="448"/>
                  </a:cubicBezTo>
                  <a:cubicBezTo>
                    <a:pt x="526" y="340"/>
                    <a:pt x="544" y="213"/>
                    <a:pt x="508" y="122"/>
                  </a:cubicBezTo>
                  <a:cubicBezTo>
                    <a:pt x="472" y="86"/>
                    <a:pt x="453" y="32"/>
                    <a:pt x="417" y="14"/>
                  </a:cubicBezTo>
                  <a:cubicBezTo>
                    <a:pt x="390" y="5"/>
                    <a:pt x="358" y="0"/>
                    <a:pt x="3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57;p3">
              <a:extLst>
                <a:ext uri="{FF2B5EF4-FFF2-40B4-BE49-F238E27FC236}">
                  <a16:creationId xmlns:a16="http://schemas.microsoft.com/office/drawing/2014/main" xmlns="" id="{06F752C7-24C2-4B72-892A-2100FCA76665}"/>
                </a:ext>
              </a:extLst>
            </p:cNvPr>
            <p:cNvSpPr/>
            <p:nvPr/>
          </p:nvSpPr>
          <p:spPr>
            <a:xfrm>
              <a:off x="8784108" y="3838194"/>
              <a:ext cx="225827" cy="119469"/>
            </a:xfrm>
            <a:custGeom>
              <a:avLst/>
              <a:gdLst/>
              <a:ahLst/>
              <a:cxnLst/>
              <a:rect l="l" t="t" r="r" b="b"/>
              <a:pathLst>
                <a:path w="1378" h="729" extrusionOk="0">
                  <a:moveTo>
                    <a:pt x="1212" y="1"/>
                  </a:moveTo>
                  <a:cubicBezTo>
                    <a:pt x="1165" y="1"/>
                    <a:pt x="1115" y="14"/>
                    <a:pt x="1069" y="32"/>
                  </a:cubicBezTo>
                  <a:cubicBezTo>
                    <a:pt x="852" y="87"/>
                    <a:pt x="653" y="177"/>
                    <a:pt x="454" y="340"/>
                  </a:cubicBezTo>
                  <a:cubicBezTo>
                    <a:pt x="399" y="376"/>
                    <a:pt x="1" y="666"/>
                    <a:pt x="92" y="720"/>
                  </a:cubicBezTo>
                  <a:cubicBezTo>
                    <a:pt x="98" y="726"/>
                    <a:pt x="108" y="728"/>
                    <a:pt x="120" y="728"/>
                  </a:cubicBezTo>
                  <a:cubicBezTo>
                    <a:pt x="144" y="728"/>
                    <a:pt x="176" y="720"/>
                    <a:pt x="200" y="720"/>
                  </a:cubicBezTo>
                  <a:cubicBezTo>
                    <a:pt x="399" y="684"/>
                    <a:pt x="580" y="612"/>
                    <a:pt x="798" y="557"/>
                  </a:cubicBezTo>
                  <a:cubicBezTo>
                    <a:pt x="925" y="521"/>
                    <a:pt x="1069" y="503"/>
                    <a:pt x="1178" y="431"/>
                  </a:cubicBezTo>
                  <a:cubicBezTo>
                    <a:pt x="1251" y="376"/>
                    <a:pt x="1305" y="340"/>
                    <a:pt x="1359" y="268"/>
                  </a:cubicBezTo>
                  <a:cubicBezTo>
                    <a:pt x="1377" y="195"/>
                    <a:pt x="1377" y="87"/>
                    <a:pt x="1341" y="50"/>
                  </a:cubicBezTo>
                  <a:cubicBezTo>
                    <a:pt x="1305" y="14"/>
                    <a:pt x="1260" y="1"/>
                    <a:pt x="12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58;p3">
              <a:extLst>
                <a:ext uri="{FF2B5EF4-FFF2-40B4-BE49-F238E27FC236}">
                  <a16:creationId xmlns:a16="http://schemas.microsoft.com/office/drawing/2014/main" xmlns="" id="{7DCA2EEA-02AD-44BD-B5A3-F143DA05BCB6}"/>
                </a:ext>
              </a:extLst>
            </p:cNvPr>
            <p:cNvSpPr/>
            <p:nvPr/>
          </p:nvSpPr>
          <p:spPr>
            <a:xfrm>
              <a:off x="8707084" y="4065988"/>
              <a:ext cx="225663" cy="81448"/>
            </a:xfrm>
            <a:custGeom>
              <a:avLst/>
              <a:gdLst/>
              <a:ahLst/>
              <a:cxnLst/>
              <a:rect l="l" t="t" r="r" b="b"/>
              <a:pathLst>
                <a:path w="1377" h="497" extrusionOk="0">
                  <a:moveTo>
                    <a:pt x="942" y="0"/>
                  </a:moveTo>
                  <a:cubicBezTo>
                    <a:pt x="688" y="0"/>
                    <a:pt x="453" y="55"/>
                    <a:pt x="236" y="127"/>
                  </a:cubicBezTo>
                  <a:cubicBezTo>
                    <a:pt x="181" y="145"/>
                    <a:pt x="0" y="218"/>
                    <a:pt x="18" y="308"/>
                  </a:cubicBezTo>
                  <a:cubicBezTo>
                    <a:pt x="18" y="399"/>
                    <a:pt x="217" y="417"/>
                    <a:pt x="290" y="417"/>
                  </a:cubicBezTo>
                  <a:cubicBezTo>
                    <a:pt x="399" y="453"/>
                    <a:pt x="507" y="453"/>
                    <a:pt x="634" y="471"/>
                  </a:cubicBezTo>
                  <a:cubicBezTo>
                    <a:pt x="711" y="484"/>
                    <a:pt x="797" y="497"/>
                    <a:pt x="885" y="497"/>
                  </a:cubicBezTo>
                  <a:cubicBezTo>
                    <a:pt x="922" y="497"/>
                    <a:pt x="959" y="495"/>
                    <a:pt x="996" y="489"/>
                  </a:cubicBezTo>
                  <a:cubicBezTo>
                    <a:pt x="1105" y="489"/>
                    <a:pt x="1232" y="417"/>
                    <a:pt x="1304" y="326"/>
                  </a:cubicBezTo>
                  <a:cubicBezTo>
                    <a:pt x="1322" y="308"/>
                    <a:pt x="1358" y="254"/>
                    <a:pt x="1358" y="236"/>
                  </a:cubicBezTo>
                  <a:cubicBezTo>
                    <a:pt x="1376" y="200"/>
                    <a:pt x="1358" y="145"/>
                    <a:pt x="1322" y="127"/>
                  </a:cubicBezTo>
                  <a:cubicBezTo>
                    <a:pt x="1232" y="19"/>
                    <a:pt x="1087" y="0"/>
                    <a:pt x="9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59;p3">
              <a:extLst>
                <a:ext uri="{FF2B5EF4-FFF2-40B4-BE49-F238E27FC236}">
                  <a16:creationId xmlns:a16="http://schemas.microsoft.com/office/drawing/2014/main" xmlns="" id="{91AA16EF-D301-4ADD-83E3-A9C08E61014C}"/>
                </a:ext>
              </a:extLst>
            </p:cNvPr>
            <p:cNvSpPr/>
            <p:nvPr/>
          </p:nvSpPr>
          <p:spPr>
            <a:xfrm>
              <a:off x="8677422" y="3790997"/>
              <a:ext cx="105047" cy="167485"/>
            </a:xfrm>
            <a:custGeom>
              <a:avLst/>
              <a:gdLst/>
              <a:ahLst/>
              <a:cxnLst/>
              <a:rect l="l" t="t" r="r" b="b"/>
              <a:pathLst>
                <a:path w="641" h="1022" extrusionOk="0">
                  <a:moveTo>
                    <a:pt x="169" y="0"/>
                  </a:moveTo>
                  <a:cubicBezTo>
                    <a:pt x="130" y="0"/>
                    <a:pt x="86" y="9"/>
                    <a:pt x="54" y="31"/>
                  </a:cubicBezTo>
                  <a:cubicBezTo>
                    <a:pt x="36" y="67"/>
                    <a:pt x="18" y="103"/>
                    <a:pt x="18" y="157"/>
                  </a:cubicBezTo>
                  <a:cubicBezTo>
                    <a:pt x="0" y="284"/>
                    <a:pt x="54" y="429"/>
                    <a:pt x="145" y="538"/>
                  </a:cubicBezTo>
                  <a:lnTo>
                    <a:pt x="417" y="882"/>
                  </a:lnTo>
                  <a:cubicBezTo>
                    <a:pt x="452" y="929"/>
                    <a:pt x="540" y="1021"/>
                    <a:pt x="593" y="1021"/>
                  </a:cubicBezTo>
                  <a:cubicBezTo>
                    <a:pt x="622" y="1021"/>
                    <a:pt x="640" y="994"/>
                    <a:pt x="634" y="918"/>
                  </a:cubicBezTo>
                  <a:cubicBezTo>
                    <a:pt x="580" y="646"/>
                    <a:pt x="543" y="375"/>
                    <a:pt x="380" y="157"/>
                  </a:cubicBezTo>
                  <a:cubicBezTo>
                    <a:pt x="362" y="85"/>
                    <a:pt x="308" y="31"/>
                    <a:pt x="235" y="12"/>
                  </a:cubicBezTo>
                  <a:cubicBezTo>
                    <a:pt x="220" y="5"/>
                    <a:pt x="196" y="0"/>
                    <a:pt x="1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60;p3">
              <a:extLst>
                <a:ext uri="{FF2B5EF4-FFF2-40B4-BE49-F238E27FC236}">
                  <a16:creationId xmlns:a16="http://schemas.microsoft.com/office/drawing/2014/main" xmlns="" id="{0B681CAA-B957-4F7D-A411-EB27F9078F32}"/>
                </a:ext>
              </a:extLst>
            </p:cNvPr>
            <p:cNvSpPr/>
            <p:nvPr/>
          </p:nvSpPr>
          <p:spPr>
            <a:xfrm>
              <a:off x="8591220" y="3951764"/>
              <a:ext cx="116027" cy="163552"/>
            </a:xfrm>
            <a:custGeom>
              <a:avLst/>
              <a:gdLst/>
              <a:ahLst/>
              <a:cxnLst/>
              <a:rect l="l" t="t" r="r" b="b"/>
              <a:pathLst>
                <a:path w="708" h="998" extrusionOk="0">
                  <a:moveTo>
                    <a:pt x="166" y="0"/>
                  </a:moveTo>
                  <a:cubicBezTo>
                    <a:pt x="132" y="0"/>
                    <a:pt x="100" y="9"/>
                    <a:pt x="73" y="27"/>
                  </a:cubicBezTo>
                  <a:cubicBezTo>
                    <a:pt x="19" y="46"/>
                    <a:pt x="1" y="154"/>
                    <a:pt x="1" y="209"/>
                  </a:cubicBezTo>
                  <a:cubicBezTo>
                    <a:pt x="1" y="281"/>
                    <a:pt x="19" y="353"/>
                    <a:pt x="73" y="426"/>
                  </a:cubicBezTo>
                  <a:cubicBezTo>
                    <a:pt x="107" y="526"/>
                    <a:pt x="418" y="997"/>
                    <a:pt x="594" y="997"/>
                  </a:cubicBezTo>
                  <a:cubicBezTo>
                    <a:pt x="609" y="997"/>
                    <a:pt x="622" y="994"/>
                    <a:pt x="635" y="987"/>
                  </a:cubicBezTo>
                  <a:cubicBezTo>
                    <a:pt x="707" y="933"/>
                    <a:pt x="635" y="625"/>
                    <a:pt x="617" y="553"/>
                  </a:cubicBezTo>
                  <a:cubicBezTo>
                    <a:pt x="562" y="408"/>
                    <a:pt x="526" y="281"/>
                    <a:pt x="435" y="172"/>
                  </a:cubicBezTo>
                  <a:cubicBezTo>
                    <a:pt x="381" y="118"/>
                    <a:pt x="345" y="46"/>
                    <a:pt x="273" y="27"/>
                  </a:cubicBezTo>
                  <a:cubicBezTo>
                    <a:pt x="236" y="9"/>
                    <a:pt x="200" y="0"/>
                    <a:pt x="1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61;p3">
              <a:extLst>
                <a:ext uri="{FF2B5EF4-FFF2-40B4-BE49-F238E27FC236}">
                  <a16:creationId xmlns:a16="http://schemas.microsoft.com/office/drawing/2014/main" xmlns="" id="{F75A5524-DC96-45C4-8527-0D4C95EE0AE6}"/>
                </a:ext>
              </a:extLst>
            </p:cNvPr>
            <p:cNvSpPr/>
            <p:nvPr/>
          </p:nvSpPr>
          <p:spPr>
            <a:xfrm>
              <a:off x="8499282" y="4078443"/>
              <a:ext cx="95050" cy="168469"/>
            </a:xfrm>
            <a:custGeom>
              <a:avLst/>
              <a:gdLst/>
              <a:ahLst/>
              <a:cxnLst/>
              <a:rect l="l" t="t" r="r" b="b"/>
              <a:pathLst>
                <a:path w="580" h="1028" extrusionOk="0">
                  <a:moveTo>
                    <a:pt x="237" y="0"/>
                  </a:moveTo>
                  <a:cubicBezTo>
                    <a:pt x="217" y="0"/>
                    <a:pt x="197" y="4"/>
                    <a:pt x="182" y="15"/>
                  </a:cubicBezTo>
                  <a:cubicBezTo>
                    <a:pt x="55" y="51"/>
                    <a:pt x="0" y="196"/>
                    <a:pt x="19" y="305"/>
                  </a:cubicBezTo>
                  <a:cubicBezTo>
                    <a:pt x="37" y="413"/>
                    <a:pt x="109" y="522"/>
                    <a:pt x="182" y="613"/>
                  </a:cubicBezTo>
                  <a:cubicBezTo>
                    <a:pt x="272" y="739"/>
                    <a:pt x="326" y="884"/>
                    <a:pt x="453" y="975"/>
                  </a:cubicBezTo>
                  <a:cubicBezTo>
                    <a:pt x="485" y="1012"/>
                    <a:pt x="509" y="1027"/>
                    <a:pt x="527" y="1027"/>
                  </a:cubicBezTo>
                  <a:cubicBezTo>
                    <a:pt x="571" y="1027"/>
                    <a:pt x="580" y="938"/>
                    <a:pt x="580" y="848"/>
                  </a:cubicBezTo>
                  <a:cubicBezTo>
                    <a:pt x="580" y="649"/>
                    <a:pt x="580" y="432"/>
                    <a:pt x="508" y="250"/>
                  </a:cubicBezTo>
                  <a:cubicBezTo>
                    <a:pt x="489" y="160"/>
                    <a:pt x="471" y="106"/>
                    <a:pt x="399" y="51"/>
                  </a:cubicBezTo>
                  <a:cubicBezTo>
                    <a:pt x="348" y="26"/>
                    <a:pt x="287" y="0"/>
                    <a:pt x="2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62;p3">
              <a:extLst>
                <a:ext uri="{FF2B5EF4-FFF2-40B4-BE49-F238E27FC236}">
                  <a16:creationId xmlns:a16="http://schemas.microsoft.com/office/drawing/2014/main" xmlns="" id="{9C87889C-4277-42F5-9E1F-A9E68293CB1E}"/>
                </a:ext>
              </a:extLst>
            </p:cNvPr>
            <p:cNvSpPr/>
            <p:nvPr/>
          </p:nvSpPr>
          <p:spPr>
            <a:xfrm>
              <a:off x="8579420" y="4232000"/>
              <a:ext cx="193051" cy="82759"/>
            </a:xfrm>
            <a:custGeom>
              <a:avLst/>
              <a:gdLst/>
              <a:ahLst/>
              <a:cxnLst/>
              <a:rect l="l" t="t" r="r" b="b"/>
              <a:pathLst>
                <a:path w="1178" h="505" extrusionOk="0">
                  <a:moveTo>
                    <a:pt x="561" y="0"/>
                  </a:moveTo>
                  <a:cubicBezTo>
                    <a:pt x="411" y="0"/>
                    <a:pt x="241" y="9"/>
                    <a:pt x="163" y="74"/>
                  </a:cubicBezTo>
                  <a:cubicBezTo>
                    <a:pt x="0" y="183"/>
                    <a:pt x="363" y="309"/>
                    <a:pt x="453" y="364"/>
                  </a:cubicBezTo>
                  <a:cubicBezTo>
                    <a:pt x="562" y="400"/>
                    <a:pt x="689" y="472"/>
                    <a:pt x="797" y="491"/>
                  </a:cubicBezTo>
                  <a:cubicBezTo>
                    <a:pt x="825" y="500"/>
                    <a:pt x="856" y="504"/>
                    <a:pt x="887" y="504"/>
                  </a:cubicBezTo>
                  <a:cubicBezTo>
                    <a:pt x="977" y="504"/>
                    <a:pt x="1074" y="467"/>
                    <a:pt x="1141" y="400"/>
                  </a:cubicBezTo>
                  <a:cubicBezTo>
                    <a:pt x="1159" y="382"/>
                    <a:pt x="1178" y="309"/>
                    <a:pt x="1178" y="273"/>
                  </a:cubicBezTo>
                  <a:cubicBezTo>
                    <a:pt x="1178" y="219"/>
                    <a:pt x="1178" y="201"/>
                    <a:pt x="1159" y="183"/>
                  </a:cubicBezTo>
                  <a:cubicBezTo>
                    <a:pt x="1069" y="38"/>
                    <a:pt x="888" y="2"/>
                    <a:pt x="725" y="2"/>
                  </a:cubicBezTo>
                  <a:cubicBezTo>
                    <a:pt x="678" y="2"/>
                    <a:pt x="621" y="0"/>
                    <a:pt x="5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63;p3">
              <a:extLst>
                <a:ext uri="{FF2B5EF4-FFF2-40B4-BE49-F238E27FC236}">
                  <a16:creationId xmlns:a16="http://schemas.microsoft.com/office/drawing/2014/main" xmlns="" id="{87A72A16-D9DC-4744-A49E-3801F67F16DE}"/>
                </a:ext>
              </a:extLst>
            </p:cNvPr>
            <p:cNvSpPr/>
            <p:nvPr/>
          </p:nvSpPr>
          <p:spPr>
            <a:xfrm>
              <a:off x="8505182" y="3778050"/>
              <a:ext cx="341526" cy="540312"/>
            </a:xfrm>
            <a:custGeom>
              <a:avLst/>
              <a:gdLst/>
              <a:ahLst/>
              <a:cxnLst/>
              <a:rect l="l" t="t" r="r" b="b"/>
              <a:pathLst>
                <a:path w="2084" h="3297" fill="none" extrusionOk="0">
                  <a:moveTo>
                    <a:pt x="1" y="3297"/>
                  </a:moveTo>
                  <a:cubicBezTo>
                    <a:pt x="1069" y="2500"/>
                    <a:pt x="1812" y="1305"/>
                    <a:pt x="2083" y="1"/>
                  </a:cubicBezTo>
                </a:path>
              </a:pathLst>
            </a:custGeom>
            <a:noFill/>
            <a:ln w="27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 name="Rectangle: Rounded Corners 54">
            <a:extLst>
              <a:ext uri="{FF2B5EF4-FFF2-40B4-BE49-F238E27FC236}">
                <a16:creationId xmlns:a16="http://schemas.microsoft.com/office/drawing/2014/main" xmlns="" id="{3DDAE7C4-168F-44EE-9336-4E332B569A11}"/>
              </a:ext>
            </a:extLst>
          </p:cNvPr>
          <p:cNvSpPr/>
          <p:nvPr/>
        </p:nvSpPr>
        <p:spPr>
          <a:xfrm>
            <a:off x="887781" y="660974"/>
            <a:ext cx="2687626" cy="442176"/>
          </a:xfrm>
          <a:prstGeom prst="roundRect">
            <a:avLst/>
          </a:prstGeom>
          <a:ln>
            <a:solidFill>
              <a:schemeClr val="accent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solidFill>
                  <a:schemeClr val="accent1"/>
                </a:solidFill>
                <a:latin typeface="Lobster" panose="00000500000000000000" pitchFamily="2" charset="0"/>
              </a:rPr>
              <a:t>Dân cư châu Á</a:t>
            </a:r>
          </a:p>
        </p:txBody>
      </p:sp>
      <p:sp>
        <p:nvSpPr>
          <p:cNvPr id="56" name="Oval 55">
            <a:extLst>
              <a:ext uri="{FF2B5EF4-FFF2-40B4-BE49-F238E27FC236}">
                <a16:creationId xmlns:a16="http://schemas.microsoft.com/office/drawing/2014/main" xmlns="" id="{EA068007-B0D2-4013-B5B0-E64F6B898AC5}"/>
              </a:ext>
            </a:extLst>
          </p:cNvPr>
          <p:cNvSpPr/>
          <p:nvPr/>
        </p:nvSpPr>
        <p:spPr>
          <a:xfrm>
            <a:off x="581063" y="532855"/>
            <a:ext cx="566434" cy="605770"/>
          </a:xfrm>
          <a:prstGeom prst="ellipse">
            <a:avLst/>
          </a:prstGeom>
          <a:ln>
            <a:solidFill>
              <a:schemeClr val="accent2"/>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xmlns="" id="{F91739C7-DE79-4BF3-A6CB-46B71EAAA7C3}"/>
              </a:ext>
            </a:extLst>
          </p:cNvPr>
          <p:cNvSpPr/>
          <p:nvPr/>
        </p:nvSpPr>
        <p:spPr>
          <a:xfrm>
            <a:off x="651977" y="613172"/>
            <a:ext cx="427788" cy="442176"/>
          </a:xfrm>
          <a:prstGeom prst="ellipse">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UTM Cookies" panose="02040603050506020204" pitchFamily="18" charset="0"/>
              </a:rPr>
              <a:t>1</a:t>
            </a:r>
          </a:p>
        </p:txBody>
      </p:sp>
      <p:pic>
        <p:nvPicPr>
          <p:cNvPr id="9" name="Picture 8">
            <a:extLst>
              <a:ext uri="{FF2B5EF4-FFF2-40B4-BE49-F238E27FC236}">
                <a16:creationId xmlns:a16="http://schemas.microsoft.com/office/drawing/2014/main" xmlns="" id="{9F59CB9E-1C2D-404E-8D08-9BAC7AE6A702}"/>
              </a:ext>
            </a:extLst>
          </p:cNvPr>
          <p:cNvPicPr>
            <a:picLocks noChangeAspect="1"/>
          </p:cNvPicPr>
          <p:nvPr/>
        </p:nvPicPr>
        <p:blipFill rotWithShape="1">
          <a:blip r:embed="rId4"/>
          <a:srcRect t="705" r="50000"/>
          <a:stretch/>
        </p:blipFill>
        <p:spPr>
          <a:xfrm>
            <a:off x="1403460" y="2441040"/>
            <a:ext cx="2752867" cy="176555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3" name="Picture 12">
            <a:extLst>
              <a:ext uri="{FF2B5EF4-FFF2-40B4-BE49-F238E27FC236}">
                <a16:creationId xmlns:a16="http://schemas.microsoft.com/office/drawing/2014/main" xmlns="" id="{B537EE8B-082C-441E-A9BA-6503222CF277}"/>
              </a:ext>
            </a:extLst>
          </p:cNvPr>
          <p:cNvPicPr>
            <a:picLocks noChangeAspect="1"/>
          </p:cNvPicPr>
          <p:nvPr/>
        </p:nvPicPr>
        <p:blipFill rotWithShape="1">
          <a:blip r:embed="rId4"/>
          <a:srcRect l="50000" b="705"/>
          <a:stretch/>
        </p:blipFill>
        <p:spPr>
          <a:xfrm>
            <a:off x="4796521" y="2482050"/>
            <a:ext cx="2752865" cy="176555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4" name="TextBox 13">
            <a:extLst>
              <a:ext uri="{FF2B5EF4-FFF2-40B4-BE49-F238E27FC236}">
                <a16:creationId xmlns:a16="http://schemas.microsoft.com/office/drawing/2014/main" xmlns="" id="{220DF8CB-1F33-4CCF-8280-4580151EAF25}"/>
              </a:ext>
            </a:extLst>
          </p:cNvPr>
          <p:cNvSpPr txBox="1"/>
          <p:nvPr/>
        </p:nvSpPr>
        <p:spPr>
          <a:xfrm>
            <a:off x="581062" y="1262979"/>
            <a:ext cx="7853883" cy="807657"/>
          </a:xfrm>
          <a:prstGeom prst="rect">
            <a:avLst/>
          </a:prstGeom>
          <a:noFill/>
        </p:spPr>
        <p:txBody>
          <a:bodyPr wrap="square" rtlCol="0">
            <a:spAutoFit/>
          </a:bodyPr>
          <a:lstStyle/>
          <a:p>
            <a:pPr algn="just">
              <a:lnSpc>
                <a:spcPct val="83000"/>
              </a:lnSpc>
            </a:pPr>
            <a:r>
              <a:rPr lang="en-US" sz="2800" spc="-140">
                <a:latin typeface="Times New Roman" panose="02020603050405020304" pitchFamily="18" charset="0"/>
                <a:cs typeface="Times New Roman" panose="02020603050405020304" pitchFamily="18" charset="0"/>
              </a:rPr>
              <a:t>Đọc thông tin SGK và cho biết: Người dân châu Á có màu da như thế nào?</a:t>
            </a:r>
          </a:p>
        </p:txBody>
      </p:sp>
      <p:sp>
        <p:nvSpPr>
          <p:cNvPr id="65" name="TextBox 64">
            <a:extLst>
              <a:ext uri="{FF2B5EF4-FFF2-40B4-BE49-F238E27FC236}">
                <a16:creationId xmlns:a16="http://schemas.microsoft.com/office/drawing/2014/main" xmlns="" id="{C4971038-7033-487F-AEA3-059D63D19548}"/>
              </a:ext>
            </a:extLst>
          </p:cNvPr>
          <p:cNvSpPr txBox="1"/>
          <p:nvPr/>
        </p:nvSpPr>
        <p:spPr>
          <a:xfrm>
            <a:off x="747130" y="1204585"/>
            <a:ext cx="7853883" cy="1165319"/>
          </a:xfrm>
          <a:prstGeom prst="rect">
            <a:avLst/>
          </a:prstGeom>
          <a:noFill/>
        </p:spPr>
        <p:txBody>
          <a:bodyPr wrap="square" rtlCol="0">
            <a:spAutoFit/>
          </a:bodyPr>
          <a:lstStyle/>
          <a:p>
            <a:pPr algn="just">
              <a:lnSpc>
                <a:spcPct val="83000"/>
              </a:lnSpc>
            </a:pPr>
            <a:r>
              <a:rPr lang="en-US" sz="2800" b="1" i="1" spc="-140">
                <a:solidFill>
                  <a:srgbClr val="EE8148"/>
                </a:solidFill>
                <a:latin typeface="Times New Roman" panose="02020603050405020304" pitchFamily="18" charset="0"/>
                <a:cs typeface="Times New Roman" panose="02020603050405020304" pitchFamily="18" charset="0"/>
              </a:rPr>
              <a:t>Dân cư châu Á chủ yếu là người da vàng nhưng cũng có người da trắng hơn, có những tộc người lại có màu da nâu đen.</a:t>
            </a:r>
          </a:p>
        </p:txBody>
      </p:sp>
      <p:sp>
        <p:nvSpPr>
          <p:cNvPr id="66" name="TextBox 65">
            <a:extLst>
              <a:ext uri="{FF2B5EF4-FFF2-40B4-BE49-F238E27FC236}">
                <a16:creationId xmlns:a16="http://schemas.microsoft.com/office/drawing/2014/main" xmlns="" id="{0E4AFAC1-1979-4D32-9E67-38F3B34309B2}"/>
              </a:ext>
            </a:extLst>
          </p:cNvPr>
          <p:cNvSpPr txBox="1"/>
          <p:nvPr/>
        </p:nvSpPr>
        <p:spPr>
          <a:xfrm>
            <a:off x="682025" y="1189069"/>
            <a:ext cx="7853883" cy="1165319"/>
          </a:xfrm>
          <a:prstGeom prst="rect">
            <a:avLst/>
          </a:prstGeom>
          <a:noFill/>
        </p:spPr>
        <p:txBody>
          <a:bodyPr wrap="square" rtlCol="0">
            <a:spAutoFit/>
          </a:bodyPr>
          <a:lstStyle/>
          <a:p>
            <a:pPr algn="just">
              <a:lnSpc>
                <a:spcPct val="83000"/>
              </a:lnSpc>
            </a:pPr>
            <a:r>
              <a:rPr lang="en-US" sz="2800" spc="-140">
                <a:latin typeface="Times New Roman" panose="02020603050405020304" pitchFamily="18" charset="0"/>
                <a:cs typeface="Times New Roman" panose="02020603050405020304" pitchFamily="18" charset="0"/>
              </a:rPr>
              <a:t>Quan sát hình 4 và so sánh về màu da và trang phục của người dân Đông Á (Nhật Bản) và người dân Nam Á (Ấn Độ)</a:t>
            </a:r>
          </a:p>
        </p:txBody>
      </p:sp>
      <p:sp>
        <p:nvSpPr>
          <p:cNvPr id="15" name="TextBox 14">
            <a:extLst>
              <a:ext uri="{FF2B5EF4-FFF2-40B4-BE49-F238E27FC236}">
                <a16:creationId xmlns:a16="http://schemas.microsoft.com/office/drawing/2014/main" xmlns="" id="{37313DAE-EB16-42DF-BD07-7CDDF5333615}"/>
              </a:ext>
            </a:extLst>
          </p:cNvPr>
          <p:cNvSpPr txBox="1"/>
          <p:nvPr/>
        </p:nvSpPr>
        <p:spPr>
          <a:xfrm>
            <a:off x="1671403" y="4277735"/>
            <a:ext cx="2430498" cy="307777"/>
          </a:xfrm>
          <a:prstGeom prst="rect">
            <a:avLst/>
          </a:prstGeom>
          <a:noFill/>
        </p:spPr>
        <p:txBody>
          <a:bodyPr wrap="square" rtlCol="0">
            <a:spAutoFit/>
          </a:bodyPr>
          <a:lstStyle/>
          <a:p>
            <a:pPr algn="ctr"/>
            <a:r>
              <a:rPr lang="en-US">
                <a:latin typeface="Times New Roman" panose="02020603050405020304" pitchFamily="18" charset="0"/>
                <a:cs typeface="Times New Roman" panose="02020603050405020304" pitchFamily="18" charset="0"/>
              </a:rPr>
              <a:t>Người dân Đông Á (Nhật Bản)</a:t>
            </a:r>
          </a:p>
        </p:txBody>
      </p:sp>
      <p:sp>
        <p:nvSpPr>
          <p:cNvPr id="68" name="TextBox 67">
            <a:extLst>
              <a:ext uri="{FF2B5EF4-FFF2-40B4-BE49-F238E27FC236}">
                <a16:creationId xmlns:a16="http://schemas.microsoft.com/office/drawing/2014/main" xmlns="" id="{048FC1F1-4DC5-473B-8392-EFCE18B53EFD}"/>
              </a:ext>
            </a:extLst>
          </p:cNvPr>
          <p:cNvSpPr txBox="1"/>
          <p:nvPr/>
        </p:nvSpPr>
        <p:spPr>
          <a:xfrm>
            <a:off x="5042100" y="4298880"/>
            <a:ext cx="2261706" cy="307777"/>
          </a:xfrm>
          <a:prstGeom prst="rect">
            <a:avLst/>
          </a:prstGeom>
          <a:noFill/>
        </p:spPr>
        <p:txBody>
          <a:bodyPr wrap="square" rtlCol="0">
            <a:spAutoFit/>
          </a:bodyPr>
          <a:lstStyle/>
          <a:p>
            <a:pPr algn="ctr"/>
            <a:r>
              <a:rPr lang="en-US">
                <a:latin typeface="Times New Roman" panose="02020603050405020304" pitchFamily="18" charset="0"/>
                <a:cs typeface="Times New Roman" panose="02020603050405020304" pitchFamily="18" charset="0"/>
              </a:rPr>
              <a:t>Người dân Nam Á (Ấn Độ)</a:t>
            </a: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down)">
                                      <p:cBhvr>
                                        <p:cTn id="7" dur="500"/>
                                        <p:tgtEl>
                                          <p:spTgt spid="31"/>
                                        </p:tgtEl>
                                      </p:cBhvr>
                                    </p:animEffect>
                                  </p:childTnLst>
                                </p:cTn>
                              </p:par>
                              <p:par>
                                <p:cTn id="8" presetID="22" presetClass="entr" presetSubtype="4" fill="hold"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wipe(down)">
                                      <p:cBhvr>
                                        <p:cTn id="10" dur="500"/>
                                        <p:tgtEl>
                                          <p:spTgt spid="40"/>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56"/>
                                        </p:tgtEl>
                                        <p:attrNameLst>
                                          <p:attrName>style.visibility</p:attrName>
                                        </p:attrNameLst>
                                      </p:cBhvr>
                                      <p:to>
                                        <p:strVal val="visible"/>
                                      </p:to>
                                    </p:set>
                                    <p:animEffect transition="in" filter="wipe(down)">
                                      <p:cBhvr>
                                        <p:cTn id="15" dur="72">
                                          <p:stCondLst>
                                            <p:cond delay="0"/>
                                          </p:stCondLst>
                                        </p:cTn>
                                        <p:tgtEl>
                                          <p:spTgt spid="56"/>
                                        </p:tgtEl>
                                      </p:cBhvr>
                                    </p:animEffect>
                                    <p:anim calcmode="lin" valueType="num">
                                      <p:cBhvr>
                                        <p:cTn id="16" dur="228" tmFilter="0,0; 0.14,0.36; 0.43,0.73; 0.71,0.91; 1.0,1.0">
                                          <p:stCondLst>
                                            <p:cond delay="0"/>
                                          </p:stCondLst>
                                        </p:cTn>
                                        <p:tgtEl>
                                          <p:spTgt spid="56"/>
                                        </p:tgtEl>
                                        <p:attrNameLst>
                                          <p:attrName>ppt_x</p:attrName>
                                        </p:attrNameLst>
                                      </p:cBhvr>
                                      <p:tavLst>
                                        <p:tav tm="0">
                                          <p:val>
                                            <p:strVal val="#ppt_x-0.25"/>
                                          </p:val>
                                        </p:tav>
                                        <p:tav tm="100000">
                                          <p:val>
                                            <p:strVal val="#ppt_x"/>
                                          </p:val>
                                        </p:tav>
                                      </p:tavLst>
                                    </p:anim>
                                    <p:anim calcmode="lin" valueType="num">
                                      <p:cBhvr>
                                        <p:cTn id="17" dur="83" tmFilter="0.0,0.0; 0.25,0.07; 0.50,0.2; 0.75,0.467; 1.0,1.0">
                                          <p:stCondLst>
                                            <p:cond delay="0"/>
                                          </p:stCondLst>
                                        </p:cTn>
                                        <p:tgtEl>
                                          <p:spTgt spid="56"/>
                                        </p:tgtEl>
                                        <p:attrNameLst>
                                          <p:attrName>ppt_y</p:attrName>
                                        </p:attrNameLst>
                                      </p:cBhvr>
                                      <p:tavLst>
                                        <p:tav tm="0" fmla="#ppt_y-sin(pi*$)/3">
                                          <p:val>
                                            <p:fltVal val="0.5"/>
                                          </p:val>
                                        </p:tav>
                                        <p:tav tm="100000">
                                          <p:val>
                                            <p:fltVal val="1"/>
                                          </p:val>
                                        </p:tav>
                                      </p:tavLst>
                                    </p:anim>
                                    <p:anim calcmode="lin" valueType="num">
                                      <p:cBhvr>
                                        <p:cTn id="18" dur="83" tmFilter="0, 0; 0.125,0.2665; 0.25,0.4; 0.375,0.465; 0.5,0.5;  0.625,0.535; 0.75,0.6; 0.875,0.7335; 1,1">
                                          <p:stCondLst>
                                            <p:cond delay="83"/>
                                          </p:stCondLst>
                                        </p:cTn>
                                        <p:tgtEl>
                                          <p:spTgt spid="56"/>
                                        </p:tgtEl>
                                        <p:attrNameLst>
                                          <p:attrName>ppt_y</p:attrName>
                                        </p:attrNameLst>
                                      </p:cBhvr>
                                      <p:tavLst>
                                        <p:tav tm="0" fmla="#ppt_y-sin(pi*$)/9">
                                          <p:val>
                                            <p:fltVal val="0"/>
                                          </p:val>
                                        </p:tav>
                                        <p:tav tm="100000">
                                          <p:val>
                                            <p:fltVal val="1"/>
                                          </p:val>
                                        </p:tav>
                                      </p:tavLst>
                                    </p:anim>
                                    <p:anim calcmode="lin" valueType="num">
                                      <p:cBhvr>
                                        <p:cTn id="19" dur="41" tmFilter="0, 0; 0.125,0.2665; 0.25,0.4; 0.375,0.465; 0.5,0.5;  0.625,0.535; 0.75,0.6; 0.875,0.7335; 1,1">
                                          <p:stCondLst>
                                            <p:cond delay="166"/>
                                          </p:stCondLst>
                                        </p:cTn>
                                        <p:tgtEl>
                                          <p:spTgt spid="56"/>
                                        </p:tgtEl>
                                        <p:attrNameLst>
                                          <p:attrName>ppt_y</p:attrName>
                                        </p:attrNameLst>
                                      </p:cBhvr>
                                      <p:tavLst>
                                        <p:tav tm="0" fmla="#ppt_y-sin(pi*$)/27">
                                          <p:val>
                                            <p:fltVal val="0"/>
                                          </p:val>
                                        </p:tav>
                                        <p:tav tm="100000">
                                          <p:val>
                                            <p:fltVal val="1"/>
                                          </p:val>
                                        </p:tav>
                                      </p:tavLst>
                                    </p:anim>
                                    <p:anim calcmode="lin" valueType="num">
                                      <p:cBhvr>
                                        <p:cTn id="20" dur="21" tmFilter="0, 0; 0.125,0.2665; 0.25,0.4; 0.375,0.465; 0.5,0.5;  0.625,0.535; 0.75,0.6; 0.875,0.7335; 1,1">
                                          <p:stCondLst>
                                            <p:cond delay="207"/>
                                          </p:stCondLst>
                                        </p:cTn>
                                        <p:tgtEl>
                                          <p:spTgt spid="56"/>
                                        </p:tgtEl>
                                        <p:attrNameLst>
                                          <p:attrName>ppt_y</p:attrName>
                                        </p:attrNameLst>
                                      </p:cBhvr>
                                      <p:tavLst>
                                        <p:tav tm="0" fmla="#ppt_y-sin(pi*$)/81">
                                          <p:val>
                                            <p:fltVal val="0"/>
                                          </p:val>
                                        </p:tav>
                                        <p:tav tm="100000">
                                          <p:val>
                                            <p:fltVal val="1"/>
                                          </p:val>
                                        </p:tav>
                                      </p:tavLst>
                                    </p:anim>
                                    <p:animScale>
                                      <p:cBhvr>
                                        <p:cTn id="21" dur="3">
                                          <p:stCondLst>
                                            <p:cond delay="81"/>
                                          </p:stCondLst>
                                        </p:cTn>
                                        <p:tgtEl>
                                          <p:spTgt spid="56"/>
                                        </p:tgtEl>
                                      </p:cBhvr>
                                      <p:to x="100000" y="60000"/>
                                    </p:animScale>
                                    <p:animScale>
                                      <p:cBhvr>
                                        <p:cTn id="22" dur="21" decel="50000">
                                          <p:stCondLst>
                                            <p:cond delay="85"/>
                                          </p:stCondLst>
                                        </p:cTn>
                                        <p:tgtEl>
                                          <p:spTgt spid="56"/>
                                        </p:tgtEl>
                                      </p:cBhvr>
                                      <p:to x="100000" y="100000"/>
                                    </p:animScale>
                                    <p:animScale>
                                      <p:cBhvr>
                                        <p:cTn id="23" dur="3">
                                          <p:stCondLst>
                                            <p:cond delay="164"/>
                                          </p:stCondLst>
                                        </p:cTn>
                                        <p:tgtEl>
                                          <p:spTgt spid="56"/>
                                        </p:tgtEl>
                                      </p:cBhvr>
                                      <p:to x="100000" y="80000"/>
                                    </p:animScale>
                                    <p:animScale>
                                      <p:cBhvr>
                                        <p:cTn id="24" dur="21" decel="50000">
                                          <p:stCondLst>
                                            <p:cond delay="167"/>
                                          </p:stCondLst>
                                        </p:cTn>
                                        <p:tgtEl>
                                          <p:spTgt spid="56"/>
                                        </p:tgtEl>
                                      </p:cBhvr>
                                      <p:to x="100000" y="100000"/>
                                    </p:animScale>
                                    <p:animScale>
                                      <p:cBhvr>
                                        <p:cTn id="25" dur="3">
                                          <p:stCondLst>
                                            <p:cond delay="205"/>
                                          </p:stCondLst>
                                        </p:cTn>
                                        <p:tgtEl>
                                          <p:spTgt spid="56"/>
                                        </p:tgtEl>
                                      </p:cBhvr>
                                      <p:to x="100000" y="90000"/>
                                    </p:animScale>
                                    <p:animScale>
                                      <p:cBhvr>
                                        <p:cTn id="26" dur="21" decel="50000">
                                          <p:stCondLst>
                                            <p:cond delay="208"/>
                                          </p:stCondLst>
                                        </p:cTn>
                                        <p:tgtEl>
                                          <p:spTgt spid="56"/>
                                        </p:tgtEl>
                                      </p:cBhvr>
                                      <p:to x="100000" y="100000"/>
                                    </p:animScale>
                                    <p:animScale>
                                      <p:cBhvr>
                                        <p:cTn id="27" dur="3">
                                          <p:stCondLst>
                                            <p:cond delay="226"/>
                                          </p:stCondLst>
                                        </p:cTn>
                                        <p:tgtEl>
                                          <p:spTgt spid="56"/>
                                        </p:tgtEl>
                                      </p:cBhvr>
                                      <p:to x="100000" y="95000"/>
                                    </p:animScale>
                                    <p:animScale>
                                      <p:cBhvr>
                                        <p:cTn id="28" dur="21" decel="50000">
                                          <p:stCondLst>
                                            <p:cond delay="229"/>
                                          </p:stCondLst>
                                        </p:cTn>
                                        <p:tgtEl>
                                          <p:spTgt spid="56"/>
                                        </p:tgtEl>
                                      </p:cBhvr>
                                      <p:to x="100000" y="100000"/>
                                    </p:animScale>
                                  </p:childTnLst>
                                </p:cTn>
                              </p:par>
                            </p:childTnLst>
                          </p:cTn>
                        </p:par>
                        <p:par>
                          <p:cTn id="29" fill="hold">
                            <p:stCondLst>
                              <p:cond delay="250"/>
                            </p:stCondLst>
                            <p:childTnLst>
                              <p:par>
                                <p:cTn id="30" presetID="26" presetClass="entr" presetSubtype="0" fill="hold" grpId="0" nodeType="afterEffect">
                                  <p:stCondLst>
                                    <p:cond delay="0"/>
                                  </p:stCondLst>
                                  <p:childTnLst>
                                    <p:set>
                                      <p:cBhvr>
                                        <p:cTn id="31" dur="1" fill="hold">
                                          <p:stCondLst>
                                            <p:cond delay="0"/>
                                          </p:stCondLst>
                                        </p:cTn>
                                        <p:tgtEl>
                                          <p:spTgt spid="57"/>
                                        </p:tgtEl>
                                        <p:attrNameLst>
                                          <p:attrName>style.visibility</p:attrName>
                                        </p:attrNameLst>
                                      </p:cBhvr>
                                      <p:to>
                                        <p:strVal val="visible"/>
                                      </p:to>
                                    </p:set>
                                    <p:animEffect transition="in" filter="wipe(down)">
                                      <p:cBhvr>
                                        <p:cTn id="32" dur="71">
                                          <p:stCondLst>
                                            <p:cond delay="0"/>
                                          </p:stCondLst>
                                        </p:cTn>
                                        <p:tgtEl>
                                          <p:spTgt spid="57"/>
                                        </p:tgtEl>
                                      </p:cBhvr>
                                    </p:animEffect>
                                    <p:anim calcmode="lin" valueType="num">
                                      <p:cBhvr>
                                        <p:cTn id="33" dur="224" tmFilter="0,0; 0.14,0.36; 0.43,0.73; 0.71,0.91; 1.0,1.0">
                                          <p:stCondLst>
                                            <p:cond delay="0"/>
                                          </p:stCondLst>
                                        </p:cTn>
                                        <p:tgtEl>
                                          <p:spTgt spid="57"/>
                                        </p:tgtEl>
                                        <p:attrNameLst>
                                          <p:attrName>ppt_x</p:attrName>
                                        </p:attrNameLst>
                                      </p:cBhvr>
                                      <p:tavLst>
                                        <p:tav tm="0">
                                          <p:val>
                                            <p:strVal val="#ppt_x-0.25"/>
                                          </p:val>
                                        </p:tav>
                                        <p:tav tm="100000">
                                          <p:val>
                                            <p:strVal val="#ppt_x"/>
                                          </p:val>
                                        </p:tav>
                                      </p:tavLst>
                                    </p:anim>
                                    <p:anim calcmode="lin" valueType="num">
                                      <p:cBhvr>
                                        <p:cTn id="34" dur="82" tmFilter="0.0,0.0; 0.25,0.07; 0.50,0.2; 0.75,0.467; 1.0,1.0">
                                          <p:stCondLst>
                                            <p:cond delay="0"/>
                                          </p:stCondLst>
                                        </p:cTn>
                                        <p:tgtEl>
                                          <p:spTgt spid="57"/>
                                        </p:tgtEl>
                                        <p:attrNameLst>
                                          <p:attrName>ppt_y</p:attrName>
                                        </p:attrNameLst>
                                      </p:cBhvr>
                                      <p:tavLst>
                                        <p:tav tm="0" fmla="#ppt_y-sin(pi*$)/3">
                                          <p:val>
                                            <p:fltVal val="0.5"/>
                                          </p:val>
                                        </p:tav>
                                        <p:tav tm="100000">
                                          <p:val>
                                            <p:fltVal val="1"/>
                                          </p:val>
                                        </p:tav>
                                      </p:tavLst>
                                    </p:anim>
                                    <p:anim calcmode="lin" valueType="num">
                                      <p:cBhvr>
                                        <p:cTn id="35" dur="82" tmFilter="0, 0; 0.125,0.2665; 0.25,0.4; 0.375,0.465; 0.5,0.5;  0.625,0.535; 0.75,0.6; 0.875,0.7335; 1,1">
                                          <p:stCondLst>
                                            <p:cond delay="82"/>
                                          </p:stCondLst>
                                        </p:cTn>
                                        <p:tgtEl>
                                          <p:spTgt spid="57"/>
                                        </p:tgtEl>
                                        <p:attrNameLst>
                                          <p:attrName>ppt_y</p:attrName>
                                        </p:attrNameLst>
                                      </p:cBhvr>
                                      <p:tavLst>
                                        <p:tav tm="0" fmla="#ppt_y-sin(pi*$)/9">
                                          <p:val>
                                            <p:fltVal val="0"/>
                                          </p:val>
                                        </p:tav>
                                        <p:tav tm="100000">
                                          <p:val>
                                            <p:fltVal val="1"/>
                                          </p:val>
                                        </p:tav>
                                      </p:tavLst>
                                    </p:anim>
                                    <p:anim calcmode="lin" valueType="num">
                                      <p:cBhvr>
                                        <p:cTn id="36" dur="2" tmFilter="0, 0; 0.125,0.2665; 0.25,0.4; 0.375,0.465; 0.5,0.5;  0.625,0.535; 0.75,0.6; 0.875,0.7335; 1,1">
                                          <p:stCondLst>
                                            <p:cond delay="163"/>
                                          </p:stCondLst>
                                        </p:cTn>
                                        <p:tgtEl>
                                          <p:spTgt spid="57"/>
                                        </p:tgtEl>
                                        <p:attrNameLst>
                                          <p:attrName>ppt_y</p:attrName>
                                        </p:attrNameLst>
                                      </p:cBhvr>
                                      <p:tavLst>
                                        <p:tav tm="0" fmla="#ppt_y-sin(pi*$)/27">
                                          <p:val>
                                            <p:fltVal val="0"/>
                                          </p:val>
                                        </p:tav>
                                        <p:tav tm="100000">
                                          <p:val>
                                            <p:fltVal val="1"/>
                                          </p:val>
                                        </p:tav>
                                      </p:tavLst>
                                    </p:anim>
                                    <p:anim calcmode="lin" valueType="num">
                                      <p:cBhvr>
                                        <p:cTn id="37" dur="1" tmFilter="0, 0; 0.125,0.2665; 0.25,0.4; 0.375,0.465; 0.5,0.5;  0.625,0.535; 0.75,0.6; 0.875,0.7335; 1,1">
                                          <p:stCondLst>
                                            <p:cond delay="249"/>
                                          </p:stCondLst>
                                        </p:cTn>
                                        <p:tgtEl>
                                          <p:spTgt spid="57"/>
                                        </p:tgtEl>
                                        <p:attrNameLst>
                                          <p:attrName>ppt_y</p:attrName>
                                        </p:attrNameLst>
                                      </p:cBhvr>
                                      <p:tavLst>
                                        <p:tav tm="0" fmla="#ppt_y-sin(pi*$)/81">
                                          <p:val>
                                            <p:fltVal val="0"/>
                                          </p:val>
                                        </p:tav>
                                        <p:tav tm="100000">
                                          <p:val>
                                            <p:fltVal val="1"/>
                                          </p:val>
                                        </p:tav>
                                      </p:tavLst>
                                    </p:anim>
                                    <p:animScale>
                                      <p:cBhvr>
                                        <p:cTn id="38" dur="1">
                                          <p:stCondLst>
                                            <p:cond delay="80"/>
                                          </p:stCondLst>
                                        </p:cTn>
                                        <p:tgtEl>
                                          <p:spTgt spid="57"/>
                                        </p:tgtEl>
                                      </p:cBhvr>
                                      <p:to x="100000" y="60000"/>
                                    </p:animScale>
                                    <p:animScale>
                                      <p:cBhvr>
                                        <p:cTn id="39" dur="1" decel="50000">
                                          <p:stCondLst>
                                            <p:cond delay="83"/>
                                          </p:stCondLst>
                                        </p:cTn>
                                        <p:tgtEl>
                                          <p:spTgt spid="57"/>
                                        </p:tgtEl>
                                      </p:cBhvr>
                                      <p:to x="100000" y="100000"/>
                                    </p:animScale>
                                    <p:animScale>
                                      <p:cBhvr>
                                        <p:cTn id="40" dur="1">
                                          <p:stCondLst>
                                            <p:cond delay="161"/>
                                          </p:stCondLst>
                                        </p:cTn>
                                        <p:tgtEl>
                                          <p:spTgt spid="57"/>
                                        </p:tgtEl>
                                      </p:cBhvr>
                                      <p:to x="100000" y="80000"/>
                                    </p:animScale>
                                    <p:animScale>
                                      <p:cBhvr>
                                        <p:cTn id="41" dur="1" decel="50000">
                                          <p:stCondLst>
                                            <p:cond delay="164"/>
                                          </p:stCondLst>
                                        </p:cTn>
                                        <p:tgtEl>
                                          <p:spTgt spid="57"/>
                                        </p:tgtEl>
                                      </p:cBhvr>
                                      <p:to x="100000" y="100000"/>
                                    </p:animScale>
                                    <p:animScale>
                                      <p:cBhvr>
                                        <p:cTn id="42" dur="1">
                                          <p:stCondLst>
                                            <p:cond delay="249"/>
                                          </p:stCondLst>
                                        </p:cTn>
                                        <p:tgtEl>
                                          <p:spTgt spid="57"/>
                                        </p:tgtEl>
                                      </p:cBhvr>
                                      <p:to x="100000" y="90000"/>
                                    </p:animScale>
                                    <p:animScale>
                                      <p:cBhvr>
                                        <p:cTn id="43" dur="1" decel="50000">
                                          <p:stCondLst>
                                            <p:cond delay="249"/>
                                          </p:stCondLst>
                                        </p:cTn>
                                        <p:tgtEl>
                                          <p:spTgt spid="57"/>
                                        </p:tgtEl>
                                      </p:cBhvr>
                                      <p:to x="100000" y="100000"/>
                                    </p:animScale>
                                    <p:animScale>
                                      <p:cBhvr>
                                        <p:cTn id="44" dur="1">
                                          <p:stCondLst>
                                            <p:cond delay="249"/>
                                          </p:stCondLst>
                                        </p:cTn>
                                        <p:tgtEl>
                                          <p:spTgt spid="57"/>
                                        </p:tgtEl>
                                      </p:cBhvr>
                                      <p:to x="100000" y="95000"/>
                                    </p:animScale>
                                    <p:animScale>
                                      <p:cBhvr>
                                        <p:cTn id="45" dur="1" decel="50000">
                                          <p:stCondLst>
                                            <p:cond delay="249"/>
                                          </p:stCondLst>
                                        </p:cTn>
                                        <p:tgtEl>
                                          <p:spTgt spid="57"/>
                                        </p:tgtEl>
                                      </p:cBhvr>
                                      <p:to x="100000" y="100000"/>
                                    </p:animScale>
                                  </p:childTnLst>
                                </p:cTn>
                              </p:par>
                            </p:childTnLst>
                          </p:cTn>
                        </p:par>
                        <p:par>
                          <p:cTn id="46" fill="hold">
                            <p:stCondLst>
                              <p:cond delay="500"/>
                            </p:stCondLst>
                            <p:childTnLst>
                              <p:par>
                                <p:cTn id="47" presetID="53" presetClass="entr" presetSubtype="16" fill="hold" grpId="0" nodeType="afterEffect">
                                  <p:stCondLst>
                                    <p:cond delay="0"/>
                                  </p:stCondLst>
                                  <p:childTnLst>
                                    <p:set>
                                      <p:cBhvr>
                                        <p:cTn id="48" dur="1" fill="hold">
                                          <p:stCondLst>
                                            <p:cond delay="0"/>
                                          </p:stCondLst>
                                        </p:cTn>
                                        <p:tgtEl>
                                          <p:spTgt spid="55"/>
                                        </p:tgtEl>
                                        <p:attrNameLst>
                                          <p:attrName>style.visibility</p:attrName>
                                        </p:attrNameLst>
                                      </p:cBhvr>
                                      <p:to>
                                        <p:strVal val="visible"/>
                                      </p:to>
                                    </p:set>
                                    <p:anim calcmode="lin" valueType="num">
                                      <p:cBhvr>
                                        <p:cTn id="49" dur="1000" fill="hold"/>
                                        <p:tgtEl>
                                          <p:spTgt spid="55"/>
                                        </p:tgtEl>
                                        <p:attrNameLst>
                                          <p:attrName>ppt_w</p:attrName>
                                        </p:attrNameLst>
                                      </p:cBhvr>
                                      <p:tavLst>
                                        <p:tav tm="0">
                                          <p:val>
                                            <p:fltVal val="0"/>
                                          </p:val>
                                        </p:tav>
                                        <p:tav tm="100000">
                                          <p:val>
                                            <p:strVal val="#ppt_w"/>
                                          </p:val>
                                        </p:tav>
                                      </p:tavLst>
                                    </p:anim>
                                    <p:anim calcmode="lin" valueType="num">
                                      <p:cBhvr>
                                        <p:cTn id="50" dur="1000" fill="hold"/>
                                        <p:tgtEl>
                                          <p:spTgt spid="55"/>
                                        </p:tgtEl>
                                        <p:attrNameLst>
                                          <p:attrName>ppt_h</p:attrName>
                                        </p:attrNameLst>
                                      </p:cBhvr>
                                      <p:tavLst>
                                        <p:tav tm="0">
                                          <p:val>
                                            <p:fltVal val="0"/>
                                          </p:val>
                                        </p:tav>
                                        <p:tav tm="100000">
                                          <p:val>
                                            <p:strVal val="#ppt_h"/>
                                          </p:val>
                                        </p:tav>
                                      </p:tavLst>
                                    </p:anim>
                                    <p:animEffect transition="in" filter="fade">
                                      <p:cBhvr>
                                        <p:cTn id="51" dur="1000"/>
                                        <p:tgtEl>
                                          <p:spTgt spid="55"/>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14"/>
                                        </p:tgtEl>
                                        <p:attrNameLst>
                                          <p:attrName>style.visibility</p:attrName>
                                        </p:attrNameLst>
                                      </p:cBhvr>
                                      <p:to>
                                        <p:strVal val="visible"/>
                                      </p:to>
                                    </p:set>
                                    <p:anim calcmode="lin" valueType="num">
                                      <p:cBhvr>
                                        <p:cTn id="56" dur="500" fill="hold"/>
                                        <p:tgtEl>
                                          <p:spTgt spid="14"/>
                                        </p:tgtEl>
                                        <p:attrNameLst>
                                          <p:attrName>ppt_w</p:attrName>
                                        </p:attrNameLst>
                                      </p:cBhvr>
                                      <p:tavLst>
                                        <p:tav tm="0">
                                          <p:val>
                                            <p:fltVal val="0"/>
                                          </p:val>
                                        </p:tav>
                                        <p:tav tm="100000">
                                          <p:val>
                                            <p:strVal val="#ppt_w"/>
                                          </p:val>
                                        </p:tav>
                                      </p:tavLst>
                                    </p:anim>
                                    <p:anim calcmode="lin" valueType="num">
                                      <p:cBhvr>
                                        <p:cTn id="57" dur="500" fill="hold"/>
                                        <p:tgtEl>
                                          <p:spTgt spid="14"/>
                                        </p:tgtEl>
                                        <p:attrNameLst>
                                          <p:attrName>ppt_h</p:attrName>
                                        </p:attrNameLst>
                                      </p:cBhvr>
                                      <p:tavLst>
                                        <p:tav tm="0">
                                          <p:val>
                                            <p:fltVal val="0"/>
                                          </p:val>
                                        </p:tav>
                                        <p:tav tm="100000">
                                          <p:val>
                                            <p:strVal val="#ppt_h"/>
                                          </p:val>
                                        </p:tav>
                                      </p:tavLst>
                                    </p:anim>
                                    <p:animEffect transition="in" filter="fade">
                                      <p:cBhvr>
                                        <p:cTn id="58" dur="500"/>
                                        <p:tgtEl>
                                          <p:spTgt spid="14"/>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nodeType="clickEffect">
                                  <p:stCondLst>
                                    <p:cond delay="0"/>
                                  </p:stCondLst>
                                  <p:childTnLst>
                                    <p:set>
                                      <p:cBhvr>
                                        <p:cTn id="62" dur="1" fill="hold">
                                          <p:stCondLst>
                                            <p:cond delay="0"/>
                                          </p:stCondLst>
                                        </p:cTn>
                                        <p:tgtEl>
                                          <p:spTgt spid="9"/>
                                        </p:tgtEl>
                                        <p:attrNameLst>
                                          <p:attrName>style.visibility</p:attrName>
                                        </p:attrNameLst>
                                      </p:cBhvr>
                                      <p:to>
                                        <p:strVal val="visible"/>
                                      </p:to>
                                    </p:set>
                                    <p:anim calcmode="lin" valueType="num">
                                      <p:cBhvr>
                                        <p:cTn id="63" dur="500" fill="hold"/>
                                        <p:tgtEl>
                                          <p:spTgt spid="9"/>
                                        </p:tgtEl>
                                        <p:attrNameLst>
                                          <p:attrName>ppt_w</p:attrName>
                                        </p:attrNameLst>
                                      </p:cBhvr>
                                      <p:tavLst>
                                        <p:tav tm="0">
                                          <p:val>
                                            <p:fltVal val="0"/>
                                          </p:val>
                                        </p:tav>
                                        <p:tav tm="100000">
                                          <p:val>
                                            <p:strVal val="#ppt_w"/>
                                          </p:val>
                                        </p:tav>
                                      </p:tavLst>
                                    </p:anim>
                                    <p:anim calcmode="lin" valueType="num">
                                      <p:cBhvr>
                                        <p:cTn id="64" dur="500" fill="hold"/>
                                        <p:tgtEl>
                                          <p:spTgt spid="9"/>
                                        </p:tgtEl>
                                        <p:attrNameLst>
                                          <p:attrName>ppt_h</p:attrName>
                                        </p:attrNameLst>
                                      </p:cBhvr>
                                      <p:tavLst>
                                        <p:tav tm="0">
                                          <p:val>
                                            <p:fltVal val="0"/>
                                          </p:val>
                                        </p:tav>
                                        <p:tav tm="100000">
                                          <p:val>
                                            <p:strVal val="#ppt_h"/>
                                          </p:val>
                                        </p:tav>
                                      </p:tavLst>
                                    </p:anim>
                                    <p:animEffect transition="in" filter="fade">
                                      <p:cBhvr>
                                        <p:cTn id="65" dur="500"/>
                                        <p:tgtEl>
                                          <p:spTgt spid="9"/>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15"/>
                                        </p:tgtEl>
                                        <p:attrNameLst>
                                          <p:attrName>style.visibility</p:attrName>
                                        </p:attrNameLst>
                                      </p:cBhvr>
                                      <p:to>
                                        <p:strVal val="visible"/>
                                      </p:to>
                                    </p:set>
                                    <p:anim calcmode="lin" valueType="num">
                                      <p:cBhvr>
                                        <p:cTn id="68" dur="500" fill="hold"/>
                                        <p:tgtEl>
                                          <p:spTgt spid="15"/>
                                        </p:tgtEl>
                                        <p:attrNameLst>
                                          <p:attrName>ppt_w</p:attrName>
                                        </p:attrNameLst>
                                      </p:cBhvr>
                                      <p:tavLst>
                                        <p:tav tm="0">
                                          <p:val>
                                            <p:fltVal val="0"/>
                                          </p:val>
                                        </p:tav>
                                        <p:tav tm="100000">
                                          <p:val>
                                            <p:strVal val="#ppt_w"/>
                                          </p:val>
                                        </p:tav>
                                      </p:tavLst>
                                    </p:anim>
                                    <p:anim calcmode="lin" valueType="num">
                                      <p:cBhvr>
                                        <p:cTn id="69" dur="500" fill="hold"/>
                                        <p:tgtEl>
                                          <p:spTgt spid="15"/>
                                        </p:tgtEl>
                                        <p:attrNameLst>
                                          <p:attrName>ppt_h</p:attrName>
                                        </p:attrNameLst>
                                      </p:cBhvr>
                                      <p:tavLst>
                                        <p:tav tm="0">
                                          <p:val>
                                            <p:fltVal val="0"/>
                                          </p:val>
                                        </p:tav>
                                        <p:tav tm="100000">
                                          <p:val>
                                            <p:strVal val="#ppt_h"/>
                                          </p:val>
                                        </p:tav>
                                      </p:tavLst>
                                    </p:anim>
                                    <p:animEffect transition="in" filter="fade">
                                      <p:cBhvr>
                                        <p:cTn id="70" dur="500"/>
                                        <p:tgtEl>
                                          <p:spTgt spid="15"/>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nodeType="clickEffect">
                                  <p:stCondLst>
                                    <p:cond delay="0"/>
                                  </p:stCondLst>
                                  <p:childTnLst>
                                    <p:set>
                                      <p:cBhvr>
                                        <p:cTn id="74" dur="1" fill="hold">
                                          <p:stCondLst>
                                            <p:cond delay="0"/>
                                          </p:stCondLst>
                                        </p:cTn>
                                        <p:tgtEl>
                                          <p:spTgt spid="13"/>
                                        </p:tgtEl>
                                        <p:attrNameLst>
                                          <p:attrName>style.visibility</p:attrName>
                                        </p:attrNameLst>
                                      </p:cBhvr>
                                      <p:to>
                                        <p:strVal val="visible"/>
                                      </p:to>
                                    </p:set>
                                    <p:anim calcmode="lin" valueType="num">
                                      <p:cBhvr>
                                        <p:cTn id="75" dur="500" fill="hold"/>
                                        <p:tgtEl>
                                          <p:spTgt spid="13"/>
                                        </p:tgtEl>
                                        <p:attrNameLst>
                                          <p:attrName>ppt_w</p:attrName>
                                        </p:attrNameLst>
                                      </p:cBhvr>
                                      <p:tavLst>
                                        <p:tav tm="0">
                                          <p:val>
                                            <p:fltVal val="0"/>
                                          </p:val>
                                        </p:tav>
                                        <p:tav tm="100000">
                                          <p:val>
                                            <p:strVal val="#ppt_w"/>
                                          </p:val>
                                        </p:tav>
                                      </p:tavLst>
                                    </p:anim>
                                    <p:anim calcmode="lin" valueType="num">
                                      <p:cBhvr>
                                        <p:cTn id="76" dur="500" fill="hold"/>
                                        <p:tgtEl>
                                          <p:spTgt spid="13"/>
                                        </p:tgtEl>
                                        <p:attrNameLst>
                                          <p:attrName>ppt_h</p:attrName>
                                        </p:attrNameLst>
                                      </p:cBhvr>
                                      <p:tavLst>
                                        <p:tav tm="0">
                                          <p:val>
                                            <p:fltVal val="0"/>
                                          </p:val>
                                        </p:tav>
                                        <p:tav tm="100000">
                                          <p:val>
                                            <p:strVal val="#ppt_h"/>
                                          </p:val>
                                        </p:tav>
                                      </p:tavLst>
                                    </p:anim>
                                    <p:animEffect transition="in" filter="fade">
                                      <p:cBhvr>
                                        <p:cTn id="77" dur="500"/>
                                        <p:tgtEl>
                                          <p:spTgt spid="13"/>
                                        </p:tgtEl>
                                      </p:cBhvr>
                                    </p:animEffect>
                                  </p:childTnLst>
                                </p:cTn>
                              </p:par>
                              <p:par>
                                <p:cTn id="78" presetID="53" presetClass="entr" presetSubtype="16" fill="hold" grpId="0" nodeType="withEffect">
                                  <p:stCondLst>
                                    <p:cond delay="0"/>
                                  </p:stCondLst>
                                  <p:childTnLst>
                                    <p:set>
                                      <p:cBhvr>
                                        <p:cTn id="79" dur="1" fill="hold">
                                          <p:stCondLst>
                                            <p:cond delay="0"/>
                                          </p:stCondLst>
                                        </p:cTn>
                                        <p:tgtEl>
                                          <p:spTgt spid="68"/>
                                        </p:tgtEl>
                                        <p:attrNameLst>
                                          <p:attrName>style.visibility</p:attrName>
                                        </p:attrNameLst>
                                      </p:cBhvr>
                                      <p:to>
                                        <p:strVal val="visible"/>
                                      </p:to>
                                    </p:set>
                                    <p:anim calcmode="lin" valueType="num">
                                      <p:cBhvr>
                                        <p:cTn id="80" dur="500" fill="hold"/>
                                        <p:tgtEl>
                                          <p:spTgt spid="68"/>
                                        </p:tgtEl>
                                        <p:attrNameLst>
                                          <p:attrName>ppt_w</p:attrName>
                                        </p:attrNameLst>
                                      </p:cBhvr>
                                      <p:tavLst>
                                        <p:tav tm="0">
                                          <p:val>
                                            <p:fltVal val="0"/>
                                          </p:val>
                                        </p:tav>
                                        <p:tav tm="100000">
                                          <p:val>
                                            <p:strVal val="#ppt_w"/>
                                          </p:val>
                                        </p:tav>
                                      </p:tavLst>
                                    </p:anim>
                                    <p:anim calcmode="lin" valueType="num">
                                      <p:cBhvr>
                                        <p:cTn id="81" dur="500" fill="hold"/>
                                        <p:tgtEl>
                                          <p:spTgt spid="68"/>
                                        </p:tgtEl>
                                        <p:attrNameLst>
                                          <p:attrName>ppt_h</p:attrName>
                                        </p:attrNameLst>
                                      </p:cBhvr>
                                      <p:tavLst>
                                        <p:tav tm="0">
                                          <p:val>
                                            <p:fltVal val="0"/>
                                          </p:val>
                                        </p:tav>
                                        <p:tav tm="100000">
                                          <p:val>
                                            <p:strVal val="#ppt_h"/>
                                          </p:val>
                                        </p:tav>
                                      </p:tavLst>
                                    </p:anim>
                                    <p:animEffect transition="in" filter="fade">
                                      <p:cBhvr>
                                        <p:cTn id="82" dur="500"/>
                                        <p:tgtEl>
                                          <p:spTgt spid="68"/>
                                        </p:tgtEl>
                                      </p:cBhvr>
                                    </p:animEffect>
                                  </p:childTnLst>
                                </p:cTn>
                              </p:par>
                            </p:childTnLst>
                          </p:cTn>
                        </p:par>
                      </p:childTnLst>
                    </p:cTn>
                  </p:par>
                  <p:par>
                    <p:cTn id="83" fill="hold">
                      <p:stCondLst>
                        <p:cond delay="indefinite"/>
                      </p:stCondLst>
                      <p:childTnLst>
                        <p:par>
                          <p:cTn id="84" fill="hold">
                            <p:stCondLst>
                              <p:cond delay="0"/>
                            </p:stCondLst>
                            <p:childTnLst>
                              <p:par>
                                <p:cTn id="85" presetID="53" presetClass="exit" presetSubtype="32" fill="hold" grpId="1" nodeType="clickEffect">
                                  <p:stCondLst>
                                    <p:cond delay="0"/>
                                  </p:stCondLst>
                                  <p:childTnLst>
                                    <p:anim calcmode="lin" valueType="num">
                                      <p:cBhvr>
                                        <p:cTn id="86" dur="500"/>
                                        <p:tgtEl>
                                          <p:spTgt spid="14"/>
                                        </p:tgtEl>
                                        <p:attrNameLst>
                                          <p:attrName>ppt_w</p:attrName>
                                        </p:attrNameLst>
                                      </p:cBhvr>
                                      <p:tavLst>
                                        <p:tav tm="0">
                                          <p:val>
                                            <p:strVal val="ppt_w"/>
                                          </p:val>
                                        </p:tav>
                                        <p:tav tm="100000">
                                          <p:val>
                                            <p:fltVal val="0"/>
                                          </p:val>
                                        </p:tav>
                                      </p:tavLst>
                                    </p:anim>
                                    <p:anim calcmode="lin" valueType="num">
                                      <p:cBhvr>
                                        <p:cTn id="87" dur="500"/>
                                        <p:tgtEl>
                                          <p:spTgt spid="14"/>
                                        </p:tgtEl>
                                        <p:attrNameLst>
                                          <p:attrName>ppt_h</p:attrName>
                                        </p:attrNameLst>
                                      </p:cBhvr>
                                      <p:tavLst>
                                        <p:tav tm="0">
                                          <p:val>
                                            <p:strVal val="ppt_h"/>
                                          </p:val>
                                        </p:tav>
                                        <p:tav tm="100000">
                                          <p:val>
                                            <p:fltVal val="0"/>
                                          </p:val>
                                        </p:tav>
                                      </p:tavLst>
                                    </p:anim>
                                    <p:animEffect transition="out" filter="fade">
                                      <p:cBhvr>
                                        <p:cTn id="88" dur="500"/>
                                        <p:tgtEl>
                                          <p:spTgt spid="14"/>
                                        </p:tgtEl>
                                      </p:cBhvr>
                                    </p:animEffect>
                                    <p:set>
                                      <p:cBhvr>
                                        <p:cTn id="89" dur="1" fill="hold">
                                          <p:stCondLst>
                                            <p:cond delay="499"/>
                                          </p:stCondLst>
                                        </p:cTn>
                                        <p:tgtEl>
                                          <p:spTgt spid="14"/>
                                        </p:tgtEl>
                                        <p:attrNameLst>
                                          <p:attrName>style.visibility</p:attrName>
                                        </p:attrNameLst>
                                      </p:cBhvr>
                                      <p:to>
                                        <p:strVal val="hidden"/>
                                      </p:to>
                                    </p:set>
                                  </p:childTnLst>
                                </p:cTn>
                              </p:par>
                            </p:childTnLst>
                          </p:cTn>
                        </p:par>
                      </p:childTnLst>
                    </p:cTn>
                  </p:par>
                  <p:par>
                    <p:cTn id="90" fill="hold">
                      <p:stCondLst>
                        <p:cond delay="indefinite"/>
                      </p:stCondLst>
                      <p:childTnLst>
                        <p:par>
                          <p:cTn id="91" fill="hold">
                            <p:stCondLst>
                              <p:cond delay="0"/>
                            </p:stCondLst>
                            <p:childTnLst>
                              <p:par>
                                <p:cTn id="92" presetID="16" presetClass="entr" presetSubtype="21" fill="hold" grpId="0" nodeType="clickEffect">
                                  <p:stCondLst>
                                    <p:cond delay="0"/>
                                  </p:stCondLst>
                                  <p:childTnLst>
                                    <p:set>
                                      <p:cBhvr>
                                        <p:cTn id="93" dur="1" fill="hold">
                                          <p:stCondLst>
                                            <p:cond delay="0"/>
                                          </p:stCondLst>
                                        </p:cTn>
                                        <p:tgtEl>
                                          <p:spTgt spid="65"/>
                                        </p:tgtEl>
                                        <p:attrNameLst>
                                          <p:attrName>style.visibility</p:attrName>
                                        </p:attrNameLst>
                                      </p:cBhvr>
                                      <p:to>
                                        <p:strVal val="visible"/>
                                      </p:to>
                                    </p:set>
                                    <p:animEffect transition="in" filter="barn(inVertical)">
                                      <p:cBhvr>
                                        <p:cTn id="94" dur="500"/>
                                        <p:tgtEl>
                                          <p:spTgt spid="65"/>
                                        </p:tgtEl>
                                      </p:cBhvr>
                                    </p:animEffect>
                                  </p:childTnLst>
                                </p:cTn>
                              </p:par>
                            </p:childTnLst>
                          </p:cTn>
                        </p:par>
                      </p:childTnLst>
                    </p:cTn>
                  </p:par>
                  <p:par>
                    <p:cTn id="95" fill="hold">
                      <p:stCondLst>
                        <p:cond delay="indefinite"/>
                      </p:stCondLst>
                      <p:childTnLst>
                        <p:par>
                          <p:cTn id="96" fill="hold">
                            <p:stCondLst>
                              <p:cond delay="0"/>
                            </p:stCondLst>
                            <p:childTnLst>
                              <p:par>
                                <p:cTn id="97" presetID="53" presetClass="exit" presetSubtype="32" fill="hold" grpId="1" nodeType="clickEffect">
                                  <p:stCondLst>
                                    <p:cond delay="0"/>
                                  </p:stCondLst>
                                  <p:childTnLst>
                                    <p:anim calcmode="lin" valueType="num">
                                      <p:cBhvr>
                                        <p:cTn id="98" dur="500"/>
                                        <p:tgtEl>
                                          <p:spTgt spid="65"/>
                                        </p:tgtEl>
                                        <p:attrNameLst>
                                          <p:attrName>ppt_w</p:attrName>
                                        </p:attrNameLst>
                                      </p:cBhvr>
                                      <p:tavLst>
                                        <p:tav tm="0">
                                          <p:val>
                                            <p:strVal val="ppt_w"/>
                                          </p:val>
                                        </p:tav>
                                        <p:tav tm="100000">
                                          <p:val>
                                            <p:fltVal val="0"/>
                                          </p:val>
                                        </p:tav>
                                      </p:tavLst>
                                    </p:anim>
                                    <p:anim calcmode="lin" valueType="num">
                                      <p:cBhvr>
                                        <p:cTn id="99" dur="500"/>
                                        <p:tgtEl>
                                          <p:spTgt spid="65"/>
                                        </p:tgtEl>
                                        <p:attrNameLst>
                                          <p:attrName>ppt_h</p:attrName>
                                        </p:attrNameLst>
                                      </p:cBhvr>
                                      <p:tavLst>
                                        <p:tav tm="0">
                                          <p:val>
                                            <p:strVal val="ppt_h"/>
                                          </p:val>
                                        </p:tav>
                                        <p:tav tm="100000">
                                          <p:val>
                                            <p:fltVal val="0"/>
                                          </p:val>
                                        </p:tav>
                                      </p:tavLst>
                                    </p:anim>
                                    <p:animEffect transition="out" filter="fade">
                                      <p:cBhvr>
                                        <p:cTn id="100" dur="500"/>
                                        <p:tgtEl>
                                          <p:spTgt spid="65"/>
                                        </p:tgtEl>
                                      </p:cBhvr>
                                    </p:animEffect>
                                    <p:set>
                                      <p:cBhvr>
                                        <p:cTn id="101" dur="1" fill="hold">
                                          <p:stCondLst>
                                            <p:cond delay="499"/>
                                          </p:stCondLst>
                                        </p:cTn>
                                        <p:tgtEl>
                                          <p:spTgt spid="65"/>
                                        </p:tgtEl>
                                        <p:attrNameLst>
                                          <p:attrName>style.visibility</p:attrName>
                                        </p:attrNameLst>
                                      </p:cBhvr>
                                      <p:to>
                                        <p:strVal val="hidden"/>
                                      </p:to>
                                    </p:se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grpId="0" nodeType="clickEffect">
                                  <p:stCondLst>
                                    <p:cond delay="0"/>
                                  </p:stCondLst>
                                  <p:childTnLst>
                                    <p:set>
                                      <p:cBhvr>
                                        <p:cTn id="105" dur="1" fill="hold">
                                          <p:stCondLst>
                                            <p:cond delay="0"/>
                                          </p:stCondLst>
                                        </p:cTn>
                                        <p:tgtEl>
                                          <p:spTgt spid="66"/>
                                        </p:tgtEl>
                                        <p:attrNameLst>
                                          <p:attrName>style.visibility</p:attrName>
                                        </p:attrNameLst>
                                      </p:cBhvr>
                                      <p:to>
                                        <p:strVal val="visible"/>
                                      </p:to>
                                    </p:set>
                                    <p:anim calcmode="lin" valueType="num">
                                      <p:cBhvr>
                                        <p:cTn id="106" dur="500" fill="hold"/>
                                        <p:tgtEl>
                                          <p:spTgt spid="66"/>
                                        </p:tgtEl>
                                        <p:attrNameLst>
                                          <p:attrName>ppt_w</p:attrName>
                                        </p:attrNameLst>
                                      </p:cBhvr>
                                      <p:tavLst>
                                        <p:tav tm="0">
                                          <p:val>
                                            <p:fltVal val="0"/>
                                          </p:val>
                                        </p:tav>
                                        <p:tav tm="100000">
                                          <p:val>
                                            <p:strVal val="#ppt_w"/>
                                          </p:val>
                                        </p:tav>
                                      </p:tavLst>
                                    </p:anim>
                                    <p:anim calcmode="lin" valueType="num">
                                      <p:cBhvr>
                                        <p:cTn id="107" dur="500" fill="hold"/>
                                        <p:tgtEl>
                                          <p:spTgt spid="66"/>
                                        </p:tgtEl>
                                        <p:attrNameLst>
                                          <p:attrName>ppt_h</p:attrName>
                                        </p:attrNameLst>
                                      </p:cBhvr>
                                      <p:tavLst>
                                        <p:tav tm="0">
                                          <p:val>
                                            <p:fltVal val="0"/>
                                          </p:val>
                                        </p:tav>
                                        <p:tav tm="100000">
                                          <p:val>
                                            <p:strVal val="#ppt_h"/>
                                          </p:val>
                                        </p:tav>
                                      </p:tavLst>
                                    </p:anim>
                                    <p:animEffect transition="in" filter="fade">
                                      <p:cBhvr>
                                        <p:cTn id="108"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56" grpId="0" animBg="1"/>
      <p:bldP spid="57" grpId="0" animBg="1"/>
      <p:bldP spid="14" grpId="0"/>
      <p:bldP spid="14" grpId="1"/>
      <p:bldP spid="65" grpId="0"/>
      <p:bldP spid="65" grpId="1"/>
      <p:bldP spid="66" grpId="0"/>
      <p:bldP spid="15" grpId="0" animBg="1"/>
      <p:bldP spid="6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7">
            <a:extLst>
              <a:ext uri="{FF2B5EF4-FFF2-40B4-BE49-F238E27FC236}">
                <a16:creationId xmlns:a16="http://schemas.microsoft.com/office/drawing/2014/main" xmlns="" id="{7EFE4642-5C89-4F53-965C-DAFCAB5848A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flipV="1">
            <a:off x="2000250" y="-2000250"/>
            <a:ext cx="5143500" cy="9144000"/>
          </a:xfrm>
          <a:prstGeom prst="rect">
            <a:avLst/>
          </a:prstGeom>
        </p:spPr>
      </p:pic>
      <p:grpSp>
        <p:nvGrpSpPr>
          <p:cNvPr id="5" name="Google Shape;146;p3">
            <a:extLst>
              <a:ext uri="{FF2B5EF4-FFF2-40B4-BE49-F238E27FC236}">
                <a16:creationId xmlns:a16="http://schemas.microsoft.com/office/drawing/2014/main" xmlns="" id="{55BF3C46-B324-43C4-84AC-E39B09A9EE70}"/>
              </a:ext>
            </a:extLst>
          </p:cNvPr>
          <p:cNvGrpSpPr/>
          <p:nvPr/>
        </p:nvGrpSpPr>
        <p:grpSpPr>
          <a:xfrm rot="5958641">
            <a:off x="8215956" y="4391915"/>
            <a:ext cx="629515" cy="661962"/>
            <a:chOff x="782176" y="-1158311"/>
            <a:chExt cx="629467" cy="661912"/>
          </a:xfrm>
        </p:grpSpPr>
        <p:sp>
          <p:nvSpPr>
            <p:cNvPr id="6" name="Google Shape;147;p3">
              <a:extLst>
                <a:ext uri="{FF2B5EF4-FFF2-40B4-BE49-F238E27FC236}">
                  <a16:creationId xmlns:a16="http://schemas.microsoft.com/office/drawing/2014/main" xmlns="" id="{203626D6-95FD-4BC3-A4AF-BF16CED87AE7}"/>
                </a:ext>
              </a:extLst>
            </p:cNvPr>
            <p:cNvSpPr/>
            <p:nvPr/>
          </p:nvSpPr>
          <p:spPr>
            <a:xfrm>
              <a:off x="782176" y="-1158311"/>
              <a:ext cx="196164" cy="145525"/>
            </a:xfrm>
            <a:custGeom>
              <a:avLst/>
              <a:gdLst/>
              <a:ahLst/>
              <a:cxnLst/>
              <a:rect l="l" t="t" r="r" b="b"/>
              <a:pathLst>
                <a:path w="1197" h="888" extrusionOk="0">
                  <a:moveTo>
                    <a:pt x="218" y="0"/>
                  </a:moveTo>
                  <a:cubicBezTo>
                    <a:pt x="164" y="0"/>
                    <a:pt x="128" y="18"/>
                    <a:pt x="73" y="55"/>
                  </a:cubicBezTo>
                  <a:cubicBezTo>
                    <a:pt x="37" y="91"/>
                    <a:pt x="1" y="145"/>
                    <a:pt x="1" y="218"/>
                  </a:cubicBezTo>
                  <a:cubicBezTo>
                    <a:pt x="1" y="326"/>
                    <a:pt x="73" y="435"/>
                    <a:pt x="200" y="525"/>
                  </a:cubicBezTo>
                  <a:cubicBezTo>
                    <a:pt x="291" y="598"/>
                    <a:pt x="417" y="634"/>
                    <a:pt x="526" y="688"/>
                  </a:cubicBezTo>
                  <a:cubicBezTo>
                    <a:pt x="743" y="761"/>
                    <a:pt x="961" y="815"/>
                    <a:pt x="1160" y="888"/>
                  </a:cubicBezTo>
                  <a:cubicBezTo>
                    <a:pt x="1196" y="888"/>
                    <a:pt x="1106" y="707"/>
                    <a:pt x="1069" y="688"/>
                  </a:cubicBezTo>
                  <a:cubicBezTo>
                    <a:pt x="1033" y="616"/>
                    <a:pt x="979" y="544"/>
                    <a:pt x="924" y="489"/>
                  </a:cubicBezTo>
                  <a:cubicBezTo>
                    <a:pt x="780" y="344"/>
                    <a:pt x="671" y="236"/>
                    <a:pt x="508" y="127"/>
                  </a:cubicBezTo>
                  <a:cubicBezTo>
                    <a:pt x="417" y="55"/>
                    <a:pt x="327" y="0"/>
                    <a:pt x="2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 name="Google Shape;148;p3">
              <a:extLst>
                <a:ext uri="{FF2B5EF4-FFF2-40B4-BE49-F238E27FC236}">
                  <a16:creationId xmlns:a16="http://schemas.microsoft.com/office/drawing/2014/main" xmlns="" id="{286B9C5F-A613-4059-9225-2AB9DB8D5EE6}"/>
                </a:ext>
              </a:extLst>
            </p:cNvPr>
            <p:cNvSpPr/>
            <p:nvPr/>
          </p:nvSpPr>
          <p:spPr>
            <a:xfrm>
              <a:off x="1055202" y="-1147331"/>
              <a:ext cx="71452" cy="227793"/>
            </a:xfrm>
            <a:custGeom>
              <a:avLst/>
              <a:gdLst/>
              <a:ahLst/>
              <a:cxnLst/>
              <a:rect l="l" t="t" r="r" b="b"/>
              <a:pathLst>
                <a:path w="436" h="1390" extrusionOk="0">
                  <a:moveTo>
                    <a:pt x="196" y="1"/>
                  </a:moveTo>
                  <a:cubicBezTo>
                    <a:pt x="184" y="1"/>
                    <a:pt x="174" y="2"/>
                    <a:pt x="164" y="6"/>
                  </a:cubicBezTo>
                  <a:cubicBezTo>
                    <a:pt x="73" y="60"/>
                    <a:pt x="19" y="169"/>
                    <a:pt x="19" y="259"/>
                  </a:cubicBezTo>
                  <a:cubicBezTo>
                    <a:pt x="1" y="477"/>
                    <a:pt x="19" y="712"/>
                    <a:pt x="73" y="911"/>
                  </a:cubicBezTo>
                  <a:cubicBezTo>
                    <a:pt x="90" y="962"/>
                    <a:pt x="170" y="1389"/>
                    <a:pt x="254" y="1389"/>
                  </a:cubicBezTo>
                  <a:cubicBezTo>
                    <a:pt x="260" y="1389"/>
                    <a:pt x="266" y="1387"/>
                    <a:pt x="273" y="1382"/>
                  </a:cubicBezTo>
                  <a:cubicBezTo>
                    <a:pt x="291" y="1382"/>
                    <a:pt x="309" y="1346"/>
                    <a:pt x="309" y="1291"/>
                  </a:cubicBezTo>
                  <a:cubicBezTo>
                    <a:pt x="363" y="1110"/>
                    <a:pt x="381" y="911"/>
                    <a:pt x="399" y="712"/>
                  </a:cubicBezTo>
                  <a:cubicBezTo>
                    <a:pt x="436" y="567"/>
                    <a:pt x="436" y="440"/>
                    <a:pt x="436" y="295"/>
                  </a:cubicBezTo>
                  <a:cubicBezTo>
                    <a:pt x="436" y="205"/>
                    <a:pt x="399" y="151"/>
                    <a:pt x="363" y="78"/>
                  </a:cubicBezTo>
                  <a:cubicBezTo>
                    <a:pt x="318" y="33"/>
                    <a:pt x="249" y="1"/>
                    <a:pt x="1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 name="Google Shape;149;p3">
              <a:extLst>
                <a:ext uri="{FF2B5EF4-FFF2-40B4-BE49-F238E27FC236}">
                  <a16:creationId xmlns:a16="http://schemas.microsoft.com/office/drawing/2014/main" xmlns="" id="{F5116C10-7B2D-42E5-8E27-CE2AFF005C71}"/>
                </a:ext>
              </a:extLst>
            </p:cNvPr>
            <p:cNvSpPr/>
            <p:nvPr/>
          </p:nvSpPr>
          <p:spPr>
            <a:xfrm>
              <a:off x="1203679" y="-974273"/>
              <a:ext cx="107014" cy="211077"/>
            </a:xfrm>
            <a:custGeom>
              <a:avLst/>
              <a:gdLst/>
              <a:ahLst/>
              <a:cxnLst/>
              <a:rect l="l" t="t" r="r" b="b"/>
              <a:pathLst>
                <a:path w="653" h="1288" extrusionOk="0">
                  <a:moveTo>
                    <a:pt x="399" y="0"/>
                  </a:moveTo>
                  <a:cubicBezTo>
                    <a:pt x="272" y="18"/>
                    <a:pt x="182" y="145"/>
                    <a:pt x="127" y="290"/>
                  </a:cubicBezTo>
                  <a:cubicBezTo>
                    <a:pt x="37" y="507"/>
                    <a:pt x="0" y="761"/>
                    <a:pt x="0" y="1014"/>
                  </a:cubicBezTo>
                  <a:cubicBezTo>
                    <a:pt x="0" y="1069"/>
                    <a:pt x="0" y="1268"/>
                    <a:pt x="91" y="1286"/>
                  </a:cubicBezTo>
                  <a:cubicBezTo>
                    <a:pt x="96" y="1287"/>
                    <a:pt x="100" y="1287"/>
                    <a:pt x="105" y="1287"/>
                  </a:cubicBezTo>
                  <a:cubicBezTo>
                    <a:pt x="189" y="1287"/>
                    <a:pt x="256" y="1137"/>
                    <a:pt x="290" y="1069"/>
                  </a:cubicBezTo>
                  <a:cubicBezTo>
                    <a:pt x="345" y="960"/>
                    <a:pt x="399" y="869"/>
                    <a:pt x="453" y="779"/>
                  </a:cubicBezTo>
                  <a:cubicBezTo>
                    <a:pt x="526" y="670"/>
                    <a:pt x="580" y="561"/>
                    <a:pt x="616" y="435"/>
                  </a:cubicBezTo>
                  <a:cubicBezTo>
                    <a:pt x="652" y="326"/>
                    <a:pt x="652" y="199"/>
                    <a:pt x="580" y="91"/>
                  </a:cubicBezTo>
                  <a:lnTo>
                    <a:pt x="526" y="18"/>
                  </a:lnTo>
                  <a:cubicBezTo>
                    <a:pt x="489" y="0"/>
                    <a:pt x="453" y="0"/>
                    <a:pt x="3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9" name="Google Shape;150;p3">
              <a:extLst>
                <a:ext uri="{FF2B5EF4-FFF2-40B4-BE49-F238E27FC236}">
                  <a16:creationId xmlns:a16="http://schemas.microsoft.com/office/drawing/2014/main" xmlns="" id="{E72E73F1-8BA8-482A-AA55-1B3792A4D4FA}"/>
                </a:ext>
              </a:extLst>
            </p:cNvPr>
            <p:cNvSpPr/>
            <p:nvPr/>
          </p:nvSpPr>
          <p:spPr>
            <a:xfrm>
              <a:off x="906890" y="-920029"/>
              <a:ext cx="205014" cy="70468"/>
            </a:xfrm>
            <a:custGeom>
              <a:avLst/>
              <a:gdLst/>
              <a:ahLst/>
              <a:cxnLst/>
              <a:rect l="l" t="t" r="r" b="b"/>
              <a:pathLst>
                <a:path w="1251" h="430" extrusionOk="0">
                  <a:moveTo>
                    <a:pt x="490" y="1"/>
                  </a:moveTo>
                  <a:cubicBezTo>
                    <a:pt x="410" y="1"/>
                    <a:pt x="330" y="9"/>
                    <a:pt x="254" y="31"/>
                  </a:cubicBezTo>
                  <a:cubicBezTo>
                    <a:pt x="182" y="49"/>
                    <a:pt x="109" y="67"/>
                    <a:pt x="55" y="122"/>
                  </a:cubicBezTo>
                  <a:cubicBezTo>
                    <a:pt x="19" y="158"/>
                    <a:pt x="0" y="230"/>
                    <a:pt x="19" y="303"/>
                  </a:cubicBezTo>
                  <a:cubicBezTo>
                    <a:pt x="37" y="339"/>
                    <a:pt x="73" y="357"/>
                    <a:pt x="109" y="393"/>
                  </a:cubicBezTo>
                  <a:cubicBezTo>
                    <a:pt x="163" y="421"/>
                    <a:pt x="231" y="430"/>
                    <a:pt x="304" y="430"/>
                  </a:cubicBezTo>
                  <a:cubicBezTo>
                    <a:pt x="376" y="430"/>
                    <a:pt x="453" y="421"/>
                    <a:pt x="526" y="412"/>
                  </a:cubicBezTo>
                  <a:cubicBezTo>
                    <a:pt x="652" y="357"/>
                    <a:pt x="815" y="321"/>
                    <a:pt x="924" y="249"/>
                  </a:cubicBezTo>
                  <a:cubicBezTo>
                    <a:pt x="997" y="230"/>
                    <a:pt x="1250" y="140"/>
                    <a:pt x="1033" y="86"/>
                  </a:cubicBezTo>
                  <a:cubicBezTo>
                    <a:pt x="868" y="48"/>
                    <a:pt x="677" y="1"/>
                    <a:pt x="4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0" name="Google Shape;151;p3">
              <a:extLst>
                <a:ext uri="{FF2B5EF4-FFF2-40B4-BE49-F238E27FC236}">
                  <a16:creationId xmlns:a16="http://schemas.microsoft.com/office/drawing/2014/main" xmlns="" id="{08814D3D-58FC-418D-9D9E-AF257D19E8BA}"/>
                </a:ext>
              </a:extLst>
            </p:cNvPr>
            <p:cNvSpPr/>
            <p:nvPr/>
          </p:nvSpPr>
          <p:spPr>
            <a:xfrm>
              <a:off x="1022590" y="-779747"/>
              <a:ext cx="184201" cy="75713"/>
            </a:xfrm>
            <a:custGeom>
              <a:avLst/>
              <a:gdLst/>
              <a:ahLst/>
              <a:cxnLst/>
              <a:rect l="l" t="t" r="r" b="b"/>
              <a:pathLst>
                <a:path w="1124" h="462" extrusionOk="0">
                  <a:moveTo>
                    <a:pt x="595" y="1"/>
                  </a:moveTo>
                  <a:cubicBezTo>
                    <a:pt x="488" y="1"/>
                    <a:pt x="380" y="14"/>
                    <a:pt x="291" y="26"/>
                  </a:cubicBezTo>
                  <a:cubicBezTo>
                    <a:pt x="218" y="44"/>
                    <a:pt x="128" y="81"/>
                    <a:pt x="91" y="117"/>
                  </a:cubicBezTo>
                  <a:cubicBezTo>
                    <a:pt x="37" y="171"/>
                    <a:pt x="1" y="226"/>
                    <a:pt x="19" y="298"/>
                  </a:cubicBezTo>
                  <a:cubicBezTo>
                    <a:pt x="19" y="370"/>
                    <a:pt x="91" y="407"/>
                    <a:pt x="146" y="443"/>
                  </a:cubicBezTo>
                  <a:cubicBezTo>
                    <a:pt x="218" y="461"/>
                    <a:pt x="291" y="461"/>
                    <a:pt x="363" y="461"/>
                  </a:cubicBezTo>
                  <a:cubicBezTo>
                    <a:pt x="490" y="443"/>
                    <a:pt x="1124" y="316"/>
                    <a:pt x="1105" y="135"/>
                  </a:cubicBezTo>
                  <a:cubicBezTo>
                    <a:pt x="1105" y="81"/>
                    <a:pt x="779" y="8"/>
                    <a:pt x="725" y="8"/>
                  </a:cubicBezTo>
                  <a:cubicBezTo>
                    <a:pt x="683" y="3"/>
                    <a:pt x="639" y="1"/>
                    <a:pt x="5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 name="Google Shape;152;p3">
              <a:extLst>
                <a:ext uri="{FF2B5EF4-FFF2-40B4-BE49-F238E27FC236}">
                  <a16:creationId xmlns:a16="http://schemas.microsoft.com/office/drawing/2014/main" xmlns="" id="{0B1B7D32-96A8-471D-B42E-731103D6E90C}"/>
                </a:ext>
              </a:extLst>
            </p:cNvPr>
            <p:cNvSpPr/>
            <p:nvPr/>
          </p:nvSpPr>
          <p:spPr>
            <a:xfrm>
              <a:off x="1105678" y="-647823"/>
              <a:ext cx="193051" cy="78499"/>
            </a:xfrm>
            <a:custGeom>
              <a:avLst/>
              <a:gdLst/>
              <a:ahLst/>
              <a:cxnLst/>
              <a:rect l="l" t="t" r="r" b="b"/>
              <a:pathLst>
                <a:path w="1178" h="479" extrusionOk="0">
                  <a:moveTo>
                    <a:pt x="399" y="0"/>
                  </a:moveTo>
                  <a:cubicBezTo>
                    <a:pt x="327" y="0"/>
                    <a:pt x="236" y="18"/>
                    <a:pt x="164" y="36"/>
                  </a:cubicBezTo>
                  <a:cubicBezTo>
                    <a:pt x="91" y="91"/>
                    <a:pt x="37" y="145"/>
                    <a:pt x="37" y="217"/>
                  </a:cubicBezTo>
                  <a:cubicBezTo>
                    <a:pt x="1" y="326"/>
                    <a:pt x="128" y="453"/>
                    <a:pt x="236" y="471"/>
                  </a:cubicBezTo>
                  <a:cubicBezTo>
                    <a:pt x="268" y="476"/>
                    <a:pt x="300" y="478"/>
                    <a:pt x="332" y="478"/>
                  </a:cubicBezTo>
                  <a:cubicBezTo>
                    <a:pt x="410" y="478"/>
                    <a:pt x="491" y="466"/>
                    <a:pt x="580" y="453"/>
                  </a:cubicBezTo>
                  <a:cubicBezTo>
                    <a:pt x="707" y="399"/>
                    <a:pt x="888" y="399"/>
                    <a:pt x="1033" y="362"/>
                  </a:cubicBezTo>
                  <a:cubicBezTo>
                    <a:pt x="1178" y="308"/>
                    <a:pt x="1069" y="217"/>
                    <a:pt x="961" y="181"/>
                  </a:cubicBezTo>
                  <a:cubicBezTo>
                    <a:pt x="780" y="91"/>
                    <a:pt x="598" y="18"/>
                    <a:pt x="3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 name="Google Shape;153;p3">
              <a:extLst>
                <a:ext uri="{FF2B5EF4-FFF2-40B4-BE49-F238E27FC236}">
                  <a16:creationId xmlns:a16="http://schemas.microsoft.com/office/drawing/2014/main" xmlns="" id="{F4C43734-234E-4790-BE4C-2C7ECCCEE231}"/>
                </a:ext>
              </a:extLst>
            </p:cNvPr>
            <p:cNvSpPr/>
            <p:nvPr/>
          </p:nvSpPr>
          <p:spPr>
            <a:xfrm>
              <a:off x="1280867" y="-760737"/>
              <a:ext cx="130776" cy="153228"/>
            </a:xfrm>
            <a:custGeom>
              <a:avLst/>
              <a:gdLst/>
              <a:ahLst/>
              <a:cxnLst/>
              <a:rect l="l" t="t" r="r" b="b"/>
              <a:pathLst>
                <a:path w="798" h="935" extrusionOk="0">
                  <a:moveTo>
                    <a:pt x="544" y="1"/>
                  </a:moveTo>
                  <a:cubicBezTo>
                    <a:pt x="381" y="19"/>
                    <a:pt x="272" y="182"/>
                    <a:pt x="199" y="327"/>
                  </a:cubicBezTo>
                  <a:cubicBezTo>
                    <a:pt x="127" y="436"/>
                    <a:pt x="0" y="707"/>
                    <a:pt x="55" y="852"/>
                  </a:cubicBezTo>
                  <a:cubicBezTo>
                    <a:pt x="65" y="912"/>
                    <a:pt x="91" y="935"/>
                    <a:pt x="126" y="935"/>
                  </a:cubicBezTo>
                  <a:cubicBezTo>
                    <a:pt x="218" y="935"/>
                    <a:pt x="369" y="778"/>
                    <a:pt x="435" y="725"/>
                  </a:cubicBezTo>
                  <a:cubicBezTo>
                    <a:pt x="544" y="653"/>
                    <a:pt x="634" y="599"/>
                    <a:pt x="707" y="472"/>
                  </a:cubicBezTo>
                  <a:cubicBezTo>
                    <a:pt x="779" y="363"/>
                    <a:pt x="797" y="236"/>
                    <a:pt x="743" y="110"/>
                  </a:cubicBezTo>
                  <a:cubicBezTo>
                    <a:pt x="725" y="73"/>
                    <a:pt x="670" y="19"/>
                    <a:pt x="6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3" name="Google Shape;154;p3">
              <a:extLst>
                <a:ext uri="{FF2B5EF4-FFF2-40B4-BE49-F238E27FC236}">
                  <a16:creationId xmlns:a16="http://schemas.microsoft.com/office/drawing/2014/main" xmlns="" id="{612B413B-86F9-4082-BCF3-159CADB75911}"/>
                </a:ext>
              </a:extLst>
            </p:cNvPr>
            <p:cNvSpPr/>
            <p:nvPr/>
          </p:nvSpPr>
          <p:spPr>
            <a:xfrm>
              <a:off x="954415" y="-1024748"/>
              <a:ext cx="359225" cy="528349"/>
            </a:xfrm>
            <a:custGeom>
              <a:avLst/>
              <a:gdLst/>
              <a:ahLst/>
              <a:cxnLst/>
              <a:rect l="l" t="t" r="r" b="b"/>
              <a:pathLst>
                <a:path w="2192" h="3224" fill="none" extrusionOk="0">
                  <a:moveTo>
                    <a:pt x="2191" y="3224"/>
                  </a:moveTo>
                  <a:cubicBezTo>
                    <a:pt x="1884" y="1938"/>
                    <a:pt x="1087" y="779"/>
                    <a:pt x="0" y="0"/>
                  </a:cubicBezTo>
                </a:path>
              </a:pathLst>
            </a:custGeom>
            <a:noFill/>
            <a:ln w="27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pic>
        <p:nvPicPr>
          <p:cNvPr id="29" name="Picture 28">
            <a:extLst>
              <a:ext uri="{FF2B5EF4-FFF2-40B4-BE49-F238E27FC236}">
                <a16:creationId xmlns:a16="http://schemas.microsoft.com/office/drawing/2014/main" xmlns="" id="{A017D2A9-0956-414D-8623-F28BB08DABB6}"/>
              </a:ext>
            </a:extLst>
          </p:cNvPr>
          <p:cNvPicPr>
            <a:picLocks noChangeAspect="1"/>
          </p:cNvPicPr>
          <p:nvPr/>
        </p:nvPicPr>
        <p:blipFill rotWithShape="1">
          <a:blip r:embed="rId3"/>
          <a:srcRect t="705" r="50000"/>
          <a:stretch/>
        </p:blipFill>
        <p:spPr>
          <a:xfrm>
            <a:off x="3615828" y="522778"/>
            <a:ext cx="2215793" cy="142110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0" name="Picture 29">
            <a:extLst>
              <a:ext uri="{FF2B5EF4-FFF2-40B4-BE49-F238E27FC236}">
                <a16:creationId xmlns:a16="http://schemas.microsoft.com/office/drawing/2014/main" xmlns="" id="{512C7768-E92F-40D1-BF7B-3E9EA18506CA}"/>
              </a:ext>
            </a:extLst>
          </p:cNvPr>
          <p:cNvPicPr>
            <a:picLocks noChangeAspect="1"/>
          </p:cNvPicPr>
          <p:nvPr/>
        </p:nvPicPr>
        <p:blipFill rotWithShape="1">
          <a:blip r:embed="rId3"/>
          <a:srcRect l="50000" b="705"/>
          <a:stretch/>
        </p:blipFill>
        <p:spPr>
          <a:xfrm>
            <a:off x="6152734" y="527583"/>
            <a:ext cx="2196280" cy="140859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31" name="TextBox 30">
            <a:extLst>
              <a:ext uri="{FF2B5EF4-FFF2-40B4-BE49-F238E27FC236}">
                <a16:creationId xmlns:a16="http://schemas.microsoft.com/office/drawing/2014/main" xmlns="" id="{CF8B716D-1D3C-4098-B5F0-2267ED25E867}"/>
              </a:ext>
            </a:extLst>
          </p:cNvPr>
          <p:cNvSpPr txBox="1"/>
          <p:nvPr/>
        </p:nvSpPr>
        <p:spPr>
          <a:xfrm>
            <a:off x="692609" y="611930"/>
            <a:ext cx="2723910" cy="1846659"/>
          </a:xfrm>
          <a:prstGeom prst="rect">
            <a:avLst/>
          </a:prstGeom>
          <a:noFill/>
        </p:spPr>
        <p:txBody>
          <a:bodyPr wrap="square" rtlCol="0">
            <a:spAutoFit/>
          </a:bodyPr>
          <a:lstStyle/>
          <a:p>
            <a:pPr algn="just">
              <a:lnSpc>
                <a:spcPct val="95000"/>
              </a:lnSpc>
            </a:pPr>
            <a:r>
              <a:rPr lang="en-US" sz="2400" b="1" spc="-60">
                <a:solidFill>
                  <a:srgbClr val="EE8148"/>
                </a:solidFill>
                <a:latin typeface="Times New Roman" panose="02020603050405020304" pitchFamily="18" charset="0"/>
                <a:cs typeface="Times New Roman" panose="02020603050405020304" pitchFamily="18" charset="0"/>
              </a:rPr>
              <a:t>Người dân Đông Á có nước da sáng, tóc đen còn người dân Nam Á có nước da sẫm hơn. </a:t>
            </a:r>
          </a:p>
        </p:txBody>
      </p:sp>
      <p:sp>
        <p:nvSpPr>
          <p:cNvPr id="34" name="TextBox 33">
            <a:extLst>
              <a:ext uri="{FF2B5EF4-FFF2-40B4-BE49-F238E27FC236}">
                <a16:creationId xmlns:a16="http://schemas.microsoft.com/office/drawing/2014/main" xmlns="" id="{73DE873C-08B9-4219-B4B1-7E7E4710ACA8}"/>
              </a:ext>
            </a:extLst>
          </p:cNvPr>
          <p:cNvSpPr txBox="1"/>
          <p:nvPr/>
        </p:nvSpPr>
        <p:spPr>
          <a:xfrm>
            <a:off x="3597124" y="1992971"/>
            <a:ext cx="2495193" cy="307777"/>
          </a:xfrm>
          <a:prstGeom prst="rect">
            <a:avLst/>
          </a:prstGeom>
          <a:noFill/>
        </p:spPr>
        <p:txBody>
          <a:bodyPr wrap="square" rtlCol="0">
            <a:spAutoFit/>
          </a:bodyPr>
          <a:lstStyle/>
          <a:p>
            <a:r>
              <a:rPr lang="en-US">
                <a:latin typeface="Times New Roman" panose="02020603050405020304" pitchFamily="18" charset="0"/>
                <a:cs typeface="Times New Roman" panose="02020603050405020304" pitchFamily="18" charset="0"/>
              </a:rPr>
              <a:t>Người dân Đông Á (Nhật Bản)</a:t>
            </a:r>
          </a:p>
        </p:txBody>
      </p:sp>
      <p:sp>
        <p:nvSpPr>
          <p:cNvPr id="35" name="TextBox 34">
            <a:extLst>
              <a:ext uri="{FF2B5EF4-FFF2-40B4-BE49-F238E27FC236}">
                <a16:creationId xmlns:a16="http://schemas.microsoft.com/office/drawing/2014/main" xmlns="" id="{309896AA-FAC1-4B61-AE01-5D5A76DC8C0E}"/>
              </a:ext>
            </a:extLst>
          </p:cNvPr>
          <p:cNvSpPr txBox="1"/>
          <p:nvPr/>
        </p:nvSpPr>
        <p:spPr>
          <a:xfrm>
            <a:off x="6416289" y="2009080"/>
            <a:ext cx="2194951" cy="307777"/>
          </a:xfrm>
          <a:prstGeom prst="rect">
            <a:avLst/>
          </a:prstGeom>
          <a:noFill/>
        </p:spPr>
        <p:txBody>
          <a:bodyPr wrap="square" rtlCol="0">
            <a:spAutoFit/>
          </a:bodyPr>
          <a:lstStyle/>
          <a:p>
            <a:r>
              <a:rPr lang="en-US">
                <a:latin typeface="Times New Roman" panose="02020603050405020304" pitchFamily="18" charset="0"/>
                <a:cs typeface="Times New Roman" panose="02020603050405020304" pitchFamily="18" charset="0"/>
              </a:rPr>
              <a:t>Người dân Nam Á (Ấn Độ)</a:t>
            </a:r>
          </a:p>
        </p:txBody>
      </p:sp>
      <p:pic>
        <p:nvPicPr>
          <p:cNvPr id="39" name="Picture 38">
            <a:extLst>
              <a:ext uri="{FF2B5EF4-FFF2-40B4-BE49-F238E27FC236}">
                <a16:creationId xmlns:a16="http://schemas.microsoft.com/office/drawing/2014/main" xmlns="" id="{CCF22DCD-2728-4EBD-ACEF-FCEEFF194437}"/>
              </a:ext>
            </a:extLst>
          </p:cNvPr>
          <p:cNvPicPr>
            <a:picLocks noChangeAspect="1"/>
          </p:cNvPicPr>
          <p:nvPr/>
        </p:nvPicPr>
        <p:blipFill>
          <a:blip r:embed="rId4"/>
          <a:stretch>
            <a:fillRect/>
          </a:stretch>
        </p:blipFill>
        <p:spPr>
          <a:xfrm>
            <a:off x="3615828" y="2617969"/>
            <a:ext cx="1737610" cy="173761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41" name="Picture 40">
            <a:extLst>
              <a:ext uri="{FF2B5EF4-FFF2-40B4-BE49-F238E27FC236}">
                <a16:creationId xmlns:a16="http://schemas.microsoft.com/office/drawing/2014/main" xmlns="" id="{87D72D29-8D56-41C2-A2BA-46EA2417F821}"/>
              </a:ext>
            </a:extLst>
          </p:cNvPr>
          <p:cNvPicPr>
            <a:picLocks noChangeAspect="1"/>
          </p:cNvPicPr>
          <p:nvPr/>
        </p:nvPicPr>
        <p:blipFill>
          <a:blip r:embed="rId5"/>
          <a:stretch>
            <a:fillRect/>
          </a:stretch>
        </p:blipFill>
        <p:spPr>
          <a:xfrm>
            <a:off x="809216" y="2635605"/>
            <a:ext cx="2135868" cy="167197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43" name="Picture 42">
            <a:extLst>
              <a:ext uri="{FF2B5EF4-FFF2-40B4-BE49-F238E27FC236}">
                <a16:creationId xmlns:a16="http://schemas.microsoft.com/office/drawing/2014/main" xmlns="" id="{043BD70A-9D2C-4933-89D5-787034A06603}"/>
              </a:ext>
            </a:extLst>
          </p:cNvPr>
          <p:cNvPicPr>
            <a:picLocks noChangeAspect="1"/>
          </p:cNvPicPr>
          <p:nvPr/>
        </p:nvPicPr>
        <p:blipFill>
          <a:blip r:embed="rId6"/>
          <a:stretch>
            <a:fillRect/>
          </a:stretch>
        </p:blipFill>
        <p:spPr>
          <a:xfrm>
            <a:off x="6024182" y="2508088"/>
            <a:ext cx="2204834" cy="184749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2" name="TextBox 1">
            <a:extLst>
              <a:ext uri="{FF2B5EF4-FFF2-40B4-BE49-F238E27FC236}">
                <a16:creationId xmlns:a16="http://schemas.microsoft.com/office/drawing/2014/main" xmlns="" id="{BBBD1867-950C-4EF4-AA34-67711A74A653}"/>
              </a:ext>
            </a:extLst>
          </p:cNvPr>
          <p:cNvSpPr txBox="1"/>
          <p:nvPr/>
        </p:nvSpPr>
        <p:spPr>
          <a:xfrm>
            <a:off x="443652" y="4476070"/>
            <a:ext cx="7985447" cy="461665"/>
          </a:xfrm>
          <a:prstGeom prst="rect">
            <a:avLst/>
          </a:prstGeom>
          <a:noFill/>
        </p:spPr>
        <p:txBody>
          <a:bodyPr wrap="square" rtlCol="0">
            <a:spAutoFit/>
          </a:bodyPr>
          <a:lstStyle/>
          <a:p>
            <a:pPr algn="ctr"/>
            <a:r>
              <a:rPr lang="en-US" sz="2400" b="1">
                <a:solidFill>
                  <a:schemeClr val="accent1"/>
                </a:solidFill>
                <a:latin typeface="Times New Roman" panose="02020603050405020304" pitchFamily="18" charset="0"/>
                <a:cs typeface="Times New Roman" panose="02020603050405020304" pitchFamily="18" charset="0"/>
              </a:rPr>
              <a:t>Trang phục, phong tục tập quán của họ cũng khác nhau.</a:t>
            </a:r>
          </a:p>
        </p:txBody>
      </p:sp>
    </p:spTree>
    <p:extLst>
      <p:ext uri="{BB962C8B-B14F-4D97-AF65-F5344CB8AC3E}">
        <p14:creationId xmlns:p14="http://schemas.microsoft.com/office/powerpoint/2010/main" val="160031669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Effect transition="in" filter="fade">
                                      <p:cBhvr>
                                        <p:cTn id="9" dur="500"/>
                                        <p:tgtEl>
                                          <p:spTgt spid="2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p:cTn id="12" dur="500" fill="hold"/>
                                        <p:tgtEl>
                                          <p:spTgt spid="34"/>
                                        </p:tgtEl>
                                        <p:attrNameLst>
                                          <p:attrName>ppt_w</p:attrName>
                                        </p:attrNameLst>
                                      </p:cBhvr>
                                      <p:tavLst>
                                        <p:tav tm="0">
                                          <p:val>
                                            <p:fltVal val="0"/>
                                          </p:val>
                                        </p:tav>
                                        <p:tav tm="100000">
                                          <p:val>
                                            <p:strVal val="#ppt_w"/>
                                          </p:val>
                                        </p:tav>
                                      </p:tavLst>
                                    </p:anim>
                                    <p:anim calcmode="lin" valueType="num">
                                      <p:cBhvr>
                                        <p:cTn id="13" dur="500" fill="hold"/>
                                        <p:tgtEl>
                                          <p:spTgt spid="34"/>
                                        </p:tgtEl>
                                        <p:attrNameLst>
                                          <p:attrName>ppt_h</p:attrName>
                                        </p:attrNameLst>
                                      </p:cBhvr>
                                      <p:tavLst>
                                        <p:tav tm="0">
                                          <p:val>
                                            <p:fltVal val="0"/>
                                          </p:val>
                                        </p:tav>
                                        <p:tav tm="100000">
                                          <p:val>
                                            <p:strVal val="#ppt_h"/>
                                          </p:val>
                                        </p:tav>
                                      </p:tavLst>
                                    </p:anim>
                                    <p:animEffect transition="in" filter="fade">
                                      <p:cBhvr>
                                        <p:cTn id="14" dur="500"/>
                                        <p:tgtEl>
                                          <p:spTgt spid="34"/>
                                        </p:tgtEl>
                                      </p:cBhvr>
                                    </p:animEffect>
                                  </p:childTnLst>
                                </p:cTn>
                              </p:par>
                              <p:par>
                                <p:cTn id="15" presetID="22" presetClass="entr" presetSubtype="4"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par>
                                <p:cTn id="18" presetID="53" presetClass="entr" presetSubtype="16" fill="hold" nodeType="withEffect">
                                  <p:stCondLst>
                                    <p:cond delay="0"/>
                                  </p:stCondLst>
                                  <p:childTnLst>
                                    <p:set>
                                      <p:cBhvr>
                                        <p:cTn id="19" dur="1" fill="hold">
                                          <p:stCondLst>
                                            <p:cond delay="0"/>
                                          </p:stCondLst>
                                        </p:cTn>
                                        <p:tgtEl>
                                          <p:spTgt spid="30"/>
                                        </p:tgtEl>
                                        <p:attrNameLst>
                                          <p:attrName>style.visibility</p:attrName>
                                        </p:attrNameLst>
                                      </p:cBhvr>
                                      <p:to>
                                        <p:strVal val="visible"/>
                                      </p:to>
                                    </p:set>
                                    <p:anim calcmode="lin" valueType="num">
                                      <p:cBhvr>
                                        <p:cTn id="20" dur="500" fill="hold"/>
                                        <p:tgtEl>
                                          <p:spTgt spid="30"/>
                                        </p:tgtEl>
                                        <p:attrNameLst>
                                          <p:attrName>ppt_w</p:attrName>
                                        </p:attrNameLst>
                                      </p:cBhvr>
                                      <p:tavLst>
                                        <p:tav tm="0">
                                          <p:val>
                                            <p:fltVal val="0"/>
                                          </p:val>
                                        </p:tav>
                                        <p:tav tm="100000">
                                          <p:val>
                                            <p:strVal val="#ppt_w"/>
                                          </p:val>
                                        </p:tav>
                                      </p:tavLst>
                                    </p:anim>
                                    <p:anim calcmode="lin" valueType="num">
                                      <p:cBhvr>
                                        <p:cTn id="21" dur="500" fill="hold"/>
                                        <p:tgtEl>
                                          <p:spTgt spid="30"/>
                                        </p:tgtEl>
                                        <p:attrNameLst>
                                          <p:attrName>ppt_h</p:attrName>
                                        </p:attrNameLst>
                                      </p:cBhvr>
                                      <p:tavLst>
                                        <p:tav tm="0">
                                          <p:val>
                                            <p:fltVal val="0"/>
                                          </p:val>
                                        </p:tav>
                                        <p:tav tm="100000">
                                          <p:val>
                                            <p:strVal val="#ppt_h"/>
                                          </p:val>
                                        </p:tav>
                                      </p:tavLst>
                                    </p:anim>
                                    <p:animEffect transition="in" filter="fade">
                                      <p:cBhvr>
                                        <p:cTn id="22" dur="500"/>
                                        <p:tgtEl>
                                          <p:spTgt spid="30"/>
                                        </p:tgtEl>
                                      </p:cBhvr>
                                    </p:animEffect>
                                  </p:childTnLst>
                                </p:cTn>
                              </p:par>
                              <p:par>
                                <p:cTn id="23" presetID="53" presetClass="entr" presetSubtype="16" fill="hold" grpId="0" nodeType="withEffect">
                                  <p:stCondLst>
                                    <p:cond delay="0"/>
                                  </p:stCondLst>
                                  <p:childTnLst>
                                    <p:set>
                                      <p:cBhvr>
                                        <p:cTn id="24" dur="1" fill="hold">
                                          <p:stCondLst>
                                            <p:cond delay="0"/>
                                          </p:stCondLst>
                                        </p:cTn>
                                        <p:tgtEl>
                                          <p:spTgt spid="35"/>
                                        </p:tgtEl>
                                        <p:attrNameLst>
                                          <p:attrName>style.visibility</p:attrName>
                                        </p:attrNameLst>
                                      </p:cBhvr>
                                      <p:to>
                                        <p:strVal val="visible"/>
                                      </p:to>
                                    </p:set>
                                    <p:anim calcmode="lin" valueType="num">
                                      <p:cBhvr>
                                        <p:cTn id="25" dur="500" fill="hold"/>
                                        <p:tgtEl>
                                          <p:spTgt spid="35"/>
                                        </p:tgtEl>
                                        <p:attrNameLst>
                                          <p:attrName>ppt_w</p:attrName>
                                        </p:attrNameLst>
                                      </p:cBhvr>
                                      <p:tavLst>
                                        <p:tav tm="0">
                                          <p:val>
                                            <p:fltVal val="0"/>
                                          </p:val>
                                        </p:tav>
                                        <p:tav tm="100000">
                                          <p:val>
                                            <p:strVal val="#ppt_w"/>
                                          </p:val>
                                        </p:tav>
                                      </p:tavLst>
                                    </p:anim>
                                    <p:anim calcmode="lin" valueType="num">
                                      <p:cBhvr>
                                        <p:cTn id="26" dur="500" fill="hold"/>
                                        <p:tgtEl>
                                          <p:spTgt spid="35"/>
                                        </p:tgtEl>
                                        <p:attrNameLst>
                                          <p:attrName>ppt_h</p:attrName>
                                        </p:attrNameLst>
                                      </p:cBhvr>
                                      <p:tavLst>
                                        <p:tav tm="0">
                                          <p:val>
                                            <p:fltVal val="0"/>
                                          </p:val>
                                        </p:tav>
                                        <p:tav tm="100000">
                                          <p:val>
                                            <p:strVal val="#ppt_h"/>
                                          </p:val>
                                        </p:tav>
                                      </p:tavLst>
                                    </p:anim>
                                    <p:animEffect transition="in" filter="fade">
                                      <p:cBhvr>
                                        <p:cTn id="27" dur="500"/>
                                        <p:tgtEl>
                                          <p:spTgt spid="3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barn(inVertical)">
                                      <p:cBhvr>
                                        <p:cTn id="32" dur="500"/>
                                        <p:tgtEl>
                                          <p:spTgt spid="31"/>
                                        </p:tgtEl>
                                      </p:cBhvr>
                                    </p:animEffect>
                                  </p:childTnLst>
                                </p:cTn>
                              </p:par>
                            </p:childTnLst>
                          </p:cTn>
                        </p:par>
                        <p:par>
                          <p:cTn id="33" fill="hold">
                            <p:stCondLst>
                              <p:cond delay="500"/>
                            </p:stCondLst>
                            <p:childTnLst>
                              <p:par>
                                <p:cTn id="34" presetID="21" presetClass="entr" presetSubtype="1" fill="hold" nodeType="afterEffect">
                                  <p:stCondLst>
                                    <p:cond delay="0"/>
                                  </p:stCondLst>
                                  <p:childTnLst>
                                    <p:set>
                                      <p:cBhvr>
                                        <p:cTn id="35" dur="1" fill="hold">
                                          <p:stCondLst>
                                            <p:cond delay="0"/>
                                          </p:stCondLst>
                                        </p:cTn>
                                        <p:tgtEl>
                                          <p:spTgt spid="41"/>
                                        </p:tgtEl>
                                        <p:attrNameLst>
                                          <p:attrName>style.visibility</p:attrName>
                                        </p:attrNameLst>
                                      </p:cBhvr>
                                      <p:to>
                                        <p:strVal val="visible"/>
                                      </p:to>
                                    </p:set>
                                    <p:animEffect transition="in" filter="wheel(1)">
                                      <p:cBhvr>
                                        <p:cTn id="36" dur="2000"/>
                                        <p:tgtEl>
                                          <p:spTgt spid="41"/>
                                        </p:tgtEl>
                                      </p:cBhvr>
                                    </p:animEffect>
                                  </p:childTnLst>
                                </p:cTn>
                              </p:par>
                            </p:childTnLst>
                          </p:cTn>
                        </p:par>
                        <p:par>
                          <p:cTn id="37" fill="hold">
                            <p:stCondLst>
                              <p:cond delay="2500"/>
                            </p:stCondLst>
                            <p:childTnLst>
                              <p:par>
                                <p:cTn id="38" presetID="21" presetClass="entr" presetSubtype="1" fill="hold" nodeType="afterEffect">
                                  <p:stCondLst>
                                    <p:cond delay="0"/>
                                  </p:stCondLst>
                                  <p:childTnLst>
                                    <p:set>
                                      <p:cBhvr>
                                        <p:cTn id="39" dur="1" fill="hold">
                                          <p:stCondLst>
                                            <p:cond delay="0"/>
                                          </p:stCondLst>
                                        </p:cTn>
                                        <p:tgtEl>
                                          <p:spTgt spid="39"/>
                                        </p:tgtEl>
                                        <p:attrNameLst>
                                          <p:attrName>style.visibility</p:attrName>
                                        </p:attrNameLst>
                                      </p:cBhvr>
                                      <p:to>
                                        <p:strVal val="visible"/>
                                      </p:to>
                                    </p:set>
                                    <p:animEffect transition="in" filter="wheel(1)">
                                      <p:cBhvr>
                                        <p:cTn id="40" dur="2000"/>
                                        <p:tgtEl>
                                          <p:spTgt spid="39"/>
                                        </p:tgtEl>
                                      </p:cBhvr>
                                    </p:animEffect>
                                  </p:childTnLst>
                                </p:cTn>
                              </p:par>
                            </p:childTnLst>
                          </p:cTn>
                        </p:par>
                        <p:par>
                          <p:cTn id="41" fill="hold">
                            <p:stCondLst>
                              <p:cond delay="4500"/>
                            </p:stCondLst>
                            <p:childTnLst>
                              <p:par>
                                <p:cTn id="42" presetID="21" presetClass="entr" presetSubtype="1" fill="hold" nodeType="afterEffect">
                                  <p:stCondLst>
                                    <p:cond delay="0"/>
                                  </p:stCondLst>
                                  <p:childTnLst>
                                    <p:set>
                                      <p:cBhvr>
                                        <p:cTn id="43" dur="1" fill="hold">
                                          <p:stCondLst>
                                            <p:cond delay="0"/>
                                          </p:stCondLst>
                                        </p:cTn>
                                        <p:tgtEl>
                                          <p:spTgt spid="43"/>
                                        </p:tgtEl>
                                        <p:attrNameLst>
                                          <p:attrName>style.visibility</p:attrName>
                                        </p:attrNameLst>
                                      </p:cBhvr>
                                      <p:to>
                                        <p:strVal val="visible"/>
                                      </p:to>
                                    </p:set>
                                    <p:animEffect transition="in" filter="wheel(1)">
                                      <p:cBhvr>
                                        <p:cTn id="44" dur="2000"/>
                                        <p:tgtEl>
                                          <p:spTgt spid="43"/>
                                        </p:tgtEl>
                                      </p:cBhvr>
                                    </p:animEffect>
                                  </p:childTnLst>
                                </p:cTn>
                              </p:par>
                            </p:childTnLst>
                          </p:cTn>
                        </p:par>
                        <p:par>
                          <p:cTn id="45" fill="hold">
                            <p:stCondLst>
                              <p:cond delay="6500"/>
                            </p:stCondLst>
                            <p:childTnLst>
                              <p:par>
                                <p:cTn id="46" presetID="16" presetClass="entr" presetSubtype="21" fill="hold" grpId="0" nodeType="afterEffect">
                                  <p:stCondLst>
                                    <p:cond delay="0"/>
                                  </p:stCondLst>
                                  <p:childTnLst>
                                    <p:set>
                                      <p:cBhvr>
                                        <p:cTn id="47" dur="1" fill="hold">
                                          <p:stCondLst>
                                            <p:cond delay="0"/>
                                          </p:stCondLst>
                                        </p:cTn>
                                        <p:tgtEl>
                                          <p:spTgt spid="2"/>
                                        </p:tgtEl>
                                        <p:attrNameLst>
                                          <p:attrName>style.visibility</p:attrName>
                                        </p:attrNameLst>
                                      </p:cBhvr>
                                      <p:to>
                                        <p:strVal val="visible"/>
                                      </p:to>
                                    </p:set>
                                    <p:animEffect transition="in" filter="barn(inVertical)">
                                      <p:cBhvr>
                                        <p:cTn id="4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4" grpId="0"/>
      <p:bldP spid="35" grpId="0"/>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xmlns="" id="{F953B7C7-FDA1-4AD4-8B30-50469E6DBFE5}"/>
              </a:ext>
            </a:extLst>
          </p:cNvPr>
          <p:cNvSpPr/>
          <p:nvPr/>
        </p:nvSpPr>
        <p:spPr>
          <a:xfrm>
            <a:off x="887781" y="660974"/>
            <a:ext cx="2687626" cy="442176"/>
          </a:xfrm>
          <a:prstGeom prst="roundRect">
            <a:avLst/>
          </a:prstGeom>
          <a:ln>
            <a:solidFill>
              <a:schemeClr val="accent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solidFill>
                  <a:schemeClr val="accent1"/>
                </a:solidFill>
                <a:latin typeface="Lobster" panose="00000500000000000000" pitchFamily="2" charset="0"/>
              </a:rPr>
              <a:t>Dân cư châu Á</a:t>
            </a:r>
          </a:p>
        </p:txBody>
      </p:sp>
      <p:sp>
        <p:nvSpPr>
          <p:cNvPr id="27" name="Oval 26">
            <a:extLst>
              <a:ext uri="{FF2B5EF4-FFF2-40B4-BE49-F238E27FC236}">
                <a16:creationId xmlns:a16="http://schemas.microsoft.com/office/drawing/2014/main" xmlns="" id="{980ED4F7-2292-42AD-8792-2B887171DA74}"/>
              </a:ext>
            </a:extLst>
          </p:cNvPr>
          <p:cNvSpPr/>
          <p:nvPr/>
        </p:nvSpPr>
        <p:spPr>
          <a:xfrm>
            <a:off x="581063" y="532855"/>
            <a:ext cx="566434" cy="605770"/>
          </a:xfrm>
          <a:prstGeom prst="ellipse">
            <a:avLst/>
          </a:prstGeom>
          <a:ln>
            <a:solidFill>
              <a:schemeClr val="accent2"/>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xmlns="" id="{41DFF0F9-60FB-470C-8573-D8A7D227EDBC}"/>
              </a:ext>
            </a:extLst>
          </p:cNvPr>
          <p:cNvSpPr/>
          <p:nvPr/>
        </p:nvSpPr>
        <p:spPr>
          <a:xfrm>
            <a:off x="651977" y="613172"/>
            <a:ext cx="427788" cy="442176"/>
          </a:xfrm>
          <a:prstGeom prst="ellipse">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UTM Cookies" panose="02040603050506020204" pitchFamily="18" charset="0"/>
              </a:rPr>
              <a:t>1</a:t>
            </a:r>
          </a:p>
        </p:txBody>
      </p:sp>
      <p:sp>
        <p:nvSpPr>
          <p:cNvPr id="34" name="TextBox 33">
            <a:extLst>
              <a:ext uri="{FF2B5EF4-FFF2-40B4-BE49-F238E27FC236}">
                <a16:creationId xmlns:a16="http://schemas.microsoft.com/office/drawing/2014/main" xmlns="" id="{3787F6DA-B7CB-4C5B-94AE-E6AC52F655EE}"/>
              </a:ext>
            </a:extLst>
          </p:cNvPr>
          <p:cNvSpPr txBox="1"/>
          <p:nvPr/>
        </p:nvSpPr>
        <p:spPr>
          <a:xfrm>
            <a:off x="592939" y="1097190"/>
            <a:ext cx="3394635" cy="1510670"/>
          </a:xfrm>
          <a:prstGeom prst="rect">
            <a:avLst/>
          </a:prstGeom>
          <a:noFill/>
        </p:spPr>
        <p:txBody>
          <a:bodyPr wrap="square" rtlCol="0">
            <a:spAutoFit/>
          </a:bodyPr>
          <a:lstStyle/>
          <a:p>
            <a:pPr algn="just">
              <a:lnSpc>
                <a:spcPct val="96000"/>
              </a:lnSpc>
            </a:pPr>
            <a:r>
              <a:rPr lang="en-US" sz="2400" spc="-60">
                <a:solidFill>
                  <a:srgbClr val="002060"/>
                </a:solidFill>
                <a:latin typeface="Times New Roman" panose="02020603050405020304" pitchFamily="18" charset="0"/>
                <a:cs typeface="Times New Roman" panose="02020603050405020304" pitchFamily="18" charset="0"/>
              </a:rPr>
              <a:t>Vì sao cùng là người châu Á mà màu da của người dân Đông Á lại khác màu da của người dân Nam Á?</a:t>
            </a:r>
          </a:p>
        </p:txBody>
      </p:sp>
      <p:sp>
        <p:nvSpPr>
          <p:cNvPr id="35" name="TextBox 34">
            <a:extLst>
              <a:ext uri="{FF2B5EF4-FFF2-40B4-BE49-F238E27FC236}">
                <a16:creationId xmlns:a16="http://schemas.microsoft.com/office/drawing/2014/main" xmlns="" id="{3C73D1B4-0FEA-443B-8B3A-8BD3BA60A6C0}"/>
              </a:ext>
            </a:extLst>
          </p:cNvPr>
          <p:cNvSpPr txBox="1"/>
          <p:nvPr/>
        </p:nvSpPr>
        <p:spPr>
          <a:xfrm>
            <a:off x="489318" y="2641916"/>
            <a:ext cx="3487288" cy="1938992"/>
          </a:xfrm>
          <a:prstGeom prst="rect">
            <a:avLst/>
          </a:prstGeom>
          <a:noFill/>
        </p:spPr>
        <p:txBody>
          <a:bodyPr wrap="square" rtlCol="0">
            <a:spAutoFit/>
          </a:bodyPr>
          <a:lstStyle/>
          <a:p>
            <a:pPr algn="just"/>
            <a:r>
              <a:rPr lang="en-US" sz="2000" b="1" i="1">
                <a:solidFill>
                  <a:srgbClr val="EE8148"/>
                </a:solidFill>
                <a:latin typeface="Times New Roman" panose="02020603050405020304" pitchFamily="18" charset="0"/>
                <a:cs typeface="Times New Roman" panose="02020603050405020304" pitchFamily="18" charset="0"/>
              </a:rPr>
              <a:t>Vì họ sống ở các khu vực có khí hậu khác nhau. Người dân sống ở khu vực có khí hậu ôn đới thường có màu da sáng hơn, người dân ở vùng nhiệt đới có màu da sẫm màu hơn.</a:t>
            </a:r>
          </a:p>
        </p:txBody>
      </p:sp>
      <p:sp>
        <p:nvSpPr>
          <p:cNvPr id="2" name="TextBox 1">
            <a:extLst>
              <a:ext uri="{FF2B5EF4-FFF2-40B4-BE49-F238E27FC236}">
                <a16:creationId xmlns:a16="http://schemas.microsoft.com/office/drawing/2014/main" xmlns="" id="{8E3AC0D0-AFE1-4C55-9338-B97F422EF9A0}"/>
              </a:ext>
            </a:extLst>
          </p:cNvPr>
          <p:cNvSpPr txBox="1"/>
          <p:nvPr/>
        </p:nvSpPr>
        <p:spPr>
          <a:xfrm>
            <a:off x="5087847" y="4364712"/>
            <a:ext cx="2842089" cy="307777"/>
          </a:xfrm>
          <a:prstGeom prst="rect">
            <a:avLst/>
          </a:prstGeom>
          <a:solidFill>
            <a:srgbClr val="FFFFFF"/>
          </a:solidFill>
        </p:spPr>
        <p:txBody>
          <a:bodyPr wrap="square" rtlCol="0">
            <a:spAutoFit/>
          </a:bodyPr>
          <a:lstStyle/>
          <a:p>
            <a:pPr algn="ctr"/>
            <a:r>
              <a:rPr lang="en-US">
                <a:latin typeface="Times New Roman" panose="02020603050405020304" pitchFamily="18" charset="0"/>
                <a:cs typeface="Times New Roman" panose="02020603050405020304" pitchFamily="18" charset="0"/>
              </a:rPr>
              <a:t>Lược đồ các đới khí hậu ở Châu Á</a:t>
            </a:r>
          </a:p>
        </p:txBody>
      </p:sp>
      <p:pic>
        <p:nvPicPr>
          <p:cNvPr id="4" name="Picture 3">
            <a:extLst>
              <a:ext uri="{FF2B5EF4-FFF2-40B4-BE49-F238E27FC236}">
                <a16:creationId xmlns:a16="http://schemas.microsoft.com/office/drawing/2014/main" xmlns="" id="{308C41B4-3EA0-43C7-AF0F-C658321EFC66}"/>
              </a:ext>
            </a:extLst>
          </p:cNvPr>
          <p:cNvPicPr>
            <a:picLocks noChangeAspect="1"/>
          </p:cNvPicPr>
          <p:nvPr/>
        </p:nvPicPr>
        <p:blipFill rotWithShape="1">
          <a:blip r:embed="rId2"/>
          <a:srcRect l="676" t="1326" r="1830" b="6324"/>
          <a:stretch/>
        </p:blipFill>
        <p:spPr>
          <a:xfrm>
            <a:off x="4037179" y="625790"/>
            <a:ext cx="4716198" cy="3778673"/>
          </a:xfrm>
          <a:prstGeom prst="rect">
            <a:avLst/>
          </a:prstGeom>
        </p:spPr>
      </p:pic>
      <p:pic>
        <p:nvPicPr>
          <p:cNvPr id="31" name="Picture 30">
            <a:extLst>
              <a:ext uri="{FF2B5EF4-FFF2-40B4-BE49-F238E27FC236}">
                <a16:creationId xmlns:a16="http://schemas.microsoft.com/office/drawing/2014/main" xmlns="" id="{3D01F6E5-F31F-4EA7-A3D1-77BCB188C5AC}"/>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0"/>
                    </a14:imgEffect>
                  </a14:imgLayer>
                </a14:imgProps>
              </a:ext>
            </a:extLst>
          </a:blip>
          <a:srcRect l="676" t="1326" r="31480" b="6324"/>
          <a:stretch/>
        </p:blipFill>
        <p:spPr>
          <a:xfrm>
            <a:off x="4048534" y="632721"/>
            <a:ext cx="3281906" cy="3778673"/>
          </a:xfrm>
          <a:prstGeom prst="rect">
            <a:avLst/>
          </a:prstGeom>
        </p:spPr>
      </p:pic>
      <p:pic>
        <p:nvPicPr>
          <p:cNvPr id="29" name="Picture 28">
            <a:extLst>
              <a:ext uri="{FF2B5EF4-FFF2-40B4-BE49-F238E27FC236}">
                <a16:creationId xmlns:a16="http://schemas.microsoft.com/office/drawing/2014/main" xmlns="" id="{AB7CB45B-C117-47B7-9914-8D01516314A1}"/>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57602" b="81799" l="23317" r="36782">
                        <a14:foregroundMark x1="25616" y1="57602" x2="25616" y2="57602"/>
                        <a14:foregroundMark x1="26273" y1="57816" x2="27750" y2="60814"/>
                        <a14:foregroundMark x1="35961" y1="65739" x2="35961" y2="65739"/>
                        <a14:foregroundMark x1="36782" y1="67452" x2="36782" y2="67452"/>
                        <a14:foregroundMark x1="30706" y1="81799" x2="30706" y2="81799"/>
                        <a14:backgroundMark x1="23810" y1="62527" x2="23810" y2="62527"/>
                      </a14:backgroundRemoval>
                    </a14:imgEffect>
                  </a14:imgLayer>
                </a14:imgProps>
              </a:ext>
            </a:extLst>
          </a:blip>
          <a:srcRect l="22128" t="55869" r="62592" b="17940"/>
          <a:stretch/>
        </p:blipFill>
        <p:spPr>
          <a:xfrm>
            <a:off x="5087847" y="2863129"/>
            <a:ext cx="739140" cy="1071660"/>
          </a:xfrm>
          <a:prstGeom prst="rect">
            <a:avLst/>
          </a:prstGeom>
        </p:spPr>
      </p:pic>
      <p:pic>
        <p:nvPicPr>
          <p:cNvPr id="30" name="Picture 29">
            <a:extLst>
              <a:ext uri="{FF2B5EF4-FFF2-40B4-BE49-F238E27FC236}">
                <a16:creationId xmlns:a16="http://schemas.microsoft.com/office/drawing/2014/main" xmlns="" id="{C2465AE8-62E2-45B9-B4EF-C59C6CC83E90}"/>
              </a:ext>
            </a:extLst>
          </p:cNvPr>
          <p:cNvPicPr>
            <a:picLocks noChangeAspect="1"/>
          </p:cNvPicPr>
          <p:nvPr/>
        </p:nvPicPr>
        <p:blipFill rotWithShape="1">
          <a:blip r:embed="rId6">
            <a:extLst>
              <a:ext uri="{BEBA8EAE-BF5A-486C-A8C5-ECC9F3942E4B}">
                <a14:imgProps xmlns:a14="http://schemas.microsoft.com/office/drawing/2010/main">
                  <a14:imgLayer r:embed="rId4">
                    <a14:imgEffect>
                      <a14:backgroundRemoval t="26338" b="49465" l="58128" r="66338">
                        <a14:foregroundMark x1="58128" y1="27409" x2="58128" y2="27409"/>
                        <a14:foregroundMark x1="63218" y1="34475" x2="63218" y2="34475"/>
                        <a14:foregroundMark x1="63711" y1="38330" x2="63711" y2="38330"/>
                        <a14:foregroundMark x1="63218" y1="44325" x2="63218" y2="44325"/>
                        <a14:foregroundMark x1="62397" y1="35760" x2="62397" y2="35760"/>
                        <a14:foregroundMark x1="59113" y1="46895" x2="64368" y2="44111"/>
                        <a14:foregroundMark x1="61741" y1="49465" x2="61741" y2="49465"/>
                        <a14:foregroundMark x1="59934" y1="29764" x2="59934" y2="29764"/>
                      </a14:backgroundRemoval>
                    </a14:imgEffect>
                  </a14:imgLayer>
                </a14:imgProps>
              </a:ext>
            </a:extLst>
          </a:blip>
          <a:srcRect l="57098" t="23464" r="32506" b="47719"/>
          <a:stretch/>
        </p:blipFill>
        <p:spPr>
          <a:xfrm>
            <a:off x="6766560" y="1549133"/>
            <a:ext cx="502920" cy="1179109"/>
          </a:xfrm>
          <a:prstGeom prst="rect">
            <a:avLst/>
          </a:prstGeom>
        </p:spPr>
      </p:pic>
    </p:spTree>
    <p:extLst>
      <p:ext uri="{BB962C8B-B14F-4D97-AF65-F5344CB8AC3E}">
        <p14:creationId xmlns:p14="http://schemas.microsoft.com/office/powerpoint/2010/main" val="365108390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72">
                                          <p:stCondLst>
                                            <p:cond delay="0"/>
                                          </p:stCondLst>
                                        </p:cTn>
                                        <p:tgtEl>
                                          <p:spTgt spid="27"/>
                                        </p:tgtEl>
                                      </p:cBhvr>
                                    </p:animEffect>
                                    <p:anim calcmode="lin" valueType="num">
                                      <p:cBhvr>
                                        <p:cTn id="8" dur="228"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9" dur="83"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10" dur="83" tmFilter="0, 0; 0.125,0.2665; 0.25,0.4; 0.375,0.465; 0.5,0.5;  0.625,0.535; 0.75,0.6; 0.875,0.7335; 1,1">
                                          <p:stCondLst>
                                            <p:cond delay="83"/>
                                          </p:stCondLst>
                                        </p:cTn>
                                        <p:tgtEl>
                                          <p:spTgt spid="27"/>
                                        </p:tgtEl>
                                        <p:attrNameLst>
                                          <p:attrName>ppt_y</p:attrName>
                                        </p:attrNameLst>
                                      </p:cBhvr>
                                      <p:tavLst>
                                        <p:tav tm="0" fmla="#ppt_y-sin(pi*$)/9">
                                          <p:val>
                                            <p:fltVal val="0"/>
                                          </p:val>
                                        </p:tav>
                                        <p:tav tm="100000">
                                          <p:val>
                                            <p:fltVal val="1"/>
                                          </p:val>
                                        </p:tav>
                                      </p:tavLst>
                                    </p:anim>
                                    <p:anim calcmode="lin" valueType="num">
                                      <p:cBhvr>
                                        <p:cTn id="11" dur="41" tmFilter="0, 0; 0.125,0.2665; 0.25,0.4; 0.375,0.465; 0.5,0.5;  0.625,0.535; 0.75,0.6; 0.875,0.7335; 1,1">
                                          <p:stCondLst>
                                            <p:cond delay="166"/>
                                          </p:stCondLst>
                                        </p:cTn>
                                        <p:tgtEl>
                                          <p:spTgt spid="27"/>
                                        </p:tgtEl>
                                        <p:attrNameLst>
                                          <p:attrName>ppt_y</p:attrName>
                                        </p:attrNameLst>
                                      </p:cBhvr>
                                      <p:tavLst>
                                        <p:tav tm="0" fmla="#ppt_y-sin(pi*$)/27">
                                          <p:val>
                                            <p:fltVal val="0"/>
                                          </p:val>
                                        </p:tav>
                                        <p:tav tm="100000">
                                          <p:val>
                                            <p:fltVal val="1"/>
                                          </p:val>
                                        </p:tav>
                                      </p:tavLst>
                                    </p:anim>
                                    <p:anim calcmode="lin" valueType="num">
                                      <p:cBhvr>
                                        <p:cTn id="12" dur="21" tmFilter="0, 0; 0.125,0.2665; 0.25,0.4; 0.375,0.465; 0.5,0.5;  0.625,0.535; 0.75,0.6; 0.875,0.7335; 1,1">
                                          <p:stCondLst>
                                            <p:cond delay="207"/>
                                          </p:stCondLst>
                                        </p:cTn>
                                        <p:tgtEl>
                                          <p:spTgt spid="27"/>
                                        </p:tgtEl>
                                        <p:attrNameLst>
                                          <p:attrName>ppt_y</p:attrName>
                                        </p:attrNameLst>
                                      </p:cBhvr>
                                      <p:tavLst>
                                        <p:tav tm="0" fmla="#ppt_y-sin(pi*$)/81">
                                          <p:val>
                                            <p:fltVal val="0"/>
                                          </p:val>
                                        </p:tav>
                                        <p:tav tm="100000">
                                          <p:val>
                                            <p:fltVal val="1"/>
                                          </p:val>
                                        </p:tav>
                                      </p:tavLst>
                                    </p:anim>
                                    <p:animScale>
                                      <p:cBhvr>
                                        <p:cTn id="13" dur="3">
                                          <p:stCondLst>
                                            <p:cond delay="81"/>
                                          </p:stCondLst>
                                        </p:cTn>
                                        <p:tgtEl>
                                          <p:spTgt spid="27"/>
                                        </p:tgtEl>
                                      </p:cBhvr>
                                      <p:to x="100000" y="60000"/>
                                    </p:animScale>
                                    <p:animScale>
                                      <p:cBhvr>
                                        <p:cTn id="14" dur="21" decel="50000">
                                          <p:stCondLst>
                                            <p:cond delay="85"/>
                                          </p:stCondLst>
                                        </p:cTn>
                                        <p:tgtEl>
                                          <p:spTgt spid="27"/>
                                        </p:tgtEl>
                                      </p:cBhvr>
                                      <p:to x="100000" y="100000"/>
                                    </p:animScale>
                                    <p:animScale>
                                      <p:cBhvr>
                                        <p:cTn id="15" dur="3">
                                          <p:stCondLst>
                                            <p:cond delay="164"/>
                                          </p:stCondLst>
                                        </p:cTn>
                                        <p:tgtEl>
                                          <p:spTgt spid="27"/>
                                        </p:tgtEl>
                                      </p:cBhvr>
                                      <p:to x="100000" y="80000"/>
                                    </p:animScale>
                                    <p:animScale>
                                      <p:cBhvr>
                                        <p:cTn id="16" dur="21" decel="50000">
                                          <p:stCondLst>
                                            <p:cond delay="167"/>
                                          </p:stCondLst>
                                        </p:cTn>
                                        <p:tgtEl>
                                          <p:spTgt spid="27"/>
                                        </p:tgtEl>
                                      </p:cBhvr>
                                      <p:to x="100000" y="100000"/>
                                    </p:animScale>
                                    <p:animScale>
                                      <p:cBhvr>
                                        <p:cTn id="17" dur="3">
                                          <p:stCondLst>
                                            <p:cond delay="205"/>
                                          </p:stCondLst>
                                        </p:cTn>
                                        <p:tgtEl>
                                          <p:spTgt spid="27"/>
                                        </p:tgtEl>
                                      </p:cBhvr>
                                      <p:to x="100000" y="90000"/>
                                    </p:animScale>
                                    <p:animScale>
                                      <p:cBhvr>
                                        <p:cTn id="18" dur="21" decel="50000">
                                          <p:stCondLst>
                                            <p:cond delay="208"/>
                                          </p:stCondLst>
                                        </p:cTn>
                                        <p:tgtEl>
                                          <p:spTgt spid="27"/>
                                        </p:tgtEl>
                                      </p:cBhvr>
                                      <p:to x="100000" y="100000"/>
                                    </p:animScale>
                                    <p:animScale>
                                      <p:cBhvr>
                                        <p:cTn id="19" dur="3">
                                          <p:stCondLst>
                                            <p:cond delay="226"/>
                                          </p:stCondLst>
                                        </p:cTn>
                                        <p:tgtEl>
                                          <p:spTgt spid="27"/>
                                        </p:tgtEl>
                                      </p:cBhvr>
                                      <p:to x="100000" y="95000"/>
                                    </p:animScale>
                                    <p:animScale>
                                      <p:cBhvr>
                                        <p:cTn id="20" dur="21" decel="50000">
                                          <p:stCondLst>
                                            <p:cond delay="229"/>
                                          </p:stCondLst>
                                        </p:cTn>
                                        <p:tgtEl>
                                          <p:spTgt spid="27"/>
                                        </p:tgtEl>
                                      </p:cBhvr>
                                      <p:to x="100000" y="100000"/>
                                    </p:animScale>
                                  </p:childTnLst>
                                </p:cTn>
                              </p:par>
                            </p:childTnLst>
                          </p:cTn>
                        </p:par>
                        <p:par>
                          <p:cTn id="21" fill="hold">
                            <p:stCondLst>
                              <p:cond delay="250"/>
                            </p:stCondLst>
                            <p:childTnLst>
                              <p:par>
                                <p:cTn id="22" presetID="26" presetClass="entr" presetSubtype="0" fill="hold" grpId="0" nodeType="after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wipe(down)">
                                      <p:cBhvr>
                                        <p:cTn id="24" dur="71">
                                          <p:stCondLst>
                                            <p:cond delay="0"/>
                                          </p:stCondLst>
                                        </p:cTn>
                                        <p:tgtEl>
                                          <p:spTgt spid="28"/>
                                        </p:tgtEl>
                                      </p:cBhvr>
                                    </p:animEffect>
                                    <p:anim calcmode="lin" valueType="num">
                                      <p:cBhvr>
                                        <p:cTn id="25" dur="224"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26" dur="82"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27" dur="82" tmFilter="0, 0; 0.125,0.2665; 0.25,0.4; 0.375,0.465; 0.5,0.5;  0.625,0.535; 0.75,0.6; 0.875,0.7335; 1,1">
                                          <p:stCondLst>
                                            <p:cond delay="82"/>
                                          </p:stCondLst>
                                        </p:cTn>
                                        <p:tgtEl>
                                          <p:spTgt spid="28"/>
                                        </p:tgtEl>
                                        <p:attrNameLst>
                                          <p:attrName>ppt_y</p:attrName>
                                        </p:attrNameLst>
                                      </p:cBhvr>
                                      <p:tavLst>
                                        <p:tav tm="0" fmla="#ppt_y-sin(pi*$)/9">
                                          <p:val>
                                            <p:fltVal val="0"/>
                                          </p:val>
                                        </p:tav>
                                        <p:tav tm="100000">
                                          <p:val>
                                            <p:fltVal val="1"/>
                                          </p:val>
                                        </p:tav>
                                      </p:tavLst>
                                    </p:anim>
                                    <p:anim calcmode="lin" valueType="num">
                                      <p:cBhvr>
                                        <p:cTn id="28" dur="2" tmFilter="0, 0; 0.125,0.2665; 0.25,0.4; 0.375,0.465; 0.5,0.5;  0.625,0.535; 0.75,0.6; 0.875,0.7335; 1,1">
                                          <p:stCondLst>
                                            <p:cond delay="163"/>
                                          </p:stCondLst>
                                        </p:cTn>
                                        <p:tgtEl>
                                          <p:spTgt spid="28"/>
                                        </p:tgtEl>
                                        <p:attrNameLst>
                                          <p:attrName>ppt_y</p:attrName>
                                        </p:attrNameLst>
                                      </p:cBhvr>
                                      <p:tavLst>
                                        <p:tav tm="0" fmla="#ppt_y-sin(pi*$)/27">
                                          <p:val>
                                            <p:fltVal val="0"/>
                                          </p:val>
                                        </p:tav>
                                        <p:tav tm="100000">
                                          <p:val>
                                            <p:fltVal val="1"/>
                                          </p:val>
                                        </p:tav>
                                      </p:tavLst>
                                    </p:anim>
                                    <p:anim calcmode="lin" valueType="num">
                                      <p:cBhvr>
                                        <p:cTn id="29" dur="1" tmFilter="0, 0; 0.125,0.2665; 0.25,0.4; 0.375,0.465; 0.5,0.5;  0.625,0.535; 0.75,0.6; 0.875,0.7335; 1,1">
                                          <p:stCondLst>
                                            <p:cond delay="249"/>
                                          </p:stCondLst>
                                        </p:cTn>
                                        <p:tgtEl>
                                          <p:spTgt spid="28"/>
                                        </p:tgtEl>
                                        <p:attrNameLst>
                                          <p:attrName>ppt_y</p:attrName>
                                        </p:attrNameLst>
                                      </p:cBhvr>
                                      <p:tavLst>
                                        <p:tav tm="0" fmla="#ppt_y-sin(pi*$)/81">
                                          <p:val>
                                            <p:fltVal val="0"/>
                                          </p:val>
                                        </p:tav>
                                        <p:tav tm="100000">
                                          <p:val>
                                            <p:fltVal val="1"/>
                                          </p:val>
                                        </p:tav>
                                      </p:tavLst>
                                    </p:anim>
                                    <p:animScale>
                                      <p:cBhvr>
                                        <p:cTn id="30" dur="1">
                                          <p:stCondLst>
                                            <p:cond delay="80"/>
                                          </p:stCondLst>
                                        </p:cTn>
                                        <p:tgtEl>
                                          <p:spTgt spid="28"/>
                                        </p:tgtEl>
                                      </p:cBhvr>
                                      <p:to x="100000" y="60000"/>
                                    </p:animScale>
                                    <p:animScale>
                                      <p:cBhvr>
                                        <p:cTn id="31" dur="1" decel="50000">
                                          <p:stCondLst>
                                            <p:cond delay="83"/>
                                          </p:stCondLst>
                                        </p:cTn>
                                        <p:tgtEl>
                                          <p:spTgt spid="28"/>
                                        </p:tgtEl>
                                      </p:cBhvr>
                                      <p:to x="100000" y="100000"/>
                                    </p:animScale>
                                    <p:animScale>
                                      <p:cBhvr>
                                        <p:cTn id="32" dur="1">
                                          <p:stCondLst>
                                            <p:cond delay="161"/>
                                          </p:stCondLst>
                                        </p:cTn>
                                        <p:tgtEl>
                                          <p:spTgt spid="28"/>
                                        </p:tgtEl>
                                      </p:cBhvr>
                                      <p:to x="100000" y="80000"/>
                                    </p:animScale>
                                    <p:animScale>
                                      <p:cBhvr>
                                        <p:cTn id="33" dur="1" decel="50000">
                                          <p:stCondLst>
                                            <p:cond delay="164"/>
                                          </p:stCondLst>
                                        </p:cTn>
                                        <p:tgtEl>
                                          <p:spTgt spid="28"/>
                                        </p:tgtEl>
                                      </p:cBhvr>
                                      <p:to x="100000" y="100000"/>
                                    </p:animScale>
                                    <p:animScale>
                                      <p:cBhvr>
                                        <p:cTn id="34" dur="1">
                                          <p:stCondLst>
                                            <p:cond delay="249"/>
                                          </p:stCondLst>
                                        </p:cTn>
                                        <p:tgtEl>
                                          <p:spTgt spid="28"/>
                                        </p:tgtEl>
                                      </p:cBhvr>
                                      <p:to x="100000" y="90000"/>
                                    </p:animScale>
                                    <p:animScale>
                                      <p:cBhvr>
                                        <p:cTn id="35" dur="1" decel="50000">
                                          <p:stCondLst>
                                            <p:cond delay="249"/>
                                          </p:stCondLst>
                                        </p:cTn>
                                        <p:tgtEl>
                                          <p:spTgt spid="28"/>
                                        </p:tgtEl>
                                      </p:cBhvr>
                                      <p:to x="100000" y="100000"/>
                                    </p:animScale>
                                    <p:animScale>
                                      <p:cBhvr>
                                        <p:cTn id="36" dur="1">
                                          <p:stCondLst>
                                            <p:cond delay="249"/>
                                          </p:stCondLst>
                                        </p:cTn>
                                        <p:tgtEl>
                                          <p:spTgt spid="28"/>
                                        </p:tgtEl>
                                      </p:cBhvr>
                                      <p:to x="100000" y="95000"/>
                                    </p:animScale>
                                    <p:animScale>
                                      <p:cBhvr>
                                        <p:cTn id="37" dur="1" decel="50000">
                                          <p:stCondLst>
                                            <p:cond delay="249"/>
                                          </p:stCondLst>
                                        </p:cTn>
                                        <p:tgtEl>
                                          <p:spTgt spid="28"/>
                                        </p:tgtEl>
                                      </p:cBhvr>
                                      <p:to x="100000" y="100000"/>
                                    </p:animScale>
                                  </p:childTnLst>
                                </p:cTn>
                              </p:par>
                            </p:childTnLst>
                          </p:cTn>
                        </p:par>
                        <p:par>
                          <p:cTn id="38" fill="hold">
                            <p:stCondLst>
                              <p:cond delay="500"/>
                            </p:stCondLst>
                            <p:childTnLst>
                              <p:par>
                                <p:cTn id="39" presetID="53" presetClass="entr" presetSubtype="16" fill="hold" grpId="0" nodeType="afterEffect">
                                  <p:stCondLst>
                                    <p:cond delay="0"/>
                                  </p:stCondLst>
                                  <p:childTnLst>
                                    <p:set>
                                      <p:cBhvr>
                                        <p:cTn id="40" dur="1" fill="hold">
                                          <p:stCondLst>
                                            <p:cond delay="0"/>
                                          </p:stCondLst>
                                        </p:cTn>
                                        <p:tgtEl>
                                          <p:spTgt spid="26"/>
                                        </p:tgtEl>
                                        <p:attrNameLst>
                                          <p:attrName>style.visibility</p:attrName>
                                        </p:attrNameLst>
                                      </p:cBhvr>
                                      <p:to>
                                        <p:strVal val="visible"/>
                                      </p:to>
                                    </p:set>
                                    <p:anim calcmode="lin" valueType="num">
                                      <p:cBhvr>
                                        <p:cTn id="41" dur="1000" fill="hold"/>
                                        <p:tgtEl>
                                          <p:spTgt spid="26"/>
                                        </p:tgtEl>
                                        <p:attrNameLst>
                                          <p:attrName>ppt_w</p:attrName>
                                        </p:attrNameLst>
                                      </p:cBhvr>
                                      <p:tavLst>
                                        <p:tav tm="0">
                                          <p:val>
                                            <p:fltVal val="0"/>
                                          </p:val>
                                        </p:tav>
                                        <p:tav tm="100000">
                                          <p:val>
                                            <p:strVal val="#ppt_w"/>
                                          </p:val>
                                        </p:tav>
                                      </p:tavLst>
                                    </p:anim>
                                    <p:anim calcmode="lin" valueType="num">
                                      <p:cBhvr>
                                        <p:cTn id="42" dur="1000" fill="hold"/>
                                        <p:tgtEl>
                                          <p:spTgt spid="26"/>
                                        </p:tgtEl>
                                        <p:attrNameLst>
                                          <p:attrName>ppt_h</p:attrName>
                                        </p:attrNameLst>
                                      </p:cBhvr>
                                      <p:tavLst>
                                        <p:tav tm="0">
                                          <p:val>
                                            <p:fltVal val="0"/>
                                          </p:val>
                                        </p:tav>
                                        <p:tav tm="100000">
                                          <p:val>
                                            <p:strVal val="#ppt_h"/>
                                          </p:val>
                                        </p:tav>
                                      </p:tavLst>
                                    </p:anim>
                                    <p:animEffect transition="in" filter="fade">
                                      <p:cBhvr>
                                        <p:cTn id="43" dur="1000"/>
                                        <p:tgtEl>
                                          <p:spTgt spid="26"/>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34"/>
                                        </p:tgtEl>
                                        <p:attrNameLst>
                                          <p:attrName>style.visibility</p:attrName>
                                        </p:attrNameLst>
                                      </p:cBhvr>
                                      <p:to>
                                        <p:strVal val="visible"/>
                                      </p:to>
                                    </p:set>
                                    <p:animEffect transition="in" filter="barn(inVertical)">
                                      <p:cBhvr>
                                        <p:cTn id="48" dur="500"/>
                                        <p:tgtEl>
                                          <p:spTgt spid="34"/>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nodeType="clickEffect">
                                  <p:stCondLst>
                                    <p:cond delay="0"/>
                                  </p:stCondLst>
                                  <p:childTnLst>
                                    <p:set>
                                      <p:cBhvr>
                                        <p:cTn id="52" dur="1" fill="hold">
                                          <p:stCondLst>
                                            <p:cond delay="0"/>
                                          </p:stCondLst>
                                        </p:cTn>
                                        <p:tgtEl>
                                          <p:spTgt spid="4"/>
                                        </p:tgtEl>
                                        <p:attrNameLst>
                                          <p:attrName>style.visibility</p:attrName>
                                        </p:attrNameLst>
                                      </p:cBhvr>
                                      <p:to>
                                        <p:strVal val="visible"/>
                                      </p:to>
                                    </p:set>
                                    <p:anim calcmode="lin" valueType="num">
                                      <p:cBhvr>
                                        <p:cTn id="53" dur="500" fill="hold"/>
                                        <p:tgtEl>
                                          <p:spTgt spid="4"/>
                                        </p:tgtEl>
                                        <p:attrNameLst>
                                          <p:attrName>ppt_w</p:attrName>
                                        </p:attrNameLst>
                                      </p:cBhvr>
                                      <p:tavLst>
                                        <p:tav tm="0">
                                          <p:val>
                                            <p:fltVal val="0"/>
                                          </p:val>
                                        </p:tav>
                                        <p:tav tm="100000">
                                          <p:val>
                                            <p:strVal val="#ppt_w"/>
                                          </p:val>
                                        </p:tav>
                                      </p:tavLst>
                                    </p:anim>
                                    <p:anim calcmode="lin" valueType="num">
                                      <p:cBhvr>
                                        <p:cTn id="54" dur="500" fill="hold"/>
                                        <p:tgtEl>
                                          <p:spTgt spid="4"/>
                                        </p:tgtEl>
                                        <p:attrNameLst>
                                          <p:attrName>ppt_h</p:attrName>
                                        </p:attrNameLst>
                                      </p:cBhvr>
                                      <p:tavLst>
                                        <p:tav tm="0">
                                          <p:val>
                                            <p:fltVal val="0"/>
                                          </p:val>
                                        </p:tav>
                                        <p:tav tm="100000">
                                          <p:val>
                                            <p:strVal val="#ppt_h"/>
                                          </p:val>
                                        </p:tav>
                                      </p:tavLst>
                                    </p:anim>
                                    <p:animEffect transition="in" filter="fade">
                                      <p:cBhvr>
                                        <p:cTn id="55" dur="500"/>
                                        <p:tgtEl>
                                          <p:spTgt spid="4"/>
                                        </p:tgtEl>
                                      </p:cBhvr>
                                    </p:animEffect>
                                  </p:childTnLst>
                                </p:cTn>
                              </p:par>
                              <p:par>
                                <p:cTn id="56" presetID="53" presetClass="entr" presetSubtype="16" fill="hold" grpId="0" nodeType="withEffect">
                                  <p:stCondLst>
                                    <p:cond delay="0"/>
                                  </p:stCondLst>
                                  <p:childTnLst>
                                    <p:set>
                                      <p:cBhvr>
                                        <p:cTn id="57" dur="1" fill="hold">
                                          <p:stCondLst>
                                            <p:cond delay="0"/>
                                          </p:stCondLst>
                                        </p:cTn>
                                        <p:tgtEl>
                                          <p:spTgt spid="2"/>
                                        </p:tgtEl>
                                        <p:attrNameLst>
                                          <p:attrName>style.visibility</p:attrName>
                                        </p:attrNameLst>
                                      </p:cBhvr>
                                      <p:to>
                                        <p:strVal val="visible"/>
                                      </p:to>
                                    </p:set>
                                    <p:anim calcmode="lin" valueType="num">
                                      <p:cBhvr>
                                        <p:cTn id="58" dur="500" fill="hold"/>
                                        <p:tgtEl>
                                          <p:spTgt spid="2"/>
                                        </p:tgtEl>
                                        <p:attrNameLst>
                                          <p:attrName>ppt_w</p:attrName>
                                        </p:attrNameLst>
                                      </p:cBhvr>
                                      <p:tavLst>
                                        <p:tav tm="0">
                                          <p:val>
                                            <p:fltVal val="0"/>
                                          </p:val>
                                        </p:tav>
                                        <p:tav tm="100000">
                                          <p:val>
                                            <p:strVal val="#ppt_w"/>
                                          </p:val>
                                        </p:tav>
                                      </p:tavLst>
                                    </p:anim>
                                    <p:anim calcmode="lin" valueType="num">
                                      <p:cBhvr>
                                        <p:cTn id="59" dur="500" fill="hold"/>
                                        <p:tgtEl>
                                          <p:spTgt spid="2"/>
                                        </p:tgtEl>
                                        <p:attrNameLst>
                                          <p:attrName>ppt_h</p:attrName>
                                        </p:attrNameLst>
                                      </p:cBhvr>
                                      <p:tavLst>
                                        <p:tav tm="0">
                                          <p:val>
                                            <p:fltVal val="0"/>
                                          </p:val>
                                        </p:tav>
                                        <p:tav tm="100000">
                                          <p:val>
                                            <p:strVal val="#ppt_h"/>
                                          </p:val>
                                        </p:tav>
                                      </p:tavLst>
                                    </p:anim>
                                    <p:animEffect transition="in" filter="fade">
                                      <p:cBhvr>
                                        <p:cTn id="60" dur="500"/>
                                        <p:tgtEl>
                                          <p:spTgt spid="2"/>
                                        </p:tgtEl>
                                      </p:cBhvr>
                                    </p:animEffect>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nodeType="clickEffect">
                                  <p:stCondLst>
                                    <p:cond delay="0"/>
                                  </p:stCondLst>
                                  <p:childTnLst>
                                    <p:set>
                                      <p:cBhvr>
                                        <p:cTn id="64" dur="1" fill="hold">
                                          <p:stCondLst>
                                            <p:cond delay="0"/>
                                          </p:stCondLst>
                                        </p:cTn>
                                        <p:tgtEl>
                                          <p:spTgt spid="31"/>
                                        </p:tgtEl>
                                        <p:attrNameLst>
                                          <p:attrName>style.visibility</p:attrName>
                                        </p:attrNameLst>
                                      </p:cBhvr>
                                      <p:to>
                                        <p:strVal val="visible"/>
                                      </p:to>
                                    </p:set>
                                    <p:anim calcmode="lin" valueType="num">
                                      <p:cBhvr>
                                        <p:cTn id="65" dur="500" fill="hold"/>
                                        <p:tgtEl>
                                          <p:spTgt spid="31"/>
                                        </p:tgtEl>
                                        <p:attrNameLst>
                                          <p:attrName>ppt_w</p:attrName>
                                        </p:attrNameLst>
                                      </p:cBhvr>
                                      <p:tavLst>
                                        <p:tav tm="0">
                                          <p:val>
                                            <p:fltVal val="0"/>
                                          </p:val>
                                        </p:tav>
                                        <p:tav tm="100000">
                                          <p:val>
                                            <p:strVal val="#ppt_w"/>
                                          </p:val>
                                        </p:tav>
                                      </p:tavLst>
                                    </p:anim>
                                    <p:anim calcmode="lin" valueType="num">
                                      <p:cBhvr>
                                        <p:cTn id="66" dur="500" fill="hold"/>
                                        <p:tgtEl>
                                          <p:spTgt spid="31"/>
                                        </p:tgtEl>
                                        <p:attrNameLst>
                                          <p:attrName>ppt_h</p:attrName>
                                        </p:attrNameLst>
                                      </p:cBhvr>
                                      <p:tavLst>
                                        <p:tav tm="0">
                                          <p:val>
                                            <p:fltVal val="0"/>
                                          </p:val>
                                        </p:tav>
                                        <p:tav tm="100000">
                                          <p:val>
                                            <p:strVal val="#ppt_h"/>
                                          </p:val>
                                        </p:tav>
                                      </p:tavLst>
                                    </p:anim>
                                    <p:animEffect transition="in" filter="fade">
                                      <p:cBhvr>
                                        <p:cTn id="67" dur="500"/>
                                        <p:tgtEl>
                                          <p:spTgt spid="31"/>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nodeType="clickEffect">
                                  <p:stCondLst>
                                    <p:cond delay="0"/>
                                  </p:stCondLst>
                                  <p:childTnLst>
                                    <p:set>
                                      <p:cBhvr>
                                        <p:cTn id="71" dur="1" fill="hold">
                                          <p:stCondLst>
                                            <p:cond delay="0"/>
                                          </p:stCondLst>
                                        </p:cTn>
                                        <p:tgtEl>
                                          <p:spTgt spid="29"/>
                                        </p:tgtEl>
                                        <p:attrNameLst>
                                          <p:attrName>style.visibility</p:attrName>
                                        </p:attrNameLst>
                                      </p:cBhvr>
                                      <p:to>
                                        <p:strVal val="visible"/>
                                      </p:to>
                                    </p:set>
                                    <p:anim calcmode="lin" valueType="num">
                                      <p:cBhvr>
                                        <p:cTn id="72" dur="500" fill="hold"/>
                                        <p:tgtEl>
                                          <p:spTgt spid="29"/>
                                        </p:tgtEl>
                                        <p:attrNameLst>
                                          <p:attrName>ppt_w</p:attrName>
                                        </p:attrNameLst>
                                      </p:cBhvr>
                                      <p:tavLst>
                                        <p:tav tm="0">
                                          <p:val>
                                            <p:fltVal val="0"/>
                                          </p:val>
                                        </p:tav>
                                        <p:tav tm="100000">
                                          <p:val>
                                            <p:strVal val="#ppt_w"/>
                                          </p:val>
                                        </p:tav>
                                      </p:tavLst>
                                    </p:anim>
                                    <p:anim calcmode="lin" valueType="num">
                                      <p:cBhvr>
                                        <p:cTn id="73" dur="500" fill="hold"/>
                                        <p:tgtEl>
                                          <p:spTgt spid="29"/>
                                        </p:tgtEl>
                                        <p:attrNameLst>
                                          <p:attrName>ppt_h</p:attrName>
                                        </p:attrNameLst>
                                      </p:cBhvr>
                                      <p:tavLst>
                                        <p:tav tm="0">
                                          <p:val>
                                            <p:fltVal val="0"/>
                                          </p:val>
                                        </p:tav>
                                        <p:tav tm="100000">
                                          <p:val>
                                            <p:strVal val="#ppt_h"/>
                                          </p:val>
                                        </p:tav>
                                      </p:tavLst>
                                    </p:anim>
                                    <p:animEffect transition="in" filter="fade">
                                      <p:cBhvr>
                                        <p:cTn id="74" dur="500"/>
                                        <p:tgtEl>
                                          <p:spTgt spid="29"/>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nodeType="clickEffect">
                                  <p:stCondLst>
                                    <p:cond delay="0"/>
                                  </p:stCondLst>
                                  <p:childTnLst>
                                    <p:set>
                                      <p:cBhvr>
                                        <p:cTn id="78" dur="1" fill="hold">
                                          <p:stCondLst>
                                            <p:cond delay="0"/>
                                          </p:stCondLst>
                                        </p:cTn>
                                        <p:tgtEl>
                                          <p:spTgt spid="30"/>
                                        </p:tgtEl>
                                        <p:attrNameLst>
                                          <p:attrName>style.visibility</p:attrName>
                                        </p:attrNameLst>
                                      </p:cBhvr>
                                      <p:to>
                                        <p:strVal val="visible"/>
                                      </p:to>
                                    </p:set>
                                    <p:anim calcmode="lin" valueType="num">
                                      <p:cBhvr>
                                        <p:cTn id="79" dur="500" fill="hold"/>
                                        <p:tgtEl>
                                          <p:spTgt spid="30"/>
                                        </p:tgtEl>
                                        <p:attrNameLst>
                                          <p:attrName>ppt_w</p:attrName>
                                        </p:attrNameLst>
                                      </p:cBhvr>
                                      <p:tavLst>
                                        <p:tav tm="0">
                                          <p:val>
                                            <p:fltVal val="0"/>
                                          </p:val>
                                        </p:tav>
                                        <p:tav tm="100000">
                                          <p:val>
                                            <p:strVal val="#ppt_w"/>
                                          </p:val>
                                        </p:tav>
                                      </p:tavLst>
                                    </p:anim>
                                    <p:anim calcmode="lin" valueType="num">
                                      <p:cBhvr>
                                        <p:cTn id="80" dur="500" fill="hold"/>
                                        <p:tgtEl>
                                          <p:spTgt spid="30"/>
                                        </p:tgtEl>
                                        <p:attrNameLst>
                                          <p:attrName>ppt_h</p:attrName>
                                        </p:attrNameLst>
                                      </p:cBhvr>
                                      <p:tavLst>
                                        <p:tav tm="0">
                                          <p:val>
                                            <p:fltVal val="0"/>
                                          </p:val>
                                        </p:tav>
                                        <p:tav tm="100000">
                                          <p:val>
                                            <p:strVal val="#ppt_h"/>
                                          </p:val>
                                        </p:tav>
                                      </p:tavLst>
                                    </p:anim>
                                    <p:animEffect transition="in" filter="fade">
                                      <p:cBhvr>
                                        <p:cTn id="81" dur="500"/>
                                        <p:tgtEl>
                                          <p:spTgt spid="30"/>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35"/>
                                        </p:tgtEl>
                                        <p:attrNameLst>
                                          <p:attrName>style.visibility</p:attrName>
                                        </p:attrNameLst>
                                      </p:cBhvr>
                                      <p:to>
                                        <p:strVal val="visible"/>
                                      </p:to>
                                    </p:set>
                                    <p:anim calcmode="lin" valueType="num">
                                      <p:cBhvr>
                                        <p:cTn id="86" dur="500" fill="hold"/>
                                        <p:tgtEl>
                                          <p:spTgt spid="35"/>
                                        </p:tgtEl>
                                        <p:attrNameLst>
                                          <p:attrName>ppt_w</p:attrName>
                                        </p:attrNameLst>
                                      </p:cBhvr>
                                      <p:tavLst>
                                        <p:tav tm="0">
                                          <p:val>
                                            <p:fltVal val="0"/>
                                          </p:val>
                                        </p:tav>
                                        <p:tav tm="100000">
                                          <p:val>
                                            <p:strVal val="#ppt_w"/>
                                          </p:val>
                                        </p:tav>
                                      </p:tavLst>
                                    </p:anim>
                                    <p:anim calcmode="lin" valueType="num">
                                      <p:cBhvr>
                                        <p:cTn id="87" dur="500" fill="hold"/>
                                        <p:tgtEl>
                                          <p:spTgt spid="35"/>
                                        </p:tgtEl>
                                        <p:attrNameLst>
                                          <p:attrName>ppt_h</p:attrName>
                                        </p:attrNameLst>
                                      </p:cBhvr>
                                      <p:tavLst>
                                        <p:tav tm="0">
                                          <p:val>
                                            <p:fltVal val="0"/>
                                          </p:val>
                                        </p:tav>
                                        <p:tav tm="100000">
                                          <p:val>
                                            <p:strVal val="#ppt_h"/>
                                          </p:val>
                                        </p:tav>
                                      </p:tavLst>
                                    </p:anim>
                                    <p:animEffect transition="in" filter="fade">
                                      <p:cBhvr>
                                        <p:cTn id="88"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P spid="34" grpId="0"/>
      <p:bldP spid="35" grpId="0"/>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图片 5">
            <a:extLst>
              <a:ext uri="{FF2B5EF4-FFF2-40B4-BE49-F238E27FC236}">
                <a16:creationId xmlns:a16="http://schemas.microsoft.com/office/drawing/2014/main" xmlns="" id="{CECC8F19-3861-456D-A19E-DB4490A4048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74839"/>
          <a:stretch/>
        </p:blipFill>
        <p:spPr>
          <a:xfrm>
            <a:off x="26550" y="3761140"/>
            <a:ext cx="9117450" cy="1382360"/>
          </a:xfrm>
          <a:prstGeom prst="rect">
            <a:avLst/>
          </a:prstGeom>
        </p:spPr>
      </p:pic>
      <p:pic>
        <p:nvPicPr>
          <p:cNvPr id="38" name="图片 13">
            <a:extLst>
              <a:ext uri="{FF2B5EF4-FFF2-40B4-BE49-F238E27FC236}">
                <a16:creationId xmlns:a16="http://schemas.microsoft.com/office/drawing/2014/main" xmlns="" id="{74DED196-4034-4D75-8B99-C65E56EE7F90}"/>
              </a:ext>
            </a:extLst>
          </p:cNvPr>
          <p:cNvPicPr>
            <a:picLocks noChangeAspect="1"/>
          </p:cNvPicPr>
          <p:nvPr/>
        </p:nvPicPr>
        <p:blipFill rotWithShape="1">
          <a:blip r:embed="rId3">
            <a:clrChange>
              <a:clrFrom>
                <a:srgbClr val="FFFFFF"/>
              </a:clrFrom>
              <a:clrTo>
                <a:srgbClr val="FFFFFF">
                  <a:alpha val="0"/>
                </a:srgbClr>
              </a:clrTo>
            </a:clrChange>
          </a:blip>
          <a:srcRect r="-1835"/>
          <a:stretch/>
        </p:blipFill>
        <p:spPr>
          <a:xfrm flipH="1">
            <a:off x="7440053" y="139450"/>
            <a:ext cx="1544342" cy="1366569"/>
          </a:xfrm>
          <a:prstGeom prst="rect">
            <a:avLst/>
          </a:prstGeom>
        </p:spPr>
      </p:pic>
      <p:sp>
        <p:nvSpPr>
          <p:cNvPr id="42" name="Callout: Bent Line 41">
            <a:extLst>
              <a:ext uri="{FF2B5EF4-FFF2-40B4-BE49-F238E27FC236}">
                <a16:creationId xmlns:a16="http://schemas.microsoft.com/office/drawing/2014/main" xmlns="" id="{9FF3C19D-92BE-44CC-B68D-01A4C88DBEAE}"/>
              </a:ext>
            </a:extLst>
          </p:cNvPr>
          <p:cNvSpPr/>
          <p:nvPr/>
        </p:nvSpPr>
        <p:spPr>
          <a:xfrm flipH="1">
            <a:off x="4571394" y="677766"/>
            <a:ext cx="3153710" cy="1986099"/>
          </a:xfrm>
          <a:prstGeom prst="borderCallout2">
            <a:avLst>
              <a:gd name="adj1" fmla="val 18750"/>
              <a:gd name="adj2" fmla="val -65"/>
              <a:gd name="adj3" fmla="val 18795"/>
              <a:gd name="adj4" fmla="val -11406"/>
              <a:gd name="adj5" fmla="val 61378"/>
              <a:gd name="adj6" fmla="val -14749"/>
            </a:avLst>
          </a:prstGeom>
          <a:solidFill>
            <a:schemeClr val="accent5">
              <a:lumMod val="95000"/>
            </a:schemeClr>
          </a:solidFill>
          <a:ln>
            <a:solidFill>
              <a:srgbClr val="BEECF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Callout: Bent Line 40">
            <a:extLst>
              <a:ext uri="{FF2B5EF4-FFF2-40B4-BE49-F238E27FC236}">
                <a16:creationId xmlns:a16="http://schemas.microsoft.com/office/drawing/2014/main" xmlns="" id="{E8C615A2-180E-4D08-B375-FB415515BEAE}"/>
              </a:ext>
            </a:extLst>
          </p:cNvPr>
          <p:cNvSpPr/>
          <p:nvPr/>
        </p:nvSpPr>
        <p:spPr>
          <a:xfrm>
            <a:off x="1418896" y="884066"/>
            <a:ext cx="2940284" cy="1567034"/>
          </a:xfrm>
          <a:prstGeom prst="borderCallout2">
            <a:avLst>
              <a:gd name="adj1" fmla="val 18750"/>
              <a:gd name="adj2" fmla="val -65"/>
              <a:gd name="adj3" fmla="val 17347"/>
              <a:gd name="adj4" fmla="val -4560"/>
              <a:gd name="adj5" fmla="val 35317"/>
              <a:gd name="adj6" fmla="val -7098"/>
            </a:avLst>
          </a:prstGeom>
          <a:solidFill>
            <a:schemeClr val="accent4">
              <a:lumMod val="90000"/>
            </a:schemeClr>
          </a:solidFill>
          <a:ln>
            <a:solidFill>
              <a:srgbClr val="BEECF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oogle Shape;333;p6">
            <a:extLst>
              <a:ext uri="{FF2B5EF4-FFF2-40B4-BE49-F238E27FC236}">
                <a16:creationId xmlns:a16="http://schemas.microsoft.com/office/drawing/2014/main" xmlns="" id="{8D2A44BA-7BC6-4CC1-91D7-183AE33B006C}"/>
              </a:ext>
            </a:extLst>
          </p:cNvPr>
          <p:cNvGrpSpPr/>
          <p:nvPr/>
        </p:nvGrpSpPr>
        <p:grpSpPr>
          <a:xfrm rot="-786892">
            <a:off x="8663110" y="3324759"/>
            <a:ext cx="510643" cy="738267"/>
            <a:chOff x="8499282" y="3580082"/>
            <a:chExt cx="510652" cy="738280"/>
          </a:xfrm>
        </p:grpSpPr>
        <p:sp>
          <p:nvSpPr>
            <p:cNvPr id="27" name="Google Shape;334;p6">
              <a:extLst>
                <a:ext uri="{FF2B5EF4-FFF2-40B4-BE49-F238E27FC236}">
                  <a16:creationId xmlns:a16="http://schemas.microsoft.com/office/drawing/2014/main" xmlns="" id="{5DD97876-AC66-4082-9478-8FC5D0CCE4D6}"/>
                </a:ext>
              </a:extLst>
            </p:cNvPr>
            <p:cNvSpPr/>
            <p:nvPr/>
          </p:nvSpPr>
          <p:spPr>
            <a:xfrm>
              <a:off x="8831634" y="3580082"/>
              <a:ext cx="89315" cy="213208"/>
            </a:xfrm>
            <a:custGeom>
              <a:avLst/>
              <a:gdLst/>
              <a:ahLst/>
              <a:cxnLst/>
              <a:rect l="l" t="t" r="r" b="b"/>
              <a:pathLst>
                <a:path w="545" h="1301" extrusionOk="0">
                  <a:moveTo>
                    <a:pt x="327" y="0"/>
                  </a:moveTo>
                  <a:cubicBezTo>
                    <a:pt x="295" y="0"/>
                    <a:pt x="263" y="5"/>
                    <a:pt x="236" y="14"/>
                  </a:cubicBezTo>
                  <a:cubicBezTo>
                    <a:pt x="109" y="68"/>
                    <a:pt x="55" y="177"/>
                    <a:pt x="19" y="285"/>
                  </a:cubicBezTo>
                  <a:cubicBezTo>
                    <a:pt x="1" y="394"/>
                    <a:pt x="1" y="539"/>
                    <a:pt x="19" y="647"/>
                  </a:cubicBezTo>
                  <a:cubicBezTo>
                    <a:pt x="55" y="865"/>
                    <a:pt x="73" y="1082"/>
                    <a:pt x="91" y="1299"/>
                  </a:cubicBezTo>
                  <a:cubicBezTo>
                    <a:pt x="91" y="1300"/>
                    <a:pt x="92" y="1301"/>
                    <a:pt x="93" y="1301"/>
                  </a:cubicBezTo>
                  <a:cubicBezTo>
                    <a:pt x="108" y="1301"/>
                    <a:pt x="236" y="1172"/>
                    <a:pt x="236" y="1155"/>
                  </a:cubicBezTo>
                  <a:cubicBezTo>
                    <a:pt x="272" y="1082"/>
                    <a:pt x="327" y="992"/>
                    <a:pt x="363" y="919"/>
                  </a:cubicBezTo>
                  <a:cubicBezTo>
                    <a:pt x="417" y="792"/>
                    <a:pt x="453" y="611"/>
                    <a:pt x="508" y="448"/>
                  </a:cubicBezTo>
                  <a:cubicBezTo>
                    <a:pt x="526" y="340"/>
                    <a:pt x="544" y="213"/>
                    <a:pt x="508" y="122"/>
                  </a:cubicBezTo>
                  <a:cubicBezTo>
                    <a:pt x="472" y="86"/>
                    <a:pt x="453" y="32"/>
                    <a:pt x="417" y="14"/>
                  </a:cubicBezTo>
                  <a:cubicBezTo>
                    <a:pt x="390" y="5"/>
                    <a:pt x="358" y="0"/>
                    <a:pt x="3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35;p6">
              <a:extLst>
                <a:ext uri="{FF2B5EF4-FFF2-40B4-BE49-F238E27FC236}">
                  <a16:creationId xmlns:a16="http://schemas.microsoft.com/office/drawing/2014/main" xmlns="" id="{D3B86FC2-AF88-4EFA-B9B2-BBF2AF86A594}"/>
                </a:ext>
              </a:extLst>
            </p:cNvPr>
            <p:cNvSpPr/>
            <p:nvPr/>
          </p:nvSpPr>
          <p:spPr>
            <a:xfrm>
              <a:off x="8784108" y="3838194"/>
              <a:ext cx="225827" cy="119469"/>
            </a:xfrm>
            <a:custGeom>
              <a:avLst/>
              <a:gdLst/>
              <a:ahLst/>
              <a:cxnLst/>
              <a:rect l="l" t="t" r="r" b="b"/>
              <a:pathLst>
                <a:path w="1378" h="729" extrusionOk="0">
                  <a:moveTo>
                    <a:pt x="1212" y="1"/>
                  </a:moveTo>
                  <a:cubicBezTo>
                    <a:pt x="1165" y="1"/>
                    <a:pt x="1115" y="14"/>
                    <a:pt x="1069" y="32"/>
                  </a:cubicBezTo>
                  <a:cubicBezTo>
                    <a:pt x="852" y="87"/>
                    <a:pt x="653" y="177"/>
                    <a:pt x="454" y="340"/>
                  </a:cubicBezTo>
                  <a:cubicBezTo>
                    <a:pt x="399" y="376"/>
                    <a:pt x="1" y="666"/>
                    <a:pt x="92" y="720"/>
                  </a:cubicBezTo>
                  <a:cubicBezTo>
                    <a:pt x="98" y="726"/>
                    <a:pt x="108" y="728"/>
                    <a:pt x="120" y="728"/>
                  </a:cubicBezTo>
                  <a:cubicBezTo>
                    <a:pt x="144" y="728"/>
                    <a:pt x="176" y="720"/>
                    <a:pt x="200" y="720"/>
                  </a:cubicBezTo>
                  <a:cubicBezTo>
                    <a:pt x="399" y="684"/>
                    <a:pt x="580" y="612"/>
                    <a:pt x="798" y="557"/>
                  </a:cubicBezTo>
                  <a:cubicBezTo>
                    <a:pt x="925" y="521"/>
                    <a:pt x="1069" y="503"/>
                    <a:pt x="1178" y="431"/>
                  </a:cubicBezTo>
                  <a:cubicBezTo>
                    <a:pt x="1251" y="376"/>
                    <a:pt x="1305" y="340"/>
                    <a:pt x="1359" y="268"/>
                  </a:cubicBezTo>
                  <a:cubicBezTo>
                    <a:pt x="1377" y="195"/>
                    <a:pt x="1377" y="87"/>
                    <a:pt x="1341" y="50"/>
                  </a:cubicBezTo>
                  <a:cubicBezTo>
                    <a:pt x="1305" y="14"/>
                    <a:pt x="1260" y="1"/>
                    <a:pt x="12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36;p6">
              <a:extLst>
                <a:ext uri="{FF2B5EF4-FFF2-40B4-BE49-F238E27FC236}">
                  <a16:creationId xmlns:a16="http://schemas.microsoft.com/office/drawing/2014/main" xmlns="" id="{F0BE4A7E-116A-4994-B3E5-F9790AA18ECD}"/>
                </a:ext>
              </a:extLst>
            </p:cNvPr>
            <p:cNvSpPr/>
            <p:nvPr/>
          </p:nvSpPr>
          <p:spPr>
            <a:xfrm>
              <a:off x="8707084" y="4065988"/>
              <a:ext cx="225663" cy="81448"/>
            </a:xfrm>
            <a:custGeom>
              <a:avLst/>
              <a:gdLst/>
              <a:ahLst/>
              <a:cxnLst/>
              <a:rect l="l" t="t" r="r" b="b"/>
              <a:pathLst>
                <a:path w="1377" h="497" extrusionOk="0">
                  <a:moveTo>
                    <a:pt x="942" y="0"/>
                  </a:moveTo>
                  <a:cubicBezTo>
                    <a:pt x="688" y="0"/>
                    <a:pt x="453" y="55"/>
                    <a:pt x="236" y="127"/>
                  </a:cubicBezTo>
                  <a:cubicBezTo>
                    <a:pt x="181" y="145"/>
                    <a:pt x="0" y="218"/>
                    <a:pt x="18" y="308"/>
                  </a:cubicBezTo>
                  <a:cubicBezTo>
                    <a:pt x="18" y="399"/>
                    <a:pt x="217" y="417"/>
                    <a:pt x="290" y="417"/>
                  </a:cubicBezTo>
                  <a:cubicBezTo>
                    <a:pt x="399" y="453"/>
                    <a:pt x="507" y="453"/>
                    <a:pt x="634" y="471"/>
                  </a:cubicBezTo>
                  <a:cubicBezTo>
                    <a:pt x="711" y="484"/>
                    <a:pt x="797" y="497"/>
                    <a:pt x="885" y="497"/>
                  </a:cubicBezTo>
                  <a:cubicBezTo>
                    <a:pt x="922" y="497"/>
                    <a:pt x="959" y="495"/>
                    <a:pt x="996" y="489"/>
                  </a:cubicBezTo>
                  <a:cubicBezTo>
                    <a:pt x="1105" y="489"/>
                    <a:pt x="1232" y="417"/>
                    <a:pt x="1304" y="326"/>
                  </a:cubicBezTo>
                  <a:cubicBezTo>
                    <a:pt x="1322" y="308"/>
                    <a:pt x="1358" y="254"/>
                    <a:pt x="1358" y="236"/>
                  </a:cubicBezTo>
                  <a:cubicBezTo>
                    <a:pt x="1376" y="200"/>
                    <a:pt x="1358" y="145"/>
                    <a:pt x="1322" y="127"/>
                  </a:cubicBezTo>
                  <a:cubicBezTo>
                    <a:pt x="1232" y="19"/>
                    <a:pt x="1087" y="0"/>
                    <a:pt x="9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37;p6">
              <a:extLst>
                <a:ext uri="{FF2B5EF4-FFF2-40B4-BE49-F238E27FC236}">
                  <a16:creationId xmlns:a16="http://schemas.microsoft.com/office/drawing/2014/main" xmlns="" id="{6705A2F4-5670-40C3-9CB6-7A5D7D929EA0}"/>
                </a:ext>
              </a:extLst>
            </p:cNvPr>
            <p:cNvSpPr/>
            <p:nvPr/>
          </p:nvSpPr>
          <p:spPr>
            <a:xfrm>
              <a:off x="8677422" y="3790997"/>
              <a:ext cx="105047" cy="167485"/>
            </a:xfrm>
            <a:custGeom>
              <a:avLst/>
              <a:gdLst/>
              <a:ahLst/>
              <a:cxnLst/>
              <a:rect l="l" t="t" r="r" b="b"/>
              <a:pathLst>
                <a:path w="641" h="1022" extrusionOk="0">
                  <a:moveTo>
                    <a:pt x="169" y="0"/>
                  </a:moveTo>
                  <a:cubicBezTo>
                    <a:pt x="130" y="0"/>
                    <a:pt x="86" y="9"/>
                    <a:pt x="54" y="31"/>
                  </a:cubicBezTo>
                  <a:cubicBezTo>
                    <a:pt x="36" y="67"/>
                    <a:pt x="18" y="103"/>
                    <a:pt x="18" y="157"/>
                  </a:cubicBezTo>
                  <a:cubicBezTo>
                    <a:pt x="0" y="284"/>
                    <a:pt x="54" y="429"/>
                    <a:pt x="145" y="538"/>
                  </a:cubicBezTo>
                  <a:lnTo>
                    <a:pt x="417" y="882"/>
                  </a:lnTo>
                  <a:cubicBezTo>
                    <a:pt x="452" y="929"/>
                    <a:pt x="540" y="1021"/>
                    <a:pt x="593" y="1021"/>
                  </a:cubicBezTo>
                  <a:cubicBezTo>
                    <a:pt x="622" y="1021"/>
                    <a:pt x="640" y="994"/>
                    <a:pt x="634" y="918"/>
                  </a:cubicBezTo>
                  <a:cubicBezTo>
                    <a:pt x="580" y="646"/>
                    <a:pt x="543" y="375"/>
                    <a:pt x="380" y="157"/>
                  </a:cubicBezTo>
                  <a:cubicBezTo>
                    <a:pt x="362" y="85"/>
                    <a:pt x="308" y="31"/>
                    <a:pt x="235" y="12"/>
                  </a:cubicBezTo>
                  <a:cubicBezTo>
                    <a:pt x="220" y="5"/>
                    <a:pt x="196" y="0"/>
                    <a:pt x="1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38;p6">
              <a:extLst>
                <a:ext uri="{FF2B5EF4-FFF2-40B4-BE49-F238E27FC236}">
                  <a16:creationId xmlns:a16="http://schemas.microsoft.com/office/drawing/2014/main" xmlns="" id="{77A0D491-4AA7-4711-864F-17363D4DD7F1}"/>
                </a:ext>
              </a:extLst>
            </p:cNvPr>
            <p:cNvSpPr/>
            <p:nvPr/>
          </p:nvSpPr>
          <p:spPr>
            <a:xfrm>
              <a:off x="8591220" y="3951764"/>
              <a:ext cx="116027" cy="163552"/>
            </a:xfrm>
            <a:custGeom>
              <a:avLst/>
              <a:gdLst/>
              <a:ahLst/>
              <a:cxnLst/>
              <a:rect l="l" t="t" r="r" b="b"/>
              <a:pathLst>
                <a:path w="708" h="998" extrusionOk="0">
                  <a:moveTo>
                    <a:pt x="166" y="0"/>
                  </a:moveTo>
                  <a:cubicBezTo>
                    <a:pt x="132" y="0"/>
                    <a:pt x="100" y="9"/>
                    <a:pt x="73" y="27"/>
                  </a:cubicBezTo>
                  <a:cubicBezTo>
                    <a:pt x="19" y="46"/>
                    <a:pt x="1" y="154"/>
                    <a:pt x="1" y="209"/>
                  </a:cubicBezTo>
                  <a:cubicBezTo>
                    <a:pt x="1" y="281"/>
                    <a:pt x="19" y="353"/>
                    <a:pt x="73" y="426"/>
                  </a:cubicBezTo>
                  <a:cubicBezTo>
                    <a:pt x="107" y="526"/>
                    <a:pt x="418" y="997"/>
                    <a:pt x="594" y="997"/>
                  </a:cubicBezTo>
                  <a:cubicBezTo>
                    <a:pt x="609" y="997"/>
                    <a:pt x="622" y="994"/>
                    <a:pt x="635" y="987"/>
                  </a:cubicBezTo>
                  <a:cubicBezTo>
                    <a:pt x="707" y="933"/>
                    <a:pt x="635" y="625"/>
                    <a:pt x="617" y="553"/>
                  </a:cubicBezTo>
                  <a:cubicBezTo>
                    <a:pt x="562" y="408"/>
                    <a:pt x="526" y="281"/>
                    <a:pt x="435" y="172"/>
                  </a:cubicBezTo>
                  <a:cubicBezTo>
                    <a:pt x="381" y="118"/>
                    <a:pt x="345" y="46"/>
                    <a:pt x="273" y="27"/>
                  </a:cubicBezTo>
                  <a:cubicBezTo>
                    <a:pt x="236" y="9"/>
                    <a:pt x="200" y="0"/>
                    <a:pt x="1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39;p6">
              <a:extLst>
                <a:ext uri="{FF2B5EF4-FFF2-40B4-BE49-F238E27FC236}">
                  <a16:creationId xmlns:a16="http://schemas.microsoft.com/office/drawing/2014/main" xmlns="" id="{791AD019-38A2-4C3F-B1E4-C8F40ABAB7A5}"/>
                </a:ext>
              </a:extLst>
            </p:cNvPr>
            <p:cNvSpPr/>
            <p:nvPr/>
          </p:nvSpPr>
          <p:spPr>
            <a:xfrm>
              <a:off x="8499282" y="4078443"/>
              <a:ext cx="95050" cy="168469"/>
            </a:xfrm>
            <a:custGeom>
              <a:avLst/>
              <a:gdLst/>
              <a:ahLst/>
              <a:cxnLst/>
              <a:rect l="l" t="t" r="r" b="b"/>
              <a:pathLst>
                <a:path w="580" h="1028" extrusionOk="0">
                  <a:moveTo>
                    <a:pt x="237" y="0"/>
                  </a:moveTo>
                  <a:cubicBezTo>
                    <a:pt x="217" y="0"/>
                    <a:pt x="197" y="4"/>
                    <a:pt x="182" y="15"/>
                  </a:cubicBezTo>
                  <a:cubicBezTo>
                    <a:pt x="55" y="51"/>
                    <a:pt x="0" y="196"/>
                    <a:pt x="19" y="305"/>
                  </a:cubicBezTo>
                  <a:cubicBezTo>
                    <a:pt x="37" y="413"/>
                    <a:pt x="109" y="522"/>
                    <a:pt x="182" y="613"/>
                  </a:cubicBezTo>
                  <a:cubicBezTo>
                    <a:pt x="272" y="739"/>
                    <a:pt x="326" y="884"/>
                    <a:pt x="453" y="975"/>
                  </a:cubicBezTo>
                  <a:cubicBezTo>
                    <a:pt x="485" y="1012"/>
                    <a:pt x="509" y="1027"/>
                    <a:pt x="527" y="1027"/>
                  </a:cubicBezTo>
                  <a:cubicBezTo>
                    <a:pt x="571" y="1027"/>
                    <a:pt x="580" y="938"/>
                    <a:pt x="580" y="848"/>
                  </a:cubicBezTo>
                  <a:cubicBezTo>
                    <a:pt x="580" y="649"/>
                    <a:pt x="580" y="432"/>
                    <a:pt x="508" y="250"/>
                  </a:cubicBezTo>
                  <a:cubicBezTo>
                    <a:pt x="489" y="160"/>
                    <a:pt x="471" y="106"/>
                    <a:pt x="399" y="51"/>
                  </a:cubicBezTo>
                  <a:cubicBezTo>
                    <a:pt x="348" y="26"/>
                    <a:pt x="287" y="0"/>
                    <a:pt x="2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40;p6">
              <a:extLst>
                <a:ext uri="{FF2B5EF4-FFF2-40B4-BE49-F238E27FC236}">
                  <a16:creationId xmlns:a16="http://schemas.microsoft.com/office/drawing/2014/main" xmlns="" id="{6B7B861E-BA3F-4715-BB4A-F170300354D9}"/>
                </a:ext>
              </a:extLst>
            </p:cNvPr>
            <p:cNvSpPr/>
            <p:nvPr/>
          </p:nvSpPr>
          <p:spPr>
            <a:xfrm>
              <a:off x="8579420" y="4232000"/>
              <a:ext cx="193051" cy="82759"/>
            </a:xfrm>
            <a:custGeom>
              <a:avLst/>
              <a:gdLst/>
              <a:ahLst/>
              <a:cxnLst/>
              <a:rect l="l" t="t" r="r" b="b"/>
              <a:pathLst>
                <a:path w="1178" h="505" extrusionOk="0">
                  <a:moveTo>
                    <a:pt x="561" y="0"/>
                  </a:moveTo>
                  <a:cubicBezTo>
                    <a:pt x="411" y="0"/>
                    <a:pt x="241" y="9"/>
                    <a:pt x="163" y="74"/>
                  </a:cubicBezTo>
                  <a:cubicBezTo>
                    <a:pt x="0" y="183"/>
                    <a:pt x="363" y="309"/>
                    <a:pt x="453" y="364"/>
                  </a:cubicBezTo>
                  <a:cubicBezTo>
                    <a:pt x="562" y="400"/>
                    <a:pt x="689" y="472"/>
                    <a:pt x="797" y="491"/>
                  </a:cubicBezTo>
                  <a:cubicBezTo>
                    <a:pt x="825" y="500"/>
                    <a:pt x="856" y="504"/>
                    <a:pt x="887" y="504"/>
                  </a:cubicBezTo>
                  <a:cubicBezTo>
                    <a:pt x="977" y="504"/>
                    <a:pt x="1074" y="467"/>
                    <a:pt x="1141" y="400"/>
                  </a:cubicBezTo>
                  <a:cubicBezTo>
                    <a:pt x="1159" y="382"/>
                    <a:pt x="1178" y="309"/>
                    <a:pt x="1178" y="273"/>
                  </a:cubicBezTo>
                  <a:cubicBezTo>
                    <a:pt x="1178" y="219"/>
                    <a:pt x="1178" y="201"/>
                    <a:pt x="1159" y="183"/>
                  </a:cubicBezTo>
                  <a:cubicBezTo>
                    <a:pt x="1069" y="38"/>
                    <a:pt x="888" y="2"/>
                    <a:pt x="725" y="2"/>
                  </a:cubicBezTo>
                  <a:cubicBezTo>
                    <a:pt x="678" y="2"/>
                    <a:pt x="621" y="0"/>
                    <a:pt x="5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1;p6">
              <a:extLst>
                <a:ext uri="{FF2B5EF4-FFF2-40B4-BE49-F238E27FC236}">
                  <a16:creationId xmlns:a16="http://schemas.microsoft.com/office/drawing/2014/main" xmlns="" id="{6C4423A5-D962-48B9-BE54-3CBB3B8CD2D2}"/>
                </a:ext>
              </a:extLst>
            </p:cNvPr>
            <p:cNvSpPr/>
            <p:nvPr/>
          </p:nvSpPr>
          <p:spPr>
            <a:xfrm>
              <a:off x="8505182" y="3778050"/>
              <a:ext cx="341526" cy="540312"/>
            </a:xfrm>
            <a:custGeom>
              <a:avLst/>
              <a:gdLst/>
              <a:ahLst/>
              <a:cxnLst/>
              <a:rect l="l" t="t" r="r" b="b"/>
              <a:pathLst>
                <a:path w="2084" h="3297" fill="none" extrusionOk="0">
                  <a:moveTo>
                    <a:pt x="1" y="3297"/>
                  </a:moveTo>
                  <a:cubicBezTo>
                    <a:pt x="1069" y="2500"/>
                    <a:pt x="1812" y="1305"/>
                    <a:pt x="2083" y="1"/>
                  </a:cubicBezTo>
                </a:path>
              </a:pathLst>
            </a:custGeom>
            <a:noFill/>
            <a:ln w="27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Rectangle 34" descr="Bouquet">
            <a:extLst>
              <a:ext uri="{FF2B5EF4-FFF2-40B4-BE49-F238E27FC236}">
                <a16:creationId xmlns:a16="http://schemas.microsoft.com/office/drawing/2014/main" xmlns="" id="{6671468C-6500-4463-8261-5ACB0A8D1DDE}"/>
              </a:ext>
            </a:extLst>
          </p:cNvPr>
          <p:cNvSpPr>
            <a:spLocks noChangeArrowheads="1"/>
          </p:cNvSpPr>
          <p:nvPr/>
        </p:nvSpPr>
        <p:spPr bwMode="auto">
          <a:xfrm>
            <a:off x="1535551" y="1009940"/>
            <a:ext cx="2706974" cy="1297262"/>
          </a:xfrm>
          <a:prstGeom prst="rect">
            <a:avLst/>
          </a:prstGeom>
          <a:noFill/>
          <a:ln>
            <a:noFill/>
          </a:ln>
          <a:effectLst/>
        </p:spPr>
        <p:txBody>
          <a:bodyPr/>
          <a:lstStyle/>
          <a:p>
            <a:pPr algn="just" eaLnBrk="1" hangingPunct="1">
              <a:lnSpc>
                <a:spcPct val="80000"/>
              </a:lnSpc>
              <a:spcBef>
                <a:spcPct val="20000"/>
              </a:spcBef>
              <a:defRPr/>
            </a:pPr>
            <a:r>
              <a:rPr lang="en-US" sz="3000" spc="-100">
                <a:solidFill>
                  <a:srgbClr val="002060"/>
                </a:solidFill>
                <a:latin typeface="Times New Roman" panose="02020603050405020304" pitchFamily="18" charset="0"/>
                <a:cs typeface="Times New Roman" panose="02020603050405020304" pitchFamily="18" charset="0"/>
              </a:rPr>
              <a:t>Dân cư châu Á sống tập trung nhiều ở vùng nào?</a:t>
            </a:r>
          </a:p>
        </p:txBody>
      </p:sp>
      <p:sp>
        <p:nvSpPr>
          <p:cNvPr id="36" name="TextBox 35">
            <a:extLst>
              <a:ext uri="{FF2B5EF4-FFF2-40B4-BE49-F238E27FC236}">
                <a16:creationId xmlns:a16="http://schemas.microsoft.com/office/drawing/2014/main" xmlns="" id="{528A055F-9E89-4AA9-AC63-BF0932A0AB8D}"/>
              </a:ext>
            </a:extLst>
          </p:cNvPr>
          <p:cNvSpPr txBox="1"/>
          <p:nvPr/>
        </p:nvSpPr>
        <p:spPr>
          <a:xfrm>
            <a:off x="4515724" y="884066"/>
            <a:ext cx="3209380" cy="1754326"/>
          </a:xfrm>
          <a:prstGeom prst="rect">
            <a:avLst/>
          </a:prstGeom>
          <a:noFill/>
        </p:spPr>
        <p:txBody>
          <a:bodyPr wrap="square">
            <a:spAutoFit/>
          </a:bodyPr>
          <a:lstStyle/>
          <a:p>
            <a:pPr algn="just" eaLnBrk="1" hangingPunct="1">
              <a:lnSpc>
                <a:spcPct val="90000"/>
              </a:lnSpc>
              <a:defRPr/>
            </a:pPr>
            <a:r>
              <a:rPr lang="en-US" sz="3000" spc="-100">
                <a:solidFill>
                  <a:srgbClr val="EE8148"/>
                </a:solidFill>
                <a:latin typeface="Times New Roman" panose="02020603050405020304" pitchFamily="18" charset="0"/>
                <a:cs typeface="Times New Roman" panose="02020603050405020304" pitchFamily="18" charset="0"/>
              </a:rPr>
              <a:t>Dân cư châu Á tập trung đông đúc tại các vùng đồng bằng châu thổ màu mỡ.</a:t>
            </a:r>
          </a:p>
        </p:txBody>
      </p:sp>
      <p:pic>
        <p:nvPicPr>
          <p:cNvPr id="40" name="Picture 2">
            <a:extLst>
              <a:ext uri="{FF2B5EF4-FFF2-40B4-BE49-F238E27FC236}">
                <a16:creationId xmlns:a16="http://schemas.microsoft.com/office/drawing/2014/main" xmlns="" id="{BB5C82A7-D2D6-424F-9267-71C3F552C588}"/>
              </a:ext>
            </a:extLst>
          </p:cNvPr>
          <p:cNvPicPr>
            <a:picLocks noChangeAspect="1"/>
          </p:cNvPicPr>
          <p:nvPr/>
        </p:nvPicPr>
        <p:blipFill>
          <a:blip r:embed="rId4"/>
          <a:srcRect/>
          <a:stretch>
            <a:fillRect/>
          </a:stretch>
        </p:blipFill>
        <p:spPr>
          <a:xfrm>
            <a:off x="7287869" y="1854275"/>
            <a:ext cx="1587035" cy="3190019"/>
          </a:xfrm>
          <a:prstGeom prst="rect">
            <a:avLst/>
          </a:prstGeom>
        </p:spPr>
      </p:pic>
      <p:pic>
        <p:nvPicPr>
          <p:cNvPr id="39" name="Picture 6">
            <a:extLst>
              <a:ext uri="{FF2B5EF4-FFF2-40B4-BE49-F238E27FC236}">
                <a16:creationId xmlns:a16="http://schemas.microsoft.com/office/drawing/2014/main" xmlns="" id="{ED1224BF-5261-4DC0-9119-C028008DA649}"/>
              </a:ext>
            </a:extLst>
          </p:cNvPr>
          <p:cNvPicPr>
            <a:picLocks noChangeAspect="1"/>
          </p:cNvPicPr>
          <p:nvPr/>
        </p:nvPicPr>
        <p:blipFill>
          <a:blip r:embed="rId5"/>
          <a:srcRect/>
          <a:stretch>
            <a:fillRect/>
          </a:stretch>
        </p:blipFill>
        <p:spPr>
          <a:xfrm flipH="1">
            <a:off x="0" y="1658571"/>
            <a:ext cx="1587035" cy="3206130"/>
          </a:xfrm>
          <a:prstGeom prst="rect">
            <a:avLst/>
          </a:prstGeom>
        </p:spPr>
      </p:pic>
    </p:spTree>
    <p:extLst>
      <p:ext uri="{BB962C8B-B14F-4D97-AF65-F5344CB8AC3E}">
        <p14:creationId xmlns:p14="http://schemas.microsoft.com/office/powerpoint/2010/main" val="83114732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39"/>
                                        </p:tgtEl>
                                        <p:attrNameLst>
                                          <p:attrName>style.visibility</p:attrName>
                                        </p:attrNameLst>
                                      </p:cBhvr>
                                      <p:to>
                                        <p:strVal val="visible"/>
                                      </p:to>
                                    </p:set>
                                    <p:anim calcmode="lin" valueType="num">
                                      <p:cBhvr additive="base">
                                        <p:cTn id="12" dur="500" fill="hold"/>
                                        <p:tgtEl>
                                          <p:spTgt spid="39"/>
                                        </p:tgtEl>
                                        <p:attrNameLst>
                                          <p:attrName>ppt_x</p:attrName>
                                        </p:attrNameLst>
                                      </p:cBhvr>
                                      <p:tavLst>
                                        <p:tav tm="0">
                                          <p:val>
                                            <p:strVal val="0-#ppt_w/2"/>
                                          </p:val>
                                        </p:tav>
                                        <p:tav tm="100000">
                                          <p:val>
                                            <p:strVal val="#ppt_x"/>
                                          </p:val>
                                        </p:tav>
                                      </p:tavLst>
                                    </p:anim>
                                    <p:anim calcmode="lin" valueType="num">
                                      <p:cBhvr additive="base">
                                        <p:cTn id="13" dur="500" fill="hold"/>
                                        <p:tgtEl>
                                          <p:spTgt spid="39"/>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 presetClass="entr" presetSubtype="2" fill="hold" nodeType="afterEffect">
                                  <p:stCondLst>
                                    <p:cond delay="0"/>
                                  </p:stCondLst>
                                  <p:childTnLst>
                                    <p:set>
                                      <p:cBhvr>
                                        <p:cTn id="16" dur="1" fill="hold">
                                          <p:stCondLst>
                                            <p:cond delay="0"/>
                                          </p:stCondLst>
                                        </p:cTn>
                                        <p:tgtEl>
                                          <p:spTgt spid="40"/>
                                        </p:tgtEl>
                                        <p:attrNameLst>
                                          <p:attrName>style.visibility</p:attrName>
                                        </p:attrNameLst>
                                      </p:cBhvr>
                                      <p:to>
                                        <p:strVal val="visible"/>
                                      </p:to>
                                    </p:set>
                                    <p:anim calcmode="lin" valueType="num">
                                      <p:cBhvr additive="base">
                                        <p:cTn id="17" dur="500" fill="hold"/>
                                        <p:tgtEl>
                                          <p:spTgt spid="40"/>
                                        </p:tgtEl>
                                        <p:attrNameLst>
                                          <p:attrName>ppt_x</p:attrName>
                                        </p:attrNameLst>
                                      </p:cBhvr>
                                      <p:tavLst>
                                        <p:tav tm="0">
                                          <p:val>
                                            <p:strVal val="1+#ppt_w/2"/>
                                          </p:val>
                                        </p:tav>
                                        <p:tav tm="100000">
                                          <p:val>
                                            <p:strVal val="#ppt_x"/>
                                          </p:val>
                                        </p:tav>
                                      </p:tavLst>
                                    </p:anim>
                                    <p:anim calcmode="lin" valueType="num">
                                      <p:cBhvr additive="base">
                                        <p:cTn id="18" dur="500" fill="hold"/>
                                        <p:tgtEl>
                                          <p:spTgt spid="40"/>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41"/>
                                        </p:tgtEl>
                                        <p:attrNameLst>
                                          <p:attrName>style.visibility</p:attrName>
                                        </p:attrNameLst>
                                      </p:cBhvr>
                                      <p:to>
                                        <p:strVal val="visible"/>
                                      </p:to>
                                    </p:set>
                                    <p:anim calcmode="lin" valueType="num">
                                      <p:cBhvr>
                                        <p:cTn id="23" dur="500" fill="hold"/>
                                        <p:tgtEl>
                                          <p:spTgt spid="41"/>
                                        </p:tgtEl>
                                        <p:attrNameLst>
                                          <p:attrName>ppt_w</p:attrName>
                                        </p:attrNameLst>
                                      </p:cBhvr>
                                      <p:tavLst>
                                        <p:tav tm="0">
                                          <p:val>
                                            <p:fltVal val="0"/>
                                          </p:val>
                                        </p:tav>
                                        <p:tav tm="100000">
                                          <p:val>
                                            <p:strVal val="#ppt_w"/>
                                          </p:val>
                                        </p:tav>
                                      </p:tavLst>
                                    </p:anim>
                                    <p:anim calcmode="lin" valueType="num">
                                      <p:cBhvr>
                                        <p:cTn id="24" dur="500" fill="hold"/>
                                        <p:tgtEl>
                                          <p:spTgt spid="41"/>
                                        </p:tgtEl>
                                        <p:attrNameLst>
                                          <p:attrName>ppt_h</p:attrName>
                                        </p:attrNameLst>
                                      </p:cBhvr>
                                      <p:tavLst>
                                        <p:tav tm="0">
                                          <p:val>
                                            <p:fltVal val="0"/>
                                          </p:val>
                                        </p:tav>
                                        <p:tav tm="100000">
                                          <p:val>
                                            <p:strVal val="#ppt_h"/>
                                          </p:val>
                                        </p:tav>
                                      </p:tavLst>
                                    </p:anim>
                                    <p:animEffect transition="in" filter="fade">
                                      <p:cBhvr>
                                        <p:cTn id="25" dur="500"/>
                                        <p:tgtEl>
                                          <p:spTgt spid="41"/>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0" fill="hold" grpId="0" nodeType="clickEffect">
                                  <p:stCondLst>
                                    <p:cond delay="0"/>
                                  </p:stCondLst>
                                  <p:childTnLst>
                                    <p:set>
                                      <p:cBhvr>
                                        <p:cTn id="29" dur="1" fill="hold">
                                          <p:stCondLst>
                                            <p:cond delay="0"/>
                                          </p:stCondLst>
                                        </p:cTn>
                                        <p:tgtEl>
                                          <p:spTgt spid="35"/>
                                        </p:tgtEl>
                                        <p:attrNameLst>
                                          <p:attrName>style.visibility</p:attrName>
                                        </p:attrNameLst>
                                      </p:cBhvr>
                                      <p:to>
                                        <p:strVal val="visible"/>
                                      </p:to>
                                    </p:set>
                                    <p:anim calcmode="lin" valueType="num">
                                      <p:cBhvr>
                                        <p:cTn id="30" dur="500" fill="hold"/>
                                        <p:tgtEl>
                                          <p:spTgt spid="35"/>
                                        </p:tgtEl>
                                        <p:attrNameLst>
                                          <p:attrName>ppt_w</p:attrName>
                                        </p:attrNameLst>
                                      </p:cBhvr>
                                      <p:tavLst>
                                        <p:tav tm="0">
                                          <p:val>
                                            <p:fltVal val="0"/>
                                          </p:val>
                                        </p:tav>
                                        <p:tav tm="100000">
                                          <p:val>
                                            <p:strVal val="#ppt_w"/>
                                          </p:val>
                                        </p:tav>
                                      </p:tavLst>
                                    </p:anim>
                                    <p:anim calcmode="lin" valueType="num">
                                      <p:cBhvr>
                                        <p:cTn id="31" dur="500" fill="hold"/>
                                        <p:tgtEl>
                                          <p:spTgt spid="35"/>
                                        </p:tgtEl>
                                        <p:attrNameLst>
                                          <p:attrName>ppt_h</p:attrName>
                                        </p:attrNameLst>
                                      </p:cBhvr>
                                      <p:tavLst>
                                        <p:tav tm="0">
                                          <p:val>
                                            <p:fltVal val="0"/>
                                          </p:val>
                                        </p:tav>
                                        <p:tav tm="100000">
                                          <p:val>
                                            <p:strVal val="#ppt_h"/>
                                          </p:val>
                                        </p:tav>
                                      </p:tavLst>
                                    </p:anim>
                                    <p:animEffect transition="in" filter="fade">
                                      <p:cBhvr>
                                        <p:cTn id="32" dur="500"/>
                                        <p:tgtEl>
                                          <p:spTgt spid="35"/>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42"/>
                                        </p:tgtEl>
                                        <p:attrNameLst>
                                          <p:attrName>style.visibility</p:attrName>
                                        </p:attrNameLst>
                                      </p:cBhvr>
                                      <p:to>
                                        <p:strVal val="visible"/>
                                      </p:to>
                                    </p:set>
                                    <p:anim calcmode="lin" valueType="num">
                                      <p:cBhvr>
                                        <p:cTn id="37" dur="500" fill="hold"/>
                                        <p:tgtEl>
                                          <p:spTgt spid="42"/>
                                        </p:tgtEl>
                                        <p:attrNameLst>
                                          <p:attrName>ppt_w</p:attrName>
                                        </p:attrNameLst>
                                      </p:cBhvr>
                                      <p:tavLst>
                                        <p:tav tm="0">
                                          <p:val>
                                            <p:fltVal val="0"/>
                                          </p:val>
                                        </p:tav>
                                        <p:tav tm="100000">
                                          <p:val>
                                            <p:strVal val="#ppt_w"/>
                                          </p:val>
                                        </p:tav>
                                      </p:tavLst>
                                    </p:anim>
                                    <p:anim calcmode="lin" valueType="num">
                                      <p:cBhvr>
                                        <p:cTn id="38" dur="500" fill="hold"/>
                                        <p:tgtEl>
                                          <p:spTgt spid="42"/>
                                        </p:tgtEl>
                                        <p:attrNameLst>
                                          <p:attrName>ppt_h</p:attrName>
                                        </p:attrNameLst>
                                      </p:cBhvr>
                                      <p:tavLst>
                                        <p:tav tm="0">
                                          <p:val>
                                            <p:fltVal val="0"/>
                                          </p:val>
                                        </p:tav>
                                        <p:tav tm="100000">
                                          <p:val>
                                            <p:strVal val="#ppt_h"/>
                                          </p:val>
                                        </p:tav>
                                      </p:tavLst>
                                    </p:anim>
                                    <p:animEffect transition="in" filter="fade">
                                      <p:cBhvr>
                                        <p:cTn id="39" dur="500"/>
                                        <p:tgtEl>
                                          <p:spTgt spid="42"/>
                                        </p:tgtEl>
                                      </p:cBhvr>
                                    </p:animEffec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grpId="0" nodeType="clickEffect">
                                  <p:stCondLst>
                                    <p:cond delay="0"/>
                                  </p:stCondLst>
                                  <p:childTnLst>
                                    <p:set>
                                      <p:cBhvr>
                                        <p:cTn id="43" dur="1" fill="hold">
                                          <p:stCondLst>
                                            <p:cond delay="0"/>
                                          </p:stCondLst>
                                        </p:cTn>
                                        <p:tgtEl>
                                          <p:spTgt spid="36"/>
                                        </p:tgtEl>
                                        <p:attrNameLst>
                                          <p:attrName>style.visibility</p:attrName>
                                        </p:attrNameLst>
                                      </p:cBhvr>
                                      <p:to>
                                        <p:strVal val="visible"/>
                                      </p:to>
                                    </p:set>
                                    <p:animEffect transition="in" filter="circle(in)">
                                      <p:cBhvr>
                                        <p:cTn id="44" dur="2000"/>
                                        <p:tgtEl>
                                          <p:spTgt spid="36"/>
                                        </p:tgtEl>
                                      </p:cBhvr>
                                    </p:animEffect>
                                  </p:childTnLst>
                                </p:cTn>
                              </p:par>
                              <p:par>
                                <p:cTn id="45" presetID="14" presetClass="entr" presetSubtype="10" fill="hold" nodeType="withEffect">
                                  <p:stCondLst>
                                    <p:cond delay="0"/>
                                  </p:stCondLst>
                                  <p:childTnLst>
                                    <p:set>
                                      <p:cBhvr>
                                        <p:cTn id="46" dur="1" fill="hold">
                                          <p:stCondLst>
                                            <p:cond delay="0"/>
                                          </p:stCondLst>
                                        </p:cTn>
                                        <p:tgtEl>
                                          <p:spTgt spid="43"/>
                                        </p:tgtEl>
                                        <p:attrNameLst>
                                          <p:attrName>style.visibility</p:attrName>
                                        </p:attrNameLst>
                                      </p:cBhvr>
                                      <p:to>
                                        <p:strVal val="visible"/>
                                      </p:to>
                                    </p:set>
                                    <p:animEffect transition="in" filter="randombar(horizontal)">
                                      <p:cBhvr>
                                        <p:cTn id="4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1" grpId="0" animBg="1"/>
      <p:bldP spid="35" grpId="0"/>
      <p:bldP spid="3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5">
            <a:extLst>
              <a:ext uri="{FF2B5EF4-FFF2-40B4-BE49-F238E27FC236}">
                <a16:creationId xmlns:a16="http://schemas.microsoft.com/office/drawing/2014/main" xmlns="" id="{2F516FB2-330D-40AB-A97C-C69CF95E939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74839"/>
          <a:stretch/>
        </p:blipFill>
        <p:spPr>
          <a:xfrm>
            <a:off x="26550" y="3761140"/>
            <a:ext cx="9117450" cy="1382360"/>
          </a:xfrm>
          <a:prstGeom prst="rect">
            <a:avLst/>
          </a:prstGeom>
        </p:spPr>
      </p:pic>
      <p:pic>
        <p:nvPicPr>
          <p:cNvPr id="36" name="图片 13">
            <a:extLst>
              <a:ext uri="{FF2B5EF4-FFF2-40B4-BE49-F238E27FC236}">
                <a16:creationId xmlns:a16="http://schemas.microsoft.com/office/drawing/2014/main" xmlns="" id="{D6C0A0F3-6A23-4828-9F94-9AB20947AAD6}"/>
              </a:ext>
            </a:extLst>
          </p:cNvPr>
          <p:cNvPicPr>
            <a:picLocks noChangeAspect="1"/>
          </p:cNvPicPr>
          <p:nvPr/>
        </p:nvPicPr>
        <p:blipFill rotWithShape="1">
          <a:blip r:embed="rId3">
            <a:clrChange>
              <a:clrFrom>
                <a:srgbClr val="FFFFFF"/>
              </a:clrFrom>
              <a:clrTo>
                <a:srgbClr val="FFFFFF">
                  <a:alpha val="0"/>
                </a:srgbClr>
              </a:clrTo>
            </a:clrChange>
          </a:blip>
          <a:srcRect r="-1835"/>
          <a:stretch/>
        </p:blipFill>
        <p:spPr>
          <a:xfrm flipH="1">
            <a:off x="7440053" y="139450"/>
            <a:ext cx="1544342" cy="1366569"/>
          </a:xfrm>
          <a:prstGeom prst="rect">
            <a:avLst/>
          </a:prstGeom>
        </p:spPr>
      </p:pic>
      <p:pic>
        <p:nvPicPr>
          <p:cNvPr id="40" name="图片 13">
            <a:extLst>
              <a:ext uri="{FF2B5EF4-FFF2-40B4-BE49-F238E27FC236}">
                <a16:creationId xmlns:a16="http://schemas.microsoft.com/office/drawing/2014/main" xmlns="" id="{9D025DC3-1279-4D82-B022-7DD2EBA7C42F}"/>
              </a:ext>
            </a:extLst>
          </p:cNvPr>
          <p:cNvPicPr>
            <a:picLocks noChangeAspect="1"/>
          </p:cNvPicPr>
          <p:nvPr/>
        </p:nvPicPr>
        <p:blipFill rotWithShape="1">
          <a:blip r:embed="rId3">
            <a:clrChange>
              <a:clrFrom>
                <a:srgbClr val="FFFFFF"/>
              </a:clrFrom>
              <a:clrTo>
                <a:srgbClr val="FFFFFF">
                  <a:alpha val="0"/>
                </a:srgbClr>
              </a:clrTo>
            </a:clrChange>
          </a:blip>
          <a:srcRect r="-1835"/>
          <a:stretch/>
        </p:blipFill>
        <p:spPr>
          <a:xfrm>
            <a:off x="444682" y="337001"/>
            <a:ext cx="1544342" cy="1366569"/>
          </a:xfrm>
          <a:prstGeom prst="rect">
            <a:avLst/>
          </a:prstGeom>
        </p:spPr>
      </p:pic>
      <p:grpSp>
        <p:nvGrpSpPr>
          <p:cNvPr id="5" name="Google Shape;346;p6">
            <a:extLst>
              <a:ext uri="{FF2B5EF4-FFF2-40B4-BE49-F238E27FC236}">
                <a16:creationId xmlns:a16="http://schemas.microsoft.com/office/drawing/2014/main" xmlns="" id="{77786AF1-1725-4A93-B4EB-9D32848D4B62}"/>
              </a:ext>
            </a:extLst>
          </p:cNvPr>
          <p:cNvGrpSpPr/>
          <p:nvPr/>
        </p:nvGrpSpPr>
        <p:grpSpPr>
          <a:xfrm rot="5400000">
            <a:off x="7976980" y="4510614"/>
            <a:ext cx="547356" cy="706096"/>
            <a:chOff x="8495548" y="1440711"/>
            <a:chExt cx="547356" cy="706096"/>
          </a:xfrm>
        </p:grpSpPr>
        <p:sp>
          <p:nvSpPr>
            <p:cNvPr id="6" name="Google Shape;347;p6">
              <a:extLst>
                <a:ext uri="{FF2B5EF4-FFF2-40B4-BE49-F238E27FC236}">
                  <a16:creationId xmlns:a16="http://schemas.microsoft.com/office/drawing/2014/main" xmlns="" id="{11FCEDDB-D6BC-4C96-8887-FA47146CA6DF}"/>
                </a:ext>
              </a:extLst>
            </p:cNvPr>
            <p:cNvSpPr/>
            <p:nvPr/>
          </p:nvSpPr>
          <p:spPr>
            <a:xfrm rot="2851161">
              <a:off x="8622832" y="1874937"/>
              <a:ext cx="216813" cy="102097"/>
            </a:xfrm>
            <a:custGeom>
              <a:avLst/>
              <a:gdLst/>
              <a:ahLst/>
              <a:cxnLst/>
              <a:rect l="l" t="t" r="r" b="b"/>
              <a:pathLst>
                <a:path w="1323" h="623" extrusionOk="0">
                  <a:moveTo>
                    <a:pt x="1009" y="1"/>
                  </a:moveTo>
                  <a:cubicBezTo>
                    <a:pt x="848" y="1"/>
                    <a:pt x="653" y="19"/>
                    <a:pt x="598" y="30"/>
                  </a:cubicBezTo>
                  <a:cubicBezTo>
                    <a:pt x="399" y="66"/>
                    <a:pt x="199" y="156"/>
                    <a:pt x="73" y="301"/>
                  </a:cubicBezTo>
                  <a:cubicBezTo>
                    <a:pt x="36" y="356"/>
                    <a:pt x="0" y="428"/>
                    <a:pt x="0" y="482"/>
                  </a:cubicBezTo>
                  <a:cubicBezTo>
                    <a:pt x="36" y="555"/>
                    <a:pt x="91" y="573"/>
                    <a:pt x="163" y="609"/>
                  </a:cubicBezTo>
                  <a:cubicBezTo>
                    <a:pt x="217" y="618"/>
                    <a:pt x="267" y="623"/>
                    <a:pt x="319" y="623"/>
                  </a:cubicBezTo>
                  <a:cubicBezTo>
                    <a:pt x="371" y="623"/>
                    <a:pt x="426" y="618"/>
                    <a:pt x="489" y="609"/>
                  </a:cubicBezTo>
                  <a:cubicBezTo>
                    <a:pt x="634" y="573"/>
                    <a:pt x="797" y="482"/>
                    <a:pt x="942" y="392"/>
                  </a:cubicBezTo>
                  <a:cubicBezTo>
                    <a:pt x="996" y="356"/>
                    <a:pt x="1322" y="156"/>
                    <a:pt x="1232" y="30"/>
                  </a:cubicBezTo>
                  <a:cubicBezTo>
                    <a:pt x="1203" y="8"/>
                    <a:pt x="1113" y="1"/>
                    <a:pt x="10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348;p6">
              <a:extLst>
                <a:ext uri="{FF2B5EF4-FFF2-40B4-BE49-F238E27FC236}">
                  <a16:creationId xmlns:a16="http://schemas.microsoft.com/office/drawing/2014/main" xmlns="" id="{93AC6B96-34DB-4047-BFFE-66D61E518051}"/>
                </a:ext>
              </a:extLst>
            </p:cNvPr>
            <p:cNvSpPr/>
            <p:nvPr/>
          </p:nvSpPr>
          <p:spPr>
            <a:xfrm rot="2851161">
              <a:off x="8873416" y="1833227"/>
              <a:ext cx="89151" cy="177482"/>
            </a:xfrm>
            <a:custGeom>
              <a:avLst/>
              <a:gdLst/>
              <a:ahLst/>
              <a:cxnLst/>
              <a:rect l="l" t="t" r="r" b="b"/>
              <a:pathLst>
                <a:path w="544" h="1083" extrusionOk="0">
                  <a:moveTo>
                    <a:pt x="343" y="0"/>
                  </a:moveTo>
                  <a:cubicBezTo>
                    <a:pt x="258" y="0"/>
                    <a:pt x="160" y="56"/>
                    <a:pt x="109" y="121"/>
                  </a:cubicBezTo>
                  <a:cubicBezTo>
                    <a:pt x="54" y="211"/>
                    <a:pt x="18" y="356"/>
                    <a:pt x="18" y="465"/>
                  </a:cubicBezTo>
                  <a:cubicBezTo>
                    <a:pt x="18" y="573"/>
                    <a:pt x="0" y="1062"/>
                    <a:pt x="145" y="1080"/>
                  </a:cubicBezTo>
                  <a:cubicBezTo>
                    <a:pt x="151" y="1082"/>
                    <a:pt x="158" y="1083"/>
                    <a:pt x="165" y="1083"/>
                  </a:cubicBezTo>
                  <a:cubicBezTo>
                    <a:pt x="304" y="1083"/>
                    <a:pt x="455" y="732"/>
                    <a:pt x="507" y="646"/>
                  </a:cubicBezTo>
                  <a:cubicBezTo>
                    <a:pt x="525" y="555"/>
                    <a:pt x="543" y="465"/>
                    <a:pt x="543" y="356"/>
                  </a:cubicBezTo>
                  <a:cubicBezTo>
                    <a:pt x="543" y="247"/>
                    <a:pt x="525" y="102"/>
                    <a:pt x="435" y="30"/>
                  </a:cubicBezTo>
                  <a:cubicBezTo>
                    <a:pt x="409" y="9"/>
                    <a:pt x="377" y="0"/>
                    <a:pt x="3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349;p6">
              <a:extLst>
                <a:ext uri="{FF2B5EF4-FFF2-40B4-BE49-F238E27FC236}">
                  <a16:creationId xmlns:a16="http://schemas.microsoft.com/office/drawing/2014/main" xmlns="" id="{8FDF3AE8-FDF2-404D-9680-CA0422D872A1}"/>
                </a:ext>
              </a:extLst>
            </p:cNvPr>
            <p:cNvSpPr/>
            <p:nvPr/>
          </p:nvSpPr>
          <p:spPr>
            <a:xfrm rot="2851161">
              <a:off x="8671546" y="1799587"/>
              <a:ext cx="219763" cy="317764"/>
            </a:xfrm>
            <a:custGeom>
              <a:avLst/>
              <a:gdLst/>
              <a:ahLst/>
              <a:cxnLst/>
              <a:rect l="l" t="t" r="r" b="b"/>
              <a:pathLst>
                <a:path w="1341" h="1939" fill="none" extrusionOk="0">
                  <a:moveTo>
                    <a:pt x="1340" y="1939"/>
                  </a:moveTo>
                  <a:cubicBezTo>
                    <a:pt x="1232" y="1124"/>
                    <a:pt x="706" y="381"/>
                    <a:pt x="0"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350;p6">
              <a:extLst>
                <a:ext uri="{FF2B5EF4-FFF2-40B4-BE49-F238E27FC236}">
                  <a16:creationId xmlns:a16="http://schemas.microsoft.com/office/drawing/2014/main" xmlns="" id="{B54E65F0-54CF-47E6-AE76-47163C114A20}"/>
                </a:ext>
              </a:extLst>
            </p:cNvPr>
            <p:cNvSpPr/>
            <p:nvPr/>
          </p:nvSpPr>
          <p:spPr>
            <a:xfrm rot="2851161">
              <a:off x="8569613" y="1658042"/>
              <a:ext cx="270238" cy="77351"/>
            </a:xfrm>
            <a:custGeom>
              <a:avLst/>
              <a:gdLst/>
              <a:ahLst/>
              <a:cxnLst/>
              <a:rect l="l" t="t" r="r" b="b"/>
              <a:pathLst>
                <a:path w="1649" h="472" fill="none" extrusionOk="0">
                  <a:moveTo>
                    <a:pt x="0" y="327"/>
                  </a:moveTo>
                  <a:cubicBezTo>
                    <a:pt x="181" y="454"/>
                    <a:pt x="381" y="472"/>
                    <a:pt x="598" y="472"/>
                  </a:cubicBezTo>
                  <a:cubicBezTo>
                    <a:pt x="996" y="472"/>
                    <a:pt x="1431" y="327"/>
                    <a:pt x="1648"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51;p6">
              <a:extLst>
                <a:ext uri="{FF2B5EF4-FFF2-40B4-BE49-F238E27FC236}">
                  <a16:creationId xmlns:a16="http://schemas.microsoft.com/office/drawing/2014/main" xmlns="" id="{FBC84D4C-907A-49CE-974C-291DE2D3ED9D}"/>
                </a:ext>
              </a:extLst>
            </p:cNvPr>
            <p:cNvSpPr/>
            <p:nvPr/>
          </p:nvSpPr>
          <p:spPr>
            <a:xfrm rot="2851161">
              <a:off x="8670708" y="1661084"/>
              <a:ext cx="199114" cy="47689"/>
            </a:xfrm>
            <a:custGeom>
              <a:avLst/>
              <a:gdLst/>
              <a:ahLst/>
              <a:cxnLst/>
              <a:rect l="l" t="t" r="r" b="b"/>
              <a:pathLst>
                <a:path w="1215" h="291" fill="none" extrusionOk="0">
                  <a:moveTo>
                    <a:pt x="1" y="0"/>
                  </a:moveTo>
                  <a:cubicBezTo>
                    <a:pt x="363" y="200"/>
                    <a:pt x="798" y="290"/>
                    <a:pt x="1214" y="254"/>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52;p6">
              <a:extLst>
                <a:ext uri="{FF2B5EF4-FFF2-40B4-BE49-F238E27FC236}">
                  <a16:creationId xmlns:a16="http://schemas.microsoft.com/office/drawing/2014/main" xmlns="" id="{B2A58007-1F22-4D2B-AF53-22DE743B8051}"/>
                </a:ext>
              </a:extLst>
            </p:cNvPr>
            <p:cNvSpPr/>
            <p:nvPr/>
          </p:nvSpPr>
          <p:spPr>
            <a:xfrm rot="2851161">
              <a:off x="8881873" y="1602579"/>
              <a:ext cx="41789" cy="207800"/>
            </a:xfrm>
            <a:custGeom>
              <a:avLst/>
              <a:gdLst/>
              <a:ahLst/>
              <a:cxnLst/>
              <a:rect l="l" t="t" r="r" b="b"/>
              <a:pathLst>
                <a:path w="255" h="1268" fill="none" extrusionOk="0">
                  <a:moveTo>
                    <a:pt x="55" y="1268"/>
                  </a:moveTo>
                  <a:cubicBezTo>
                    <a:pt x="91" y="1214"/>
                    <a:pt x="127" y="1177"/>
                    <a:pt x="146" y="1105"/>
                  </a:cubicBezTo>
                  <a:cubicBezTo>
                    <a:pt x="254" y="743"/>
                    <a:pt x="218" y="308"/>
                    <a:pt x="1" y="0"/>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53;p6">
              <a:extLst>
                <a:ext uri="{FF2B5EF4-FFF2-40B4-BE49-F238E27FC236}">
                  <a16:creationId xmlns:a16="http://schemas.microsoft.com/office/drawing/2014/main" xmlns="" id="{CB240263-0B05-40CD-8DBC-3AFCE86E37B1}"/>
                </a:ext>
              </a:extLst>
            </p:cNvPr>
            <p:cNvSpPr/>
            <p:nvPr/>
          </p:nvSpPr>
          <p:spPr>
            <a:xfrm rot="2851161">
              <a:off x="8764335" y="1603002"/>
              <a:ext cx="130776" cy="139626"/>
            </a:xfrm>
            <a:custGeom>
              <a:avLst/>
              <a:gdLst/>
              <a:ahLst/>
              <a:cxnLst/>
              <a:rect l="l" t="t" r="r" b="b"/>
              <a:pathLst>
                <a:path w="798" h="852" fill="none" extrusionOk="0">
                  <a:moveTo>
                    <a:pt x="797" y="852"/>
                  </a:moveTo>
                  <a:cubicBezTo>
                    <a:pt x="634" y="490"/>
                    <a:pt x="362" y="182"/>
                    <a:pt x="0"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54;p6">
              <a:extLst>
                <a:ext uri="{FF2B5EF4-FFF2-40B4-BE49-F238E27FC236}">
                  <a16:creationId xmlns:a16="http://schemas.microsoft.com/office/drawing/2014/main" xmlns="" id="{EF2C77DB-1B62-4303-A91C-94CA1FDEDD27}"/>
                </a:ext>
              </a:extLst>
            </p:cNvPr>
            <p:cNvSpPr/>
            <p:nvPr/>
          </p:nvSpPr>
          <p:spPr>
            <a:xfrm rot="2851161">
              <a:off x="8757392" y="1471752"/>
              <a:ext cx="129629" cy="103244"/>
            </a:xfrm>
            <a:custGeom>
              <a:avLst/>
              <a:gdLst/>
              <a:ahLst/>
              <a:cxnLst/>
              <a:rect l="l" t="t" r="r" b="b"/>
              <a:pathLst>
                <a:path w="791" h="630" extrusionOk="0">
                  <a:moveTo>
                    <a:pt x="465" y="1"/>
                  </a:moveTo>
                  <a:cubicBezTo>
                    <a:pt x="374" y="1"/>
                    <a:pt x="284" y="19"/>
                    <a:pt x="229" y="73"/>
                  </a:cubicBezTo>
                  <a:cubicBezTo>
                    <a:pt x="0" y="270"/>
                    <a:pt x="186" y="629"/>
                    <a:pt x="464" y="629"/>
                  </a:cubicBezTo>
                  <a:cubicBezTo>
                    <a:pt x="494" y="629"/>
                    <a:pt x="524" y="625"/>
                    <a:pt x="555" y="617"/>
                  </a:cubicBezTo>
                  <a:cubicBezTo>
                    <a:pt x="682" y="562"/>
                    <a:pt x="791" y="417"/>
                    <a:pt x="773" y="273"/>
                  </a:cubicBezTo>
                  <a:cubicBezTo>
                    <a:pt x="755" y="110"/>
                    <a:pt x="610" y="1"/>
                    <a:pt x="4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55;p6">
              <a:extLst>
                <a:ext uri="{FF2B5EF4-FFF2-40B4-BE49-F238E27FC236}">
                  <a16:creationId xmlns:a16="http://schemas.microsoft.com/office/drawing/2014/main" xmlns="" id="{CA6DFE31-EB4E-43BA-AC66-6FE6ACA05445}"/>
                </a:ext>
              </a:extLst>
            </p:cNvPr>
            <p:cNvSpPr/>
            <p:nvPr/>
          </p:nvSpPr>
          <p:spPr>
            <a:xfrm rot="2851161">
              <a:off x="8904120" y="1517172"/>
              <a:ext cx="121599" cy="100131"/>
            </a:xfrm>
            <a:custGeom>
              <a:avLst/>
              <a:gdLst/>
              <a:ahLst/>
              <a:cxnLst/>
              <a:rect l="l" t="t" r="r" b="b"/>
              <a:pathLst>
                <a:path w="742" h="611" extrusionOk="0">
                  <a:moveTo>
                    <a:pt x="415" y="0"/>
                  </a:moveTo>
                  <a:cubicBezTo>
                    <a:pt x="343" y="0"/>
                    <a:pt x="252" y="18"/>
                    <a:pt x="180" y="73"/>
                  </a:cubicBezTo>
                  <a:cubicBezTo>
                    <a:pt x="1" y="268"/>
                    <a:pt x="174" y="611"/>
                    <a:pt x="422" y="611"/>
                  </a:cubicBezTo>
                  <a:cubicBezTo>
                    <a:pt x="449" y="611"/>
                    <a:pt x="477" y="607"/>
                    <a:pt x="506" y="598"/>
                  </a:cubicBezTo>
                  <a:cubicBezTo>
                    <a:pt x="651" y="543"/>
                    <a:pt x="741" y="417"/>
                    <a:pt x="705" y="272"/>
                  </a:cubicBezTo>
                  <a:cubicBezTo>
                    <a:pt x="687" y="145"/>
                    <a:pt x="560" y="18"/>
                    <a:pt x="4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56;p6">
              <a:extLst>
                <a:ext uri="{FF2B5EF4-FFF2-40B4-BE49-F238E27FC236}">
                  <a16:creationId xmlns:a16="http://schemas.microsoft.com/office/drawing/2014/main" xmlns="" id="{2C63F8F3-BEE2-4B15-87EE-71778AFE43CA}"/>
                </a:ext>
              </a:extLst>
            </p:cNvPr>
            <p:cNvSpPr/>
            <p:nvPr/>
          </p:nvSpPr>
          <p:spPr>
            <a:xfrm rot="2851161">
              <a:off x="8650060" y="1498039"/>
              <a:ext cx="121271" cy="97345"/>
            </a:xfrm>
            <a:custGeom>
              <a:avLst/>
              <a:gdLst/>
              <a:ahLst/>
              <a:cxnLst/>
              <a:rect l="l" t="t" r="r" b="b"/>
              <a:pathLst>
                <a:path w="740" h="594" extrusionOk="0">
                  <a:moveTo>
                    <a:pt x="414" y="1"/>
                  </a:moveTo>
                  <a:cubicBezTo>
                    <a:pt x="359" y="1"/>
                    <a:pt x="269" y="19"/>
                    <a:pt x="196" y="73"/>
                  </a:cubicBezTo>
                  <a:cubicBezTo>
                    <a:pt x="1" y="252"/>
                    <a:pt x="172" y="593"/>
                    <a:pt x="433" y="593"/>
                  </a:cubicBezTo>
                  <a:cubicBezTo>
                    <a:pt x="462" y="593"/>
                    <a:pt x="492" y="589"/>
                    <a:pt x="522" y="580"/>
                  </a:cubicBezTo>
                  <a:cubicBezTo>
                    <a:pt x="649" y="544"/>
                    <a:pt x="740" y="399"/>
                    <a:pt x="721" y="272"/>
                  </a:cubicBezTo>
                  <a:cubicBezTo>
                    <a:pt x="685" y="127"/>
                    <a:pt x="558" y="19"/>
                    <a:pt x="4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57;p6">
              <a:extLst>
                <a:ext uri="{FF2B5EF4-FFF2-40B4-BE49-F238E27FC236}">
                  <a16:creationId xmlns:a16="http://schemas.microsoft.com/office/drawing/2014/main" xmlns="" id="{BAA6120E-5ED8-4108-A6E9-3E05FE326777}"/>
                </a:ext>
              </a:extLst>
            </p:cNvPr>
            <p:cNvSpPr/>
            <p:nvPr/>
          </p:nvSpPr>
          <p:spPr>
            <a:xfrm rot="2851161">
              <a:off x="8513263" y="1492826"/>
              <a:ext cx="138806" cy="109144"/>
            </a:xfrm>
            <a:custGeom>
              <a:avLst/>
              <a:gdLst/>
              <a:ahLst/>
              <a:cxnLst/>
              <a:rect l="l" t="t" r="r" b="b"/>
              <a:pathLst>
                <a:path w="847" h="666" extrusionOk="0">
                  <a:moveTo>
                    <a:pt x="484" y="1"/>
                  </a:moveTo>
                  <a:cubicBezTo>
                    <a:pt x="394" y="1"/>
                    <a:pt x="303" y="19"/>
                    <a:pt x="231" y="73"/>
                  </a:cubicBezTo>
                  <a:cubicBezTo>
                    <a:pt x="1" y="287"/>
                    <a:pt x="203" y="665"/>
                    <a:pt x="500" y="665"/>
                  </a:cubicBezTo>
                  <a:cubicBezTo>
                    <a:pt x="530" y="665"/>
                    <a:pt x="561" y="661"/>
                    <a:pt x="593" y="653"/>
                  </a:cubicBezTo>
                  <a:cubicBezTo>
                    <a:pt x="756" y="617"/>
                    <a:pt x="847" y="454"/>
                    <a:pt x="829" y="291"/>
                  </a:cubicBezTo>
                  <a:cubicBezTo>
                    <a:pt x="792" y="128"/>
                    <a:pt x="647" y="19"/>
                    <a:pt x="4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 name="Google Shape;324;p6">
            <a:extLst>
              <a:ext uri="{FF2B5EF4-FFF2-40B4-BE49-F238E27FC236}">
                <a16:creationId xmlns:a16="http://schemas.microsoft.com/office/drawing/2014/main" xmlns="" id="{2EA91C68-B32D-4104-B418-56F32CC03C0D}"/>
              </a:ext>
            </a:extLst>
          </p:cNvPr>
          <p:cNvGrpSpPr/>
          <p:nvPr/>
        </p:nvGrpSpPr>
        <p:grpSpPr>
          <a:xfrm rot="-7635502">
            <a:off x="-40669" y="119907"/>
            <a:ext cx="629457" cy="661901"/>
            <a:chOff x="782176" y="-1158311"/>
            <a:chExt cx="629467" cy="661912"/>
          </a:xfrm>
        </p:grpSpPr>
        <p:sp>
          <p:nvSpPr>
            <p:cNvPr id="18" name="Google Shape;325;p6">
              <a:extLst>
                <a:ext uri="{FF2B5EF4-FFF2-40B4-BE49-F238E27FC236}">
                  <a16:creationId xmlns:a16="http://schemas.microsoft.com/office/drawing/2014/main" xmlns="" id="{35633BF4-6169-4D95-BBD3-86CE37979ACF}"/>
                </a:ext>
              </a:extLst>
            </p:cNvPr>
            <p:cNvSpPr/>
            <p:nvPr/>
          </p:nvSpPr>
          <p:spPr>
            <a:xfrm>
              <a:off x="782176" y="-1158311"/>
              <a:ext cx="196164" cy="145525"/>
            </a:xfrm>
            <a:custGeom>
              <a:avLst/>
              <a:gdLst/>
              <a:ahLst/>
              <a:cxnLst/>
              <a:rect l="l" t="t" r="r" b="b"/>
              <a:pathLst>
                <a:path w="1197" h="888" extrusionOk="0">
                  <a:moveTo>
                    <a:pt x="218" y="0"/>
                  </a:moveTo>
                  <a:cubicBezTo>
                    <a:pt x="164" y="0"/>
                    <a:pt x="128" y="18"/>
                    <a:pt x="73" y="55"/>
                  </a:cubicBezTo>
                  <a:cubicBezTo>
                    <a:pt x="37" y="91"/>
                    <a:pt x="1" y="145"/>
                    <a:pt x="1" y="218"/>
                  </a:cubicBezTo>
                  <a:cubicBezTo>
                    <a:pt x="1" y="326"/>
                    <a:pt x="73" y="435"/>
                    <a:pt x="200" y="525"/>
                  </a:cubicBezTo>
                  <a:cubicBezTo>
                    <a:pt x="291" y="598"/>
                    <a:pt x="417" y="634"/>
                    <a:pt x="526" y="688"/>
                  </a:cubicBezTo>
                  <a:cubicBezTo>
                    <a:pt x="743" y="761"/>
                    <a:pt x="961" y="815"/>
                    <a:pt x="1160" y="888"/>
                  </a:cubicBezTo>
                  <a:cubicBezTo>
                    <a:pt x="1196" y="888"/>
                    <a:pt x="1106" y="707"/>
                    <a:pt x="1069" y="688"/>
                  </a:cubicBezTo>
                  <a:cubicBezTo>
                    <a:pt x="1033" y="616"/>
                    <a:pt x="979" y="544"/>
                    <a:pt x="924" y="489"/>
                  </a:cubicBezTo>
                  <a:cubicBezTo>
                    <a:pt x="780" y="344"/>
                    <a:pt x="671" y="236"/>
                    <a:pt x="508" y="127"/>
                  </a:cubicBezTo>
                  <a:cubicBezTo>
                    <a:pt x="417" y="55"/>
                    <a:pt x="327" y="0"/>
                    <a:pt x="2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26;p6">
              <a:extLst>
                <a:ext uri="{FF2B5EF4-FFF2-40B4-BE49-F238E27FC236}">
                  <a16:creationId xmlns:a16="http://schemas.microsoft.com/office/drawing/2014/main" xmlns="" id="{224D508A-DEC2-4A9B-8349-CE37CB1EA0EC}"/>
                </a:ext>
              </a:extLst>
            </p:cNvPr>
            <p:cNvSpPr/>
            <p:nvPr/>
          </p:nvSpPr>
          <p:spPr>
            <a:xfrm>
              <a:off x="1055202" y="-1147331"/>
              <a:ext cx="71452" cy="227793"/>
            </a:xfrm>
            <a:custGeom>
              <a:avLst/>
              <a:gdLst/>
              <a:ahLst/>
              <a:cxnLst/>
              <a:rect l="l" t="t" r="r" b="b"/>
              <a:pathLst>
                <a:path w="436" h="1390" extrusionOk="0">
                  <a:moveTo>
                    <a:pt x="196" y="1"/>
                  </a:moveTo>
                  <a:cubicBezTo>
                    <a:pt x="184" y="1"/>
                    <a:pt x="174" y="2"/>
                    <a:pt x="164" y="6"/>
                  </a:cubicBezTo>
                  <a:cubicBezTo>
                    <a:pt x="73" y="60"/>
                    <a:pt x="19" y="169"/>
                    <a:pt x="19" y="259"/>
                  </a:cubicBezTo>
                  <a:cubicBezTo>
                    <a:pt x="1" y="477"/>
                    <a:pt x="19" y="712"/>
                    <a:pt x="73" y="911"/>
                  </a:cubicBezTo>
                  <a:cubicBezTo>
                    <a:pt x="90" y="962"/>
                    <a:pt x="170" y="1389"/>
                    <a:pt x="254" y="1389"/>
                  </a:cubicBezTo>
                  <a:cubicBezTo>
                    <a:pt x="260" y="1389"/>
                    <a:pt x="266" y="1387"/>
                    <a:pt x="273" y="1382"/>
                  </a:cubicBezTo>
                  <a:cubicBezTo>
                    <a:pt x="291" y="1382"/>
                    <a:pt x="309" y="1346"/>
                    <a:pt x="309" y="1291"/>
                  </a:cubicBezTo>
                  <a:cubicBezTo>
                    <a:pt x="363" y="1110"/>
                    <a:pt x="381" y="911"/>
                    <a:pt x="399" y="712"/>
                  </a:cubicBezTo>
                  <a:cubicBezTo>
                    <a:pt x="436" y="567"/>
                    <a:pt x="436" y="440"/>
                    <a:pt x="436" y="295"/>
                  </a:cubicBezTo>
                  <a:cubicBezTo>
                    <a:pt x="436" y="205"/>
                    <a:pt x="399" y="151"/>
                    <a:pt x="363" y="78"/>
                  </a:cubicBezTo>
                  <a:cubicBezTo>
                    <a:pt x="318" y="33"/>
                    <a:pt x="249" y="1"/>
                    <a:pt x="1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27;p6">
              <a:extLst>
                <a:ext uri="{FF2B5EF4-FFF2-40B4-BE49-F238E27FC236}">
                  <a16:creationId xmlns:a16="http://schemas.microsoft.com/office/drawing/2014/main" xmlns="" id="{28DB6758-CC2D-4D23-8F19-C97F339C30C4}"/>
                </a:ext>
              </a:extLst>
            </p:cNvPr>
            <p:cNvSpPr/>
            <p:nvPr/>
          </p:nvSpPr>
          <p:spPr>
            <a:xfrm>
              <a:off x="1203679" y="-974273"/>
              <a:ext cx="107014" cy="211077"/>
            </a:xfrm>
            <a:custGeom>
              <a:avLst/>
              <a:gdLst/>
              <a:ahLst/>
              <a:cxnLst/>
              <a:rect l="l" t="t" r="r" b="b"/>
              <a:pathLst>
                <a:path w="653" h="1288" extrusionOk="0">
                  <a:moveTo>
                    <a:pt x="399" y="0"/>
                  </a:moveTo>
                  <a:cubicBezTo>
                    <a:pt x="272" y="18"/>
                    <a:pt x="182" y="145"/>
                    <a:pt x="127" y="290"/>
                  </a:cubicBezTo>
                  <a:cubicBezTo>
                    <a:pt x="37" y="507"/>
                    <a:pt x="0" y="761"/>
                    <a:pt x="0" y="1014"/>
                  </a:cubicBezTo>
                  <a:cubicBezTo>
                    <a:pt x="0" y="1069"/>
                    <a:pt x="0" y="1268"/>
                    <a:pt x="91" y="1286"/>
                  </a:cubicBezTo>
                  <a:cubicBezTo>
                    <a:pt x="96" y="1287"/>
                    <a:pt x="100" y="1287"/>
                    <a:pt x="105" y="1287"/>
                  </a:cubicBezTo>
                  <a:cubicBezTo>
                    <a:pt x="189" y="1287"/>
                    <a:pt x="256" y="1137"/>
                    <a:pt x="290" y="1069"/>
                  </a:cubicBezTo>
                  <a:cubicBezTo>
                    <a:pt x="345" y="960"/>
                    <a:pt x="399" y="869"/>
                    <a:pt x="453" y="779"/>
                  </a:cubicBezTo>
                  <a:cubicBezTo>
                    <a:pt x="526" y="670"/>
                    <a:pt x="580" y="561"/>
                    <a:pt x="616" y="435"/>
                  </a:cubicBezTo>
                  <a:cubicBezTo>
                    <a:pt x="652" y="326"/>
                    <a:pt x="652" y="199"/>
                    <a:pt x="580" y="91"/>
                  </a:cubicBezTo>
                  <a:lnTo>
                    <a:pt x="526" y="18"/>
                  </a:lnTo>
                  <a:cubicBezTo>
                    <a:pt x="489" y="0"/>
                    <a:pt x="453" y="0"/>
                    <a:pt x="3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28;p6">
              <a:extLst>
                <a:ext uri="{FF2B5EF4-FFF2-40B4-BE49-F238E27FC236}">
                  <a16:creationId xmlns:a16="http://schemas.microsoft.com/office/drawing/2014/main" xmlns="" id="{C46C735B-5ADE-42F6-9845-C6A7110C5B46}"/>
                </a:ext>
              </a:extLst>
            </p:cNvPr>
            <p:cNvSpPr/>
            <p:nvPr/>
          </p:nvSpPr>
          <p:spPr>
            <a:xfrm>
              <a:off x="906890" y="-920029"/>
              <a:ext cx="205014" cy="70468"/>
            </a:xfrm>
            <a:custGeom>
              <a:avLst/>
              <a:gdLst/>
              <a:ahLst/>
              <a:cxnLst/>
              <a:rect l="l" t="t" r="r" b="b"/>
              <a:pathLst>
                <a:path w="1251" h="430" extrusionOk="0">
                  <a:moveTo>
                    <a:pt x="490" y="1"/>
                  </a:moveTo>
                  <a:cubicBezTo>
                    <a:pt x="410" y="1"/>
                    <a:pt x="330" y="9"/>
                    <a:pt x="254" y="31"/>
                  </a:cubicBezTo>
                  <a:cubicBezTo>
                    <a:pt x="182" y="49"/>
                    <a:pt x="109" y="67"/>
                    <a:pt x="55" y="122"/>
                  </a:cubicBezTo>
                  <a:cubicBezTo>
                    <a:pt x="19" y="158"/>
                    <a:pt x="0" y="230"/>
                    <a:pt x="19" y="303"/>
                  </a:cubicBezTo>
                  <a:cubicBezTo>
                    <a:pt x="37" y="339"/>
                    <a:pt x="73" y="357"/>
                    <a:pt x="109" y="393"/>
                  </a:cubicBezTo>
                  <a:cubicBezTo>
                    <a:pt x="163" y="421"/>
                    <a:pt x="231" y="430"/>
                    <a:pt x="304" y="430"/>
                  </a:cubicBezTo>
                  <a:cubicBezTo>
                    <a:pt x="376" y="430"/>
                    <a:pt x="453" y="421"/>
                    <a:pt x="526" y="412"/>
                  </a:cubicBezTo>
                  <a:cubicBezTo>
                    <a:pt x="652" y="357"/>
                    <a:pt x="815" y="321"/>
                    <a:pt x="924" y="249"/>
                  </a:cubicBezTo>
                  <a:cubicBezTo>
                    <a:pt x="997" y="230"/>
                    <a:pt x="1250" y="140"/>
                    <a:pt x="1033" y="86"/>
                  </a:cubicBezTo>
                  <a:cubicBezTo>
                    <a:pt x="868" y="48"/>
                    <a:pt x="677" y="1"/>
                    <a:pt x="4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29;p6">
              <a:extLst>
                <a:ext uri="{FF2B5EF4-FFF2-40B4-BE49-F238E27FC236}">
                  <a16:creationId xmlns:a16="http://schemas.microsoft.com/office/drawing/2014/main" xmlns="" id="{01A5711D-E4A3-4B7E-8FB6-F678D42F7C6A}"/>
                </a:ext>
              </a:extLst>
            </p:cNvPr>
            <p:cNvSpPr/>
            <p:nvPr/>
          </p:nvSpPr>
          <p:spPr>
            <a:xfrm>
              <a:off x="1022590" y="-779747"/>
              <a:ext cx="184201" cy="75713"/>
            </a:xfrm>
            <a:custGeom>
              <a:avLst/>
              <a:gdLst/>
              <a:ahLst/>
              <a:cxnLst/>
              <a:rect l="l" t="t" r="r" b="b"/>
              <a:pathLst>
                <a:path w="1124" h="462" extrusionOk="0">
                  <a:moveTo>
                    <a:pt x="595" y="1"/>
                  </a:moveTo>
                  <a:cubicBezTo>
                    <a:pt x="488" y="1"/>
                    <a:pt x="380" y="14"/>
                    <a:pt x="291" y="26"/>
                  </a:cubicBezTo>
                  <a:cubicBezTo>
                    <a:pt x="218" y="44"/>
                    <a:pt x="128" y="81"/>
                    <a:pt x="91" y="117"/>
                  </a:cubicBezTo>
                  <a:cubicBezTo>
                    <a:pt x="37" y="171"/>
                    <a:pt x="1" y="226"/>
                    <a:pt x="19" y="298"/>
                  </a:cubicBezTo>
                  <a:cubicBezTo>
                    <a:pt x="19" y="370"/>
                    <a:pt x="91" y="407"/>
                    <a:pt x="146" y="443"/>
                  </a:cubicBezTo>
                  <a:cubicBezTo>
                    <a:pt x="218" y="461"/>
                    <a:pt x="291" y="461"/>
                    <a:pt x="363" y="461"/>
                  </a:cubicBezTo>
                  <a:cubicBezTo>
                    <a:pt x="490" y="443"/>
                    <a:pt x="1124" y="316"/>
                    <a:pt x="1105" y="135"/>
                  </a:cubicBezTo>
                  <a:cubicBezTo>
                    <a:pt x="1105" y="81"/>
                    <a:pt x="779" y="8"/>
                    <a:pt x="725" y="8"/>
                  </a:cubicBezTo>
                  <a:cubicBezTo>
                    <a:pt x="683" y="3"/>
                    <a:pt x="639" y="1"/>
                    <a:pt x="5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30;p6">
              <a:extLst>
                <a:ext uri="{FF2B5EF4-FFF2-40B4-BE49-F238E27FC236}">
                  <a16:creationId xmlns:a16="http://schemas.microsoft.com/office/drawing/2014/main" xmlns="" id="{8402756D-F318-48A2-A8D8-D4CAC9FB310C}"/>
                </a:ext>
              </a:extLst>
            </p:cNvPr>
            <p:cNvSpPr/>
            <p:nvPr/>
          </p:nvSpPr>
          <p:spPr>
            <a:xfrm>
              <a:off x="1105678" y="-647823"/>
              <a:ext cx="193051" cy="78499"/>
            </a:xfrm>
            <a:custGeom>
              <a:avLst/>
              <a:gdLst/>
              <a:ahLst/>
              <a:cxnLst/>
              <a:rect l="l" t="t" r="r" b="b"/>
              <a:pathLst>
                <a:path w="1178" h="479" extrusionOk="0">
                  <a:moveTo>
                    <a:pt x="399" y="0"/>
                  </a:moveTo>
                  <a:cubicBezTo>
                    <a:pt x="327" y="0"/>
                    <a:pt x="236" y="18"/>
                    <a:pt x="164" y="36"/>
                  </a:cubicBezTo>
                  <a:cubicBezTo>
                    <a:pt x="91" y="91"/>
                    <a:pt x="37" y="145"/>
                    <a:pt x="37" y="217"/>
                  </a:cubicBezTo>
                  <a:cubicBezTo>
                    <a:pt x="1" y="326"/>
                    <a:pt x="128" y="453"/>
                    <a:pt x="236" y="471"/>
                  </a:cubicBezTo>
                  <a:cubicBezTo>
                    <a:pt x="268" y="476"/>
                    <a:pt x="300" y="478"/>
                    <a:pt x="332" y="478"/>
                  </a:cubicBezTo>
                  <a:cubicBezTo>
                    <a:pt x="410" y="478"/>
                    <a:pt x="491" y="466"/>
                    <a:pt x="580" y="453"/>
                  </a:cubicBezTo>
                  <a:cubicBezTo>
                    <a:pt x="707" y="399"/>
                    <a:pt x="888" y="399"/>
                    <a:pt x="1033" y="362"/>
                  </a:cubicBezTo>
                  <a:cubicBezTo>
                    <a:pt x="1178" y="308"/>
                    <a:pt x="1069" y="217"/>
                    <a:pt x="961" y="181"/>
                  </a:cubicBezTo>
                  <a:cubicBezTo>
                    <a:pt x="780" y="91"/>
                    <a:pt x="598" y="18"/>
                    <a:pt x="3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31;p6">
              <a:extLst>
                <a:ext uri="{FF2B5EF4-FFF2-40B4-BE49-F238E27FC236}">
                  <a16:creationId xmlns:a16="http://schemas.microsoft.com/office/drawing/2014/main" xmlns="" id="{9F4760E9-74E2-44DB-8FD2-84A5AFBD8986}"/>
                </a:ext>
              </a:extLst>
            </p:cNvPr>
            <p:cNvSpPr/>
            <p:nvPr/>
          </p:nvSpPr>
          <p:spPr>
            <a:xfrm>
              <a:off x="1280867" y="-760737"/>
              <a:ext cx="130776" cy="153228"/>
            </a:xfrm>
            <a:custGeom>
              <a:avLst/>
              <a:gdLst/>
              <a:ahLst/>
              <a:cxnLst/>
              <a:rect l="l" t="t" r="r" b="b"/>
              <a:pathLst>
                <a:path w="798" h="935" extrusionOk="0">
                  <a:moveTo>
                    <a:pt x="544" y="1"/>
                  </a:moveTo>
                  <a:cubicBezTo>
                    <a:pt x="381" y="19"/>
                    <a:pt x="272" y="182"/>
                    <a:pt x="199" y="327"/>
                  </a:cubicBezTo>
                  <a:cubicBezTo>
                    <a:pt x="127" y="436"/>
                    <a:pt x="0" y="707"/>
                    <a:pt x="55" y="852"/>
                  </a:cubicBezTo>
                  <a:cubicBezTo>
                    <a:pt x="65" y="912"/>
                    <a:pt x="91" y="935"/>
                    <a:pt x="126" y="935"/>
                  </a:cubicBezTo>
                  <a:cubicBezTo>
                    <a:pt x="218" y="935"/>
                    <a:pt x="369" y="778"/>
                    <a:pt x="435" y="725"/>
                  </a:cubicBezTo>
                  <a:cubicBezTo>
                    <a:pt x="544" y="653"/>
                    <a:pt x="634" y="599"/>
                    <a:pt x="707" y="472"/>
                  </a:cubicBezTo>
                  <a:cubicBezTo>
                    <a:pt x="779" y="363"/>
                    <a:pt x="797" y="236"/>
                    <a:pt x="743" y="110"/>
                  </a:cubicBezTo>
                  <a:cubicBezTo>
                    <a:pt x="725" y="73"/>
                    <a:pt x="670" y="19"/>
                    <a:pt x="6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32;p6">
              <a:extLst>
                <a:ext uri="{FF2B5EF4-FFF2-40B4-BE49-F238E27FC236}">
                  <a16:creationId xmlns:a16="http://schemas.microsoft.com/office/drawing/2014/main" xmlns="" id="{CBE35386-4F82-4CC7-87FF-04AC1714F2B4}"/>
                </a:ext>
              </a:extLst>
            </p:cNvPr>
            <p:cNvSpPr/>
            <p:nvPr/>
          </p:nvSpPr>
          <p:spPr>
            <a:xfrm>
              <a:off x="954415" y="-1024748"/>
              <a:ext cx="359225" cy="528349"/>
            </a:xfrm>
            <a:custGeom>
              <a:avLst/>
              <a:gdLst/>
              <a:ahLst/>
              <a:cxnLst/>
              <a:rect l="l" t="t" r="r" b="b"/>
              <a:pathLst>
                <a:path w="2192" h="3224" fill="none" extrusionOk="0">
                  <a:moveTo>
                    <a:pt x="2191" y="3224"/>
                  </a:moveTo>
                  <a:cubicBezTo>
                    <a:pt x="1884" y="1938"/>
                    <a:pt x="1087" y="779"/>
                    <a:pt x="0" y="0"/>
                  </a:cubicBezTo>
                </a:path>
              </a:pathLst>
            </a:custGeom>
            <a:noFill/>
            <a:ln w="27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333;p6">
            <a:extLst>
              <a:ext uri="{FF2B5EF4-FFF2-40B4-BE49-F238E27FC236}">
                <a16:creationId xmlns:a16="http://schemas.microsoft.com/office/drawing/2014/main" xmlns="" id="{8D2A44BA-7BC6-4CC1-91D7-183AE33B006C}"/>
              </a:ext>
            </a:extLst>
          </p:cNvPr>
          <p:cNvGrpSpPr/>
          <p:nvPr/>
        </p:nvGrpSpPr>
        <p:grpSpPr>
          <a:xfrm rot="-786892">
            <a:off x="8663110" y="3324759"/>
            <a:ext cx="510643" cy="738267"/>
            <a:chOff x="8499282" y="3580082"/>
            <a:chExt cx="510652" cy="738280"/>
          </a:xfrm>
        </p:grpSpPr>
        <p:sp>
          <p:nvSpPr>
            <p:cNvPr id="27" name="Google Shape;334;p6">
              <a:extLst>
                <a:ext uri="{FF2B5EF4-FFF2-40B4-BE49-F238E27FC236}">
                  <a16:creationId xmlns:a16="http://schemas.microsoft.com/office/drawing/2014/main" xmlns="" id="{5DD97876-AC66-4082-9478-8FC5D0CCE4D6}"/>
                </a:ext>
              </a:extLst>
            </p:cNvPr>
            <p:cNvSpPr/>
            <p:nvPr/>
          </p:nvSpPr>
          <p:spPr>
            <a:xfrm>
              <a:off x="8831634" y="3580082"/>
              <a:ext cx="89315" cy="213208"/>
            </a:xfrm>
            <a:custGeom>
              <a:avLst/>
              <a:gdLst/>
              <a:ahLst/>
              <a:cxnLst/>
              <a:rect l="l" t="t" r="r" b="b"/>
              <a:pathLst>
                <a:path w="545" h="1301" extrusionOk="0">
                  <a:moveTo>
                    <a:pt x="327" y="0"/>
                  </a:moveTo>
                  <a:cubicBezTo>
                    <a:pt x="295" y="0"/>
                    <a:pt x="263" y="5"/>
                    <a:pt x="236" y="14"/>
                  </a:cubicBezTo>
                  <a:cubicBezTo>
                    <a:pt x="109" y="68"/>
                    <a:pt x="55" y="177"/>
                    <a:pt x="19" y="285"/>
                  </a:cubicBezTo>
                  <a:cubicBezTo>
                    <a:pt x="1" y="394"/>
                    <a:pt x="1" y="539"/>
                    <a:pt x="19" y="647"/>
                  </a:cubicBezTo>
                  <a:cubicBezTo>
                    <a:pt x="55" y="865"/>
                    <a:pt x="73" y="1082"/>
                    <a:pt x="91" y="1299"/>
                  </a:cubicBezTo>
                  <a:cubicBezTo>
                    <a:pt x="91" y="1300"/>
                    <a:pt x="92" y="1301"/>
                    <a:pt x="93" y="1301"/>
                  </a:cubicBezTo>
                  <a:cubicBezTo>
                    <a:pt x="108" y="1301"/>
                    <a:pt x="236" y="1172"/>
                    <a:pt x="236" y="1155"/>
                  </a:cubicBezTo>
                  <a:cubicBezTo>
                    <a:pt x="272" y="1082"/>
                    <a:pt x="327" y="992"/>
                    <a:pt x="363" y="919"/>
                  </a:cubicBezTo>
                  <a:cubicBezTo>
                    <a:pt x="417" y="792"/>
                    <a:pt x="453" y="611"/>
                    <a:pt x="508" y="448"/>
                  </a:cubicBezTo>
                  <a:cubicBezTo>
                    <a:pt x="526" y="340"/>
                    <a:pt x="544" y="213"/>
                    <a:pt x="508" y="122"/>
                  </a:cubicBezTo>
                  <a:cubicBezTo>
                    <a:pt x="472" y="86"/>
                    <a:pt x="453" y="32"/>
                    <a:pt x="417" y="14"/>
                  </a:cubicBezTo>
                  <a:cubicBezTo>
                    <a:pt x="390" y="5"/>
                    <a:pt x="358" y="0"/>
                    <a:pt x="3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35;p6">
              <a:extLst>
                <a:ext uri="{FF2B5EF4-FFF2-40B4-BE49-F238E27FC236}">
                  <a16:creationId xmlns:a16="http://schemas.microsoft.com/office/drawing/2014/main" xmlns="" id="{D3B86FC2-AF88-4EFA-B9B2-BBF2AF86A594}"/>
                </a:ext>
              </a:extLst>
            </p:cNvPr>
            <p:cNvSpPr/>
            <p:nvPr/>
          </p:nvSpPr>
          <p:spPr>
            <a:xfrm>
              <a:off x="8784108" y="3838194"/>
              <a:ext cx="225827" cy="119469"/>
            </a:xfrm>
            <a:custGeom>
              <a:avLst/>
              <a:gdLst/>
              <a:ahLst/>
              <a:cxnLst/>
              <a:rect l="l" t="t" r="r" b="b"/>
              <a:pathLst>
                <a:path w="1378" h="729" extrusionOk="0">
                  <a:moveTo>
                    <a:pt x="1212" y="1"/>
                  </a:moveTo>
                  <a:cubicBezTo>
                    <a:pt x="1165" y="1"/>
                    <a:pt x="1115" y="14"/>
                    <a:pt x="1069" y="32"/>
                  </a:cubicBezTo>
                  <a:cubicBezTo>
                    <a:pt x="852" y="87"/>
                    <a:pt x="653" y="177"/>
                    <a:pt x="454" y="340"/>
                  </a:cubicBezTo>
                  <a:cubicBezTo>
                    <a:pt x="399" y="376"/>
                    <a:pt x="1" y="666"/>
                    <a:pt x="92" y="720"/>
                  </a:cubicBezTo>
                  <a:cubicBezTo>
                    <a:pt x="98" y="726"/>
                    <a:pt x="108" y="728"/>
                    <a:pt x="120" y="728"/>
                  </a:cubicBezTo>
                  <a:cubicBezTo>
                    <a:pt x="144" y="728"/>
                    <a:pt x="176" y="720"/>
                    <a:pt x="200" y="720"/>
                  </a:cubicBezTo>
                  <a:cubicBezTo>
                    <a:pt x="399" y="684"/>
                    <a:pt x="580" y="612"/>
                    <a:pt x="798" y="557"/>
                  </a:cubicBezTo>
                  <a:cubicBezTo>
                    <a:pt x="925" y="521"/>
                    <a:pt x="1069" y="503"/>
                    <a:pt x="1178" y="431"/>
                  </a:cubicBezTo>
                  <a:cubicBezTo>
                    <a:pt x="1251" y="376"/>
                    <a:pt x="1305" y="340"/>
                    <a:pt x="1359" y="268"/>
                  </a:cubicBezTo>
                  <a:cubicBezTo>
                    <a:pt x="1377" y="195"/>
                    <a:pt x="1377" y="87"/>
                    <a:pt x="1341" y="50"/>
                  </a:cubicBezTo>
                  <a:cubicBezTo>
                    <a:pt x="1305" y="14"/>
                    <a:pt x="1260" y="1"/>
                    <a:pt x="12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36;p6">
              <a:extLst>
                <a:ext uri="{FF2B5EF4-FFF2-40B4-BE49-F238E27FC236}">
                  <a16:creationId xmlns:a16="http://schemas.microsoft.com/office/drawing/2014/main" xmlns="" id="{F0BE4A7E-116A-4994-B3E5-F9790AA18ECD}"/>
                </a:ext>
              </a:extLst>
            </p:cNvPr>
            <p:cNvSpPr/>
            <p:nvPr/>
          </p:nvSpPr>
          <p:spPr>
            <a:xfrm>
              <a:off x="8707084" y="4065988"/>
              <a:ext cx="225663" cy="81448"/>
            </a:xfrm>
            <a:custGeom>
              <a:avLst/>
              <a:gdLst/>
              <a:ahLst/>
              <a:cxnLst/>
              <a:rect l="l" t="t" r="r" b="b"/>
              <a:pathLst>
                <a:path w="1377" h="497" extrusionOk="0">
                  <a:moveTo>
                    <a:pt x="942" y="0"/>
                  </a:moveTo>
                  <a:cubicBezTo>
                    <a:pt x="688" y="0"/>
                    <a:pt x="453" y="55"/>
                    <a:pt x="236" y="127"/>
                  </a:cubicBezTo>
                  <a:cubicBezTo>
                    <a:pt x="181" y="145"/>
                    <a:pt x="0" y="218"/>
                    <a:pt x="18" y="308"/>
                  </a:cubicBezTo>
                  <a:cubicBezTo>
                    <a:pt x="18" y="399"/>
                    <a:pt x="217" y="417"/>
                    <a:pt x="290" y="417"/>
                  </a:cubicBezTo>
                  <a:cubicBezTo>
                    <a:pt x="399" y="453"/>
                    <a:pt x="507" y="453"/>
                    <a:pt x="634" y="471"/>
                  </a:cubicBezTo>
                  <a:cubicBezTo>
                    <a:pt x="711" y="484"/>
                    <a:pt x="797" y="497"/>
                    <a:pt x="885" y="497"/>
                  </a:cubicBezTo>
                  <a:cubicBezTo>
                    <a:pt x="922" y="497"/>
                    <a:pt x="959" y="495"/>
                    <a:pt x="996" y="489"/>
                  </a:cubicBezTo>
                  <a:cubicBezTo>
                    <a:pt x="1105" y="489"/>
                    <a:pt x="1232" y="417"/>
                    <a:pt x="1304" y="326"/>
                  </a:cubicBezTo>
                  <a:cubicBezTo>
                    <a:pt x="1322" y="308"/>
                    <a:pt x="1358" y="254"/>
                    <a:pt x="1358" y="236"/>
                  </a:cubicBezTo>
                  <a:cubicBezTo>
                    <a:pt x="1376" y="200"/>
                    <a:pt x="1358" y="145"/>
                    <a:pt x="1322" y="127"/>
                  </a:cubicBezTo>
                  <a:cubicBezTo>
                    <a:pt x="1232" y="19"/>
                    <a:pt x="1087" y="0"/>
                    <a:pt x="9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37;p6">
              <a:extLst>
                <a:ext uri="{FF2B5EF4-FFF2-40B4-BE49-F238E27FC236}">
                  <a16:creationId xmlns:a16="http://schemas.microsoft.com/office/drawing/2014/main" xmlns="" id="{6705A2F4-5670-40C3-9CB6-7A5D7D929EA0}"/>
                </a:ext>
              </a:extLst>
            </p:cNvPr>
            <p:cNvSpPr/>
            <p:nvPr/>
          </p:nvSpPr>
          <p:spPr>
            <a:xfrm>
              <a:off x="8677422" y="3790997"/>
              <a:ext cx="105047" cy="167485"/>
            </a:xfrm>
            <a:custGeom>
              <a:avLst/>
              <a:gdLst/>
              <a:ahLst/>
              <a:cxnLst/>
              <a:rect l="l" t="t" r="r" b="b"/>
              <a:pathLst>
                <a:path w="641" h="1022" extrusionOk="0">
                  <a:moveTo>
                    <a:pt x="169" y="0"/>
                  </a:moveTo>
                  <a:cubicBezTo>
                    <a:pt x="130" y="0"/>
                    <a:pt x="86" y="9"/>
                    <a:pt x="54" y="31"/>
                  </a:cubicBezTo>
                  <a:cubicBezTo>
                    <a:pt x="36" y="67"/>
                    <a:pt x="18" y="103"/>
                    <a:pt x="18" y="157"/>
                  </a:cubicBezTo>
                  <a:cubicBezTo>
                    <a:pt x="0" y="284"/>
                    <a:pt x="54" y="429"/>
                    <a:pt x="145" y="538"/>
                  </a:cubicBezTo>
                  <a:lnTo>
                    <a:pt x="417" y="882"/>
                  </a:lnTo>
                  <a:cubicBezTo>
                    <a:pt x="452" y="929"/>
                    <a:pt x="540" y="1021"/>
                    <a:pt x="593" y="1021"/>
                  </a:cubicBezTo>
                  <a:cubicBezTo>
                    <a:pt x="622" y="1021"/>
                    <a:pt x="640" y="994"/>
                    <a:pt x="634" y="918"/>
                  </a:cubicBezTo>
                  <a:cubicBezTo>
                    <a:pt x="580" y="646"/>
                    <a:pt x="543" y="375"/>
                    <a:pt x="380" y="157"/>
                  </a:cubicBezTo>
                  <a:cubicBezTo>
                    <a:pt x="362" y="85"/>
                    <a:pt x="308" y="31"/>
                    <a:pt x="235" y="12"/>
                  </a:cubicBezTo>
                  <a:cubicBezTo>
                    <a:pt x="220" y="5"/>
                    <a:pt x="196" y="0"/>
                    <a:pt x="1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38;p6">
              <a:extLst>
                <a:ext uri="{FF2B5EF4-FFF2-40B4-BE49-F238E27FC236}">
                  <a16:creationId xmlns:a16="http://schemas.microsoft.com/office/drawing/2014/main" xmlns="" id="{77A0D491-4AA7-4711-864F-17363D4DD7F1}"/>
                </a:ext>
              </a:extLst>
            </p:cNvPr>
            <p:cNvSpPr/>
            <p:nvPr/>
          </p:nvSpPr>
          <p:spPr>
            <a:xfrm>
              <a:off x="8591220" y="3951764"/>
              <a:ext cx="116027" cy="163552"/>
            </a:xfrm>
            <a:custGeom>
              <a:avLst/>
              <a:gdLst/>
              <a:ahLst/>
              <a:cxnLst/>
              <a:rect l="l" t="t" r="r" b="b"/>
              <a:pathLst>
                <a:path w="708" h="998" extrusionOk="0">
                  <a:moveTo>
                    <a:pt x="166" y="0"/>
                  </a:moveTo>
                  <a:cubicBezTo>
                    <a:pt x="132" y="0"/>
                    <a:pt x="100" y="9"/>
                    <a:pt x="73" y="27"/>
                  </a:cubicBezTo>
                  <a:cubicBezTo>
                    <a:pt x="19" y="46"/>
                    <a:pt x="1" y="154"/>
                    <a:pt x="1" y="209"/>
                  </a:cubicBezTo>
                  <a:cubicBezTo>
                    <a:pt x="1" y="281"/>
                    <a:pt x="19" y="353"/>
                    <a:pt x="73" y="426"/>
                  </a:cubicBezTo>
                  <a:cubicBezTo>
                    <a:pt x="107" y="526"/>
                    <a:pt x="418" y="997"/>
                    <a:pt x="594" y="997"/>
                  </a:cubicBezTo>
                  <a:cubicBezTo>
                    <a:pt x="609" y="997"/>
                    <a:pt x="622" y="994"/>
                    <a:pt x="635" y="987"/>
                  </a:cubicBezTo>
                  <a:cubicBezTo>
                    <a:pt x="707" y="933"/>
                    <a:pt x="635" y="625"/>
                    <a:pt x="617" y="553"/>
                  </a:cubicBezTo>
                  <a:cubicBezTo>
                    <a:pt x="562" y="408"/>
                    <a:pt x="526" y="281"/>
                    <a:pt x="435" y="172"/>
                  </a:cubicBezTo>
                  <a:cubicBezTo>
                    <a:pt x="381" y="118"/>
                    <a:pt x="345" y="46"/>
                    <a:pt x="273" y="27"/>
                  </a:cubicBezTo>
                  <a:cubicBezTo>
                    <a:pt x="236" y="9"/>
                    <a:pt x="200" y="0"/>
                    <a:pt x="1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39;p6">
              <a:extLst>
                <a:ext uri="{FF2B5EF4-FFF2-40B4-BE49-F238E27FC236}">
                  <a16:creationId xmlns:a16="http://schemas.microsoft.com/office/drawing/2014/main" xmlns="" id="{791AD019-38A2-4C3F-B1E4-C8F40ABAB7A5}"/>
                </a:ext>
              </a:extLst>
            </p:cNvPr>
            <p:cNvSpPr/>
            <p:nvPr/>
          </p:nvSpPr>
          <p:spPr>
            <a:xfrm>
              <a:off x="8499282" y="4078443"/>
              <a:ext cx="95050" cy="168469"/>
            </a:xfrm>
            <a:custGeom>
              <a:avLst/>
              <a:gdLst/>
              <a:ahLst/>
              <a:cxnLst/>
              <a:rect l="l" t="t" r="r" b="b"/>
              <a:pathLst>
                <a:path w="580" h="1028" extrusionOk="0">
                  <a:moveTo>
                    <a:pt x="237" y="0"/>
                  </a:moveTo>
                  <a:cubicBezTo>
                    <a:pt x="217" y="0"/>
                    <a:pt x="197" y="4"/>
                    <a:pt x="182" y="15"/>
                  </a:cubicBezTo>
                  <a:cubicBezTo>
                    <a:pt x="55" y="51"/>
                    <a:pt x="0" y="196"/>
                    <a:pt x="19" y="305"/>
                  </a:cubicBezTo>
                  <a:cubicBezTo>
                    <a:pt x="37" y="413"/>
                    <a:pt x="109" y="522"/>
                    <a:pt x="182" y="613"/>
                  </a:cubicBezTo>
                  <a:cubicBezTo>
                    <a:pt x="272" y="739"/>
                    <a:pt x="326" y="884"/>
                    <a:pt x="453" y="975"/>
                  </a:cubicBezTo>
                  <a:cubicBezTo>
                    <a:pt x="485" y="1012"/>
                    <a:pt x="509" y="1027"/>
                    <a:pt x="527" y="1027"/>
                  </a:cubicBezTo>
                  <a:cubicBezTo>
                    <a:pt x="571" y="1027"/>
                    <a:pt x="580" y="938"/>
                    <a:pt x="580" y="848"/>
                  </a:cubicBezTo>
                  <a:cubicBezTo>
                    <a:pt x="580" y="649"/>
                    <a:pt x="580" y="432"/>
                    <a:pt x="508" y="250"/>
                  </a:cubicBezTo>
                  <a:cubicBezTo>
                    <a:pt x="489" y="160"/>
                    <a:pt x="471" y="106"/>
                    <a:pt x="399" y="51"/>
                  </a:cubicBezTo>
                  <a:cubicBezTo>
                    <a:pt x="348" y="26"/>
                    <a:pt x="287" y="0"/>
                    <a:pt x="2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40;p6">
              <a:extLst>
                <a:ext uri="{FF2B5EF4-FFF2-40B4-BE49-F238E27FC236}">
                  <a16:creationId xmlns:a16="http://schemas.microsoft.com/office/drawing/2014/main" xmlns="" id="{6B7B861E-BA3F-4715-BB4A-F170300354D9}"/>
                </a:ext>
              </a:extLst>
            </p:cNvPr>
            <p:cNvSpPr/>
            <p:nvPr/>
          </p:nvSpPr>
          <p:spPr>
            <a:xfrm>
              <a:off x="8579420" y="4232000"/>
              <a:ext cx="193051" cy="82759"/>
            </a:xfrm>
            <a:custGeom>
              <a:avLst/>
              <a:gdLst/>
              <a:ahLst/>
              <a:cxnLst/>
              <a:rect l="l" t="t" r="r" b="b"/>
              <a:pathLst>
                <a:path w="1178" h="505" extrusionOk="0">
                  <a:moveTo>
                    <a:pt x="561" y="0"/>
                  </a:moveTo>
                  <a:cubicBezTo>
                    <a:pt x="411" y="0"/>
                    <a:pt x="241" y="9"/>
                    <a:pt x="163" y="74"/>
                  </a:cubicBezTo>
                  <a:cubicBezTo>
                    <a:pt x="0" y="183"/>
                    <a:pt x="363" y="309"/>
                    <a:pt x="453" y="364"/>
                  </a:cubicBezTo>
                  <a:cubicBezTo>
                    <a:pt x="562" y="400"/>
                    <a:pt x="689" y="472"/>
                    <a:pt x="797" y="491"/>
                  </a:cubicBezTo>
                  <a:cubicBezTo>
                    <a:pt x="825" y="500"/>
                    <a:pt x="856" y="504"/>
                    <a:pt x="887" y="504"/>
                  </a:cubicBezTo>
                  <a:cubicBezTo>
                    <a:pt x="977" y="504"/>
                    <a:pt x="1074" y="467"/>
                    <a:pt x="1141" y="400"/>
                  </a:cubicBezTo>
                  <a:cubicBezTo>
                    <a:pt x="1159" y="382"/>
                    <a:pt x="1178" y="309"/>
                    <a:pt x="1178" y="273"/>
                  </a:cubicBezTo>
                  <a:cubicBezTo>
                    <a:pt x="1178" y="219"/>
                    <a:pt x="1178" y="201"/>
                    <a:pt x="1159" y="183"/>
                  </a:cubicBezTo>
                  <a:cubicBezTo>
                    <a:pt x="1069" y="38"/>
                    <a:pt x="888" y="2"/>
                    <a:pt x="725" y="2"/>
                  </a:cubicBezTo>
                  <a:cubicBezTo>
                    <a:pt x="678" y="2"/>
                    <a:pt x="621" y="0"/>
                    <a:pt x="5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1;p6">
              <a:extLst>
                <a:ext uri="{FF2B5EF4-FFF2-40B4-BE49-F238E27FC236}">
                  <a16:creationId xmlns:a16="http://schemas.microsoft.com/office/drawing/2014/main" xmlns="" id="{6C4423A5-D962-48B9-BE54-3CBB3B8CD2D2}"/>
                </a:ext>
              </a:extLst>
            </p:cNvPr>
            <p:cNvSpPr/>
            <p:nvPr/>
          </p:nvSpPr>
          <p:spPr>
            <a:xfrm>
              <a:off x="8505182" y="3778050"/>
              <a:ext cx="341526" cy="540312"/>
            </a:xfrm>
            <a:custGeom>
              <a:avLst/>
              <a:gdLst/>
              <a:ahLst/>
              <a:cxnLst/>
              <a:rect l="l" t="t" r="r" b="b"/>
              <a:pathLst>
                <a:path w="2084" h="3297" fill="none" extrusionOk="0">
                  <a:moveTo>
                    <a:pt x="1" y="3297"/>
                  </a:moveTo>
                  <a:cubicBezTo>
                    <a:pt x="1069" y="2500"/>
                    <a:pt x="1812" y="1305"/>
                    <a:pt x="2083" y="1"/>
                  </a:cubicBezTo>
                </a:path>
              </a:pathLst>
            </a:custGeom>
            <a:noFill/>
            <a:ln w="27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 name="TextBox 36">
            <a:extLst>
              <a:ext uri="{FF2B5EF4-FFF2-40B4-BE49-F238E27FC236}">
                <a16:creationId xmlns:a16="http://schemas.microsoft.com/office/drawing/2014/main" xmlns="" id="{B364E1E2-4E17-40C7-A8DB-CFFBFE1C4F17}"/>
              </a:ext>
            </a:extLst>
          </p:cNvPr>
          <p:cNvSpPr txBox="1">
            <a:spLocks noChangeArrowheads="1"/>
          </p:cNvSpPr>
          <p:nvPr/>
        </p:nvSpPr>
        <p:spPr bwMode="auto">
          <a:xfrm>
            <a:off x="809584" y="1452056"/>
            <a:ext cx="7639433" cy="2062103"/>
          </a:xfrm>
          <a:prstGeom prst="rect">
            <a:avLst/>
          </a:prstGeom>
          <a:solidFill>
            <a:schemeClr val="accent5"/>
          </a:solidFill>
          <a:ln>
            <a:noFill/>
          </a:ln>
        </p:spPr>
        <p:txBody>
          <a:bodyPr wrap="square">
            <a:spAutoFit/>
          </a:bodyPr>
          <a:lstStyle>
            <a:lvl1pPr eaLnBrk="0" hangingPunct="0">
              <a:defRPr sz="3600">
                <a:solidFill>
                  <a:schemeClr val="tx1"/>
                </a:solidFill>
                <a:latin typeface="Times New Roman" pitchFamily="18" charset="0"/>
              </a:defRPr>
            </a:lvl1pPr>
            <a:lvl2pPr marL="742950" indent="-285750" eaLnBrk="0" hangingPunct="0">
              <a:defRPr sz="3600">
                <a:solidFill>
                  <a:schemeClr val="tx1"/>
                </a:solidFill>
                <a:latin typeface="Times New Roman" pitchFamily="18" charset="0"/>
              </a:defRPr>
            </a:lvl2pPr>
            <a:lvl3pPr marL="1143000" indent="-228600" eaLnBrk="0" hangingPunct="0">
              <a:defRPr sz="3600">
                <a:solidFill>
                  <a:schemeClr val="tx1"/>
                </a:solidFill>
                <a:latin typeface="Times New Roman" pitchFamily="18" charset="0"/>
              </a:defRPr>
            </a:lvl3pPr>
            <a:lvl4pPr marL="1600200" indent="-228600" eaLnBrk="0" hangingPunct="0">
              <a:defRPr sz="3600">
                <a:solidFill>
                  <a:schemeClr val="tx1"/>
                </a:solidFill>
                <a:latin typeface="Times New Roman" pitchFamily="18" charset="0"/>
              </a:defRPr>
            </a:lvl4pPr>
            <a:lvl5pPr marL="2057400" indent="-228600" eaLnBrk="0" hangingPunct="0">
              <a:defRPr sz="3600">
                <a:solidFill>
                  <a:schemeClr val="tx1"/>
                </a:solidFill>
                <a:latin typeface="Times New Roman" pitchFamily="18" charset="0"/>
              </a:defRPr>
            </a:lvl5pPr>
            <a:lvl6pPr marL="2514600" indent="-228600" eaLnBrk="0" fontAlgn="base" hangingPunct="0">
              <a:spcBef>
                <a:spcPct val="0"/>
              </a:spcBef>
              <a:spcAft>
                <a:spcPct val="0"/>
              </a:spcAft>
              <a:defRPr sz="3600">
                <a:solidFill>
                  <a:schemeClr val="tx1"/>
                </a:solidFill>
                <a:latin typeface="Times New Roman" pitchFamily="18" charset="0"/>
              </a:defRPr>
            </a:lvl6pPr>
            <a:lvl7pPr marL="2971800" indent="-228600" eaLnBrk="0" fontAlgn="base" hangingPunct="0">
              <a:spcBef>
                <a:spcPct val="0"/>
              </a:spcBef>
              <a:spcAft>
                <a:spcPct val="0"/>
              </a:spcAft>
              <a:defRPr sz="3600">
                <a:solidFill>
                  <a:schemeClr val="tx1"/>
                </a:solidFill>
                <a:latin typeface="Times New Roman" pitchFamily="18" charset="0"/>
              </a:defRPr>
            </a:lvl7pPr>
            <a:lvl8pPr marL="3429000" indent="-228600" eaLnBrk="0" fontAlgn="base" hangingPunct="0">
              <a:spcBef>
                <a:spcPct val="0"/>
              </a:spcBef>
              <a:spcAft>
                <a:spcPct val="0"/>
              </a:spcAft>
              <a:defRPr sz="3600">
                <a:solidFill>
                  <a:schemeClr val="tx1"/>
                </a:solidFill>
                <a:latin typeface="Times New Roman" pitchFamily="18" charset="0"/>
              </a:defRPr>
            </a:lvl8pPr>
            <a:lvl9pPr marL="3886200" indent="-228600" eaLnBrk="0" fontAlgn="base" hangingPunct="0">
              <a:spcBef>
                <a:spcPct val="0"/>
              </a:spcBef>
              <a:spcAft>
                <a:spcPct val="0"/>
              </a:spcAft>
              <a:defRPr sz="3600">
                <a:solidFill>
                  <a:schemeClr val="tx1"/>
                </a:solidFill>
                <a:latin typeface="Times New Roman" pitchFamily="18" charset="0"/>
              </a:defRPr>
            </a:lvl9pPr>
          </a:lstStyle>
          <a:p>
            <a:pPr algn="just" eaLnBrk="1" hangingPunct="1">
              <a:defRPr/>
            </a:pPr>
            <a:r>
              <a:rPr lang="en-US" sz="3200" b="1" i="1">
                <a:solidFill>
                  <a:srgbClr val="002060"/>
                </a:solidFill>
                <a:cs typeface="Times New Roman" panose="02020603050405020304" pitchFamily="18" charset="0"/>
              </a:rPr>
              <a:t>Châu Á có số dân đông nhất thế giới. Đa số dân cư châu Á là người da vàng, họ sống tập trung đông đúc tại các đồng bằng châu thổ màu mỡ.</a:t>
            </a:r>
          </a:p>
        </p:txBody>
      </p:sp>
      <p:sp>
        <p:nvSpPr>
          <p:cNvPr id="38" name="TextBox 37">
            <a:extLst>
              <a:ext uri="{FF2B5EF4-FFF2-40B4-BE49-F238E27FC236}">
                <a16:creationId xmlns:a16="http://schemas.microsoft.com/office/drawing/2014/main" xmlns="" id="{4C3D8E74-3BFD-441D-B78A-428B95C391F4}"/>
              </a:ext>
            </a:extLst>
          </p:cNvPr>
          <p:cNvSpPr txBox="1"/>
          <p:nvPr/>
        </p:nvSpPr>
        <p:spPr>
          <a:xfrm>
            <a:off x="3488456" y="901716"/>
            <a:ext cx="2167088" cy="646331"/>
          </a:xfrm>
          <a:prstGeom prst="rect">
            <a:avLst/>
          </a:prstGeom>
          <a:noFill/>
        </p:spPr>
        <p:txBody>
          <a:bodyPr wrap="square" rtlCol="0">
            <a:spAutoFit/>
          </a:bodyPr>
          <a:lstStyle/>
          <a:p>
            <a:pPr algn="ctr"/>
            <a:r>
              <a:rPr lang="en-US" sz="3600" b="1">
                <a:solidFill>
                  <a:srgbClr val="EE8148"/>
                </a:solidFill>
                <a:latin typeface="Times New Roman" panose="02020603050405020304" pitchFamily="18" charset="0"/>
                <a:cs typeface="Times New Roman" panose="02020603050405020304" pitchFamily="18" charset="0"/>
              </a:rPr>
              <a:t>Kết luận </a:t>
            </a:r>
          </a:p>
        </p:txBody>
      </p:sp>
      <p:pic>
        <p:nvPicPr>
          <p:cNvPr id="39" name="Picture 2">
            <a:extLst>
              <a:ext uri="{FF2B5EF4-FFF2-40B4-BE49-F238E27FC236}">
                <a16:creationId xmlns:a16="http://schemas.microsoft.com/office/drawing/2014/main" xmlns="" id="{8D7D1026-FB0D-4C7E-98D1-771F150DF7B6}"/>
              </a:ext>
            </a:extLst>
          </p:cNvPr>
          <p:cNvPicPr>
            <a:picLocks noChangeAspect="1"/>
          </p:cNvPicPr>
          <p:nvPr/>
        </p:nvPicPr>
        <p:blipFill>
          <a:blip r:embed="rId4"/>
          <a:srcRect/>
          <a:stretch>
            <a:fillRect/>
          </a:stretch>
        </p:blipFill>
        <p:spPr>
          <a:xfrm>
            <a:off x="7824024" y="2955099"/>
            <a:ext cx="1085665" cy="2182241"/>
          </a:xfrm>
          <a:prstGeom prst="rect">
            <a:avLst/>
          </a:prstGeom>
        </p:spPr>
      </p:pic>
    </p:spTree>
    <p:extLst>
      <p:ext uri="{BB962C8B-B14F-4D97-AF65-F5344CB8AC3E}">
        <p14:creationId xmlns:p14="http://schemas.microsoft.com/office/powerpoint/2010/main" val="265236629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1"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up)">
                                      <p:cBhvr>
                                        <p:cTn id="10" dur="500"/>
                                        <p:tgtEl>
                                          <p:spTgt spid="17"/>
                                        </p:tgtEl>
                                      </p:cBhvr>
                                    </p:animEffect>
                                  </p:childTnLst>
                                </p:cTn>
                              </p:par>
                              <p:par>
                                <p:cTn id="11" presetID="22" presetClass="entr" presetSubtype="4"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wipe(down)">
                                      <p:cBhvr>
                                        <p:cTn id="13" dur="500"/>
                                        <p:tgtEl>
                                          <p:spTgt spid="26"/>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9"/>
                                        </p:tgtEl>
                                        <p:attrNameLst>
                                          <p:attrName>style.visibility</p:attrName>
                                        </p:attrNameLst>
                                      </p:cBhvr>
                                      <p:to>
                                        <p:strVal val="visible"/>
                                      </p:to>
                                    </p:set>
                                    <p:anim calcmode="lin" valueType="num">
                                      <p:cBhvr additive="base">
                                        <p:cTn id="18" dur="500" fill="hold"/>
                                        <p:tgtEl>
                                          <p:spTgt spid="39"/>
                                        </p:tgtEl>
                                        <p:attrNameLst>
                                          <p:attrName>ppt_x</p:attrName>
                                        </p:attrNameLst>
                                      </p:cBhvr>
                                      <p:tavLst>
                                        <p:tav tm="0">
                                          <p:val>
                                            <p:strVal val="#ppt_x"/>
                                          </p:val>
                                        </p:tav>
                                        <p:tav tm="100000">
                                          <p:val>
                                            <p:strVal val="#ppt_x"/>
                                          </p:val>
                                        </p:tav>
                                      </p:tavLst>
                                    </p:anim>
                                    <p:anim calcmode="lin" valueType="num">
                                      <p:cBhvr additive="base">
                                        <p:cTn id="19" dur="500" fill="hold"/>
                                        <p:tgtEl>
                                          <p:spTgt spid="39"/>
                                        </p:tgtEl>
                                        <p:attrNameLst>
                                          <p:attrName>ppt_y</p:attrName>
                                        </p:attrNameLst>
                                      </p:cBhvr>
                                      <p:tavLst>
                                        <p:tav tm="0">
                                          <p:val>
                                            <p:strVal val="1+#ppt_h/2"/>
                                          </p:val>
                                        </p:tav>
                                        <p:tav tm="100000">
                                          <p:val>
                                            <p:strVal val="#ppt_y"/>
                                          </p:val>
                                        </p:tav>
                                      </p:tavLst>
                                    </p:anim>
                                  </p:childTnLst>
                                </p:cTn>
                              </p:par>
                            </p:childTnLst>
                          </p:cTn>
                        </p:par>
                        <p:par>
                          <p:cTn id="20" fill="hold">
                            <p:stCondLst>
                              <p:cond delay="500"/>
                            </p:stCondLst>
                            <p:childTnLst>
                              <p:par>
                                <p:cTn id="21" presetID="23" presetClass="entr" presetSubtype="16" fill="hold" grpId="0" nodeType="afterEffect">
                                  <p:stCondLst>
                                    <p:cond delay="0"/>
                                  </p:stCondLst>
                                  <p:iterate type="lt">
                                    <p:tmPct val="5000"/>
                                  </p:iterate>
                                  <p:childTnLst>
                                    <p:set>
                                      <p:cBhvr>
                                        <p:cTn id="22" dur="1" fill="hold">
                                          <p:stCondLst>
                                            <p:cond delay="0"/>
                                          </p:stCondLst>
                                        </p:cTn>
                                        <p:tgtEl>
                                          <p:spTgt spid="38"/>
                                        </p:tgtEl>
                                        <p:attrNameLst>
                                          <p:attrName>style.visibility</p:attrName>
                                        </p:attrNameLst>
                                      </p:cBhvr>
                                      <p:to>
                                        <p:strVal val="visible"/>
                                      </p:to>
                                    </p:set>
                                    <p:anim calcmode="lin" valueType="num">
                                      <p:cBhvr>
                                        <p:cTn id="23" dur="500" fill="hold"/>
                                        <p:tgtEl>
                                          <p:spTgt spid="38"/>
                                        </p:tgtEl>
                                        <p:attrNameLst>
                                          <p:attrName>ppt_w</p:attrName>
                                        </p:attrNameLst>
                                      </p:cBhvr>
                                      <p:tavLst>
                                        <p:tav tm="0">
                                          <p:val>
                                            <p:fltVal val="0"/>
                                          </p:val>
                                        </p:tav>
                                        <p:tav tm="100000">
                                          <p:val>
                                            <p:strVal val="#ppt_w"/>
                                          </p:val>
                                        </p:tav>
                                      </p:tavLst>
                                    </p:anim>
                                    <p:anim calcmode="lin" valueType="num">
                                      <p:cBhvr>
                                        <p:cTn id="24" dur="500" fill="hold"/>
                                        <p:tgtEl>
                                          <p:spTgt spid="38"/>
                                        </p:tgtEl>
                                        <p:attrNameLst>
                                          <p:attrName>ppt_h</p:attrName>
                                        </p:attrNameLst>
                                      </p:cBhvr>
                                      <p:tavLst>
                                        <p:tav tm="0">
                                          <p:val>
                                            <p:fltVal val="0"/>
                                          </p:val>
                                        </p:tav>
                                        <p:tav tm="100000">
                                          <p:val>
                                            <p:strVal val="#ppt_h"/>
                                          </p:val>
                                        </p:tav>
                                      </p:tavLst>
                                    </p:anim>
                                  </p:childTnLst>
                                </p:cTn>
                              </p:par>
                              <p:par>
                                <p:cTn id="25" presetID="34" presetClass="emph" presetSubtype="0" fill="hold" grpId="1" nodeType="withEffect">
                                  <p:stCondLst>
                                    <p:cond delay="0"/>
                                  </p:stCondLst>
                                  <p:iterate type="lt">
                                    <p:tmPct val="10000"/>
                                  </p:iterate>
                                  <p:childTnLst>
                                    <p:animMotion origin="layout" path="M 0.0 0.0 L 0.0 -0.07213" pathEditMode="relative" ptsTypes="">
                                      <p:cBhvr>
                                        <p:cTn id="26" dur="250" accel="50000" decel="50000" autoRev="1" fill="hold">
                                          <p:stCondLst>
                                            <p:cond delay="0"/>
                                          </p:stCondLst>
                                        </p:cTn>
                                        <p:tgtEl>
                                          <p:spTgt spid="38"/>
                                        </p:tgtEl>
                                        <p:attrNameLst>
                                          <p:attrName>ppt_x</p:attrName>
                                          <p:attrName>ppt_y</p:attrName>
                                        </p:attrNameLst>
                                      </p:cBhvr>
                                    </p:animMotion>
                                    <p:animRot by="1500000">
                                      <p:cBhvr>
                                        <p:cTn id="27" dur="125" fill="hold">
                                          <p:stCondLst>
                                            <p:cond delay="0"/>
                                          </p:stCondLst>
                                        </p:cTn>
                                        <p:tgtEl>
                                          <p:spTgt spid="38"/>
                                        </p:tgtEl>
                                        <p:attrNameLst>
                                          <p:attrName>r</p:attrName>
                                        </p:attrNameLst>
                                      </p:cBhvr>
                                    </p:animRot>
                                    <p:animRot by="-1500000">
                                      <p:cBhvr>
                                        <p:cTn id="28" dur="125" fill="hold">
                                          <p:stCondLst>
                                            <p:cond delay="125"/>
                                          </p:stCondLst>
                                        </p:cTn>
                                        <p:tgtEl>
                                          <p:spTgt spid="38"/>
                                        </p:tgtEl>
                                        <p:attrNameLst>
                                          <p:attrName>r</p:attrName>
                                        </p:attrNameLst>
                                      </p:cBhvr>
                                    </p:animRot>
                                    <p:animRot by="-1500000">
                                      <p:cBhvr>
                                        <p:cTn id="29" dur="125" fill="hold">
                                          <p:stCondLst>
                                            <p:cond delay="250"/>
                                          </p:stCondLst>
                                        </p:cTn>
                                        <p:tgtEl>
                                          <p:spTgt spid="38"/>
                                        </p:tgtEl>
                                        <p:attrNameLst>
                                          <p:attrName>r</p:attrName>
                                        </p:attrNameLst>
                                      </p:cBhvr>
                                    </p:animRot>
                                    <p:animRot by="1500000">
                                      <p:cBhvr>
                                        <p:cTn id="30" dur="125" fill="hold">
                                          <p:stCondLst>
                                            <p:cond delay="375"/>
                                          </p:stCondLst>
                                        </p:cTn>
                                        <p:tgtEl>
                                          <p:spTgt spid="38"/>
                                        </p:tgtEl>
                                        <p:attrNameLst>
                                          <p:attrName>r</p:attrName>
                                        </p:attrNameLst>
                                      </p:cBhvr>
                                    </p:animRo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37"/>
                                        </p:tgtEl>
                                        <p:attrNameLst>
                                          <p:attrName>style.visibility</p:attrName>
                                        </p:attrNameLst>
                                      </p:cBhvr>
                                      <p:to>
                                        <p:strVal val="visible"/>
                                      </p:to>
                                    </p:set>
                                    <p:animEffect transition="in" filter="circle(in)">
                                      <p:cBhvr>
                                        <p:cTn id="35" dur="2000"/>
                                        <p:tgtEl>
                                          <p:spTgt spid="37"/>
                                        </p:tgtEl>
                                      </p:cBhvr>
                                    </p:animEffect>
                                  </p:childTnLst>
                                </p:cTn>
                              </p:par>
                              <p:par>
                                <p:cTn id="36" presetID="14" presetClass="entr" presetSubtype="10" fill="hold"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randombar(horizontal)">
                                      <p:cBhvr>
                                        <p:cTn id="38"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p:bldP spid="38"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25"/>
        <p:cNvGrpSpPr/>
        <p:nvPr/>
      </p:nvGrpSpPr>
      <p:grpSpPr>
        <a:xfrm>
          <a:off x="0" y="0"/>
          <a:ext cx="0" cy="0"/>
          <a:chOff x="0" y="0"/>
          <a:chExt cx="0" cy="0"/>
        </a:xfrm>
      </p:grpSpPr>
      <p:sp>
        <p:nvSpPr>
          <p:cNvPr id="35" name="Rectangle: Rounded Corners 34">
            <a:extLst>
              <a:ext uri="{FF2B5EF4-FFF2-40B4-BE49-F238E27FC236}">
                <a16:creationId xmlns:a16="http://schemas.microsoft.com/office/drawing/2014/main" xmlns="" id="{32249C28-6E22-45CB-B7CB-0838B0F466EC}"/>
              </a:ext>
            </a:extLst>
          </p:cNvPr>
          <p:cNvSpPr/>
          <p:nvPr/>
        </p:nvSpPr>
        <p:spPr>
          <a:xfrm>
            <a:off x="2243255" y="1329353"/>
            <a:ext cx="5014899" cy="981019"/>
          </a:xfrm>
          <a:prstGeom prst="roundRect">
            <a:avLst/>
          </a:prstGeom>
          <a:noFill/>
          <a:ln>
            <a:solidFill>
              <a:schemeClr val="accent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800">
                <a:solidFill>
                  <a:schemeClr val="accent1"/>
                </a:solidFill>
                <a:latin typeface="Lobster" panose="00000500000000000000" pitchFamily="2" charset="0"/>
              </a:rPr>
              <a:t>Hoạt động kinh tế</a:t>
            </a:r>
          </a:p>
        </p:txBody>
      </p:sp>
      <p:pic>
        <p:nvPicPr>
          <p:cNvPr id="7" name="Picture 10">
            <a:extLst>
              <a:ext uri="{FF2B5EF4-FFF2-40B4-BE49-F238E27FC236}">
                <a16:creationId xmlns:a16="http://schemas.microsoft.com/office/drawing/2014/main" xmlns="" id="{F5273F09-E6C6-4738-B267-5E03114BDE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20833597">
            <a:off x="298541" y="41999"/>
            <a:ext cx="770897" cy="1179193"/>
          </a:xfrm>
          <a:prstGeom prst="rect">
            <a:avLst/>
          </a:prstGeom>
        </p:spPr>
      </p:pic>
      <p:pic>
        <p:nvPicPr>
          <p:cNvPr id="9" name="Picture 12">
            <a:extLst>
              <a:ext uri="{FF2B5EF4-FFF2-40B4-BE49-F238E27FC236}">
                <a16:creationId xmlns:a16="http://schemas.microsoft.com/office/drawing/2014/main" xmlns="" id="{3B339D80-8E6A-4B0E-A22A-8D224AF78EA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flipH="1">
            <a:off x="7402683" y="0"/>
            <a:ext cx="1741317" cy="1970373"/>
          </a:xfrm>
          <a:prstGeom prst="rect">
            <a:avLst/>
          </a:prstGeom>
        </p:spPr>
      </p:pic>
      <p:sp>
        <p:nvSpPr>
          <p:cNvPr id="32" name="Google Shape;345;p6">
            <a:extLst>
              <a:ext uri="{FF2B5EF4-FFF2-40B4-BE49-F238E27FC236}">
                <a16:creationId xmlns:a16="http://schemas.microsoft.com/office/drawing/2014/main" xmlns="" id="{32782DAE-7F15-4954-869F-73C435CA2162}"/>
              </a:ext>
            </a:extLst>
          </p:cNvPr>
          <p:cNvSpPr/>
          <p:nvPr/>
        </p:nvSpPr>
        <p:spPr>
          <a:xfrm rot="6451434" flipH="1">
            <a:off x="7569040" y="2243014"/>
            <a:ext cx="200262" cy="308423"/>
          </a:xfrm>
          <a:custGeom>
            <a:avLst/>
            <a:gdLst/>
            <a:ahLst/>
            <a:cxnLst/>
            <a:rect l="l" t="t" r="r" b="b"/>
            <a:pathLst>
              <a:path w="1222" h="1882" extrusionOk="0">
                <a:moveTo>
                  <a:pt x="332" y="1"/>
                </a:moveTo>
                <a:cubicBezTo>
                  <a:pt x="1" y="1"/>
                  <a:pt x="95" y="684"/>
                  <a:pt x="189" y="904"/>
                </a:cubicBezTo>
                <a:cubicBezTo>
                  <a:pt x="316" y="1175"/>
                  <a:pt x="497" y="1411"/>
                  <a:pt x="696" y="1610"/>
                </a:cubicBezTo>
                <a:cubicBezTo>
                  <a:pt x="823" y="1737"/>
                  <a:pt x="1059" y="1845"/>
                  <a:pt x="1222" y="1882"/>
                </a:cubicBezTo>
                <a:cubicBezTo>
                  <a:pt x="1131" y="1664"/>
                  <a:pt x="1059" y="1447"/>
                  <a:pt x="1004" y="1248"/>
                </a:cubicBezTo>
                <a:cubicBezTo>
                  <a:pt x="950" y="958"/>
                  <a:pt x="896" y="650"/>
                  <a:pt x="787" y="379"/>
                </a:cubicBezTo>
                <a:cubicBezTo>
                  <a:pt x="715" y="252"/>
                  <a:pt x="642" y="107"/>
                  <a:pt x="515" y="53"/>
                </a:cubicBezTo>
                <a:cubicBezTo>
                  <a:pt x="443" y="17"/>
                  <a:pt x="383" y="1"/>
                  <a:pt x="3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Oval 32">
            <a:extLst>
              <a:ext uri="{FF2B5EF4-FFF2-40B4-BE49-F238E27FC236}">
                <a16:creationId xmlns:a16="http://schemas.microsoft.com/office/drawing/2014/main" xmlns="" id="{71029773-D075-46A8-B2B4-C23FCD1C521C}"/>
              </a:ext>
            </a:extLst>
          </p:cNvPr>
          <p:cNvSpPr/>
          <p:nvPr/>
        </p:nvSpPr>
        <p:spPr>
          <a:xfrm>
            <a:off x="4501085" y="730691"/>
            <a:ext cx="795601" cy="771448"/>
          </a:xfrm>
          <a:prstGeom prst="ellipse">
            <a:avLst/>
          </a:prstGeom>
          <a:ln>
            <a:solidFill>
              <a:schemeClr val="accent2"/>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xmlns="" id="{10D8F656-2407-4931-B098-E08BDCD3C57A}"/>
              </a:ext>
            </a:extLst>
          </p:cNvPr>
          <p:cNvSpPr/>
          <p:nvPr/>
        </p:nvSpPr>
        <p:spPr>
          <a:xfrm>
            <a:off x="4572000" y="811008"/>
            <a:ext cx="649186" cy="612884"/>
          </a:xfrm>
          <a:prstGeom prst="ellipse">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UTM Cookies" panose="02040603050506020204" pitchFamily="18" charset="0"/>
              </a:rPr>
              <a:t>2</a:t>
            </a:r>
          </a:p>
        </p:txBody>
      </p:sp>
      <p:pic>
        <p:nvPicPr>
          <p:cNvPr id="23" name="Picture 6">
            <a:extLst>
              <a:ext uri="{FF2B5EF4-FFF2-40B4-BE49-F238E27FC236}">
                <a16:creationId xmlns:a16="http://schemas.microsoft.com/office/drawing/2014/main" xmlns="" id="{91937AFB-B295-4CD7-BF05-03B92FF0C11A}"/>
              </a:ext>
            </a:extLst>
          </p:cNvPr>
          <p:cNvPicPr>
            <a:picLocks noChangeAspect="1"/>
          </p:cNvPicPr>
          <p:nvPr/>
        </p:nvPicPr>
        <p:blipFill>
          <a:blip r:embed="rId7"/>
          <a:srcRect/>
          <a:stretch>
            <a:fillRect/>
          </a:stretch>
        </p:blipFill>
        <p:spPr>
          <a:xfrm>
            <a:off x="7164111" y="2310372"/>
            <a:ext cx="1383705" cy="2795362"/>
          </a:xfrm>
          <a:prstGeom prst="rect">
            <a:avLst/>
          </a:prstGeom>
        </p:spPr>
      </p:pic>
      <p:pic>
        <p:nvPicPr>
          <p:cNvPr id="25" name="图片 3">
            <a:extLst>
              <a:ext uri="{FF2B5EF4-FFF2-40B4-BE49-F238E27FC236}">
                <a16:creationId xmlns:a16="http://schemas.microsoft.com/office/drawing/2014/main" xmlns="" id="{59619D20-7DCE-4059-8079-4AEB0ECD6D1F}"/>
              </a:ext>
            </a:extLst>
          </p:cNvPr>
          <p:cNvPicPr>
            <a:picLocks noChangeAspect="1"/>
          </p:cNvPicPr>
          <p:nvPr/>
        </p:nvPicPr>
        <p:blipFill rotWithShape="1">
          <a:blip r:embed="rId8">
            <a:clrChange>
              <a:clrFrom>
                <a:srgbClr val="FFFFFF"/>
              </a:clrFrom>
              <a:clrTo>
                <a:srgbClr val="FFFFFF">
                  <a:alpha val="0"/>
                </a:srgbClr>
              </a:clrTo>
            </a:clrChange>
          </a:blip>
          <a:srcRect r="41098"/>
          <a:stretch/>
        </p:blipFill>
        <p:spPr>
          <a:xfrm>
            <a:off x="6183341" y="431338"/>
            <a:ext cx="893261" cy="1366570"/>
          </a:xfrm>
          <a:prstGeom prst="rect">
            <a:avLst/>
          </a:prstGeom>
        </p:spPr>
      </p:pic>
      <p:pic>
        <p:nvPicPr>
          <p:cNvPr id="26" name="图片 13">
            <a:extLst>
              <a:ext uri="{FF2B5EF4-FFF2-40B4-BE49-F238E27FC236}">
                <a16:creationId xmlns:a16="http://schemas.microsoft.com/office/drawing/2014/main" xmlns="" id="{BEFC9C40-984A-409A-BA5A-C4B22BFDAEAB}"/>
              </a:ext>
            </a:extLst>
          </p:cNvPr>
          <p:cNvPicPr>
            <a:picLocks noChangeAspect="1"/>
          </p:cNvPicPr>
          <p:nvPr/>
        </p:nvPicPr>
        <p:blipFill rotWithShape="1">
          <a:blip r:embed="rId8">
            <a:clrChange>
              <a:clrFrom>
                <a:srgbClr val="FFFFFF"/>
              </a:clrFrom>
              <a:clrTo>
                <a:srgbClr val="FFFFFF">
                  <a:alpha val="0"/>
                </a:srgbClr>
              </a:clrTo>
            </a:clrChange>
          </a:blip>
          <a:srcRect r="-1835"/>
          <a:stretch/>
        </p:blipFill>
        <p:spPr>
          <a:xfrm>
            <a:off x="2298249" y="466704"/>
            <a:ext cx="1316181" cy="1164672"/>
          </a:xfrm>
          <a:prstGeom prst="rect">
            <a:avLst/>
          </a:prstGeom>
        </p:spPr>
      </p:pic>
      <p:pic>
        <p:nvPicPr>
          <p:cNvPr id="27" name="图片 3">
            <a:extLst>
              <a:ext uri="{FF2B5EF4-FFF2-40B4-BE49-F238E27FC236}">
                <a16:creationId xmlns:a16="http://schemas.microsoft.com/office/drawing/2014/main" xmlns="" id="{57E6A2A6-2B22-496E-BDF3-AB252DE42176}"/>
              </a:ext>
            </a:extLst>
          </p:cNvPr>
          <p:cNvPicPr>
            <a:picLocks noChangeAspect="1"/>
          </p:cNvPicPr>
          <p:nvPr/>
        </p:nvPicPr>
        <p:blipFill rotWithShape="1">
          <a:blip r:embed="rId8">
            <a:clrChange>
              <a:clrFrom>
                <a:srgbClr val="FFFFFF"/>
              </a:clrFrom>
              <a:clrTo>
                <a:srgbClr val="FFFFFF">
                  <a:alpha val="0"/>
                </a:srgbClr>
              </a:clrTo>
            </a:clrChange>
          </a:blip>
          <a:srcRect r="41098"/>
          <a:stretch/>
        </p:blipFill>
        <p:spPr>
          <a:xfrm rot="20497080">
            <a:off x="5606716" y="2652287"/>
            <a:ext cx="893261" cy="1366570"/>
          </a:xfrm>
          <a:prstGeom prst="rect">
            <a:avLst/>
          </a:prstGeom>
        </p:spPr>
      </p:pic>
      <p:pic>
        <p:nvPicPr>
          <p:cNvPr id="28" name="Picture 2">
            <a:extLst>
              <a:ext uri="{FF2B5EF4-FFF2-40B4-BE49-F238E27FC236}">
                <a16:creationId xmlns:a16="http://schemas.microsoft.com/office/drawing/2014/main" xmlns="" id="{58B8213A-919D-42E9-8304-14994FED4F8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2435964" y="3519815"/>
            <a:ext cx="3326009" cy="1443824"/>
          </a:xfrm>
          <a:prstGeom prst="rect">
            <a:avLst/>
          </a:prstGeom>
        </p:spPr>
      </p:pic>
      <p:pic>
        <p:nvPicPr>
          <p:cNvPr id="24" name="图片 5">
            <a:extLst>
              <a:ext uri="{FF2B5EF4-FFF2-40B4-BE49-F238E27FC236}">
                <a16:creationId xmlns:a16="http://schemas.microsoft.com/office/drawing/2014/main" xmlns="" id="{344DD683-DC33-4D8B-ABCA-F936BF6BADF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0462" y="811008"/>
            <a:ext cx="3741583" cy="4885421"/>
          </a:xfrm>
          <a:prstGeom prst="rect">
            <a:avLst/>
          </a:prstGeom>
        </p:spPr>
      </p:pic>
    </p:spTree>
    <p:extLst>
      <p:ext uri="{BB962C8B-B14F-4D97-AF65-F5344CB8AC3E}">
        <p14:creationId xmlns:p14="http://schemas.microsoft.com/office/powerpoint/2010/main" val="154847722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1000" fill="hold"/>
                                            <p:tgtEl>
                                              <p:spTgt spid="24"/>
                                            </p:tgtEl>
                                            <p:attrNameLst>
                                              <p:attrName>ppt_w</p:attrName>
                                            </p:attrNameLst>
                                          </p:cBhvr>
                                          <p:tavLst>
                                            <p:tav tm="0">
                                              <p:val>
                                                <p:fltVal val="0"/>
                                              </p:val>
                                            </p:tav>
                                            <p:tav tm="100000">
                                              <p:val>
                                                <p:strVal val="#ppt_w"/>
                                              </p:val>
                                            </p:tav>
                                          </p:tavLst>
                                        </p:anim>
                                        <p:anim calcmode="lin" valueType="num">
                                          <p:cBhvr>
                                            <p:cTn id="8" dur="1000" fill="hold"/>
                                            <p:tgtEl>
                                              <p:spTgt spid="24"/>
                                            </p:tgtEl>
                                            <p:attrNameLst>
                                              <p:attrName>ppt_h</p:attrName>
                                            </p:attrNameLst>
                                          </p:cBhvr>
                                          <p:tavLst>
                                            <p:tav tm="0">
                                              <p:val>
                                                <p:fltVal val="0"/>
                                              </p:val>
                                            </p:tav>
                                            <p:tav tm="100000">
                                              <p:val>
                                                <p:strVal val="#ppt_h"/>
                                              </p:val>
                                            </p:tav>
                                          </p:tavLst>
                                        </p:anim>
                                        <p:anim calcmode="lin" valueType="num">
                                          <p:cBhvr>
                                            <p:cTn id="9" dur="1000" fill="hold"/>
                                            <p:tgtEl>
                                              <p:spTgt spid="24"/>
                                            </p:tgtEl>
                                            <p:attrNameLst>
                                              <p:attrName>style.rotation</p:attrName>
                                            </p:attrNameLst>
                                          </p:cBhvr>
                                          <p:tavLst>
                                            <p:tav tm="0">
                                              <p:val>
                                                <p:fltVal val="90"/>
                                              </p:val>
                                            </p:tav>
                                            <p:tav tm="100000">
                                              <p:val>
                                                <p:fltVal val="0"/>
                                              </p:val>
                                            </p:tav>
                                          </p:tavLst>
                                        </p:anim>
                                        <p:animEffect transition="in" filter="fade">
                                          <p:cBhvr>
                                            <p:cTn id="10" dur="1000"/>
                                            <p:tgtEl>
                                              <p:spTgt spid="24"/>
                                            </p:tgtEl>
                                          </p:cBhvr>
                                        </p:animEffect>
                                      </p:childTnLst>
                                    </p:cTn>
                                  </p:par>
                                  <p:par>
                                    <p:cTn id="11" presetID="2" presetClass="entr" presetSubtype="9" fill="hold" nodeType="withEffect" p14:presetBounceEnd="20000">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14:bounceEnd="20000">
                                          <p:cBhvr additive="base">
                                            <p:cTn id="13" dur="1500" fill="hold"/>
                                            <p:tgtEl>
                                              <p:spTgt spid="25"/>
                                            </p:tgtEl>
                                            <p:attrNameLst>
                                              <p:attrName>ppt_x</p:attrName>
                                            </p:attrNameLst>
                                          </p:cBhvr>
                                          <p:tavLst>
                                            <p:tav tm="0">
                                              <p:val>
                                                <p:strVal val="0-#ppt_w/2"/>
                                              </p:val>
                                            </p:tav>
                                            <p:tav tm="100000">
                                              <p:val>
                                                <p:strVal val="#ppt_x"/>
                                              </p:val>
                                            </p:tav>
                                          </p:tavLst>
                                        </p:anim>
                                        <p:anim calcmode="lin" valueType="num" p14:bounceEnd="20000">
                                          <p:cBhvr additive="base">
                                            <p:cTn id="14" dur="1500" fill="hold"/>
                                            <p:tgtEl>
                                              <p:spTgt spid="25"/>
                                            </p:tgtEl>
                                            <p:attrNameLst>
                                              <p:attrName>ppt_y</p:attrName>
                                            </p:attrNameLst>
                                          </p:cBhvr>
                                          <p:tavLst>
                                            <p:tav tm="0">
                                              <p:val>
                                                <p:strVal val="0-#ppt_h/2"/>
                                              </p:val>
                                            </p:tav>
                                            <p:tav tm="100000">
                                              <p:val>
                                                <p:strVal val="#ppt_y"/>
                                              </p:val>
                                            </p:tav>
                                          </p:tavLst>
                                        </p:anim>
                                      </p:childTnLst>
                                    </p:cTn>
                                  </p:par>
                                  <p:par>
                                    <p:cTn id="15" presetID="2" presetClass="entr" presetSubtype="9" fill="hold" nodeType="withEffect" p14:presetBounceEnd="20000">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14:bounceEnd="20000">
                                          <p:cBhvr additive="base">
                                            <p:cTn id="17" dur="1500" fill="hold"/>
                                            <p:tgtEl>
                                              <p:spTgt spid="26"/>
                                            </p:tgtEl>
                                            <p:attrNameLst>
                                              <p:attrName>ppt_x</p:attrName>
                                            </p:attrNameLst>
                                          </p:cBhvr>
                                          <p:tavLst>
                                            <p:tav tm="0">
                                              <p:val>
                                                <p:strVal val="0-#ppt_w/2"/>
                                              </p:val>
                                            </p:tav>
                                            <p:tav tm="100000">
                                              <p:val>
                                                <p:strVal val="#ppt_x"/>
                                              </p:val>
                                            </p:tav>
                                          </p:tavLst>
                                        </p:anim>
                                        <p:anim calcmode="lin" valueType="num" p14:bounceEnd="20000">
                                          <p:cBhvr additive="base">
                                            <p:cTn id="18" dur="1500" fill="hold"/>
                                            <p:tgtEl>
                                              <p:spTgt spid="26"/>
                                            </p:tgtEl>
                                            <p:attrNameLst>
                                              <p:attrName>ppt_y</p:attrName>
                                            </p:attrNameLst>
                                          </p:cBhvr>
                                          <p:tavLst>
                                            <p:tav tm="0">
                                              <p:val>
                                                <p:strVal val="0-#ppt_h/2"/>
                                              </p:val>
                                            </p:tav>
                                            <p:tav tm="100000">
                                              <p:val>
                                                <p:strVal val="#ppt_y"/>
                                              </p:val>
                                            </p:tav>
                                          </p:tavLst>
                                        </p:anim>
                                      </p:childTnLst>
                                    </p:cTn>
                                  </p:par>
                                  <p:par>
                                    <p:cTn id="19" presetID="2" presetClass="entr" presetSubtype="9" fill="hold" nodeType="withEffect" p14:presetBounceEnd="20000">
                                      <p:stCondLst>
                                        <p:cond delay="0"/>
                                      </p:stCondLst>
                                      <p:childTnLst>
                                        <p:set>
                                          <p:cBhvr>
                                            <p:cTn id="20" dur="1" fill="hold">
                                              <p:stCondLst>
                                                <p:cond delay="0"/>
                                              </p:stCondLst>
                                            </p:cTn>
                                            <p:tgtEl>
                                              <p:spTgt spid="27"/>
                                            </p:tgtEl>
                                            <p:attrNameLst>
                                              <p:attrName>style.visibility</p:attrName>
                                            </p:attrNameLst>
                                          </p:cBhvr>
                                          <p:to>
                                            <p:strVal val="visible"/>
                                          </p:to>
                                        </p:set>
                                        <p:anim calcmode="lin" valueType="num" p14:bounceEnd="20000">
                                          <p:cBhvr additive="base">
                                            <p:cTn id="21" dur="1500" fill="hold"/>
                                            <p:tgtEl>
                                              <p:spTgt spid="27"/>
                                            </p:tgtEl>
                                            <p:attrNameLst>
                                              <p:attrName>ppt_x</p:attrName>
                                            </p:attrNameLst>
                                          </p:cBhvr>
                                          <p:tavLst>
                                            <p:tav tm="0">
                                              <p:val>
                                                <p:strVal val="0-#ppt_w/2"/>
                                              </p:val>
                                            </p:tav>
                                            <p:tav tm="100000">
                                              <p:val>
                                                <p:strVal val="#ppt_x"/>
                                              </p:val>
                                            </p:tav>
                                          </p:tavLst>
                                        </p:anim>
                                        <p:anim calcmode="lin" valueType="num" p14:bounceEnd="20000">
                                          <p:cBhvr additive="base">
                                            <p:cTn id="22" dur="1500" fill="hold"/>
                                            <p:tgtEl>
                                              <p:spTgt spid="27"/>
                                            </p:tgtEl>
                                            <p:attrNameLst>
                                              <p:attrName>ppt_y</p:attrName>
                                            </p:attrNameLst>
                                          </p:cBhvr>
                                          <p:tavLst>
                                            <p:tav tm="0">
                                              <p:val>
                                                <p:strVal val="0-#ppt_h/2"/>
                                              </p:val>
                                            </p:tav>
                                            <p:tav tm="100000">
                                              <p:val>
                                                <p:strVal val="#ppt_y"/>
                                              </p:val>
                                            </p:tav>
                                          </p:tavLst>
                                        </p:anim>
                                      </p:childTnLst>
                                    </p:cTn>
                                  </p:par>
                                  <p:par>
                                    <p:cTn id="23" presetID="2" presetClass="entr" presetSubtype="12"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2000" fill="hold"/>
                                            <p:tgtEl>
                                              <p:spTgt spid="9"/>
                                            </p:tgtEl>
                                            <p:attrNameLst>
                                              <p:attrName>ppt_x</p:attrName>
                                            </p:attrNameLst>
                                          </p:cBhvr>
                                          <p:tavLst>
                                            <p:tav tm="0">
                                              <p:val>
                                                <p:strVal val="0-#ppt_w/2"/>
                                              </p:val>
                                            </p:tav>
                                            <p:tav tm="100000">
                                              <p:val>
                                                <p:strVal val="#ppt_x"/>
                                              </p:val>
                                            </p:tav>
                                          </p:tavLst>
                                        </p:anim>
                                        <p:anim calcmode="lin" valueType="num">
                                          <p:cBhvr additive="base">
                                            <p:cTn id="26" dur="2000" fill="hold"/>
                                            <p:tgtEl>
                                              <p:spTgt spid="9"/>
                                            </p:tgtEl>
                                            <p:attrNameLst>
                                              <p:attrName>ppt_y</p:attrName>
                                            </p:attrNameLst>
                                          </p:cBhvr>
                                          <p:tavLst>
                                            <p:tav tm="0">
                                              <p:val>
                                                <p:strVal val="1+#ppt_h/2"/>
                                              </p:val>
                                            </p:tav>
                                            <p:tav tm="100000">
                                              <p:val>
                                                <p:strVal val="#ppt_y"/>
                                              </p:val>
                                            </p:tav>
                                          </p:tavLst>
                                        </p:anim>
                                      </p:childTnLst>
                                    </p:cTn>
                                  </p:par>
                                </p:childTnLst>
                              </p:cTn>
                            </p:par>
                            <p:par>
                              <p:cTn id="27" fill="hold">
                                <p:stCondLst>
                                  <p:cond delay="2000"/>
                                </p:stCondLst>
                                <p:childTnLst>
                                  <p:par>
                                    <p:cTn id="28" presetID="42" presetClass="entr" presetSubtype="0" fill="hold" nodeType="after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fade">
                                          <p:cBhvr>
                                            <p:cTn id="30" dur="1000"/>
                                            <p:tgtEl>
                                              <p:spTgt spid="28"/>
                                            </p:tgtEl>
                                          </p:cBhvr>
                                        </p:animEffect>
                                        <p:anim calcmode="lin" valueType="num">
                                          <p:cBhvr>
                                            <p:cTn id="31" dur="1000" fill="hold"/>
                                            <p:tgtEl>
                                              <p:spTgt spid="28"/>
                                            </p:tgtEl>
                                            <p:attrNameLst>
                                              <p:attrName>ppt_x</p:attrName>
                                            </p:attrNameLst>
                                          </p:cBhvr>
                                          <p:tavLst>
                                            <p:tav tm="0">
                                              <p:val>
                                                <p:strVal val="#ppt_x"/>
                                              </p:val>
                                            </p:tav>
                                            <p:tav tm="100000">
                                              <p:val>
                                                <p:strVal val="#ppt_x"/>
                                              </p:val>
                                            </p:tav>
                                          </p:tavLst>
                                        </p:anim>
                                        <p:anim calcmode="lin" valueType="num">
                                          <p:cBhvr>
                                            <p:cTn id="32" dur="1000" fill="hold"/>
                                            <p:tgtEl>
                                              <p:spTgt spid="28"/>
                                            </p:tgtEl>
                                            <p:attrNameLst>
                                              <p:attrName>ppt_y</p:attrName>
                                            </p:attrNameLst>
                                          </p:cBhvr>
                                          <p:tavLst>
                                            <p:tav tm="0">
                                              <p:val>
                                                <p:strVal val="#ppt_y+.1"/>
                                              </p:val>
                                            </p:tav>
                                            <p:tav tm="100000">
                                              <p:val>
                                                <p:strVal val="#ppt_y"/>
                                              </p:val>
                                            </p:tav>
                                          </p:tavLst>
                                        </p:anim>
                                      </p:childTnLst>
                                    </p:cTn>
                                  </p:par>
                                </p:childTnLst>
                              </p:cTn>
                            </p:par>
                            <p:par>
                              <p:cTn id="33" fill="hold">
                                <p:stCondLst>
                                  <p:cond delay="3000"/>
                                </p:stCondLst>
                                <p:childTnLst>
                                  <p:par>
                                    <p:cTn id="34" presetID="42" presetClass="entr" presetSubtype="0" fill="hold" nodeType="after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1000"/>
                                            <p:tgtEl>
                                              <p:spTgt spid="7"/>
                                            </p:tgtEl>
                                          </p:cBhvr>
                                        </p:animEffect>
                                        <p:anim calcmode="lin" valueType="num">
                                          <p:cBhvr>
                                            <p:cTn id="37" dur="1000" fill="hold"/>
                                            <p:tgtEl>
                                              <p:spTgt spid="7"/>
                                            </p:tgtEl>
                                            <p:attrNameLst>
                                              <p:attrName>ppt_x</p:attrName>
                                            </p:attrNameLst>
                                          </p:cBhvr>
                                          <p:tavLst>
                                            <p:tav tm="0">
                                              <p:val>
                                                <p:strVal val="#ppt_x"/>
                                              </p:val>
                                            </p:tav>
                                            <p:tav tm="100000">
                                              <p:val>
                                                <p:strVal val="#ppt_x"/>
                                              </p:val>
                                            </p:tav>
                                          </p:tavLst>
                                        </p:anim>
                                        <p:anim calcmode="lin" valueType="num">
                                          <p:cBhvr>
                                            <p:cTn id="3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wipe(down)">
                                          <p:cBhvr>
                                            <p:cTn id="43" dur="72">
                                              <p:stCondLst>
                                                <p:cond delay="0"/>
                                              </p:stCondLst>
                                            </p:cTn>
                                            <p:tgtEl>
                                              <p:spTgt spid="33"/>
                                            </p:tgtEl>
                                          </p:cBhvr>
                                        </p:animEffect>
                                        <p:anim calcmode="lin" valueType="num">
                                          <p:cBhvr>
                                            <p:cTn id="44" dur="228"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45" dur="83"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46" dur="83" tmFilter="0, 0; 0.125,0.2665; 0.25,0.4; 0.375,0.465; 0.5,0.5;  0.625,0.535; 0.75,0.6; 0.875,0.7335; 1,1">
                                              <p:stCondLst>
                                                <p:cond delay="83"/>
                                              </p:stCondLst>
                                            </p:cTn>
                                            <p:tgtEl>
                                              <p:spTgt spid="33"/>
                                            </p:tgtEl>
                                            <p:attrNameLst>
                                              <p:attrName>ppt_y</p:attrName>
                                            </p:attrNameLst>
                                          </p:cBhvr>
                                          <p:tavLst>
                                            <p:tav tm="0" fmla="#ppt_y-sin(pi*$)/9">
                                              <p:val>
                                                <p:fltVal val="0"/>
                                              </p:val>
                                            </p:tav>
                                            <p:tav tm="100000">
                                              <p:val>
                                                <p:fltVal val="1"/>
                                              </p:val>
                                            </p:tav>
                                          </p:tavLst>
                                        </p:anim>
                                        <p:anim calcmode="lin" valueType="num">
                                          <p:cBhvr>
                                            <p:cTn id="47" dur="41" tmFilter="0, 0; 0.125,0.2665; 0.25,0.4; 0.375,0.465; 0.5,0.5;  0.625,0.535; 0.75,0.6; 0.875,0.7335; 1,1">
                                              <p:stCondLst>
                                                <p:cond delay="166"/>
                                              </p:stCondLst>
                                            </p:cTn>
                                            <p:tgtEl>
                                              <p:spTgt spid="33"/>
                                            </p:tgtEl>
                                            <p:attrNameLst>
                                              <p:attrName>ppt_y</p:attrName>
                                            </p:attrNameLst>
                                          </p:cBhvr>
                                          <p:tavLst>
                                            <p:tav tm="0" fmla="#ppt_y-sin(pi*$)/27">
                                              <p:val>
                                                <p:fltVal val="0"/>
                                              </p:val>
                                            </p:tav>
                                            <p:tav tm="100000">
                                              <p:val>
                                                <p:fltVal val="1"/>
                                              </p:val>
                                            </p:tav>
                                          </p:tavLst>
                                        </p:anim>
                                        <p:anim calcmode="lin" valueType="num">
                                          <p:cBhvr>
                                            <p:cTn id="48" dur="21" tmFilter="0, 0; 0.125,0.2665; 0.25,0.4; 0.375,0.465; 0.5,0.5;  0.625,0.535; 0.75,0.6; 0.875,0.7335; 1,1">
                                              <p:stCondLst>
                                                <p:cond delay="207"/>
                                              </p:stCondLst>
                                            </p:cTn>
                                            <p:tgtEl>
                                              <p:spTgt spid="33"/>
                                            </p:tgtEl>
                                            <p:attrNameLst>
                                              <p:attrName>ppt_y</p:attrName>
                                            </p:attrNameLst>
                                          </p:cBhvr>
                                          <p:tavLst>
                                            <p:tav tm="0" fmla="#ppt_y-sin(pi*$)/81">
                                              <p:val>
                                                <p:fltVal val="0"/>
                                              </p:val>
                                            </p:tav>
                                            <p:tav tm="100000">
                                              <p:val>
                                                <p:fltVal val="1"/>
                                              </p:val>
                                            </p:tav>
                                          </p:tavLst>
                                        </p:anim>
                                        <p:animScale>
                                          <p:cBhvr>
                                            <p:cTn id="49" dur="3">
                                              <p:stCondLst>
                                                <p:cond delay="81"/>
                                              </p:stCondLst>
                                            </p:cTn>
                                            <p:tgtEl>
                                              <p:spTgt spid="33"/>
                                            </p:tgtEl>
                                          </p:cBhvr>
                                          <p:to x="100000" y="60000"/>
                                        </p:animScale>
                                        <p:animScale>
                                          <p:cBhvr>
                                            <p:cTn id="50" dur="21" decel="50000">
                                              <p:stCondLst>
                                                <p:cond delay="85"/>
                                              </p:stCondLst>
                                            </p:cTn>
                                            <p:tgtEl>
                                              <p:spTgt spid="33"/>
                                            </p:tgtEl>
                                          </p:cBhvr>
                                          <p:to x="100000" y="100000"/>
                                        </p:animScale>
                                        <p:animScale>
                                          <p:cBhvr>
                                            <p:cTn id="51" dur="3">
                                              <p:stCondLst>
                                                <p:cond delay="164"/>
                                              </p:stCondLst>
                                            </p:cTn>
                                            <p:tgtEl>
                                              <p:spTgt spid="33"/>
                                            </p:tgtEl>
                                          </p:cBhvr>
                                          <p:to x="100000" y="80000"/>
                                        </p:animScale>
                                        <p:animScale>
                                          <p:cBhvr>
                                            <p:cTn id="52" dur="21" decel="50000">
                                              <p:stCondLst>
                                                <p:cond delay="167"/>
                                              </p:stCondLst>
                                            </p:cTn>
                                            <p:tgtEl>
                                              <p:spTgt spid="33"/>
                                            </p:tgtEl>
                                          </p:cBhvr>
                                          <p:to x="100000" y="100000"/>
                                        </p:animScale>
                                        <p:animScale>
                                          <p:cBhvr>
                                            <p:cTn id="53" dur="3">
                                              <p:stCondLst>
                                                <p:cond delay="205"/>
                                              </p:stCondLst>
                                            </p:cTn>
                                            <p:tgtEl>
                                              <p:spTgt spid="33"/>
                                            </p:tgtEl>
                                          </p:cBhvr>
                                          <p:to x="100000" y="90000"/>
                                        </p:animScale>
                                        <p:animScale>
                                          <p:cBhvr>
                                            <p:cTn id="54" dur="21" decel="50000">
                                              <p:stCondLst>
                                                <p:cond delay="208"/>
                                              </p:stCondLst>
                                            </p:cTn>
                                            <p:tgtEl>
                                              <p:spTgt spid="33"/>
                                            </p:tgtEl>
                                          </p:cBhvr>
                                          <p:to x="100000" y="100000"/>
                                        </p:animScale>
                                        <p:animScale>
                                          <p:cBhvr>
                                            <p:cTn id="55" dur="3">
                                              <p:stCondLst>
                                                <p:cond delay="226"/>
                                              </p:stCondLst>
                                            </p:cTn>
                                            <p:tgtEl>
                                              <p:spTgt spid="33"/>
                                            </p:tgtEl>
                                          </p:cBhvr>
                                          <p:to x="100000" y="95000"/>
                                        </p:animScale>
                                        <p:animScale>
                                          <p:cBhvr>
                                            <p:cTn id="56" dur="21" decel="50000">
                                              <p:stCondLst>
                                                <p:cond delay="229"/>
                                              </p:stCondLst>
                                            </p:cTn>
                                            <p:tgtEl>
                                              <p:spTgt spid="33"/>
                                            </p:tgtEl>
                                          </p:cBhvr>
                                          <p:to x="100000" y="100000"/>
                                        </p:animScale>
                                      </p:childTnLst>
                                    </p:cTn>
                                  </p:par>
                                </p:childTnLst>
                              </p:cTn>
                            </p:par>
                            <p:par>
                              <p:cTn id="57" fill="hold">
                                <p:stCondLst>
                                  <p:cond delay="250"/>
                                </p:stCondLst>
                                <p:childTnLst>
                                  <p:par>
                                    <p:cTn id="58" presetID="26" presetClass="entr" presetSubtype="0" fill="hold" grpId="0" nodeType="afterEffect">
                                      <p:stCondLst>
                                        <p:cond delay="0"/>
                                      </p:stCondLst>
                                      <p:childTnLst>
                                        <p:set>
                                          <p:cBhvr>
                                            <p:cTn id="59" dur="1" fill="hold">
                                              <p:stCondLst>
                                                <p:cond delay="0"/>
                                              </p:stCondLst>
                                            </p:cTn>
                                            <p:tgtEl>
                                              <p:spTgt spid="34"/>
                                            </p:tgtEl>
                                            <p:attrNameLst>
                                              <p:attrName>style.visibility</p:attrName>
                                            </p:attrNameLst>
                                          </p:cBhvr>
                                          <p:to>
                                            <p:strVal val="visible"/>
                                          </p:to>
                                        </p:set>
                                        <p:animEffect transition="in" filter="wipe(down)">
                                          <p:cBhvr>
                                            <p:cTn id="60" dur="71">
                                              <p:stCondLst>
                                                <p:cond delay="0"/>
                                              </p:stCondLst>
                                            </p:cTn>
                                            <p:tgtEl>
                                              <p:spTgt spid="34"/>
                                            </p:tgtEl>
                                          </p:cBhvr>
                                        </p:animEffect>
                                        <p:anim calcmode="lin" valueType="num">
                                          <p:cBhvr>
                                            <p:cTn id="61" dur="224"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62" dur="82"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63" dur="82" tmFilter="0, 0; 0.125,0.2665; 0.25,0.4; 0.375,0.465; 0.5,0.5;  0.625,0.535; 0.75,0.6; 0.875,0.7335; 1,1">
                                              <p:stCondLst>
                                                <p:cond delay="82"/>
                                              </p:stCondLst>
                                            </p:cTn>
                                            <p:tgtEl>
                                              <p:spTgt spid="34"/>
                                            </p:tgtEl>
                                            <p:attrNameLst>
                                              <p:attrName>ppt_y</p:attrName>
                                            </p:attrNameLst>
                                          </p:cBhvr>
                                          <p:tavLst>
                                            <p:tav tm="0" fmla="#ppt_y-sin(pi*$)/9">
                                              <p:val>
                                                <p:fltVal val="0"/>
                                              </p:val>
                                            </p:tav>
                                            <p:tav tm="100000">
                                              <p:val>
                                                <p:fltVal val="1"/>
                                              </p:val>
                                            </p:tav>
                                          </p:tavLst>
                                        </p:anim>
                                        <p:anim calcmode="lin" valueType="num">
                                          <p:cBhvr>
                                            <p:cTn id="64" dur="2" tmFilter="0, 0; 0.125,0.2665; 0.25,0.4; 0.375,0.465; 0.5,0.5;  0.625,0.535; 0.75,0.6; 0.875,0.7335; 1,1">
                                              <p:stCondLst>
                                                <p:cond delay="163"/>
                                              </p:stCondLst>
                                            </p:cTn>
                                            <p:tgtEl>
                                              <p:spTgt spid="34"/>
                                            </p:tgtEl>
                                            <p:attrNameLst>
                                              <p:attrName>ppt_y</p:attrName>
                                            </p:attrNameLst>
                                          </p:cBhvr>
                                          <p:tavLst>
                                            <p:tav tm="0" fmla="#ppt_y-sin(pi*$)/27">
                                              <p:val>
                                                <p:fltVal val="0"/>
                                              </p:val>
                                            </p:tav>
                                            <p:tav tm="100000">
                                              <p:val>
                                                <p:fltVal val="1"/>
                                              </p:val>
                                            </p:tav>
                                          </p:tavLst>
                                        </p:anim>
                                        <p:anim calcmode="lin" valueType="num">
                                          <p:cBhvr>
                                            <p:cTn id="65" dur="1" tmFilter="0, 0; 0.125,0.2665; 0.25,0.4; 0.375,0.465; 0.5,0.5;  0.625,0.535; 0.75,0.6; 0.875,0.7335; 1,1">
                                              <p:stCondLst>
                                                <p:cond delay="249"/>
                                              </p:stCondLst>
                                            </p:cTn>
                                            <p:tgtEl>
                                              <p:spTgt spid="34"/>
                                            </p:tgtEl>
                                            <p:attrNameLst>
                                              <p:attrName>ppt_y</p:attrName>
                                            </p:attrNameLst>
                                          </p:cBhvr>
                                          <p:tavLst>
                                            <p:tav tm="0" fmla="#ppt_y-sin(pi*$)/81">
                                              <p:val>
                                                <p:fltVal val="0"/>
                                              </p:val>
                                            </p:tav>
                                            <p:tav tm="100000">
                                              <p:val>
                                                <p:fltVal val="1"/>
                                              </p:val>
                                            </p:tav>
                                          </p:tavLst>
                                        </p:anim>
                                        <p:animScale>
                                          <p:cBhvr>
                                            <p:cTn id="66" dur="1">
                                              <p:stCondLst>
                                                <p:cond delay="80"/>
                                              </p:stCondLst>
                                            </p:cTn>
                                            <p:tgtEl>
                                              <p:spTgt spid="34"/>
                                            </p:tgtEl>
                                          </p:cBhvr>
                                          <p:to x="100000" y="60000"/>
                                        </p:animScale>
                                        <p:animScale>
                                          <p:cBhvr>
                                            <p:cTn id="67" dur="1" decel="50000">
                                              <p:stCondLst>
                                                <p:cond delay="83"/>
                                              </p:stCondLst>
                                            </p:cTn>
                                            <p:tgtEl>
                                              <p:spTgt spid="34"/>
                                            </p:tgtEl>
                                          </p:cBhvr>
                                          <p:to x="100000" y="100000"/>
                                        </p:animScale>
                                        <p:animScale>
                                          <p:cBhvr>
                                            <p:cTn id="68" dur="1">
                                              <p:stCondLst>
                                                <p:cond delay="161"/>
                                              </p:stCondLst>
                                            </p:cTn>
                                            <p:tgtEl>
                                              <p:spTgt spid="34"/>
                                            </p:tgtEl>
                                          </p:cBhvr>
                                          <p:to x="100000" y="80000"/>
                                        </p:animScale>
                                        <p:animScale>
                                          <p:cBhvr>
                                            <p:cTn id="69" dur="1" decel="50000">
                                              <p:stCondLst>
                                                <p:cond delay="164"/>
                                              </p:stCondLst>
                                            </p:cTn>
                                            <p:tgtEl>
                                              <p:spTgt spid="34"/>
                                            </p:tgtEl>
                                          </p:cBhvr>
                                          <p:to x="100000" y="100000"/>
                                        </p:animScale>
                                        <p:animScale>
                                          <p:cBhvr>
                                            <p:cTn id="70" dur="1">
                                              <p:stCondLst>
                                                <p:cond delay="249"/>
                                              </p:stCondLst>
                                            </p:cTn>
                                            <p:tgtEl>
                                              <p:spTgt spid="34"/>
                                            </p:tgtEl>
                                          </p:cBhvr>
                                          <p:to x="100000" y="90000"/>
                                        </p:animScale>
                                        <p:animScale>
                                          <p:cBhvr>
                                            <p:cTn id="71" dur="1" decel="50000">
                                              <p:stCondLst>
                                                <p:cond delay="249"/>
                                              </p:stCondLst>
                                            </p:cTn>
                                            <p:tgtEl>
                                              <p:spTgt spid="34"/>
                                            </p:tgtEl>
                                          </p:cBhvr>
                                          <p:to x="100000" y="100000"/>
                                        </p:animScale>
                                        <p:animScale>
                                          <p:cBhvr>
                                            <p:cTn id="72" dur="1">
                                              <p:stCondLst>
                                                <p:cond delay="249"/>
                                              </p:stCondLst>
                                            </p:cTn>
                                            <p:tgtEl>
                                              <p:spTgt spid="34"/>
                                            </p:tgtEl>
                                          </p:cBhvr>
                                          <p:to x="100000" y="95000"/>
                                        </p:animScale>
                                        <p:animScale>
                                          <p:cBhvr>
                                            <p:cTn id="73" dur="1" decel="50000">
                                              <p:stCondLst>
                                                <p:cond delay="249"/>
                                              </p:stCondLst>
                                            </p:cTn>
                                            <p:tgtEl>
                                              <p:spTgt spid="34"/>
                                            </p:tgtEl>
                                          </p:cBhvr>
                                          <p:to x="100000" y="100000"/>
                                        </p:animScale>
                                      </p:childTnLst>
                                    </p:cTn>
                                  </p:par>
                                </p:childTnLst>
                              </p:cTn>
                            </p:par>
                            <p:par>
                              <p:cTn id="74" fill="hold">
                                <p:stCondLst>
                                  <p:cond delay="500"/>
                                </p:stCondLst>
                                <p:childTnLst>
                                  <p:par>
                                    <p:cTn id="75" presetID="53" presetClass="entr" presetSubtype="16" fill="hold" grpId="0" nodeType="afterEffect">
                                      <p:stCondLst>
                                        <p:cond delay="0"/>
                                      </p:stCondLst>
                                      <p:childTnLst>
                                        <p:set>
                                          <p:cBhvr>
                                            <p:cTn id="76" dur="1" fill="hold">
                                              <p:stCondLst>
                                                <p:cond delay="0"/>
                                              </p:stCondLst>
                                            </p:cTn>
                                            <p:tgtEl>
                                              <p:spTgt spid="35"/>
                                            </p:tgtEl>
                                            <p:attrNameLst>
                                              <p:attrName>style.visibility</p:attrName>
                                            </p:attrNameLst>
                                          </p:cBhvr>
                                          <p:to>
                                            <p:strVal val="visible"/>
                                          </p:to>
                                        </p:set>
                                        <p:anim calcmode="lin" valueType="num">
                                          <p:cBhvr>
                                            <p:cTn id="77" dur="1000" fill="hold"/>
                                            <p:tgtEl>
                                              <p:spTgt spid="35"/>
                                            </p:tgtEl>
                                            <p:attrNameLst>
                                              <p:attrName>ppt_w</p:attrName>
                                            </p:attrNameLst>
                                          </p:cBhvr>
                                          <p:tavLst>
                                            <p:tav tm="0">
                                              <p:val>
                                                <p:fltVal val="0"/>
                                              </p:val>
                                            </p:tav>
                                            <p:tav tm="100000">
                                              <p:val>
                                                <p:strVal val="#ppt_w"/>
                                              </p:val>
                                            </p:tav>
                                          </p:tavLst>
                                        </p:anim>
                                        <p:anim calcmode="lin" valueType="num">
                                          <p:cBhvr>
                                            <p:cTn id="78" dur="1000" fill="hold"/>
                                            <p:tgtEl>
                                              <p:spTgt spid="35"/>
                                            </p:tgtEl>
                                            <p:attrNameLst>
                                              <p:attrName>ppt_h</p:attrName>
                                            </p:attrNameLst>
                                          </p:cBhvr>
                                          <p:tavLst>
                                            <p:tav tm="0">
                                              <p:val>
                                                <p:fltVal val="0"/>
                                              </p:val>
                                            </p:tav>
                                            <p:tav tm="100000">
                                              <p:val>
                                                <p:strVal val="#ppt_h"/>
                                              </p:val>
                                            </p:tav>
                                          </p:tavLst>
                                        </p:anim>
                                        <p:animEffect transition="in" filter="fade">
                                          <p:cBhvr>
                                            <p:cTn id="79" dur="1000"/>
                                            <p:tgtEl>
                                              <p:spTgt spid="35"/>
                                            </p:tgtEl>
                                          </p:cBhvr>
                                        </p:animEffect>
                                      </p:childTnLst>
                                    </p:cTn>
                                  </p:par>
                                </p:childTnLst>
                              </p:cTn>
                            </p:par>
                          </p:childTnLst>
                        </p:cTn>
                      </p:par>
                      <p:par>
                        <p:cTn id="80" fill="hold">
                          <p:stCondLst>
                            <p:cond delay="indefinite"/>
                          </p:stCondLst>
                          <p:childTnLst>
                            <p:par>
                              <p:cTn id="81" fill="hold">
                                <p:stCondLst>
                                  <p:cond delay="0"/>
                                </p:stCondLst>
                                <p:childTnLst>
                                  <p:par>
                                    <p:cTn id="82" presetID="2" presetClass="entr" presetSubtype="2" fill="hold" nodeType="clickEffect">
                                      <p:stCondLst>
                                        <p:cond delay="0"/>
                                      </p:stCondLst>
                                      <p:childTnLst>
                                        <p:set>
                                          <p:cBhvr>
                                            <p:cTn id="83" dur="1" fill="hold">
                                              <p:stCondLst>
                                                <p:cond delay="0"/>
                                              </p:stCondLst>
                                            </p:cTn>
                                            <p:tgtEl>
                                              <p:spTgt spid="23"/>
                                            </p:tgtEl>
                                            <p:attrNameLst>
                                              <p:attrName>style.visibility</p:attrName>
                                            </p:attrNameLst>
                                          </p:cBhvr>
                                          <p:to>
                                            <p:strVal val="visible"/>
                                          </p:to>
                                        </p:set>
                                        <p:anim calcmode="lin" valueType="num">
                                          <p:cBhvr additive="base">
                                            <p:cTn id="84" dur="500" fill="hold"/>
                                            <p:tgtEl>
                                              <p:spTgt spid="23"/>
                                            </p:tgtEl>
                                            <p:attrNameLst>
                                              <p:attrName>ppt_x</p:attrName>
                                            </p:attrNameLst>
                                          </p:cBhvr>
                                          <p:tavLst>
                                            <p:tav tm="0">
                                              <p:val>
                                                <p:strVal val="1+#ppt_w/2"/>
                                              </p:val>
                                            </p:tav>
                                            <p:tav tm="100000">
                                              <p:val>
                                                <p:strVal val="#ppt_x"/>
                                              </p:val>
                                            </p:tav>
                                          </p:tavLst>
                                        </p:anim>
                                        <p:anim calcmode="lin" valueType="num">
                                          <p:cBhvr additive="base">
                                            <p:cTn id="85" dur="50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3" grpId="0" animBg="1"/>
          <p:bldP spid="34"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1000" fill="hold"/>
                                            <p:tgtEl>
                                              <p:spTgt spid="24"/>
                                            </p:tgtEl>
                                            <p:attrNameLst>
                                              <p:attrName>ppt_w</p:attrName>
                                            </p:attrNameLst>
                                          </p:cBhvr>
                                          <p:tavLst>
                                            <p:tav tm="0">
                                              <p:val>
                                                <p:fltVal val="0"/>
                                              </p:val>
                                            </p:tav>
                                            <p:tav tm="100000">
                                              <p:val>
                                                <p:strVal val="#ppt_w"/>
                                              </p:val>
                                            </p:tav>
                                          </p:tavLst>
                                        </p:anim>
                                        <p:anim calcmode="lin" valueType="num">
                                          <p:cBhvr>
                                            <p:cTn id="8" dur="1000" fill="hold"/>
                                            <p:tgtEl>
                                              <p:spTgt spid="24"/>
                                            </p:tgtEl>
                                            <p:attrNameLst>
                                              <p:attrName>ppt_h</p:attrName>
                                            </p:attrNameLst>
                                          </p:cBhvr>
                                          <p:tavLst>
                                            <p:tav tm="0">
                                              <p:val>
                                                <p:fltVal val="0"/>
                                              </p:val>
                                            </p:tav>
                                            <p:tav tm="100000">
                                              <p:val>
                                                <p:strVal val="#ppt_h"/>
                                              </p:val>
                                            </p:tav>
                                          </p:tavLst>
                                        </p:anim>
                                        <p:anim calcmode="lin" valueType="num">
                                          <p:cBhvr>
                                            <p:cTn id="9" dur="1000" fill="hold"/>
                                            <p:tgtEl>
                                              <p:spTgt spid="24"/>
                                            </p:tgtEl>
                                            <p:attrNameLst>
                                              <p:attrName>style.rotation</p:attrName>
                                            </p:attrNameLst>
                                          </p:cBhvr>
                                          <p:tavLst>
                                            <p:tav tm="0">
                                              <p:val>
                                                <p:fltVal val="90"/>
                                              </p:val>
                                            </p:tav>
                                            <p:tav tm="100000">
                                              <p:val>
                                                <p:fltVal val="0"/>
                                              </p:val>
                                            </p:tav>
                                          </p:tavLst>
                                        </p:anim>
                                        <p:animEffect transition="in" filter="fade">
                                          <p:cBhvr>
                                            <p:cTn id="10" dur="1000"/>
                                            <p:tgtEl>
                                              <p:spTgt spid="24"/>
                                            </p:tgtEl>
                                          </p:cBhvr>
                                        </p:animEffect>
                                      </p:childTnLst>
                                    </p:cTn>
                                  </p:par>
                                  <p:par>
                                    <p:cTn id="11" presetID="2" presetClass="entr" presetSubtype="9"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additive="base">
                                            <p:cTn id="13" dur="1500" fill="hold"/>
                                            <p:tgtEl>
                                              <p:spTgt spid="25"/>
                                            </p:tgtEl>
                                            <p:attrNameLst>
                                              <p:attrName>ppt_x</p:attrName>
                                            </p:attrNameLst>
                                          </p:cBhvr>
                                          <p:tavLst>
                                            <p:tav tm="0">
                                              <p:val>
                                                <p:strVal val="0-#ppt_w/2"/>
                                              </p:val>
                                            </p:tav>
                                            <p:tav tm="100000">
                                              <p:val>
                                                <p:strVal val="#ppt_x"/>
                                              </p:val>
                                            </p:tav>
                                          </p:tavLst>
                                        </p:anim>
                                        <p:anim calcmode="lin" valueType="num">
                                          <p:cBhvr additive="base">
                                            <p:cTn id="14" dur="1500" fill="hold"/>
                                            <p:tgtEl>
                                              <p:spTgt spid="25"/>
                                            </p:tgtEl>
                                            <p:attrNameLst>
                                              <p:attrName>ppt_y</p:attrName>
                                            </p:attrNameLst>
                                          </p:cBhvr>
                                          <p:tavLst>
                                            <p:tav tm="0">
                                              <p:val>
                                                <p:strVal val="0-#ppt_h/2"/>
                                              </p:val>
                                            </p:tav>
                                            <p:tav tm="100000">
                                              <p:val>
                                                <p:strVal val="#ppt_y"/>
                                              </p:val>
                                            </p:tav>
                                          </p:tavLst>
                                        </p:anim>
                                      </p:childTnLst>
                                    </p:cTn>
                                  </p:par>
                                  <p:par>
                                    <p:cTn id="15" presetID="2" presetClass="entr" presetSubtype="9" fill="hold" nodeType="withEffect">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cBhvr additive="base">
                                            <p:cTn id="17" dur="1500" fill="hold"/>
                                            <p:tgtEl>
                                              <p:spTgt spid="26"/>
                                            </p:tgtEl>
                                            <p:attrNameLst>
                                              <p:attrName>ppt_x</p:attrName>
                                            </p:attrNameLst>
                                          </p:cBhvr>
                                          <p:tavLst>
                                            <p:tav tm="0">
                                              <p:val>
                                                <p:strVal val="0-#ppt_w/2"/>
                                              </p:val>
                                            </p:tav>
                                            <p:tav tm="100000">
                                              <p:val>
                                                <p:strVal val="#ppt_x"/>
                                              </p:val>
                                            </p:tav>
                                          </p:tavLst>
                                        </p:anim>
                                        <p:anim calcmode="lin" valueType="num">
                                          <p:cBhvr additive="base">
                                            <p:cTn id="18" dur="1500" fill="hold"/>
                                            <p:tgtEl>
                                              <p:spTgt spid="26"/>
                                            </p:tgtEl>
                                            <p:attrNameLst>
                                              <p:attrName>ppt_y</p:attrName>
                                            </p:attrNameLst>
                                          </p:cBhvr>
                                          <p:tavLst>
                                            <p:tav tm="0">
                                              <p:val>
                                                <p:strVal val="0-#ppt_h/2"/>
                                              </p:val>
                                            </p:tav>
                                            <p:tav tm="100000">
                                              <p:val>
                                                <p:strVal val="#ppt_y"/>
                                              </p:val>
                                            </p:tav>
                                          </p:tavLst>
                                        </p:anim>
                                      </p:childTnLst>
                                    </p:cTn>
                                  </p:par>
                                  <p:par>
                                    <p:cTn id="19" presetID="2" presetClass="entr" presetSubtype="9" fill="hold" nodeType="withEffect">
                                      <p:stCondLst>
                                        <p:cond delay="0"/>
                                      </p:stCondLst>
                                      <p:childTnLst>
                                        <p:set>
                                          <p:cBhvr>
                                            <p:cTn id="20" dur="1" fill="hold">
                                              <p:stCondLst>
                                                <p:cond delay="0"/>
                                              </p:stCondLst>
                                            </p:cTn>
                                            <p:tgtEl>
                                              <p:spTgt spid="27"/>
                                            </p:tgtEl>
                                            <p:attrNameLst>
                                              <p:attrName>style.visibility</p:attrName>
                                            </p:attrNameLst>
                                          </p:cBhvr>
                                          <p:to>
                                            <p:strVal val="visible"/>
                                          </p:to>
                                        </p:set>
                                        <p:anim calcmode="lin" valueType="num">
                                          <p:cBhvr additive="base">
                                            <p:cTn id="21" dur="1500" fill="hold"/>
                                            <p:tgtEl>
                                              <p:spTgt spid="27"/>
                                            </p:tgtEl>
                                            <p:attrNameLst>
                                              <p:attrName>ppt_x</p:attrName>
                                            </p:attrNameLst>
                                          </p:cBhvr>
                                          <p:tavLst>
                                            <p:tav tm="0">
                                              <p:val>
                                                <p:strVal val="0-#ppt_w/2"/>
                                              </p:val>
                                            </p:tav>
                                            <p:tav tm="100000">
                                              <p:val>
                                                <p:strVal val="#ppt_x"/>
                                              </p:val>
                                            </p:tav>
                                          </p:tavLst>
                                        </p:anim>
                                        <p:anim calcmode="lin" valueType="num">
                                          <p:cBhvr additive="base">
                                            <p:cTn id="22" dur="1500" fill="hold"/>
                                            <p:tgtEl>
                                              <p:spTgt spid="27"/>
                                            </p:tgtEl>
                                            <p:attrNameLst>
                                              <p:attrName>ppt_y</p:attrName>
                                            </p:attrNameLst>
                                          </p:cBhvr>
                                          <p:tavLst>
                                            <p:tav tm="0">
                                              <p:val>
                                                <p:strVal val="0-#ppt_h/2"/>
                                              </p:val>
                                            </p:tav>
                                            <p:tav tm="100000">
                                              <p:val>
                                                <p:strVal val="#ppt_y"/>
                                              </p:val>
                                            </p:tav>
                                          </p:tavLst>
                                        </p:anim>
                                      </p:childTnLst>
                                    </p:cTn>
                                  </p:par>
                                  <p:par>
                                    <p:cTn id="23" presetID="2" presetClass="entr" presetSubtype="12"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2000" fill="hold"/>
                                            <p:tgtEl>
                                              <p:spTgt spid="9"/>
                                            </p:tgtEl>
                                            <p:attrNameLst>
                                              <p:attrName>ppt_x</p:attrName>
                                            </p:attrNameLst>
                                          </p:cBhvr>
                                          <p:tavLst>
                                            <p:tav tm="0">
                                              <p:val>
                                                <p:strVal val="0-#ppt_w/2"/>
                                              </p:val>
                                            </p:tav>
                                            <p:tav tm="100000">
                                              <p:val>
                                                <p:strVal val="#ppt_x"/>
                                              </p:val>
                                            </p:tav>
                                          </p:tavLst>
                                        </p:anim>
                                        <p:anim calcmode="lin" valueType="num">
                                          <p:cBhvr additive="base">
                                            <p:cTn id="26" dur="2000" fill="hold"/>
                                            <p:tgtEl>
                                              <p:spTgt spid="9"/>
                                            </p:tgtEl>
                                            <p:attrNameLst>
                                              <p:attrName>ppt_y</p:attrName>
                                            </p:attrNameLst>
                                          </p:cBhvr>
                                          <p:tavLst>
                                            <p:tav tm="0">
                                              <p:val>
                                                <p:strVal val="1+#ppt_h/2"/>
                                              </p:val>
                                            </p:tav>
                                            <p:tav tm="100000">
                                              <p:val>
                                                <p:strVal val="#ppt_y"/>
                                              </p:val>
                                            </p:tav>
                                          </p:tavLst>
                                        </p:anim>
                                      </p:childTnLst>
                                    </p:cTn>
                                  </p:par>
                                </p:childTnLst>
                              </p:cTn>
                            </p:par>
                            <p:par>
                              <p:cTn id="27" fill="hold">
                                <p:stCondLst>
                                  <p:cond delay="2000"/>
                                </p:stCondLst>
                                <p:childTnLst>
                                  <p:par>
                                    <p:cTn id="28" presetID="42" presetClass="entr" presetSubtype="0" fill="hold" nodeType="after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fade">
                                          <p:cBhvr>
                                            <p:cTn id="30" dur="1000"/>
                                            <p:tgtEl>
                                              <p:spTgt spid="28"/>
                                            </p:tgtEl>
                                          </p:cBhvr>
                                        </p:animEffect>
                                        <p:anim calcmode="lin" valueType="num">
                                          <p:cBhvr>
                                            <p:cTn id="31" dur="1000" fill="hold"/>
                                            <p:tgtEl>
                                              <p:spTgt spid="28"/>
                                            </p:tgtEl>
                                            <p:attrNameLst>
                                              <p:attrName>ppt_x</p:attrName>
                                            </p:attrNameLst>
                                          </p:cBhvr>
                                          <p:tavLst>
                                            <p:tav tm="0">
                                              <p:val>
                                                <p:strVal val="#ppt_x"/>
                                              </p:val>
                                            </p:tav>
                                            <p:tav tm="100000">
                                              <p:val>
                                                <p:strVal val="#ppt_x"/>
                                              </p:val>
                                            </p:tav>
                                          </p:tavLst>
                                        </p:anim>
                                        <p:anim calcmode="lin" valueType="num">
                                          <p:cBhvr>
                                            <p:cTn id="32" dur="1000" fill="hold"/>
                                            <p:tgtEl>
                                              <p:spTgt spid="28"/>
                                            </p:tgtEl>
                                            <p:attrNameLst>
                                              <p:attrName>ppt_y</p:attrName>
                                            </p:attrNameLst>
                                          </p:cBhvr>
                                          <p:tavLst>
                                            <p:tav tm="0">
                                              <p:val>
                                                <p:strVal val="#ppt_y+.1"/>
                                              </p:val>
                                            </p:tav>
                                            <p:tav tm="100000">
                                              <p:val>
                                                <p:strVal val="#ppt_y"/>
                                              </p:val>
                                            </p:tav>
                                          </p:tavLst>
                                        </p:anim>
                                      </p:childTnLst>
                                    </p:cTn>
                                  </p:par>
                                </p:childTnLst>
                              </p:cTn>
                            </p:par>
                            <p:par>
                              <p:cTn id="33" fill="hold">
                                <p:stCondLst>
                                  <p:cond delay="3000"/>
                                </p:stCondLst>
                                <p:childTnLst>
                                  <p:par>
                                    <p:cTn id="34" presetID="42" presetClass="entr" presetSubtype="0" fill="hold" nodeType="after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1000"/>
                                            <p:tgtEl>
                                              <p:spTgt spid="7"/>
                                            </p:tgtEl>
                                          </p:cBhvr>
                                        </p:animEffect>
                                        <p:anim calcmode="lin" valueType="num">
                                          <p:cBhvr>
                                            <p:cTn id="37" dur="1000" fill="hold"/>
                                            <p:tgtEl>
                                              <p:spTgt spid="7"/>
                                            </p:tgtEl>
                                            <p:attrNameLst>
                                              <p:attrName>ppt_x</p:attrName>
                                            </p:attrNameLst>
                                          </p:cBhvr>
                                          <p:tavLst>
                                            <p:tav tm="0">
                                              <p:val>
                                                <p:strVal val="#ppt_x"/>
                                              </p:val>
                                            </p:tav>
                                            <p:tav tm="100000">
                                              <p:val>
                                                <p:strVal val="#ppt_x"/>
                                              </p:val>
                                            </p:tav>
                                          </p:tavLst>
                                        </p:anim>
                                        <p:anim calcmode="lin" valueType="num">
                                          <p:cBhvr>
                                            <p:cTn id="3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wipe(down)">
                                          <p:cBhvr>
                                            <p:cTn id="43" dur="72">
                                              <p:stCondLst>
                                                <p:cond delay="0"/>
                                              </p:stCondLst>
                                            </p:cTn>
                                            <p:tgtEl>
                                              <p:spTgt spid="33"/>
                                            </p:tgtEl>
                                          </p:cBhvr>
                                        </p:animEffect>
                                        <p:anim calcmode="lin" valueType="num">
                                          <p:cBhvr>
                                            <p:cTn id="44" dur="228"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45" dur="83"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46" dur="83" tmFilter="0, 0; 0.125,0.2665; 0.25,0.4; 0.375,0.465; 0.5,0.5;  0.625,0.535; 0.75,0.6; 0.875,0.7335; 1,1">
                                              <p:stCondLst>
                                                <p:cond delay="83"/>
                                              </p:stCondLst>
                                            </p:cTn>
                                            <p:tgtEl>
                                              <p:spTgt spid="33"/>
                                            </p:tgtEl>
                                            <p:attrNameLst>
                                              <p:attrName>ppt_y</p:attrName>
                                            </p:attrNameLst>
                                          </p:cBhvr>
                                          <p:tavLst>
                                            <p:tav tm="0" fmla="#ppt_y-sin(pi*$)/9">
                                              <p:val>
                                                <p:fltVal val="0"/>
                                              </p:val>
                                            </p:tav>
                                            <p:tav tm="100000">
                                              <p:val>
                                                <p:fltVal val="1"/>
                                              </p:val>
                                            </p:tav>
                                          </p:tavLst>
                                        </p:anim>
                                        <p:anim calcmode="lin" valueType="num">
                                          <p:cBhvr>
                                            <p:cTn id="47" dur="41" tmFilter="0, 0; 0.125,0.2665; 0.25,0.4; 0.375,0.465; 0.5,0.5;  0.625,0.535; 0.75,0.6; 0.875,0.7335; 1,1">
                                              <p:stCondLst>
                                                <p:cond delay="166"/>
                                              </p:stCondLst>
                                            </p:cTn>
                                            <p:tgtEl>
                                              <p:spTgt spid="33"/>
                                            </p:tgtEl>
                                            <p:attrNameLst>
                                              <p:attrName>ppt_y</p:attrName>
                                            </p:attrNameLst>
                                          </p:cBhvr>
                                          <p:tavLst>
                                            <p:tav tm="0" fmla="#ppt_y-sin(pi*$)/27">
                                              <p:val>
                                                <p:fltVal val="0"/>
                                              </p:val>
                                            </p:tav>
                                            <p:tav tm="100000">
                                              <p:val>
                                                <p:fltVal val="1"/>
                                              </p:val>
                                            </p:tav>
                                          </p:tavLst>
                                        </p:anim>
                                        <p:anim calcmode="lin" valueType="num">
                                          <p:cBhvr>
                                            <p:cTn id="48" dur="21" tmFilter="0, 0; 0.125,0.2665; 0.25,0.4; 0.375,0.465; 0.5,0.5;  0.625,0.535; 0.75,0.6; 0.875,0.7335; 1,1">
                                              <p:stCondLst>
                                                <p:cond delay="207"/>
                                              </p:stCondLst>
                                            </p:cTn>
                                            <p:tgtEl>
                                              <p:spTgt spid="33"/>
                                            </p:tgtEl>
                                            <p:attrNameLst>
                                              <p:attrName>ppt_y</p:attrName>
                                            </p:attrNameLst>
                                          </p:cBhvr>
                                          <p:tavLst>
                                            <p:tav tm="0" fmla="#ppt_y-sin(pi*$)/81">
                                              <p:val>
                                                <p:fltVal val="0"/>
                                              </p:val>
                                            </p:tav>
                                            <p:tav tm="100000">
                                              <p:val>
                                                <p:fltVal val="1"/>
                                              </p:val>
                                            </p:tav>
                                          </p:tavLst>
                                        </p:anim>
                                        <p:animScale>
                                          <p:cBhvr>
                                            <p:cTn id="49" dur="3">
                                              <p:stCondLst>
                                                <p:cond delay="81"/>
                                              </p:stCondLst>
                                            </p:cTn>
                                            <p:tgtEl>
                                              <p:spTgt spid="33"/>
                                            </p:tgtEl>
                                          </p:cBhvr>
                                          <p:to x="100000" y="60000"/>
                                        </p:animScale>
                                        <p:animScale>
                                          <p:cBhvr>
                                            <p:cTn id="50" dur="21" decel="50000">
                                              <p:stCondLst>
                                                <p:cond delay="85"/>
                                              </p:stCondLst>
                                            </p:cTn>
                                            <p:tgtEl>
                                              <p:spTgt spid="33"/>
                                            </p:tgtEl>
                                          </p:cBhvr>
                                          <p:to x="100000" y="100000"/>
                                        </p:animScale>
                                        <p:animScale>
                                          <p:cBhvr>
                                            <p:cTn id="51" dur="3">
                                              <p:stCondLst>
                                                <p:cond delay="164"/>
                                              </p:stCondLst>
                                            </p:cTn>
                                            <p:tgtEl>
                                              <p:spTgt spid="33"/>
                                            </p:tgtEl>
                                          </p:cBhvr>
                                          <p:to x="100000" y="80000"/>
                                        </p:animScale>
                                        <p:animScale>
                                          <p:cBhvr>
                                            <p:cTn id="52" dur="21" decel="50000">
                                              <p:stCondLst>
                                                <p:cond delay="167"/>
                                              </p:stCondLst>
                                            </p:cTn>
                                            <p:tgtEl>
                                              <p:spTgt spid="33"/>
                                            </p:tgtEl>
                                          </p:cBhvr>
                                          <p:to x="100000" y="100000"/>
                                        </p:animScale>
                                        <p:animScale>
                                          <p:cBhvr>
                                            <p:cTn id="53" dur="3">
                                              <p:stCondLst>
                                                <p:cond delay="205"/>
                                              </p:stCondLst>
                                            </p:cTn>
                                            <p:tgtEl>
                                              <p:spTgt spid="33"/>
                                            </p:tgtEl>
                                          </p:cBhvr>
                                          <p:to x="100000" y="90000"/>
                                        </p:animScale>
                                        <p:animScale>
                                          <p:cBhvr>
                                            <p:cTn id="54" dur="21" decel="50000">
                                              <p:stCondLst>
                                                <p:cond delay="208"/>
                                              </p:stCondLst>
                                            </p:cTn>
                                            <p:tgtEl>
                                              <p:spTgt spid="33"/>
                                            </p:tgtEl>
                                          </p:cBhvr>
                                          <p:to x="100000" y="100000"/>
                                        </p:animScale>
                                        <p:animScale>
                                          <p:cBhvr>
                                            <p:cTn id="55" dur="3">
                                              <p:stCondLst>
                                                <p:cond delay="226"/>
                                              </p:stCondLst>
                                            </p:cTn>
                                            <p:tgtEl>
                                              <p:spTgt spid="33"/>
                                            </p:tgtEl>
                                          </p:cBhvr>
                                          <p:to x="100000" y="95000"/>
                                        </p:animScale>
                                        <p:animScale>
                                          <p:cBhvr>
                                            <p:cTn id="56" dur="21" decel="50000">
                                              <p:stCondLst>
                                                <p:cond delay="229"/>
                                              </p:stCondLst>
                                            </p:cTn>
                                            <p:tgtEl>
                                              <p:spTgt spid="33"/>
                                            </p:tgtEl>
                                          </p:cBhvr>
                                          <p:to x="100000" y="100000"/>
                                        </p:animScale>
                                      </p:childTnLst>
                                    </p:cTn>
                                  </p:par>
                                </p:childTnLst>
                              </p:cTn>
                            </p:par>
                            <p:par>
                              <p:cTn id="57" fill="hold">
                                <p:stCondLst>
                                  <p:cond delay="250"/>
                                </p:stCondLst>
                                <p:childTnLst>
                                  <p:par>
                                    <p:cTn id="58" presetID="26" presetClass="entr" presetSubtype="0" fill="hold" grpId="0" nodeType="afterEffect">
                                      <p:stCondLst>
                                        <p:cond delay="0"/>
                                      </p:stCondLst>
                                      <p:childTnLst>
                                        <p:set>
                                          <p:cBhvr>
                                            <p:cTn id="59" dur="1" fill="hold">
                                              <p:stCondLst>
                                                <p:cond delay="0"/>
                                              </p:stCondLst>
                                            </p:cTn>
                                            <p:tgtEl>
                                              <p:spTgt spid="34"/>
                                            </p:tgtEl>
                                            <p:attrNameLst>
                                              <p:attrName>style.visibility</p:attrName>
                                            </p:attrNameLst>
                                          </p:cBhvr>
                                          <p:to>
                                            <p:strVal val="visible"/>
                                          </p:to>
                                        </p:set>
                                        <p:animEffect transition="in" filter="wipe(down)">
                                          <p:cBhvr>
                                            <p:cTn id="60" dur="71">
                                              <p:stCondLst>
                                                <p:cond delay="0"/>
                                              </p:stCondLst>
                                            </p:cTn>
                                            <p:tgtEl>
                                              <p:spTgt spid="34"/>
                                            </p:tgtEl>
                                          </p:cBhvr>
                                        </p:animEffect>
                                        <p:anim calcmode="lin" valueType="num">
                                          <p:cBhvr>
                                            <p:cTn id="61" dur="224"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62" dur="82"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63" dur="82" tmFilter="0, 0; 0.125,0.2665; 0.25,0.4; 0.375,0.465; 0.5,0.5;  0.625,0.535; 0.75,0.6; 0.875,0.7335; 1,1">
                                              <p:stCondLst>
                                                <p:cond delay="82"/>
                                              </p:stCondLst>
                                            </p:cTn>
                                            <p:tgtEl>
                                              <p:spTgt spid="34"/>
                                            </p:tgtEl>
                                            <p:attrNameLst>
                                              <p:attrName>ppt_y</p:attrName>
                                            </p:attrNameLst>
                                          </p:cBhvr>
                                          <p:tavLst>
                                            <p:tav tm="0" fmla="#ppt_y-sin(pi*$)/9">
                                              <p:val>
                                                <p:fltVal val="0"/>
                                              </p:val>
                                            </p:tav>
                                            <p:tav tm="100000">
                                              <p:val>
                                                <p:fltVal val="1"/>
                                              </p:val>
                                            </p:tav>
                                          </p:tavLst>
                                        </p:anim>
                                        <p:anim calcmode="lin" valueType="num">
                                          <p:cBhvr>
                                            <p:cTn id="64" dur="2" tmFilter="0, 0; 0.125,0.2665; 0.25,0.4; 0.375,0.465; 0.5,0.5;  0.625,0.535; 0.75,0.6; 0.875,0.7335; 1,1">
                                              <p:stCondLst>
                                                <p:cond delay="163"/>
                                              </p:stCondLst>
                                            </p:cTn>
                                            <p:tgtEl>
                                              <p:spTgt spid="34"/>
                                            </p:tgtEl>
                                            <p:attrNameLst>
                                              <p:attrName>ppt_y</p:attrName>
                                            </p:attrNameLst>
                                          </p:cBhvr>
                                          <p:tavLst>
                                            <p:tav tm="0" fmla="#ppt_y-sin(pi*$)/27">
                                              <p:val>
                                                <p:fltVal val="0"/>
                                              </p:val>
                                            </p:tav>
                                            <p:tav tm="100000">
                                              <p:val>
                                                <p:fltVal val="1"/>
                                              </p:val>
                                            </p:tav>
                                          </p:tavLst>
                                        </p:anim>
                                        <p:anim calcmode="lin" valueType="num">
                                          <p:cBhvr>
                                            <p:cTn id="65" dur="1" tmFilter="0, 0; 0.125,0.2665; 0.25,0.4; 0.375,0.465; 0.5,0.5;  0.625,0.535; 0.75,0.6; 0.875,0.7335; 1,1">
                                              <p:stCondLst>
                                                <p:cond delay="249"/>
                                              </p:stCondLst>
                                            </p:cTn>
                                            <p:tgtEl>
                                              <p:spTgt spid="34"/>
                                            </p:tgtEl>
                                            <p:attrNameLst>
                                              <p:attrName>ppt_y</p:attrName>
                                            </p:attrNameLst>
                                          </p:cBhvr>
                                          <p:tavLst>
                                            <p:tav tm="0" fmla="#ppt_y-sin(pi*$)/81">
                                              <p:val>
                                                <p:fltVal val="0"/>
                                              </p:val>
                                            </p:tav>
                                            <p:tav tm="100000">
                                              <p:val>
                                                <p:fltVal val="1"/>
                                              </p:val>
                                            </p:tav>
                                          </p:tavLst>
                                        </p:anim>
                                        <p:animScale>
                                          <p:cBhvr>
                                            <p:cTn id="66" dur="1">
                                              <p:stCondLst>
                                                <p:cond delay="80"/>
                                              </p:stCondLst>
                                            </p:cTn>
                                            <p:tgtEl>
                                              <p:spTgt spid="34"/>
                                            </p:tgtEl>
                                          </p:cBhvr>
                                          <p:to x="100000" y="60000"/>
                                        </p:animScale>
                                        <p:animScale>
                                          <p:cBhvr>
                                            <p:cTn id="67" dur="1" decel="50000">
                                              <p:stCondLst>
                                                <p:cond delay="83"/>
                                              </p:stCondLst>
                                            </p:cTn>
                                            <p:tgtEl>
                                              <p:spTgt spid="34"/>
                                            </p:tgtEl>
                                          </p:cBhvr>
                                          <p:to x="100000" y="100000"/>
                                        </p:animScale>
                                        <p:animScale>
                                          <p:cBhvr>
                                            <p:cTn id="68" dur="1">
                                              <p:stCondLst>
                                                <p:cond delay="161"/>
                                              </p:stCondLst>
                                            </p:cTn>
                                            <p:tgtEl>
                                              <p:spTgt spid="34"/>
                                            </p:tgtEl>
                                          </p:cBhvr>
                                          <p:to x="100000" y="80000"/>
                                        </p:animScale>
                                        <p:animScale>
                                          <p:cBhvr>
                                            <p:cTn id="69" dur="1" decel="50000">
                                              <p:stCondLst>
                                                <p:cond delay="164"/>
                                              </p:stCondLst>
                                            </p:cTn>
                                            <p:tgtEl>
                                              <p:spTgt spid="34"/>
                                            </p:tgtEl>
                                          </p:cBhvr>
                                          <p:to x="100000" y="100000"/>
                                        </p:animScale>
                                        <p:animScale>
                                          <p:cBhvr>
                                            <p:cTn id="70" dur="1">
                                              <p:stCondLst>
                                                <p:cond delay="249"/>
                                              </p:stCondLst>
                                            </p:cTn>
                                            <p:tgtEl>
                                              <p:spTgt spid="34"/>
                                            </p:tgtEl>
                                          </p:cBhvr>
                                          <p:to x="100000" y="90000"/>
                                        </p:animScale>
                                        <p:animScale>
                                          <p:cBhvr>
                                            <p:cTn id="71" dur="1" decel="50000">
                                              <p:stCondLst>
                                                <p:cond delay="249"/>
                                              </p:stCondLst>
                                            </p:cTn>
                                            <p:tgtEl>
                                              <p:spTgt spid="34"/>
                                            </p:tgtEl>
                                          </p:cBhvr>
                                          <p:to x="100000" y="100000"/>
                                        </p:animScale>
                                        <p:animScale>
                                          <p:cBhvr>
                                            <p:cTn id="72" dur="1">
                                              <p:stCondLst>
                                                <p:cond delay="249"/>
                                              </p:stCondLst>
                                            </p:cTn>
                                            <p:tgtEl>
                                              <p:spTgt spid="34"/>
                                            </p:tgtEl>
                                          </p:cBhvr>
                                          <p:to x="100000" y="95000"/>
                                        </p:animScale>
                                        <p:animScale>
                                          <p:cBhvr>
                                            <p:cTn id="73" dur="1" decel="50000">
                                              <p:stCondLst>
                                                <p:cond delay="249"/>
                                              </p:stCondLst>
                                            </p:cTn>
                                            <p:tgtEl>
                                              <p:spTgt spid="34"/>
                                            </p:tgtEl>
                                          </p:cBhvr>
                                          <p:to x="100000" y="100000"/>
                                        </p:animScale>
                                      </p:childTnLst>
                                    </p:cTn>
                                  </p:par>
                                </p:childTnLst>
                              </p:cTn>
                            </p:par>
                            <p:par>
                              <p:cTn id="74" fill="hold">
                                <p:stCondLst>
                                  <p:cond delay="500"/>
                                </p:stCondLst>
                                <p:childTnLst>
                                  <p:par>
                                    <p:cTn id="75" presetID="53" presetClass="entr" presetSubtype="16" fill="hold" grpId="0" nodeType="afterEffect">
                                      <p:stCondLst>
                                        <p:cond delay="0"/>
                                      </p:stCondLst>
                                      <p:childTnLst>
                                        <p:set>
                                          <p:cBhvr>
                                            <p:cTn id="76" dur="1" fill="hold">
                                              <p:stCondLst>
                                                <p:cond delay="0"/>
                                              </p:stCondLst>
                                            </p:cTn>
                                            <p:tgtEl>
                                              <p:spTgt spid="35"/>
                                            </p:tgtEl>
                                            <p:attrNameLst>
                                              <p:attrName>style.visibility</p:attrName>
                                            </p:attrNameLst>
                                          </p:cBhvr>
                                          <p:to>
                                            <p:strVal val="visible"/>
                                          </p:to>
                                        </p:set>
                                        <p:anim calcmode="lin" valueType="num">
                                          <p:cBhvr>
                                            <p:cTn id="77" dur="1000" fill="hold"/>
                                            <p:tgtEl>
                                              <p:spTgt spid="35"/>
                                            </p:tgtEl>
                                            <p:attrNameLst>
                                              <p:attrName>ppt_w</p:attrName>
                                            </p:attrNameLst>
                                          </p:cBhvr>
                                          <p:tavLst>
                                            <p:tav tm="0">
                                              <p:val>
                                                <p:fltVal val="0"/>
                                              </p:val>
                                            </p:tav>
                                            <p:tav tm="100000">
                                              <p:val>
                                                <p:strVal val="#ppt_w"/>
                                              </p:val>
                                            </p:tav>
                                          </p:tavLst>
                                        </p:anim>
                                        <p:anim calcmode="lin" valueType="num">
                                          <p:cBhvr>
                                            <p:cTn id="78" dur="1000" fill="hold"/>
                                            <p:tgtEl>
                                              <p:spTgt spid="35"/>
                                            </p:tgtEl>
                                            <p:attrNameLst>
                                              <p:attrName>ppt_h</p:attrName>
                                            </p:attrNameLst>
                                          </p:cBhvr>
                                          <p:tavLst>
                                            <p:tav tm="0">
                                              <p:val>
                                                <p:fltVal val="0"/>
                                              </p:val>
                                            </p:tav>
                                            <p:tav tm="100000">
                                              <p:val>
                                                <p:strVal val="#ppt_h"/>
                                              </p:val>
                                            </p:tav>
                                          </p:tavLst>
                                        </p:anim>
                                        <p:animEffect transition="in" filter="fade">
                                          <p:cBhvr>
                                            <p:cTn id="79" dur="1000"/>
                                            <p:tgtEl>
                                              <p:spTgt spid="35"/>
                                            </p:tgtEl>
                                          </p:cBhvr>
                                        </p:animEffect>
                                      </p:childTnLst>
                                    </p:cTn>
                                  </p:par>
                                </p:childTnLst>
                              </p:cTn>
                            </p:par>
                          </p:childTnLst>
                        </p:cTn>
                      </p:par>
                      <p:par>
                        <p:cTn id="80" fill="hold">
                          <p:stCondLst>
                            <p:cond delay="indefinite"/>
                          </p:stCondLst>
                          <p:childTnLst>
                            <p:par>
                              <p:cTn id="81" fill="hold">
                                <p:stCondLst>
                                  <p:cond delay="0"/>
                                </p:stCondLst>
                                <p:childTnLst>
                                  <p:par>
                                    <p:cTn id="82" presetID="2" presetClass="entr" presetSubtype="2" fill="hold" nodeType="clickEffect">
                                      <p:stCondLst>
                                        <p:cond delay="0"/>
                                      </p:stCondLst>
                                      <p:childTnLst>
                                        <p:set>
                                          <p:cBhvr>
                                            <p:cTn id="83" dur="1" fill="hold">
                                              <p:stCondLst>
                                                <p:cond delay="0"/>
                                              </p:stCondLst>
                                            </p:cTn>
                                            <p:tgtEl>
                                              <p:spTgt spid="23"/>
                                            </p:tgtEl>
                                            <p:attrNameLst>
                                              <p:attrName>style.visibility</p:attrName>
                                            </p:attrNameLst>
                                          </p:cBhvr>
                                          <p:to>
                                            <p:strVal val="visible"/>
                                          </p:to>
                                        </p:set>
                                        <p:anim calcmode="lin" valueType="num">
                                          <p:cBhvr additive="base">
                                            <p:cTn id="84" dur="500" fill="hold"/>
                                            <p:tgtEl>
                                              <p:spTgt spid="23"/>
                                            </p:tgtEl>
                                            <p:attrNameLst>
                                              <p:attrName>ppt_x</p:attrName>
                                            </p:attrNameLst>
                                          </p:cBhvr>
                                          <p:tavLst>
                                            <p:tav tm="0">
                                              <p:val>
                                                <p:strVal val="1+#ppt_w/2"/>
                                              </p:val>
                                            </p:tav>
                                            <p:tav tm="100000">
                                              <p:val>
                                                <p:strVal val="#ppt_x"/>
                                              </p:val>
                                            </p:tav>
                                          </p:tavLst>
                                        </p:anim>
                                        <p:anim calcmode="lin" valueType="num">
                                          <p:cBhvr additive="base">
                                            <p:cTn id="85" dur="50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3" grpId="0" animBg="1"/>
          <p:bldP spid="34" grpId="0" animBg="1"/>
        </p:bld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79"/>
        <p:cNvGrpSpPr/>
        <p:nvPr/>
      </p:nvGrpSpPr>
      <p:grpSpPr>
        <a:xfrm>
          <a:off x="0" y="0"/>
          <a:ext cx="0" cy="0"/>
          <a:chOff x="0" y="0"/>
          <a:chExt cx="0" cy="0"/>
        </a:xfrm>
      </p:grpSpPr>
      <p:grpSp>
        <p:nvGrpSpPr>
          <p:cNvPr id="44" name="Google Shape;274;p5">
            <a:extLst>
              <a:ext uri="{FF2B5EF4-FFF2-40B4-BE49-F238E27FC236}">
                <a16:creationId xmlns:a16="http://schemas.microsoft.com/office/drawing/2014/main" xmlns="" id="{158A4ABD-1F47-4ACE-BB80-77AB0121C760}"/>
              </a:ext>
            </a:extLst>
          </p:cNvPr>
          <p:cNvGrpSpPr/>
          <p:nvPr/>
        </p:nvGrpSpPr>
        <p:grpSpPr>
          <a:xfrm rot="760662">
            <a:off x="8665153" y="4343590"/>
            <a:ext cx="510651" cy="738277"/>
            <a:chOff x="8499282" y="3580082"/>
            <a:chExt cx="510652" cy="738280"/>
          </a:xfrm>
        </p:grpSpPr>
        <p:sp>
          <p:nvSpPr>
            <p:cNvPr id="45" name="Google Shape;275;p5">
              <a:extLst>
                <a:ext uri="{FF2B5EF4-FFF2-40B4-BE49-F238E27FC236}">
                  <a16:creationId xmlns:a16="http://schemas.microsoft.com/office/drawing/2014/main" xmlns="" id="{5AE49C90-5527-49C3-97ED-01A6737EE2D5}"/>
                </a:ext>
              </a:extLst>
            </p:cNvPr>
            <p:cNvSpPr/>
            <p:nvPr/>
          </p:nvSpPr>
          <p:spPr>
            <a:xfrm>
              <a:off x="8831634" y="3580082"/>
              <a:ext cx="89315" cy="213208"/>
            </a:xfrm>
            <a:custGeom>
              <a:avLst/>
              <a:gdLst/>
              <a:ahLst/>
              <a:cxnLst/>
              <a:rect l="l" t="t" r="r" b="b"/>
              <a:pathLst>
                <a:path w="545" h="1301" extrusionOk="0">
                  <a:moveTo>
                    <a:pt x="327" y="0"/>
                  </a:moveTo>
                  <a:cubicBezTo>
                    <a:pt x="295" y="0"/>
                    <a:pt x="263" y="5"/>
                    <a:pt x="236" y="14"/>
                  </a:cubicBezTo>
                  <a:cubicBezTo>
                    <a:pt x="109" y="68"/>
                    <a:pt x="55" y="177"/>
                    <a:pt x="19" y="285"/>
                  </a:cubicBezTo>
                  <a:cubicBezTo>
                    <a:pt x="1" y="394"/>
                    <a:pt x="1" y="539"/>
                    <a:pt x="19" y="647"/>
                  </a:cubicBezTo>
                  <a:cubicBezTo>
                    <a:pt x="55" y="865"/>
                    <a:pt x="73" y="1082"/>
                    <a:pt x="91" y="1299"/>
                  </a:cubicBezTo>
                  <a:cubicBezTo>
                    <a:pt x="91" y="1300"/>
                    <a:pt x="92" y="1301"/>
                    <a:pt x="93" y="1301"/>
                  </a:cubicBezTo>
                  <a:cubicBezTo>
                    <a:pt x="108" y="1301"/>
                    <a:pt x="236" y="1172"/>
                    <a:pt x="236" y="1155"/>
                  </a:cubicBezTo>
                  <a:cubicBezTo>
                    <a:pt x="272" y="1082"/>
                    <a:pt x="327" y="992"/>
                    <a:pt x="363" y="919"/>
                  </a:cubicBezTo>
                  <a:cubicBezTo>
                    <a:pt x="417" y="792"/>
                    <a:pt x="453" y="611"/>
                    <a:pt x="508" y="448"/>
                  </a:cubicBezTo>
                  <a:cubicBezTo>
                    <a:pt x="526" y="340"/>
                    <a:pt x="544" y="213"/>
                    <a:pt x="508" y="122"/>
                  </a:cubicBezTo>
                  <a:cubicBezTo>
                    <a:pt x="472" y="86"/>
                    <a:pt x="453" y="32"/>
                    <a:pt x="417" y="14"/>
                  </a:cubicBezTo>
                  <a:cubicBezTo>
                    <a:pt x="390" y="5"/>
                    <a:pt x="358" y="0"/>
                    <a:pt x="3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76;p5">
              <a:extLst>
                <a:ext uri="{FF2B5EF4-FFF2-40B4-BE49-F238E27FC236}">
                  <a16:creationId xmlns:a16="http://schemas.microsoft.com/office/drawing/2014/main" xmlns="" id="{7C97BDCF-F54E-4310-AEE1-094FADB04371}"/>
                </a:ext>
              </a:extLst>
            </p:cNvPr>
            <p:cNvSpPr/>
            <p:nvPr/>
          </p:nvSpPr>
          <p:spPr>
            <a:xfrm>
              <a:off x="8784108" y="3838194"/>
              <a:ext cx="225827" cy="119469"/>
            </a:xfrm>
            <a:custGeom>
              <a:avLst/>
              <a:gdLst/>
              <a:ahLst/>
              <a:cxnLst/>
              <a:rect l="l" t="t" r="r" b="b"/>
              <a:pathLst>
                <a:path w="1378" h="729" extrusionOk="0">
                  <a:moveTo>
                    <a:pt x="1212" y="1"/>
                  </a:moveTo>
                  <a:cubicBezTo>
                    <a:pt x="1165" y="1"/>
                    <a:pt x="1115" y="14"/>
                    <a:pt x="1069" y="32"/>
                  </a:cubicBezTo>
                  <a:cubicBezTo>
                    <a:pt x="852" y="87"/>
                    <a:pt x="653" y="177"/>
                    <a:pt x="454" y="340"/>
                  </a:cubicBezTo>
                  <a:cubicBezTo>
                    <a:pt x="399" y="376"/>
                    <a:pt x="1" y="666"/>
                    <a:pt x="92" y="720"/>
                  </a:cubicBezTo>
                  <a:cubicBezTo>
                    <a:pt x="98" y="726"/>
                    <a:pt x="108" y="728"/>
                    <a:pt x="120" y="728"/>
                  </a:cubicBezTo>
                  <a:cubicBezTo>
                    <a:pt x="144" y="728"/>
                    <a:pt x="176" y="720"/>
                    <a:pt x="200" y="720"/>
                  </a:cubicBezTo>
                  <a:cubicBezTo>
                    <a:pt x="399" y="684"/>
                    <a:pt x="580" y="612"/>
                    <a:pt x="798" y="557"/>
                  </a:cubicBezTo>
                  <a:cubicBezTo>
                    <a:pt x="925" y="521"/>
                    <a:pt x="1069" y="503"/>
                    <a:pt x="1178" y="431"/>
                  </a:cubicBezTo>
                  <a:cubicBezTo>
                    <a:pt x="1251" y="376"/>
                    <a:pt x="1305" y="340"/>
                    <a:pt x="1359" y="268"/>
                  </a:cubicBezTo>
                  <a:cubicBezTo>
                    <a:pt x="1377" y="195"/>
                    <a:pt x="1377" y="87"/>
                    <a:pt x="1341" y="50"/>
                  </a:cubicBezTo>
                  <a:cubicBezTo>
                    <a:pt x="1305" y="14"/>
                    <a:pt x="1260" y="1"/>
                    <a:pt x="12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77;p5">
              <a:extLst>
                <a:ext uri="{FF2B5EF4-FFF2-40B4-BE49-F238E27FC236}">
                  <a16:creationId xmlns:a16="http://schemas.microsoft.com/office/drawing/2014/main" xmlns="" id="{B809CC51-F87B-4C4D-93EA-162470502D82}"/>
                </a:ext>
              </a:extLst>
            </p:cNvPr>
            <p:cNvSpPr/>
            <p:nvPr/>
          </p:nvSpPr>
          <p:spPr>
            <a:xfrm>
              <a:off x="8707084" y="4065988"/>
              <a:ext cx="225663" cy="81448"/>
            </a:xfrm>
            <a:custGeom>
              <a:avLst/>
              <a:gdLst/>
              <a:ahLst/>
              <a:cxnLst/>
              <a:rect l="l" t="t" r="r" b="b"/>
              <a:pathLst>
                <a:path w="1377" h="497" extrusionOk="0">
                  <a:moveTo>
                    <a:pt x="942" y="0"/>
                  </a:moveTo>
                  <a:cubicBezTo>
                    <a:pt x="688" y="0"/>
                    <a:pt x="453" y="55"/>
                    <a:pt x="236" y="127"/>
                  </a:cubicBezTo>
                  <a:cubicBezTo>
                    <a:pt x="181" y="145"/>
                    <a:pt x="0" y="218"/>
                    <a:pt x="18" y="308"/>
                  </a:cubicBezTo>
                  <a:cubicBezTo>
                    <a:pt x="18" y="399"/>
                    <a:pt x="217" y="417"/>
                    <a:pt x="290" y="417"/>
                  </a:cubicBezTo>
                  <a:cubicBezTo>
                    <a:pt x="399" y="453"/>
                    <a:pt x="507" y="453"/>
                    <a:pt x="634" y="471"/>
                  </a:cubicBezTo>
                  <a:cubicBezTo>
                    <a:pt x="711" y="484"/>
                    <a:pt x="797" y="497"/>
                    <a:pt x="885" y="497"/>
                  </a:cubicBezTo>
                  <a:cubicBezTo>
                    <a:pt x="922" y="497"/>
                    <a:pt x="959" y="495"/>
                    <a:pt x="996" y="489"/>
                  </a:cubicBezTo>
                  <a:cubicBezTo>
                    <a:pt x="1105" y="489"/>
                    <a:pt x="1232" y="417"/>
                    <a:pt x="1304" y="326"/>
                  </a:cubicBezTo>
                  <a:cubicBezTo>
                    <a:pt x="1322" y="308"/>
                    <a:pt x="1358" y="254"/>
                    <a:pt x="1358" y="236"/>
                  </a:cubicBezTo>
                  <a:cubicBezTo>
                    <a:pt x="1376" y="200"/>
                    <a:pt x="1358" y="145"/>
                    <a:pt x="1322" y="127"/>
                  </a:cubicBezTo>
                  <a:cubicBezTo>
                    <a:pt x="1232" y="19"/>
                    <a:pt x="1087" y="0"/>
                    <a:pt x="9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78;p5">
              <a:extLst>
                <a:ext uri="{FF2B5EF4-FFF2-40B4-BE49-F238E27FC236}">
                  <a16:creationId xmlns:a16="http://schemas.microsoft.com/office/drawing/2014/main" xmlns="" id="{F6443ABB-4143-4D38-846A-95DE6C6E3DC8}"/>
                </a:ext>
              </a:extLst>
            </p:cNvPr>
            <p:cNvSpPr/>
            <p:nvPr/>
          </p:nvSpPr>
          <p:spPr>
            <a:xfrm>
              <a:off x="8677422" y="3790997"/>
              <a:ext cx="105047" cy="167485"/>
            </a:xfrm>
            <a:custGeom>
              <a:avLst/>
              <a:gdLst/>
              <a:ahLst/>
              <a:cxnLst/>
              <a:rect l="l" t="t" r="r" b="b"/>
              <a:pathLst>
                <a:path w="641" h="1022" extrusionOk="0">
                  <a:moveTo>
                    <a:pt x="169" y="0"/>
                  </a:moveTo>
                  <a:cubicBezTo>
                    <a:pt x="130" y="0"/>
                    <a:pt x="86" y="9"/>
                    <a:pt x="54" y="31"/>
                  </a:cubicBezTo>
                  <a:cubicBezTo>
                    <a:pt x="36" y="67"/>
                    <a:pt x="18" y="103"/>
                    <a:pt x="18" y="157"/>
                  </a:cubicBezTo>
                  <a:cubicBezTo>
                    <a:pt x="0" y="284"/>
                    <a:pt x="54" y="429"/>
                    <a:pt x="145" y="538"/>
                  </a:cubicBezTo>
                  <a:lnTo>
                    <a:pt x="417" y="882"/>
                  </a:lnTo>
                  <a:cubicBezTo>
                    <a:pt x="452" y="929"/>
                    <a:pt x="540" y="1021"/>
                    <a:pt x="593" y="1021"/>
                  </a:cubicBezTo>
                  <a:cubicBezTo>
                    <a:pt x="622" y="1021"/>
                    <a:pt x="640" y="994"/>
                    <a:pt x="634" y="918"/>
                  </a:cubicBezTo>
                  <a:cubicBezTo>
                    <a:pt x="580" y="646"/>
                    <a:pt x="543" y="375"/>
                    <a:pt x="380" y="157"/>
                  </a:cubicBezTo>
                  <a:cubicBezTo>
                    <a:pt x="362" y="85"/>
                    <a:pt x="308" y="31"/>
                    <a:pt x="235" y="12"/>
                  </a:cubicBezTo>
                  <a:cubicBezTo>
                    <a:pt x="220" y="5"/>
                    <a:pt x="196" y="0"/>
                    <a:pt x="1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79;p5">
              <a:extLst>
                <a:ext uri="{FF2B5EF4-FFF2-40B4-BE49-F238E27FC236}">
                  <a16:creationId xmlns:a16="http://schemas.microsoft.com/office/drawing/2014/main" xmlns="" id="{889E50B3-EC3B-4425-BD1F-4BDB67208F34}"/>
                </a:ext>
              </a:extLst>
            </p:cNvPr>
            <p:cNvSpPr/>
            <p:nvPr/>
          </p:nvSpPr>
          <p:spPr>
            <a:xfrm>
              <a:off x="8591220" y="3951764"/>
              <a:ext cx="116027" cy="163552"/>
            </a:xfrm>
            <a:custGeom>
              <a:avLst/>
              <a:gdLst/>
              <a:ahLst/>
              <a:cxnLst/>
              <a:rect l="l" t="t" r="r" b="b"/>
              <a:pathLst>
                <a:path w="708" h="998" extrusionOk="0">
                  <a:moveTo>
                    <a:pt x="166" y="0"/>
                  </a:moveTo>
                  <a:cubicBezTo>
                    <a:pt x="132" y="0"/>
                    <a:pt x="100" y="9"/>
                    <a:pt x="73" y="27"/>
                  </a:cubicBezTo>
                  <a:cubicBezTo>
                    <a:pt x="19" y="46"/>
                    <a:pt x="1" y="154"/>
                    <a:pt x="1" y="209"/>
                  </a:cubicBezTo>
                  <a:cubicBezTo>
                    <a:pt x="1" y="281"/>
                    <a:pt x="19" y="353"/>
                    <a:pt x="73" y="426"/>
                  </a:cubicBezTo>
                  <a:cubicBezTo>
                    <a:pt x="107" y="526"/>
                    <a:pt x="418" y="997"/>
                    <a:pt x="594" y="997"/>
                  </a:cubicBezTo>
                  <a:cubicBezTo>
                    <a:pt x="609" y="997"/>
                    <a:pt x="622" y="994"/>
                    <a:pt x="635" y="987"/>
                  </a:cubicBezTo>
                  <a:cubicBezTo>
                    <a:pt x="707" y="933"/>
                    <a:pt x="635" y="625"/>
                    <a:pt x="617" y="553"/>
                  </a:cubicBezTo>
                  <a:cubicBezTo>
                    <a:pt x="562" y="408"/>
                    <a:pt x="526" y="281"/>
                    <a:pt x="435" y="172"/>
                  </a:cubicBezTo>
                  <a:cubicBezTo>
                    <a:pt x="381" y="118"/>
                    <a:pt x="345" y="46"/>
                    <a:pt x="273" y="27"/>
                  </a:cubicBezTo>
                  <a:cubicBezTo>
                    <a:pt x="236" y="9"/>
                    <a:pt x="200" y="0"/>
                    <a:pt x="1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80;p5">
              <a:extLst>
                <a:ext uri="{FF2B5EF4-FFF2-40B4-BE49-F238E27FC236}">
                  <a16:creationId xmlns:a16="http://schemas.microsoft.com/office/drawing/2014/main" xmlns="" id="{62A7958E-CE79-4FB6-AC6A-56595D4F68F4}"/>
                </a:ext>
              </a:extLst>
            </p:cNvPr>
            <p:cNvSpPr/>
            <p:nvPr/>
          </p:nvSpPr>
          <p:spPr>
            <a:xfrm>
              <a:off x="8499282" y="4078443"/>
              <a:ext cx="95050" cy="168469"/>
            </a:xfrm>
            <a:custGeom>
              <a:avLst/>
              <a:gdLst/>
              <a:ahLst/>
              <a:cxnLst/>
              <a:rect l="l" t="t" r="r" b="b"/>
              <a:pathLst>
                <a:path w="580" h="1028" extrusionOk="0">
                  <a:moveTo>
                    <a:pt x="237" y="0"/>
                  </a:moveTo>
                  <a:cubicBezTo>
                    <a:pt x="217" y="0"/>
                    <a:pt x="197" y="4"/>
                    <a:pt x="182" y="15"/>
                  </a:cubicBezTo>
                  <a:cubicBezTo>
                    <a:pt x="55" y="51"/>
                    <a:pt x="0" y="196"/>
                    <a:pt x="19" y="305"/>
                  </a:cubicBezTo>
                  <a:cubicBezTo>
                    <a:pt x="37" y="413"/>
                    <a:pt x="109" y="522"/>
                    <a:pt x="182" y="613"/>
                  </a:cubicBezTo>
                  <a:cubicBezTo>
                    <a:pt x="272" y="739"/>
                    <a:pt x="326" y="884"/>
                    <a:pt x="453" y="975"/>
                  </a:cubicBezTo>
                  <a:cubicBezTo>
                    <a:pt x="485" y="1012"/>
                    <a:pt x="509" y="1027"/>
                    <a:pt x="527" y="1027"/>
                  </a:cubicBezTo>
                  <a:cubicBezTo>
                    <a:pt x="571" y="1027"/>
                    <a:pt x="580" y="938"/>
                    <a:pt x="580" y="848"/>
                  </a:cubicBezTo>
                  <a:cubicBezTo>
                    <a:pt x="580" y="649"/>
                    <a:pt x="580" y="432"/>
                    <a:pt x="508" y="250"/>
                  </a:cubicBezTo>
                  <a:cubicBezTo>
                    <a:pt x="489" y="160"/>
                    <a:pt x="471" y="106"/>
                    <a:pt x="399" y="51"/>
                  </a:cubicBezTo>
                  <a:cubicBezTo>
                    <a:pt x="348" y="26"/>
                    <a:pt x="287" y="0"/>
                    <a:pt x="2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81;p5">
              <a:extLst>
                <a:ext uri="{FF2B5EF4-FFF2-40B4-BE49-F238E27FC236}">
                  <a16:creationId xmlns:a16="http://schemas.microsoft.com/office/drawing/2014/main" xmlns="" id="{E77D5A80-E284-48D1-853F-28824C9FCC8B}"/>
                </a:ext>
              </a:extLst>
            </p:cNvPr>
            <p:cNvSpPr/>
            <p:nvPr/>
          </p:nvSpPr>
          <p:spPr>
            <a:xfrm>
              <a:off x="8579420" y="4232000"/>
              <a:ext cx="193051" cy="82759"/>
            </a:xfrm>
            <a:custGeom>
              <a:avLst/>
              <a:gdLst/>
              <a:ahLst/>
              <a:cxnLst/>
              <a:rect l="l" t="t" r="r" b="b"/>
              <a:pathLst>
                <a:path w="1178" h="505" extrusionOk="0">
                  <a:moveTo>
                    <a:pt x="561" y="0"/>
                  </a:moveTo>
                  <a:cubicBezTo>
                    <a:pt x="411" y="0"/>
                    <a:pt x="241" y="9"/>
                    <a:pt x="163" y="74"/>
                  </a:cubicBezTo>
                  <a:cubicBezTo>
                    <a:pt x="0" y="183"/>
                    <a:pt x="363" y="309"/>
                    <a:pt x="453" y="364"/>
                  </a:cubicBezTo>
                  <a:cubicBezTo>
                    <a:pt x="562" y="400"/>
                    <a:pt x="689" y="472"/>
                    <a:pt x="797" y="491"/>
                  </a:cubicBezTo>
                  <a:cubicBezTo>
                    <a:pt x="825" y="500"/>
                    <a:pt x="856" y="504"/>
                    <a:pt x="887" y="504"/>
                  </a:cubicBezTo>
                  <a:cubicBezTo>
                    <a:pt x="977" y="504"/>
                    <a:pt x="1074" y="467"/>
                    <a:pt x="1141" y="400"/>
                  </a:cubicBezTo>
                  <a:cubicBezTo>
                    <a:pt x="1159" y="382"/>
                    <a:pt x="1178" y="309"/>
                    <a:pt x="1178" y="273"/>
                  </a:cubicBezTo>
                  <a:cubicBezTo>
                    <a:pt x="1178" y="219"/>
                    <a:pt x="1178" y="201"/>
                    <a:pt x="1159" y="183"/>
                  </a:cubicBezTo>
                  <a:cubicBezTo>
                    <a:pt x="1069" y="38"/>
                    <a:pt x="888" y="2"/>
                    <a:pt x="725" y="2"/>
                  </a:cubicBezTo>
                  <a:cubicBezTo>
                    <a:pt x="678" y="2"/>
                    <a:pt x="621" y="0"/>
                    <a:pt x="5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82;p5">
              <a:extLst>
                <a:ext uri="{FF2B5EF4-FFF2-40B4-BE49-F238E27FC236}">
                  <a16:creationId xmlns:a16="http://schemas.microsoft.com/office/drawing/2014/main" xmlns="" id="{5E1C3D72-58CB-4183-B78C-5346FDF6B9C5}"/>
                </a:ext>
              </a:extLst>
            </p:cNvPr>
            <p:cNvSpPr/>
            <p:nvPr/>
          </p:nvSpPr>
          <p:spPr>
            <a:xfrm>
              <a:off x="8505182" y="3778050"/>
              <a:ext cx="341526" cy="540312"/>
            </a:xfrm>
            <a:custGeom>
              <a:avLst/>
              <a:gdLst/>
              <a:ahLst/>
              <a:cxnLst/>
              <a:rect l="l" t="t" r="r" b="b"/>
              <a:pathLst>
                <a:path w="2084" h="3297" fill="none" extrusionOk="0">
                  <a:moveTo>
                    <a:pt x="1" y="3297"/>
                  </a:moveTo>
                  <a:cubicBezTo>
                    <a:pt x="1069" y="2500"/>
                    <a:pt x="1812" y="1305"/>
                    <a:pt x="2083" y="1"/>
                  </a:cubicBezTo>
                </a:path>
              </a:pathLst>
            </a:custGeom>
            <a:noFill/>
            <a:ln w="27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 name="Google Shape;283;p5">
            <a:extLst>
              <a:ext uri="{FF2B5EF4-FFF2-40B4-BE49-F238E27FC236}">
                <a16:creationId xmlns:a16="http://schemas.microsoft.com/office/drawing/2014/main" xmlns="" id="{CC432246-469D-4B12-9C2D-A4CE1A151391}"/>
              </a:ext>
            </a:extLst>
          </p:cNvPr>
          <p:cNvGrpSpPr/>
          <p:nvPr/>
        </p:nvGrpSpPr>
        <p:grpSpPr>
          <a:xfrm>
            <a:off x="8493110" y="4201175"/>
            <a:ext cx="547356" cy="706096"/>
            <a:chOff x="8495548" y="1440711"/>
            <a:chExt cx="547356" cy="706096"/>
          </a:xfrm>
        </p:grpSpPr>
        <p:sp>
          <p:nvSpPr>
            <p:cNvPr id="54" name="Google Shape;284;p5">
              <a:extLst>
                <a:ext uri="{FF2B5EF4-FFF2-40B4-BE49-F238E27FC236}">
                  <a16:creationId xmlns:a16="http://schemas.microsoft.com/office/drawing/2014/main" xmlns="" id="{2D7887FF-1988-4D38-9015-65D5272311A7}"/>
                </a:ext>
              </a:extLst>
            </p:cNvPr>
            <p:cNvSpPr/>
            <p:nvPr/>
          </p:nvSpPr>
          <p:spPr>
            <a:xfrm rot="2851161">
              <a:off x="8622832" y="1874937"/>
              <a:ext cx="216813" cy="102097"/>
            </a:xfrm>
            <a:custGeom>
              <a:avLst/>
              <a:gdLst/>
              <a:ahLst/>
              <a:cxnLst/>
              <a:rect l="l" t="t" r="r" b="b"/>
              <a:pathLst>
                <a:path w="1323" h="623" extrusionOk="0">
                  <a:moveTo>
                    <a:pt x="1009" y="1"/>
                  </a:moveTo>
                  <a:cubicBezTo>
                    <a:pt x="848" y="1"/>
                    <a:pt x="653" y="19"/>
                    <a:pt x="598" y="30"/>
                  </a:cubicBezTo>
                  <a:cubicBezTo>
                    <a:pt x="399" y="66"/>
                    <a:pt x="199" y="156"/>
                    <a:pt x="73" y="301"/>
                  </a:cubicBezTo>
                  <a:cubicBezTo>
                    <a:pt x="36" y="356"/>
                    <a:pt x="0" y="428"/>
                    <a:pt x="0" y="482"/>
                  </a:cubicBezTo>
                  <a:cubicBezTo>
                    <a:pt x="36" y="555"/>
                    <a:pt x="91" y="573"/>
                    <a:pt x="163" y="609"/>
                  </a:cubicBezTo>
                  <a:cubicBezTo>
                    <a:pt x="217" y="618"/>
                    <a:pt x="267" y="623"/>
                    <a:pt x="319" y="623"/>
                  </a:cubicBezTo>
                  <a:cubicBezTo>
                    <a:pt x="371" y="623"/>
                    <a:pt x="426" y="618"/>
                    <a:pt x="489" y="609"/>
                  </a:cubicBezTo>
                  <a:cubicBezTo>
                    <a:pt x="634" y="573"/>
                    <a:pt x="797" y="482"/>
                    <a:pt x="942" y="392"/>
                  </a:cubicBezTo>
                  <a:cubicBezTo>
                    <a:pt x="996" y="356"/>
                    <a:pt x="1322" y="156"/>
                    <a:pt x="1232" y="30"/>
                  </a:cubicBezTo>
                  <a:cubicBezTo>
                    <a:pt x="1203" y="8"/>
                    <a:pt x="1113" y="1"/>
                    <a:pt x="10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85;p5">
              <a:extLst>
                <a:ext uri="{FF2B5EF4-FFF2-40B4-BE49-F238E27FC236}">
                  <a16:creationId xmlns:a16="http://schemas.microsoft.com/office/drawing/2014/main" xmlns="" id="{503DDDC5-FB09-4BEF-909B-F10924A8FD1C}"/>
                </a:ext>
              </a:extLst>
            </p:cNvPr>
            <p:cNvSpPr/>
            <p:nvPr/>
          </p:nvSpPr>
          <p:spPr>
            <a:xfrm rot="2851161">
              <a:off x="8873416" y="1833227"/>
              <a:ext cx="89151" cy="177482"/>
            </a:xfrm>
            <a:custGeom>
              <a:avLst/>
              <a:gdLst/>
              <a:ahLst/>
              <a:cxnLst/>
              <a:rect l="l" t="t" r="r" b="b"/>
              <a:pathLst>
                <a:path w="544" h="1083" extrusionOk="0">
                  <a:moveTo>
                    <a:pt x="343" y="0"/>
                  </a:moveTo>
                  <a:cubicBezTo>
                    <a:pt x="258" y="0"/>
                    <a:pt x="160" y="56"/>
                    <a:pt x="109" y="121"/>
                  </a:cubicBezTo>
                  <a:cubicBezTo>
                    <a:pt x="54" y="211"/>
                    <a:pt x="18" y="356"/>
                    <a:pt x="18" y="465"/>
                  </a:cubicBezTo>
                  <a:cubicBezTo>
                    <a:pt x="18" y="573"/>
                    <a:pt x="0" y="1062"/>
                    <a:pt x="145" y="1080"/>
                  </a:cubicBezTo>
                  <a:cubicBezTo>
                    <a:pt x="151" y="1082"/>
                    <a:pt x="158" y="1083"/>
                    <a:pt x="165" y="1083"/>
                  </a:cubicBezTo>
                  <a:cubicBezTo>
                    <a:pt x="304" y="1083"/>
                    <a:pt x="455" y="732"/>
                    <a:pt x="507" y="646"/>
                  </a:cubicBezTo>
                  <a:cubicBezTo>
                    <a:pt x="525" y="555"/>
                    <a:pt x="543" y="465"/>
                    <a:pt x="543" y="356"/>
                  </a:cubicBezTo>
                  <a:cubicBezTo>
                    <a:pt x="543" y="247"/>
                    <a:pt x="525" y="102"/>
                    <a:pt x="435" y="30"/>
                  </a:cubicBezTo>
                  <a:cubicBezTo>
                    <a:pt x="409" y="9"/>
                    <a:pt x="377" y="0"/>
                    <a:pt x="3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86;p5">
              <a:extLst>
                <a:ext uri="{FF2B5EF4-FFF2-40B4-BE49-F238E27FC236}">
                  <a16:creationId xmlns:a16="http://schemas.microsoft.com/office/drawing/2014/main" xmlns="" id="{B086939D-C77B-4EDE-91DA-BB1AFCD8B41E}"/>
                </a:ext>
              </a:extLst>
            </p:cNvPr>
            <p:cNvSpPr/>
            <p:nvPr/>
          </p:nvSpPr>
          <p:spPr>
            <a:xfrm rot="2851161">
              <a:off x="8671546" y="1799587"/>
              <a:ext cx="219763" cy="317764"/>
            </a:xfrm>
            <a:custGeom>
              <a:avLst/>
              <a:gdLst/>
              <a:ahLst/>
              <a:cxnLst/>
              <a:rect l="l" t="t" r="r" b="b"/>
              <a:pathLst>
                <a:path w="1341" h="1939" fill="none" extrusionOk="0">
                  <a:moveTo>
                    <a:pt x="1340" y="1939"/>
                  </a:moveTo>
                  <a:cubicBezTo>
                    <a:pt x="1232" y="1124"/>
                    <a:pt x="706" y="381"/>
                    <a:pt x="0"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87;p5">
              <a:extLst>
                <a:ext uri="{FF2B5EF4-FFF2-40B4-BE49-F238E27FC236}">
                  <a16:creationId xmlns:a16="http://schemas.microsoft.com/office/drawing/2014/main" xmlns="" id="{20146766-ADCA-4473-99A0-BB683BF76AEE}"/>
                </a:ext>
              </a:extLst>
            </p:cNvPr>
            <p:cNvSpPr/>
            <p:nvPr/>
          </p:nvSpPr>
          <p:spPr>
            <a:xfrm rot="2851161">
              <a:off x="8569613" y="1658042"/>
              <a:ext cx="270238" cy="77351"/>
            </a:xfrm>
            <a:custGeom>
              <a:avLst/>
              <a:gdLst/>
              <a:ahLst/>
              <a:cxnLst/>
              <a:rect l="l" t="t" r="r" b="b"/>
              <a:pathLst>
                <a:path w="1649" h="472" fill="none" extrusionOk="0">
                  <a:moveTo>
                    <a:pt x="0" y="327"/>
                  </a:moveTo>
                  <a:cubicBezTo>
                    <a:pt x="181" y="454"/>
                    <a:pt x="381" y="472"/>
                    <a:pt x="598" y="472"/>
                  </a:cubicBezTo>
                  <a:cubicBezTo>
                    <a:pt x="996" y="472"/>
                    <a:pt x="1431" y="327"/>
                    <a:pt x="1648"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88;p5">
              <a:extLst>
                <a:ext uri="{FF2B5EF4-FFF2-40B4-BE49-F238E27FC236}">
                  <a16:creationId xmlns:a16="http://schemas.microsoft.com/office/drawing/2014/main" xmlns="" id="{AD62EDD7-CEDE-411E-93DC-D914261F90AB}"/>
                </a:ext>
              </a:extLst>
            </p:cNvPr>
            <p:cNvSpPr/>
            <p:nvPr/>
          </p:nvSpPr>
          <p:spPr>
            <a:xfrm rot="2851161">
              <a:off x="8670708" y="1661084"/>
              <a:ext cx="199114" cy="47689"/>
            </a:xfrm>
            <a:custGeom>
              <a:avLst/>
              <a:gdLst/>
              <a:ahLst/>
              <a:cxnLst/>
              <a:rect l="l" t="t" r="r" b="b"/>
              <a:pathLst>
                <a:path w="1215" h="291" fill="none" extrusionOk="0">
                  <a:moveTo>
                    <a:pt x="1" y="0"/>
                  </a:moveTo>
                  <a:cubicBezTo>
                    <a:pt x="363" y="200"/>
                    <a:pt x="798" y="290"/>
                    <a:pt x="1214" y="254"/>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89;p5">
              <a:extLst>
                <a:ext uri="{FF2B5EF4-FFF2-40B4-BE49-F238E27FC236}">
                  <a16:creationId xmlns:a16="http://schemas.microsoft.com/office/drawing/2014/main" xmlns="" id="{5D9E802A-849D-451C-AEF6-3B1059F02BB1}"/>
                </a:ext>
              </a:extLst>
            </p:cNvPr>
            <p:cNvSpPr/>
            <p:nvPr/>
          </p:nvSpPr>
          <p:spPr>
            <a:xfrm rot="2851161">
              <a:off x="8881873" y="1602579"/>
              <a:ext cx="41789" cy="207800"/>
            </a:xfrm>
            <a:custGeom>
              <a:avLst/>
              <a:gdLst/>
              <a:ahLst/>
              <a:cxnLst/>
              <a:rect l="l" t="t" r="r" b="b"/>
              <a:pathLst>
                <a:path w="255" h="1268" fill="none" extrusionOk="0">
                  <a:moveTo>
                    <a:pt x="55" y="1268"/>
                  </a:moveTo>
                  <a:cubicBezTo>
                    <a:pt x="91" y="1214"/>
                    <a:pt x="127" y="1177"/>
                    <a:pt x="146" y="1105"/>
                  </a:cubicBezTo>
                  <a:cubicBezTo>
                    <a:pt x="254" y="743"/>
                    <a:pt x="218" y="308"/>
                    <a:pt x="1" y="0"/>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90;p5">
              <a:extLst>
                <a:ext uri="{FF2B5EF4-FFF2-40B4-BE49-F238E27FC236}">
                  <a16:creationId xmlns:a16="http://schemas.microsoft.com/office/drawing/2014/main" xmlns="" id="{C38F7E63-8092-445A-A3CE-EF18D7198A4D}"/>
                </a:ext>
              </a:extLst>
            </p:cNvPr>
            <p:cNvSpPr/>
            <p:nvPr/>
          </p:nvSpPr>
          <p:spPr>
            <a:xfrm rot="2851161">
              <a:off x="8764335" y="1603002"/>
              <a:ext cx="130776" cy="139626"/>
            </a:xfrm>
            <a:custGeom>
              <a:avLst/>
              <a:gdLst/>
              <a:ahLst/>
              <a:cxnLst/>
              <a:rect l="l" t="t" r="r" b="b"/>
              <a:pathLst>
                <a:path w="798" h="852" fill="none" extrusionOk="0">
                  <a:moveTo>
                    <a:pt x="797" y="852"/>
                  </a:moveTo>
                  <a:cubicBezTo>
                    <a:pt x="634" y="490"/>
                    <a:pt x="362" y="182"/>
                    <a:pt x="0"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91;p5">
              <a:extLst>
                <a:ext uri="{FF2B5EF4-FFF2-40B4-BE49-F238E27FC236}">
                  <a16:creationId xmlns:a16="http://schemas.microsoft.com/office/drawing/2014/main" xmlns="" id="{CFABFA36-AA5D-48F3-ADE9-3C0E3DB7A9BA}"/>
                </a:ext>
              </a:extLst>
            </p:cNvPr>
            <p:cNvSpPr/>
            <p:nvPr/>
          </p:nvSpPr>
          <p:spPr>
            <a:xfrm rot="2851161">
              <a:off x="8757392" y="1471752"/>
              <a:ext cx="129629" cy="103244"/>
            </a:xfrm>
            <a:custGeom>
              <a:avLst/>
              <a:gdLst/>
              <a:ahLst/>
              <a:cxnLst/>
              <a:rect l="l" t="t" r="r" b="b"/>
              <a:pathLst>
                <a:path w="791" h="630" extrusionOk="0">
                  <a:moveTo>
                    <a:pt x="465" y="1"/>
                  </a:moveTo>
                  <a:cubicBezTo>
                    <a:pt x="374" y="1"/>
                    <a:pt x="284" y="19"/>
                    <a:pt x="229" y="73"/>
                  </a:cubicBezTo>
                  <a:cubicBezTo>
                    <a:pt x="0" y="270"/>
                    <a:pt x="186" y="629"/>
                    <a:pt x="464" y="629"/>
                  </a:cubicBezTo>
                  <a:cubicBezTo>
                    <a:pt x="494" y="629"/>
                    <a:pt x="524" y="625"/>
                    <a:pt x="555" y="617"/>
                  </a:cubicBezTo>
                  <a:cubicBezTo>
                    <a:pt x="682" y="562"/>
                    <a:pt x="791" y="417"/>
                    <a:pt x="773" y="273"/>
                  </a:cubicBezTo>
                  <a:cubicBezTo>
                    <a:pt x="755" y="110"/>
                    <a:pt x="610" y="1"/>
                    <a:pt x="4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92;p5">
              <a:extLst>
                <a:ext uri="{FF2B5EF4-FFF2-40B4-BE49-F238E27FC236}">
                  <a16:creationId xmlns:a16="http://schemas.microsoft.com/office/drawing/2014/main" xmlns="" id="{8E1339D0-0F95-4CC2-B0D5-36F5ACE01079}"/>
                </a:ext>
              </a:extLst>
            </p:cNvPr>
            <p:cNvSpPr/>
            <p:nvPr/>
          </p:nvSpPr>
          <p:spPr>
            <a:xfrm rot="2851161">
              <a:off x="8904120" y="1517172"/>
              <a:ext cx="121599" cy="100131"/>
            </a:xfrm>
            <a:custGeom>
              <a:avLst/>
              <a:gdLst/>
              <a:ahLst/>
              <a:cxnLst/>
              <a:rect l="l" t="t" r="r" b="b"/>
              <a:pathLst>
                <a:path w="742" h="611" extrusionOk="0">
                  <a:moveTo>
                    <a:pt x="415" y="0"/>
                  </a:moveTo>
                  <a:cubicBezTo>
                    <a:pt x="343" y="0"/>
                    <a:pt x="252" y="18"/>
                    <a:pt x="180" y="73"/>
                  </a:cubicBezTo>
                  <a:cubicBezTo>
                    <a:pt x="1" y="268"/>
                    <a:pt x="174" y="611"/>
                    <a:pt x="422" y="611"/>
                  </a:cubicBezTo>
                  <a:cubicBezTo>
                    <a:pt x="449" y="611"/>
                    <a:pt x="477" y="607"/>
                    <a:pt x="506" y="598"/>
                  </a:cubicBezTo>
                  <a:cubicBezTo>
                    <a:pt x="651" y="543"/>
                    <a:pt x="741" y="417"/>
                    <a:pt x="705" y="272"/>
                  </a:cubicBezTo>
                  <a:cubicBezTo>
                    <a:pt x="687" y="145"/>
                    <a:pt x="560" y="18"/>
                    <a:pt x="4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93;p5">
              <a:extLst>
                <a:ext uri="{FF2B5EF4-FFF2-40B4-BE49-F238E27FC236}">
                  <a16:creationId xmlns:a16="http://schemas.microsoft.com/office/drawing/2014/main" xmlns="" id="{6A08451D-D521-43DA-934B-B8C01AA77EC8}"/>
                </a:ext>
              </a:extLst>
            </p:cNvPr>
            <p:cNvSpPr/>
            <p:nvPr/>
          </p:nvSpPr>
          <p:spPr>
            <a:xfrm rot="2851161">
              <a:off x="8650060" y="1498039"/>
              <a:ext cx="121271" cy="97345"/>
            </a:xfrm>
            <a:custGeom>
              <a:avLst/>
              <a:gdLst/>
              <a:ahLst/>
              <a:cxnLst/>
              <a:rect l="l" t="t" r="r" b="b"/>
              <a:pathLst>
                <a:path w="740" h="594" extrusionOk="0">
                  <a:moveTo>
                    <a:pt x="414" y="1"/>
                  </a:moveTo>
                  <a:cubicBezTo>
                    <a:pt x="359" y="1"/>
                    <a:pt x="269" y="19"/>
                    <a:pt x="196" y="73"/>
                  </a:cubicBezTo>
                  <a:cubicBezTo>
                    <a:pt x="1" y="252"/>
                    <a:pt x="172" y="593"/>
                    <a:pt x="433" y="593"/>
                  </a:cubicBezTo>
                  <a:cubicBezTo>
                    <a:pt x="462" y="593"/>
                    <a:pt x="492" y="589"/>
                    <a:pt x="522" y="580"/>
                  </a:cubicBezTo>
                  <a:cubicBezTo>
                    <a:pt x="649" y="544"/>
                    <a:pt x="740" y="399"/>
                    <a:pt x="721" y="272"/>
                  </a:cubicBezTo>
                  <a:cubicBezTo>
                    <a:pt x="685" y="127"/>
                    <a:pt x="558" y="19"/>
                    <a:pt x="4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94;p5">
              <a:extLst>
                <a:ext uri="{FF2B5EF4-FFF2-40B4-BE49-F238E27FC236}">
                  <a16:creationId xmlns:a16="http://schemas.microsoft.com/office/drawing/2014/main" xmlns="" id="{E45C6836-58B1-42BF-8F5B-CCBDA3E37358}"/>
                </a:ext>
              </a:extLst>
            </p:cNvPr>
            <p:cNvSpPr/>
            <p:nvPr/>
          </p:nvSpPr>
          <p:spPr>
            <a:xfrm rot="2851161">
              <a:off x="8513263" y="1492826"/>
              <a:ext cx="138806" cy="109144"/>
            </a:xfrm>
            <a:custGeom>
              <a:avLst/>
              <a:gdLst/>
              <a:ahLst/>
              <a:cxnLst/>
              <a:rect l="l" t="t" r="r" b="b"/>
              <a:pathLst>
                <a:path w="847" h="666" extrusionOk="0">
                  <a:moveTo>
                    <a:pt x="484" y="1"/>
                  </a:moveTo>
                  <a:cubicBezTo>
                    <a:pt x="394" y="1"/>
                    <a:pt x="303" y="19"/>
                    <a:pt x="231" y="73"/>
                  </a:cubicBezTo>
                  <a:cubicBezTo>
                    <a:pt x="1" y="287"/>
                    <a:pt x="203" y="665"/>
                    <a:pt x="500" y="665"/>
                  </a:cubicBezTo>
                  <a:cubicBezTo>
                    <a:pt x="530" y="665"/>
                    <a:pt x="561" y="661"/>
                    <a:pt x="593" y="653"/>
                  </a:cubicBezTo>
                  <a:cubicBezTo>
                    <a:pt x="756" y="617"/>
                    <a:pt x="847" y="454"/>
                    <a:pt x="829" y="291"/>
                  </a:cubicBezTo>
                  <a:cubicBezTo>
                    <a:pt x="792" y="128"/>
                    <a:pt x="647" y="19"/>
                    <a:pt x="4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 name="Rectangle: Rounded Corners 81">
            <a:extLst>
              <a:ext uri="{FF2B5EF4-FFF2-40B4-BE49-F238E27FC236}">
                <a16:creationId xmlns:a16="http://schemas.microsoft.com/office/drawing/2014/main" xmlns="" id="{2ED3C2FC-2937-40F0-A01E-DD07EB3ECEE5}"/>
              </a:ext>
            </a:extLst>
          </p:cNvPr>
          <p:cNvSpPr/>
          <p:nvPr/>
        </p:nvSpPr>
        <p:spPr>
          <a:xfrm>
            <a:off x="887780" y="660974"/>
            <a:ext cx="3328169" cy="442176"/>
          </a:xfrm>
          <a:prstGeom prst="roundRect">
            <a:avLst/>
          </a:prstGeom>
          <a:ln>
            <a:solidFill>
              <a:schemeClr val="accent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solidFill>
                  <a:schemeClr val="accent1"/>
                </a:solidFill>
                <a:latin typeface="Lobster" panose="00000500000000000000" pitchFamily="2" charset="0"/>
              </a:rPr>
              <a:t>Hoạt động kinh tế</a:t>
            </a:r>
          </a:p>
        </p:txBody>
      </p:sp>
      <p:sp>
        <p:nvSpPr>
          <p:cNvPr id="83" name="Oval 82">
            <a:extLst>
              <a:ext uri="{FF2B5EF4-FFF2-40B4-BE49-F238E27FC236}">
                <a16:creationId xmlns:a16="http://schemas.microsoft.com/office/drawing/2014/main" xmlns="" id="{5418AB29-9C29-4380-8424-C7E22FF2AE64}"/>
              </a:ext>
            </a:extLst>
          </p:cNvPr>
          <p:cNvSpPr/>
          <p:nvPr/>
        </p:nvSpPr>
        <p:spPr>
          <a:xfrm>
            <a:off x="581063" y="532855"/>
            <a:ext cx="566434" cy="605770"/>
          </a:xfrm>
          <a:prstGeom prst="ellipse">
            <a:avLst/>
          </a:prstGeom>
          <a:ln>
            <a:solidFill>
              <a:schemeClr val="accent2"/>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xmlns="" id="{D909BDC4-DAEC-46B9-8892-D8F4B2309C91}"/>
              </a:ext>
            </a:extLst>
          </p:cNvPr>
          <p:cNvSpPr/>
          <p:nvPr/>
        </p:nvSpPr>
        <p:spPr>
          <a:xfrm>
            <a:off x="651977" y="613172"/>
            <a:ext cx="427788" cy="442176"/>
          </a:xfrm>
          <a:prstGeom prst="ellipse">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UTM Cookies" panose="02040603050506020204" pitchFamily="18" charset="0"/>
              </a:rPr>
              <a:t>2</a:t>
            </a:r>
          </a:p>
        </p:txBody>
      </p:sp>
      <p:pic>
        <p:nvPicPr>
          <p:cNvPr id="81" name="Picture 80">
            <a:extLst>
              <a:ext uri="{FF2B5EF4-FFF2-40B4-BE49-F238E27FC236}">
                <a16:creationId xmlns:a16="http://schemas.microsoft.com/office/drawing/2014/main" xmlns="" id="{98012D32-8633-4A85-888A-748B7F474427}"/>
              </a:ext>
            </a:extLst>
          </p:cNvPr>
          <p:cNvPicPr>
            <a:picLocks noChangeAspect="1"/>
          </p:cNvPicPr>
          <p:nvPr/>
        </p:nvPicPr>
        <p:blipFill>
          <a:blip r:embed="rId3"/>
          <a:stretch>
            <a:fillRect/>
          </a:stretch>
        </p:blipFill>
        <p:spPr>
          <a:xfrm>
            <a:off x="352525" y="130415"/>
            <a:ext cx="4618409" cy="4679897"/>
          </a:xfrm>
          <a:prstGeom prst="rect">
            <a:avLst/>
          </a:prstGeom>
        </p:spPr>
      </p:pic>
      <p:sp>
        <p:nvSpPr>
          <p:cNvPr id="85" name="TextBox 84">
            <a:extLst>
              <a:ext uri="{FF2B5EF4-FFF2-40B4-BE49-F238E27FC236}">
                <a16:creationId xmlns:a16="http://schemas.microsoft.com/office/drawing/2014/main" xmlns="" id="{17273E39-7238-4599-A608-82AC1419348B}"/>
              </a:ext>
            </a:extLst>
          </p:cNvPr>
          <p:cNvSpPr txBox="1"/>
          <p:nvPr/>
        </p:nvSpPr>
        <p:spPr>
          <a:xfrm>
            <a:off x="4994917" y="510132"/>
            <a:ext cx="3681146" cy="1436740"/>
          </a:xfrm>
          <a:prstGeom prst="rect">
            <a:avLst/>
          </a:prstGeom>
          <a:noFill/>
        </p:spPr>
        <p:txBody>
          <a:bodyPr wrap="square" rtlCol="0">
            <a:spAutoFit/>
          </a:bodyPr>
          <a:lstStyle/>
          <a:p>
            <a:pPr algn="just">
              <a:lnSpc>
                <a:spcPct val="91000"/>
              </a:lnSpc>
            </a:pPr>
            <a:r>
              <a:rPr lang="en-US" sz="3200" b="1" spc="-60">
                <a:solidFill>
                  <a:srgbClr val="002060"/>
                </a:solidFill>
                <a:latin typeface="Times New Roman" panose="02020603050405020304" pitchFamily="18" charset="0"/>
                <a:cs typeface="Times New Roman" panose="02020603050405020304" pitchFamily="18" charset="0"/>
              </a:rPr>
              <a:t>Nêu tên một số hoạt động sản xuất của châu Á.</a:t>
            </a:r>
          </a:p>
        </p:txBody>
      </p:sp>
      <p:sp>
        <p:nvSpPr>
          <p:cNvPr id="88" name="TextBox 87">
            <a:extLst>
              <a:ext uri="{FF2B5EF4-FFF2-40B4-BE49-F238E27FC236}">
                <a16:creationId xmlns:a16="http://schemas.microsoft.com/office/drawing/2014/main" xmlns="" id="{0FF5997E-EDFA-469F-86D4-76BED756917D}"/>
              </a:ext>
            </a:extLst>
          </p:cNvPr>
          <p:cNvSpPr txBox="1"/>
          <p:nvPr/>
        </p:nvSpPr>
        <p:spPr>
          <a:xfrm>
            <a:off x="5057893" y="1910722"/>
            <a:ext cx="3629963" cy="2781146"/>
          </a:xfrm>
          <a:prstGeom prst="rect">
            <a:avLst/>
          </a:prstGeom>
          <a:noFill/>
        </p:spPr>
        <p:txBody>
          <a:bodyPr wrap="square" rtlCol="0">
            <a:spAutoFit/>
          </a:bodyPr>
          <a:lstStyle/>
          <a:p>
            <a:pPr algn="just">
              <a:lnSpc>
                <a:spcPct val="91000"/>
              </a:lnSpc>
            </a:pPr>
            <a:r>
              <a:rPr lang="en-US" sz="3200" b="1" i="1" spc="-60">
                <a:solidFill>
                  <a:srgbClr val="EE8148"/>
                </a:solidFill>
                <a:latin typeface="Times New Roman" panose="02020603050405020304" pitchFamily="18" charset="0"/>
                <a:cs typeface="Times New Roman" panose="02020603050405020304" pitchFamily="18" charset="0"/>
              </a:rPr>
              <a:t>Một số hoạt động của châu Á: trồng bông, trồng lúa mì, lúa gạo, nuôi trâu bò, khai thác dầu mỏ, sản xuất ô tô, …</a:t>
            </a:r>
          </a:p>
        </p:txBody>
      </p:sp>
      <p:sp>
        <p:nvSpPr>
          <p:cNvPr id="89" name="Rectangle 48">
            <a:extLst>
              <a:ext uri="{FF2B5EF4-FFF2-40B4-BE49-F238E27FC236}">
                <a16:creationId xmlns:a16="http://schemas.microsoft.com/office/drawing/2014/main" xmlns="" id="{AADF15CB-21D8-4E69-B803-7210E38CA200}"/>
              </a:ext>
            </a:extLst>
          </p:cNvPr>
          <p:cNvSpPr>
            <a:spLocks noChangeArrowheads="1"/>
          </p:cNvSpPr>
          <p:nvPr/>
        </p:nvSpPr>
        <p:spPr bwMode="auto">
          <a:xfrm>
            <a:off x="314198" y="4716220"/>
            <a:ext cx="4699450" cy="442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CC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ctr" eaLnBrk="1" hangingPunct="1"/>
            <a:r>
              <a:rPr lang="en-US" altLang="en-US" sz="1600" b="1"/>
              <a:t>Hình 5. Lược đồ kinh tế một số nước châu Á</a:t>
            </a:r>
          </a:p>
        </p:txBody>
      </p:sp>
      <p:pic>
        <p:nvPicPr>
          <p:cNvPr id="33" name="Picture 32">
            <a:extLst>
              <a:ext uri="{FF2B5EF4-FFF2-40B4-BE49-F238E27FC236}">
                <a16:creationId xmlns:a16="http://schemas.microsoft.com/office/drawing/2014/main" xmlns="" id="{48EC10C4-A1FC-4CBE-AC05-03865706C80F}"/>
              </a:ext>
            </a:extLst>
          </p:cNvPr>
          <p:cNvPicPr>
            <a:picLocks noChangeAspect="1"/>
          </p:cNvPicPr>
          <p:nvPr/>
        </p:nvPicPr>
        <p:blipFill rotWithShape="1">
          <a:blip r:embed="rId3"/>
          <a:srcRect t="74392" r="56485"/>
          <a:stretch/>
        </p:blipFill>
        <p:spPr>
          <a:xfrm>
            <a:off x="358896" y="3628675"/>
            <a:ext cx="2009675" cy="119843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down)">
                                      <p:cBhvr>
                                        <p:cTn id="7" dur="500"/>
                                        <p:tgtEl>
                                          <p:spTgt spid="44"/>
                                        </p:tgtEl>
                                      </p:cBhvr>
                                    </p:animEffect>
                                  </p:childTnLst>
                                </p:cTn>
                              </p:par>
                              <p:par>
                                <p:cTn id="8" presetID="22" presetClass="entr" presetSubtype="4" fill="hold" nodeType="withEffect">
                                  <p:stCondLst>
                                    <p:cond delay="0"/>
                                  </p:stCondLst>
                                  <p:childTnLst>
                                    <p:set>
                                      <p:cBhvr>
                                        <p:cTn id="9" dur="1" fill="hold">
                                          <p:stCondLst>
                                            <p:cond delay="0"/>
                                          </p:stCondLst>
                                        </p:cTn>
                                        <p:tgtEl>
                                          <p:spTgt spid="53"/>
                                        </p:tgtEl>
                                        <p:attrNameLst>
                                          <p:attrName>style.visibility</p:attrName>
                                        </p:attrNameLst>
                                      </p:cBhvr>
                                      <p:to>
                                        <p:strVal val="visible"/>
                                      </p:to>
                                    </p:set>
                                    <p:animEffect transition="in" filter="wipe(down)">
                                      <p:cBhvr>
                                        <p:cTn id="10" dur="500"/>
                                        <p:tgtEl>
                                          <p:spTgt spid="53"/>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83"/>
                                        </p:tgtEl>
                                        <p:attrNameLst>
                                          <p:attrName>style.visibility</p:attrName>
                                        </p:attrNameLst>
                                      </p:cBhvr>
                                      <p:to>
                                        <p:strVal val="visible"/>
                                      </p:to>
                                    </p:set>
                                    <p:animEffect transition="in" filter="wipe(down)">
                                      <p:cBhvr>
                                        <p:cTn id="15" dur="72">
                                          <p:stCondLst>
                                            <p:cond delay="0"/>
                                          </p:stCondLst>
                                        </p:cTn>
                                        <p:tgtEl>
                                          <p:spTgt spid="83"/>
                                        </p:tgtEl>
                                      </p:cBhvr>
                                    </p:animEffect>
                                    <p:anim calcmode="lin" valueType="num">
                                      <p:cBhvr>
                                        <p:cTn id="16" dur="228" tmFilter="0,0; 0.14,0.36; 0.43,0.73; 0.71,0.91; 1.0,1.0">
                                          <p:stCondLst>
                                            <p:cond delay="0"/>
                                          </p:stCondLst>
                                        </p:cTn>
                                        <p:tgtEl>
                                          <p:spTgt spid="83"/>
                                        </p:tgtEl>
                                        <p:attrNameLst>
                                          <p:attrName>ppt_x</p:attrName>
                                        </p:attrNameLst>
                                      </p:cBhvr>
                                      <p:tavLst>
                                        <p:tav tm="0">
                                          <p:val>
                                            <p:strVal val="#ppt_x-0.25"/>
                                          </p:val>
                                        </p:tav>
                                        <p:tav tm="100000">
                                          <p:val>
                                            <p:strVal val="#ppt_x"/>
                                          </p:val>
                                        </p:tav>
                                      </p:tavLst>
                                    </p:anim>
                                    <p:anim calcmode="lin" valueType="num">
                                      <p:cBhvr>
                                        <p:cTn id="17" dur="83" tmFilter="0.0,0.0; 0.25,0.07; 0.50,0.2; 0.75,0.467; 1.0,1.0">
                                          <p:stCondLst>
                                            <p:cond delay="0"/>
                                          </p:stCondLst>
                                        </p:cTn>
                                        <p:tgtEl>
                                          <p:spTgt spid="83"/>
                                        </p:tgtEl>
                                        <p:attrNameLst>
                                          <p:attrName>ppt_y</p:attrName>
                                        </p:attrNameLst>
                                      </p:cBhvr>
                                      <p:tavLst>
                                        <p:tav tm="0" fmla="#ppt_y-sin(pi*$)/3">
                                          <p:val>
                                            <p:fltVal val="0.5"/>
                                          </p:val>
                                        </p:tav>
                                        <p:tav tm="100000">
                                          <p:val>
                                            <p:fltVal val="1"/>
                                          </p:val>
                                        </p:tav>
                                      </p:tavLst>
                                    </p:anim>
                                    <p:anim calcmode="lin" valueType="num">
                                      <p:cBhvr>
                                        <p:cTn id="18" dur="83" tmFilter="0, 0; 0.125,0.2665; 0.25,0.4; 0.375,0.465; 0.5,0.5;  0.625,0.535; 0.75,0.6; 0.875,0.7335; 1,1">
                                          <p:stCondLst>
                                            <p:cond delay="83"/>
                                          </p:stCondLst>
                                        </p:cTn>
                                        <p:tgtEl>
                                          <p:spTgt spid="83"/>
                                        </p:tgtEl>
                                        <p:attrNameLst>
                                          <p:attrName>ppt_y</p:attrName>
                                        </p:attrNameLst>
                                      </p:cBhvr>
                                      <p:tavLst>
                                        <p:tav tm="0" fmla="#ppt_y-sin(pi*$)/9">
                                          <p:val>
                                            <p:fltVal val="0"/>
                                          </p:val>
                                        </p:tav>
                                        <p:tav tm="100000">
                                          <p:val>
                                            <p:fltVal val="1"/>
                                          </p:val>
                                        </p:tav>
                                      </p:tavLst>
                                    </p:anim>
                                    <p:anim calcmode="lin" valueType="num">
                                      <p:cBhvr>
                                        <p:cTn id="19" dur="41" tmFilter="0, 0; 0.125,0.2665; 0.25,0.4; 0.375,0.465; 0.5,0.5;  0.625,0.535; 0.75,0.6; 0.875,0.7335; 1,1">
                                          <p:stCondLst>
                                            <p:cond delay="166"/>
                                          </p:stCondLst>
                                        </p:cTn>
                                        <p:tgtEl>
                                          <p:spTgt spid="83"/>
                                        </p:tgtEl>
                                        <p:attrNameLst>
                                          <p:attrName>ppt_y</p:attrName>
                                        </p:attrNameLst>
                                      </p:cBhvr>
                                      <p:tavLst>
                                        <p:tav tm="0" fmla="#ppt_y-sin(pi*$)/27">
                                          <p:val>
                                            <p:fltVal val="0"/>
                                          </p:val>
                                        </p:tav>
                                        <p:tav tm="100000">
                                          <p:val>
                                            <p:fltVal val="1"/>
                                          </p:val>
                                        </p:tav>
                                      </p:tavLst>
                                    </p:anim>
                                    <p:anim calcmode="lin" valueType="num">
                                      <p:cBhvr>
                                        <p:cTn id="20" dur="21" tmFilter="0, 0; 0.125,0.2665; 0.25,0.4; 0.375,0.465; 0.5,0.5;  0.625,0.535; 0.75,0.6; 0.875,0.7335; 1,1">
                                          <p:stCondLst>
                                            <p:cond delay="207"/>
                                          </p:stCondLst>
                                        </p:cTn>
                                        <p:tgtEl>
                                          <p:spTgt spid="83"/>
                                        </p:tgtEl>
                                        <p:attrNameLst>
                                          <p:attrName>ppt_y</p:attrName>
                                        </p:attrNameLst>
                                      </p:cBhvr>
                                      <p:tavLst>
                                        <p:tav tm="0" fmla="#ppt_y-sin(pi*$)/81">
                                          <p:val>
                                            <p:fltVal val="0"/>
                                          </p:val>
                                        </p:tav>
                                        <p:tav tm="100000">
                                          <p:val>
                                            <p:fltVal val="1"/>
                                          </p:val>
                                        </p:tav>
                                      </p:tavLst>
                                    </p:anim>
                                    <p:animScale>
                                      <p:cBhvr>
                                        <p:cTn id="21" dur="3">
                                          <p:stCondLst>
                                            <p:cond delay="81"/>
                                          </p:stCondLst>
                                        </p:cTn>
                                        <p:tgtEl>
                                          <p:spTgt spid="83"/>
                                        </p:tgtEl>
                                      </p:cBhvr>
                                      <p:to x="100000" y="60000"/>
                                    </p:animScale>
                                    <p:animScale>
                                      <p:cBhvr>
                                        <p:cTn id="22" dur="21" decel="50000">
                                          <p:stCondLst>
                                            <p:cond delay="85"/>
                                          </p:stCondLst>
                                        </p:cTn>
                                        <p:tgtEl>
                                          <p:spTgt spid="83"/>
                                        </p:tgtEl>
                                      </p:cBhvr>
                                      <p:to x="100000" y="100000"/>
                                    </p:animScale>
                                    <p:animScale>
                                      <p:cBhvr>
                                        <p:cTn id="23" dur="3">
                                          <p:stCondLst>
                                            <p:cond delay="164"/>
                                          </p:stCondLst>
                                        </p:cTn>
                                        <p:tgtEl>
                                          <p:spTgt spid="83"/>
                                        </p:tgtEl>
                                      </p:cBhvr>
                                      <p:to x="100000" y="80000"/>
                                    </p:animScale>
                                    <p:animScale>
                                      <p:cBhvr>
                                        <p:cTn id="24" dur="21" decel="50000">
                                          <p:stCondLst>
                                            <p:cond delay="167"/>
                                          </p:stCondLst>
                                        </p:cTn>
                                        <p:tgtEl>
                                          <p:spTgt spid="83"/>
                                        </p:tgtEl>
                                      </p:cBhvr>
                                      <p:to x="100000" y="100000"/>
                                    </p:animScale>
                                    <p:animScale>
                                      <p:cBhvr>
                                        <p:cTn id="25" dur="3">
                                          <p:stCondLst>
                                            <p:cond delay="205"/>
                                          </p:stCondLst>
                                        </p:cTn>
                                        <p:tgtEl>
                                          <p:spTgt spid="83"/>
                                        </p:tgtEl>
                                      </p:cBhvr>
                                      <p:to x="100000" y="90000"/>
                                    </p:animScale>
                                    <p:animScale>
                                      <p:cBhvr>
                                        <p:cTn id="26" dur="21" decel="50000">
                                          <p:stCondLst>
                                            <p:cond delay="208"/>
                                          </p:stCondLst>
                                        </p:cTn>
                                        <p:tgtEl>
                                          <p:spTgt spid="83"/>
                                        </p:tgtEl>
                                      </p:cBhvr>
                                      <p:to x="100000" y="100000"/>
                                    </p:animScale>
                                    <p:animScale>
                                      <p:cBhvr>
                                        <p:cTn id="27" dur="3">
                                          <p:stCondLst>
                                            <p:cond delay="226"/>
                                          </p:stCondLst>
                                        </p:cTn>
                                        <p:tgtEl>
                                          <p:spTgt spid="83"/>
                                        </p:tgtEl>
                                      </p:cBhvr>
                                      <p:to x="100000" y="95000"/>
                                    </p:animScale>
                                    <p:animScale>
                                      <p:cBhvr>
                                        <p:cTn id="28" dur="21" decel="50000">
                                          <p:stCondLst>
                                            <p:cond delay="229"/>
                                          </p:stCondLst>
                                        </p:cTn>
                                        <p:tgtEl>
                                          <p:spTgt spid="83"/>
                                        </p:tgtEl>
                                      </p:cBhvr>
                                      <p:to x="100000" y="100000"/>
                                    </p:animScale>
                                  </p:childTnLst>
                                </p:cTn>
                              </p:par>
                            </p:childTnLst>
                          </p:cTn>
                        </p:par>
                        <p:par>
                          <p:cTn id="29" fill="hold">
                            <p:stCondLst>
                              <p:cond delay="250"/>
                            </p:stCondLst>
                            <p:childTnLst>
                              <p:par>
                                <p:cTn id="30" presetID="26" presetClass="entr" presetSubtype="0" fill="hold" grpId="0" nodeType="afterEffect">
                                  <p:stCondLst>
                                    <p:cond delay="0"/>
                                  </p:stCondLst>
                                  <p:childTnLst>
                                    <p:set>
                                      <p:cBhvr>
                                        <p:cTn id="31" dur="1" fill="hold">
                                          <p:stCondLst>
                                            <p:cond delay="0"/>
                                          </p:stCondLst>
                                        </p:cTn>
                                        <p:tgtEl>
                                          <p:spTgt spid="84"/>
                                        </p:tgtEl>
                                        <p:attrNameLst>
                                          <p:attrName>style.visibility</p:attrName>
                                        </p:attrNameLst>
                                      </p:cBhvr>
                                      <p:to>
                                        <p:strVal val="visible"/>
                                      </p:to>
                                    </p:set>
                                    <p:animEffect transition="in" filter="wipe(down)">
                                      <p:cBhvr>
                                        <p:cTn id="32" dur="71">
                                          <p:stCondLst>
                                            <p:cond delay="0"/>
                                          </p:stCondLst>
                                        </p:cTn>
                                        <p:tgtEl>
                                          <p:spTgt spid="84"/>
                                        </p:tgtEl>
                                      </p:cBhvr>
                                    </p:animEffect>
                                    <p:anim calcmode="lin" valueType="num">
                                      <p:cBhvr>
                                        <p:cTn id="33" dur="224" tmFilter="0,0; 0.14,0.36; 0.43,0.73; 0.71,0.91; 1.0,1.0">
                                          <p:stCondLst>
                                            <p:cond delay="0"/>
                                          </p:stCondLst>
                                        </p:cTn>
                                        <p:tgtEl>
                                          <p:spTgt spid="84"/>
                                        </p:tgtEl>
                                        <p:attrNameLst>
                                          <p:attrName>ppt_x</p:attrName>
                                        </p:attrNameLst>
                                      </p:cBhvr>
                                      <p:tavLst>
                                        <p:tav tm="0">
                                          <p:val>
                                            <p:strVal val="#ppt_x-0.25"/>
                                          </p:val>
                                        </p:tav>
                                        <p:tav tm="100000">
                                          <p:val>
                                            <p:strVal val="#ppt_x"/>
                                          </p:val>
                                        </p:tav>
                                      </p:tavLst>
                                    </p:anim>
                                    <p:anim calcmode="lin" valueType="num">
                                      <p:cBhvr>
                                        <p:cTn id="34" dur="82" tmFilter="0.0,0.0; 0.25,0.07; 0.50,0.2; 0.75,0.467; 1.0,1.0">
                                          <p:stCondLst>
                                            <p:cond delay="0"/>
                                          </p:stCondLst>
                                        </p:cTn>
                                        <p:tgtEl>
                                          <p:spTgt spid="84"/>
                                        </p:tgtEl>
                                        <p:attrNameLst>
                                          <p:attrName>ppt_y</p:attrName>
                                        </p:attrNameLst>
                                      </p:cBhvr>
                                      <p:tavLst>
                                        <p:tav tm="0" fmla="#ppt_y-sin(pi*$)/3">
                                          <p:val>
                                            <p:fltVal val="0.5"/>
                                          </p:val>
                                        </p:tav>
                                        <p:tav tm="100000">
                                          <p:val>
                                            <p:fltVal val="1"/>
                                          </p:val>
                                        </p:tav>
                                      </p:tavLst>
                                    </p:anim>
                                    <p:anim calcmode="lin" valueType="num">
                                      <p:cBhvr>
                                        <p:cTn id="35" dur="82" tmFilter="0, 0; 0.125,0.2665; 0.25,0.4; 0.375,0.465; 0.5,0.5;  0.625,0.535; 0.75,0.6; 0.875,0.7335; 1,1">
                                          <p:stCondLst>
                                            <p:cond delay="82"/>
                                          </p:stCondLst>
                                        </p:cTn>
                                        <p:tgtEl>
                                          <p:spTgt spid="84"/>
                                        </p:tgtEl>
                                        <p:attrNameLst>
                                          <p:attrName>ppt_y</p:attrName>
                                        </p:attrNameLst>
                                      </p:cBhvr>
                                      <p:tavLst>
                                        <p:tav tm="0" fmla="#ppt_y-sin(pi*$)/9">
                                          <p:val>
                                            <p:fltVal val="0"/>
                                          </p:val>
                                        </p:tav>
                                        <p:tav tm="100000">
                                          <p:val>
                                            <p:fltVal val="1"/>
                                          </p:val>
                                        </p:tav>
                                      </p:tavLst>
                                    </p:anim>
                                    <p:anim calcmode="lin" valueType="num">
                                      <p:cBhvr>
                                        <p:cTn id="36" dur="2" tmFilter="0, 0; 0.125,0.2665; 0.25,0.4; 0.375,0.465; 0.5,0.5;  0.625,0.535; 0.75,0.6; 0.875,0.7335; 1,1">
                                          <p:stCondLst>
                                            <p:cond delay="163"/>
                                          </p:stCondLst>
                                        </p:cTn>
                                        <p:tgtEl>
                                          <p:spTgt spid="84"/>
                                        </p:tgtEl>
                                        <p:attrNameLst>
                                          <p:attrName>ppt_y</p:attrName>
                                        </p:attrNameLst>
                                      </p:cBhvr>
                                      <p:tavLst>
                                        <p:tav tm="0" fmla="#ppt_y-sin(pi*$)/27">
                                          <p:val>
                                            <p:fltVal val="0"/>
                                          </p:val>
                                        </p:tav>
                                        <p:tav tm="100000">
                                          <p:val>
                                            <p:fltVal val="1"/>
                                          </p:val>
                                        </p:tav>
                                      </p:tavLst>
                                    </p:anim>
                                    <p:anim calcmode="lin" valueType="num">
                                      <p:cBhvr>
                                        <p:cTn id="37" dur="1" tmFilter="0, 0; 0.125,0.2665; 0.25,0.4; 0.375,0.465; 0.5,0.5;  0.625,0.535; 0.75,0.6; 0.875,0.7335; 1,1">
                                          <p:stCondLst>
                                            <p:cond delay="249"/>
                                          </p:stCondLst>
                                        </p:cTn>
                                        <p:tgtEl>
                                          <p:spTgt spid="84"/>
                                        </p:tgtEl>
                                        <p:attrNameLst>
                                          <p:attrName>ppt_y</p:attrName>
                                        </p:attrNameLst>
                                      </p:cBhvr>
                                      <p:tavLst>
                                        <p:tav tm="0" fmla="#ppt_y-sin(pi*$)/81">
                                          <p:val>
                                            <p:fltVal val="0"/>
                                          </p:val>
                                        </p:tav>
                                        <p:tav tm="100000">
                                          <p:val>
                                            <p:fltVal val="1"/>
                                          </p:val>
                                        </p:tav>
                                      </p:tavLst>
                                    </p:anim>
                                    <p:animScale>
                                      <p:cBhvr>
                                        <p:cTn id="38" dur="1">
                                          <p:stCondLst>
                                            <p:cond delay="80"/>
                                          </p:stCondLst>
                                        </p:cTn>
                                        <p:tgtEl>
                                          <p:spTgt spid="84"/>
                                        </p:tgtEl>
                                      </p:cBhvr>
                                      <p:to x="100000" y="60000"/>
                                    </p:animScale>
                                    <p:animScale>
                                      <p:cBhvr>
                                        <p:cTn id="39" dur="1" decel="50000">
                                          <p:stCondLst>
                                            <p:cond delay="83"/>
                                          </p:stCondLst>
                                        </p:cTn>
                                        <p:tgtEl>
                                          <p:spTgt spid="84"/>
                                        </p:tgtEl>
                                      </p:cBhvr>
                                      <p:to x="100000" y="100000"/>
                                    </p:animScale>
                                    <p:animScale>
                                      <p:cBhvr>
                                        <p:cTn id="40" dur="1">
                                          <p:stCondLst>
                                            <p:cond delay="161"/>
                                          </p:stCondLst>
                                        </p:cTn>
                                        <p:tgtEl>
                                          <p:spTgt spid="84"/>
                                        </p:tgtEl>
                                      </p:cBhvr>
                                      <p:to x="100000" y="80000"/>
                                    </p:animScale>
                                    <p:animScale>
                                      <p:cBhvr>
                                        <p:cTn id="41" dur="1" decel="50000">
                                          <p:stCondLst>
                                            <p:cond delay="164"/>
                                          </p:stCondLst>
                                        </p:cTn>
                                        <p:tgtEl>
                                          <p:spTgt spid="84"/>
                                        </p:tgtEl>
                                      </p:cBhvr>
                                      <p:to x="100000" y="100000"/>
                                    </p:animScale>
                                    <p:animScale>
                                      <p:cBhvr>
                                        <p:cTn id="42" dur="1">
                                          <p:stCondLst>
                                            <p:cond delay="249"/>
                                          </p:stCondLst>
                                        </p:cTn>
                                        <p:tgtEl>
                                          <p:spTgt spid="84"/>
                                        </p:tgtEl>
                                      </p:cBhvr>
                                      <p:to x="100000" y="90000"/>
                                    </p:animScale>
                                    <p:animScale>
                                      <p:cBhvr>
                                        <p:cTn id="43" dur="1" decel="50000">
                                          <p:stCondLst>
                                            <p:cond delay="249"/>
                                          </p:stCondLst>
                                        </p:cTn>
                                        <p:tgtEl>
                                          <p:spTgt spid="84"/>
                                        </p:tgtEl>
                                      </p:cBhvr>
                                      <p:to x="100000" y="100000"/>
                                    </p:animScale>
                                    <p:animScale>
                                      <p:cBhvr>
                                        <p:cTn id="44" dur="1">
                                          <p:stCondLst>
                                            <p:cond delay="249"/>
                                          </p:stCondLst>
                                        </p:cTn>
                                        <p:tgtEl>
                                          <p:spTgt spid="84"/>
                                        </p:tgtEl>
                                      </p:cBhvr>
                                      <p:to x="100000" y="95000"/>
                                    </p:animScale>
                                    <p:animScale>
                                      <p:cBhvr>
                                        <p:cTn id="45" dur="1" decel="50000">
                                          <p:stCondLst>
                                            <p:cond delay="249"/>
                                          </p:stCondLst>
                                        </p:cTn>
                                        <p:tgtEl>
                                          <p:spTgt spid="84"/>
                                        </p:tgtEl>
                                      </p:cBhvr>
                                      <p:to x="100000" y="100000"/>
                                    </p:animScale>
                                  </p:childTnLst>
                                </p:cTn>
                              </p:par>
                            </p:childTnLst>
                          </p:cTn>
                        </p:par>
                        <p:par>
                          <p:cTn id="46" fill="hold">
                            <p:stCondLst>
                              <p:cond delay="500"/>
                            </p:stCondLst>
                            <p:childTnLst>
                              <p:par>
                                <p:cTn id="47" presetID="53" presetClass="entr" presetSubtype="16" fill="hold" grpId="0" nodeType="afterEffect">
                                  <p:stCondLst>
                                    <p:cond delay="0"/>
                                  </p:stCondLst>
                                  <p:childTnLst>
                                    <p:set>
                                      <p:cBhvr>
                                        <p:cTn id="48" dur="1" fill="hold">
                                          <p:stCondLst>
                                            <p:cond delay="0"/>
                                          </p:stCondLst>
                                        </p:cTn>
                                        <p:tgtEl>
                                          <p:spTgt spid="82"/>
                                        </p:tgtEl>
                                        <p:attrNameLst>
                                          <p:attrName>style.visibility</p:attrName>
                                        </p:attrNameLst>
                                      </p:cBhvr>
                                      <p:to>
                                        <p:strVal val="visible"/>
                                      </p:to>
                                    </p:set>
                                    <p:anim calcmode="lin" valueType="num">
                                      <p:cBhvr>
                                        <p:cTn id="49" dur="1000" fill="hold"/>
                                        <p:tgtEl>
                                          <p:spTgt spid="82"/>
                                        </p:tgtEl>
                                        <p:attrNameLst>
                                          <p:attrName>ppt_w</p:attrName>
                                        </p:attrNameLst>
                                      </p:cBhvr>
                                      <p:tavLst>
                                        <p:tav tm="0">
                                          <p:val>
                                            <p:fltVal val="0"/>
                                          </p:val>
                                        </p:tav>
                                        <p:tav tm="100000">
                                          <p:val>
                                            <p:strVal val="#ppt_w"/>
                                          </p:val>
                                        </p:tav>
                                      </p:tavLst>
                                    </p:anim>
                                    <p:anim calcmode="lin" valueType="num">
                                      <p:cBhvr>
                                        <p:cTn id="50" dur="1000" fill="hold"/>
                                        <p:tgtEl>
                                          <p:spTgt spid="82"/>
                                        </p:tgtEl>
                                        <p:attrNameLst>
                                          <p:attrName>ppt_h</p:attrName>
                                        </p:attrNameLst>
                                      </p:cBhvr>
                                      <p:tavLst>
                                        <p:tav tm="0">
                                          <p:val>
                                            <p:fltVal val="0"/>
                                          </p:val>
                                        </p:tav>
                                        <p:tav tm="100000">
                                          <p:val>
                                            <p:strVal val="#ppt_h"/>
                                          </p:val>
                                        </p:tav>
                                      </p:tavLst>
                                    </p:anim>
                                    <p:animEffect transition="in" filter="fade">
                                      <p:cBhvr>
                                        <p:cTn id="51" dur="1000"/>
                                        <p:tgtEl>
                                          <p:spTgt spid="82"/>
                                        </p:tgtEl>
                                      </p:cBhvr>
                                    </p:animEffect>
                                  </p:childTnLst>
                                </p:cTn>
                              </p:par>
                              <p:par>
                                <p:cTn id="52" presetID="3" presetClass="entr" presetSubtype="10" fill="hold" grpId="0" nodeType="withEffect">
                                  <p:stCondLst>
                                    <p:cond delay="0"/>
                                  </p:stCondLst>
                                  <p:childTnLst>
                                    <p:set>
                                      <p:cBhvr>
                                        <p:cTn id="53" dur="1" fill="hold">
                                          <p:stCondLst>
                                            <p:cond delay="0"/>
                                          </p:stCondLst>
                                        </p:cTn>
                                        <p:tgtEl>
                                          <p:spTgt spid="89"/>
                                        </p:tgtEl>
                                        <p:attrNameLst>
                                          <p:attrName>style.visibility</p:attrName>
                                        </p:attrNameLst>
                                      </p:cBhvr>
                                      <p:to>
                                        <p:strVal val="visible"/>
                                      </p:to>
                                    </p:set>
                                    <p:animEffect transition="in" filter="blinds(horizontal)">
                                      <p:cBhvr>
                                        <p:cTn id="54" dur="500"/>
                                        <p:tgtEl>
                                          <p:spTgt spid="89"/>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nodeType="clickEffect">
                                  <p:stCondLst>
                                    <p:cond delay="0"/>
                                  </p:stCondLst>
                                  <p:childTnLst>
                                    <p:set>
                                      <p:cBhvr>
                                        <p:cTn id="58" dur="1" fill="hold">
                                          <p:stCondLst>
                                            <p:cond delay="0"/>
                                          </p:stCondLst>
                                        </p:cTn>
                                        <p:tgtEl>
                                          <p:spTgt spid="81"/>
                                        </p:tgtEl>
                                        <p:attrNameLst>
                                          <p:attrName>style.visibility</p:attrName>
                                        </p:attrNameLst>
                                      </p:cBhvr>
                                      <p:to>
                                        <p:strVal val="visible"/>
                                      </p:to>
                                    </p:set>
                                    <p:anim calcmode="lin" valueType="num">
                                      <p:cBhvr>
                                        <p:cTn id="59" dur="500" fill="hold"/>
                                        <p:tgtEl>
                                          <p:spTgt spid="81"/>
                                        </p:tgtEl>
                                        <p:attrNameLst>
                                          <p:attrName>ppt_w</p:attrName>
                                        </p:attrNameLst>
                                      </p:cBhvr>
                                      <p:tavLst>
                                        <p:tav tm="0">
                                          <p:val>
                                            <p:fltVal val="0"/>
                                          </p:val>
                                        </p:tav>
                                        <p:tav tm="100000">
                                          <p:val>
                                            <p:strVal val="#ppt_w"/>
                                          </p:val>
                                        </p:tav>
                                      </p:tavLst>
                                    </p:anim>
                                    <p:anim calcmode="lin" valueType="num">
                                      <p:cBhvr>
                                        <p:cTn id="60" dur="500" fill="hold"/>
                                        <p:tgtEl>
                                          <p:spTgt spid="81"/>
                                        </p:tgtEl>
                                        <p:attrNameLst>
                                          <p:attrName>ppt_h</p:attrName>
                                        </p:attrNameLst>
                                      </p:cBhvr>
                                      <p:tavLst>
                                        <p:tav tm="0">
                                          <p:val>
                                            <p:fltVal val="0"/>
                                          </p:val>
                                        </p:tav>
                                        <p:tav tm="100000">
                                          <p:val>
                                            <p:strVal val="#ppt_h"/>
                                          </p:val>
                                        </p:tav>
                                      </p:tavLst>
                                    </p:anim>
                                    <p:animEffect transition="in" filter="fade">
                                      <p:cBhvr>
                                        <p:cTn id="61" dur="500"/>
                                        <p:tgtEl>
                                          <p:spTgt spid="81"/>
                                        </p:tgtEl>
                                      </p:cBhvr>
                                    </p:animEffect>
                                  </p:childTnLst>
                                </p:cTn>
                              </p:par>
                              <p:par>
                                <p:cTn id="62" presetID="53" presetClass="entr" presetSubtype="16" fill="hold" nodeType="withEffect">
                                  <p:stCondLst>
                                    <p:cond delay="0"/>
                                  </p:stCondLst>
                                  <p:childTnLst>
                                    <p:set>
                                      <p:cBhvr>
                                        <p:cTn id="63" dur="1" fill="hold">
                                          <p:stCondLst>
                                            <p:cond delay="0"/>
                                          </p:stCondLst>
                                        </p:cTn>
                                        <p:tgtEl>
                                          <p:spTgt spid="33"/>
                                        </p:tgtEl>
                                        <p:attrNameLst>
                                          <p:attrName>style.visibility</p:attrName>
                                        </p:attrNameLst>
                                      </p:cBhvr>
                                      <p:to>
                                        <p:strVal val="visible"/>
                                      </p:to>
                                    </p:set>
                                    <p:anim calcmode="lin" valueType="num">
                                      <p:cBhvr>
                                        <p:cTn id="64" dur="500" fill="hold"/>
                                        <p:tgtEl>
                                          <p:spTgt spid="33"/>
                                        </p:tgtEl>
                                        <p:attrNameLst>
                                          <p:attrName>ppt_w</p:attrName>
                                        </p:attrNameLst>
                                      </p:cBhvr>
                                      <p:tavLst>
                                        <p:tav tm="0">
                                          <p:val>
                                            <p:fltVal val="0"/>
                                          </p:val>
                                        </p:tav>
                                        <p:tav tm="100000">
                                          <p:val>
                                            <p:strVal val="#ppt_w"/>
                                          </p:val>
                                        </p:tav>
                                      </p:tavLst>
                                    </p:anim>
                                    <p:anim calcmode="lin" valueType="num">
                                      <p:cBhvr>
                                        <p:cTn id="65" dur="500" fill="hold"/>
                                        <p:tgtEl>
                                          <p:spTgt spid="33"/>
                                        </p:tgtEl>
                                        <p:attrNameLst>
                                          <p:attrName>ppt_h</p:attrName>
                                        </p:attrNameLst>
                                      </p:cBhvr>
                                      <p:tavLst>
                                        <p:tav tm="0">
                                          <p:val>
                                            <p:fltVal val="0"/>
                                          </p:val>
                                        </p:tav>
                                        <p:tav tm="100000">
                                          <p:val>
                                            <p:strVal val="#ppt_h"/>
                                          </p:val>
                                        </p:tav>
                                      </p:tavLst>
                                    </p:anim>
                                    <p:animEffect transition="in" filter="fade">
                                      <p:cBhvr>
                                        <p:cTn id="66" dur="500"/>
                                        <p:tgtEl>
                                          <p:spTgt spid="33"/>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21" fill="hold" grpId="0" nodeType="clickEffect">
                                  <p:stCondLst>
                                    <p:cond delay="0"/>
                                  </p:stCondLst>
                                  <p:childTnLst>
                                    <p:set>
                                      <p:cBhvr>
                                        <p:cTn id="70" dur="1" fill="hold">
                                          <p:stCondLst>
                                            <p:cond delay="0"/>
                                          </p:stCondLst>
                                        </p:cTn>
                                        <p:tgtEl>
                                          <p:spTgt spid="85"/>
                                        </p:tgtEl>
                                        <p:attrNameLst>
                                          <p:attrName>style.visibility</p:attrName>
                                        </p:attrNameLst>
                                      </p:cBhvr>
                                      <p:to>
                                        <p:strVal val="visible"/>
                                      </p:to>
                                    </p:set>
                                    <p:animEffect transition="in" filter="barn(inVertical)">
                                      <p:cBhvr>
                                        <p:cTn id="71" dur="500"/>
                                        <p:tgtEl>
                                          <p:spTgt spid="85"/>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88"/>
                                        </p:tgtEl>
                                        <p:attrNameLst>
                                          <p:attrName>style.visibility</p:attrName>
                                        </p:attrNameLst>
                                      </p:cBhvr>
                                      <p:to>
                                        <p:strVal val="visible"/>
                                      </p:to>
                                    </p:set>
                                    <p:anim calcmode="lin" valueType="num">
                                      <p:cBhvr>
                                        <p:cTn id="76" dur="500" fill="hold"/>
                                        <p:tgtEl>
                                          <p:spTgt spid="88"/>
                                        </p:tgtEl>
                                        <p:attrNameLst>
                                          <p:attrName>ppt_w</p:attrName>
                                        </p:attrNameLst>
                                      </p:cBhvr>
                                      <p:tavLst>
                                        <p:tav tm="0">
                                          <p:val>
                                            <p:fltVal val="0"/>
                                          </p:val>
                                        </p:tav>
                                        <p:tav tm="100000">
                                          <p:val>
                                            <p:strVal val="#ppt_w"/>
                                          </p:val>
                                        </p:tav>
                                      </p:tavLst>
                                    </p:anim>
                                    <p:anim calcmode="lin" valueType="num">
                                      <p:cBhvr>
                                        <p:cTn id="77" dur="500" fill="hold"/>
                                        <p:tgtEl>
                                          <p:spTgt spid="88"/>
                                        </p:tgtEl>
                                        <p:attrNameLst>
                                          <p:attrName>ppt_h</p:attrName>
                                        </p:attrNameLst>
                                      </p:cBhvr>
                                      <p:tavLst>
                                        <p:tav tm="0">
                                          <p:val>
                                            <p:fltVal val="0"/>
                                          </p:val>
                                        </p:tav>
                                        <p:tav tm="100000">
                                          <p:val>
                                            <p:strVal val="#ppt_h"/>
                                          </p:val>
                                        </p:tav>
                                      </p:tavLst>
                                    </p:anim>
                                    <p:animEffect transition="in" filter="fade">
                                      <p:cBhvr>
                                        <p:cTn id="78" dur="500"/>
                                        <p:tgtEl>
                                          <p:spTgt spid="88"/>
                                        </p:tgtEl>
                                      </p:cBhvr>
                                    </p:animEffect>
                                  </p:childTnLst>
                                </p:cTn>
                              </p:par>
                            </p:childTnLst>
                          </p:cTn>
                        </p:par>
                      </p:childTnLst>
                    </p:cTn>
                  </p:par>
                  <p:par>
                    <p:cTn id="79" fill="hold">
                      <p:stCondLst>
                        <p:cond delay="indefinite"/>
                      </p:stCondLst>
                      <p:childTnLst>
                        <p:par>
                          <p:cTn id="80" fill="hold">
                            <p:stCondLst>
                              <p:cond delay="0"/>
                            </p:stCondLst>
                            <p:childTnLst>
                              <p:par>
                                <p:cTn id="81" presetID="42" presetClass="path" presetSubtype="0" accel="50000" decel="50000" fill="hold" nodeType="clickEffect">
                                  <p:stCondLst>
                                    <p:cond delay="0"/>
                                  </p:stCondLst>
                                  <p:childTnLst>
                                    <p:animMotion origin="layout" path="M -1.94444E-6 -3.58025E-6 L 0.35087 -0.36512 " pathEditMode="relative" rAng="0" ptsTypes="AA">
                                      <p:cBhvr>
                                        <p:cTn id="82" dur="2000" fill="hold"/>
                                        <p:tgtEl>
                                          <p:spTgt spid="33"/>
                                        </p:tgtEl>
                                        <p:attrNameLst>
                                          <p:attrName>ppt_x</p:attrName>
                                          <p:attrName>ppt_y</p:attrName>
                                        </p:attrNameLst>
                                      </p:cBhvr>
                                      <p:rCtr x="17535" y="-18272"/>
                                    </p:animMotion>
                                  </p:childTnLst>
                                </p:cTn>
                              </p:par>
                            </p:childTnLst>
                          </p:cTn>
                        </p:par>
                        <p:par>
                          <p:cTn id="83" fill="hold">
                            <p:stCondLst>
                              <p:cond delay="2000"/>
                            </p:stCondLst>
                            <p:childTnLst>
                              <p:par>
                                <p:cTn id="84" presetID="6" presetClass="emph" presetSubtype="0" fill="hold" nodeType="afterEffect">
                                  <p:stCondLst>
                                    <p:cond delay="0"/>
                                  </p:stCondLst>
                                  <p:childTnLst>
                                    <p:animScale>
                                      <p:cBhvr>
                                        <p:cTn id="85" dur="2000" fill="hold"/>
                                        <p:tgtEl>
                                          <p:spTgt spid="33"/>
                                        </p:tgtEl>
                                      </p:cBhvr>
                                      <p:by x="150000" y="150000"/>
                                    </p:animScale>
                                  </p:childTnLst>
                                </p:cTn>
                              </p:par>
                            </p:childTnLst>
                          </p:cTn>
                        </p:par>
                      </p:childTnLst>
                    </p:cTn>
                  </p:par>
                  <p:par>
                    <p:cTn id="86" fill="hold">
                      <p:stCondLst>
                        <p:cond delay="indefinite"/>
                      </p:stCondLst>
                      <p:childTnLst>
                        <p:par>
                          <p:cTn id="87" fill="hold">
                            <p:stCondLst>
                              <p:cond delay="0"/>
                            </p:stCondLst>
                            <p:childTnLst>
                              <p:par>
                                <p:cTn id="88" presetID="53" presetClass="exit" presetSubtype="32" fill="hold" nodeType="clickEffect">
                                  <p:stCondLst>
                                    <p:cond delay="0"/>
                                  </p:stCondLst>
                                  <p:childTnLst>
                                    <p:anim calcmode="lin" valueType="num">
                                      <p:cBhvr>
                                        <p:cTn id="89" dur="500"/>
                                        <p:tgtEl>
                                          <p:spTgt spid="33"/>
                                        </p:tgtEl>
                                        <p:attrNameLst>
                                          <p:attrName>ppt_w</p:attrName>
                                        </p:attrNameLst>
                                      </p:cBhvr>
                                      <p:tavLst>
                                        <p:tav tm="0">
                                          <p:val>
                                            <p:strVal val="ppt_w"/>
                                          </p:val>
                                        </p:tav>
                                        <p:tav tm="100000">
                                          <p:val>
                                            <p:fltVal val="0"/>
                                          </p:val>
                                        </p:tav>
                                      </p:tavLst>
                                    </p:anim>
                                    <p:anim calcmode="lin" valueType="num">
                                      <p:cBhvr>
                                        <p:cTn id="90" dur="500"/>
                                        <p:tgtEl>
                                          <p:spTgt spid="33"/>
                                        </p:tgtEl>
                                        <p:attrNameLst>
                                          <p:attrName>ppt_h</p:attrName>
                                        </p:attrNameLst>
                                      </p:cBhvr>
                                      <p:tavLst>
                                        <p:tav tm="0">
                                          <p:val>
                                            <p:strVal val="ppt_h"/>
                                          </p:val>
                                        </p:tav>
                                        <p:tav tm="100000">
                                          <p:val>
                                            <p:fltVal val="0"/>
                                          </p:val>
                                        </p:tav>
                                      </p:tavLst>
                                    </p:anim>
                                    <p:animEffect transition="out" filter="fade">
                                      <p:cBhvr>
                                        <p:cTn id="91" dur="500"/>
                                        <p:tgtEl>
                                          <p:spTgt spid="33"/>
                                        </p:tgtEl>
                                      </p:cBhvr>
                                    </p:animEffect>
                                    <p:set>
                                      <p:cBhvr>
                                        <p:cTn id="92" dur="1" fill="hold">
                                          <p:stCondLst>
                                            <p:cond delay="499"/>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83" grpId="0" animBg="1"/>
      <p:bldP spid="84" grpId="0" animBg="1"/>
      <p:bldP spid="85" grpId="0"/>
      <p:bldP spid="88" grpId="0"/>
      <p:bldP spid="8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图片 7">
            <a:extLst>
              <a:ext uri="{FF2B5EF4-FFF2-40B4-BE49-F238E27FC236}">
                <a16:creationId xmlns:a16="http://schemas.microsoft.com/office/drawing/2014/main" xmlns="" id="{7F59D592-9F0B-45E0-9003-DED663EEE0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flipV="1">
            <a:off x="2000250" y="-2000250"/>
            <a:ext cx="5143500" cy="9144000"/>
          </a:xfrm>
          <a:prstGeom prst="rect">
            <a:avLst/>
          </a:prstGeom>
        </p:spPr>
      </p:pic>
      <p:sp>
        <p:nvSpPr>
          <p:cNvPr id="2" name="Title 1">
            <a:extLst>
              <a:ext uri="{FF2B5EF4-FFF2-40B4-BE49-F238E27FC236}">
                <a16:creationId xmlns:a16="http://schemas.microsoft.com/office/drawing/2014/main" xmlns="" id="{384CC2FB-5B69-473E-B5A8-49B2E78B0E0D}"/>
              </a:ext>
            </a:extLst>
          </p:cNvPr>
          <p:cNvSpPr>
            <a:spLocks noGrp="1"/>
          </p:cNvSpPr>
          <p:nvPr>
            <p:ph type="title"/>
          </p:nvPr>
        </p:nvSpPr>
        <p:spPr>
          <a:xfrm>
            <a:off x="1941088" y="142118"/>
            <a:ext cx="5695625" cy="841800"/>
          </a:xfrm>
        </p:spPr>
        <p:txBody>
          <a:bodyPr/>
          <a:lstStyle/>
          <a:p>
            <a:pPr algn="ctr"/>
            <a:r>
              <a:rPr lang="en-US" sz="5400">
                <a:solidFill>
                  <a:srgbClr val="C64A50"/>
                </a:solidFill>
              </a:rPr>
              <a:t>Khám phá châu Á</a:t>
            </a:r>
          </a:p>
        </p:txBody>
      </p:sp>
      <mc:AlternateContent xmlns:mc="http://schemas.openxmlformats.org/markup-compatibility/2006">
        <mc:Choice xmlns="" xmlns:am3d="http://schemas.microsoft.com/office/drawing/2017/model3d" Requires="am3d">
          <p:graphicFrame>
            <p:nvGraphicFramePr>
              <p:cNvPr id="66" name="3D Model 65" descr="The Earth">
                <a:hlinkClick r:id="rId4" action="ppaction://hlinksldjump"/>
                <a:extLst>
                  <a:ext uri="{FF2B5EF4-FFF2-40B4-BE49-F238E27FC236}">
                    <a16:creationId xmlns:a16="http://schemas.microsoft.com/office/drawing/2014/main" id="{0EE10922-958D-406E-B438-2D4F1C04BA3C}"/>
                  </a:ext>
                </a:extLst>
              </p:cNvPr>
              <p:cNvGraphicFramePr>
                <a:graphicFrameLocks noChangeAspect="1"/>
              </p:cNvGraphicFramePr>
              <p:nvPr>
                <p:extLst>
                  <p:ext uri="{D42A27DB-BD31-4B8C-83A1-F6EECF244321}">
                    <p14:modId xmlns:p14="http://schemas.microsoft.com/office/powerpoint/2010/main" val="1415792031"/>
                  </p:ext>
                </p:extLst>
              </p:nvPr>
            </p:nvGraphicFramePr>
            <p:xfrm>
              <a:off x="2599071" y="1040601"/>
              <a:ext cx="4145047" cy="4169573"/>
            </p:xfrm>
            <a:graphic>
              <a:graphicData uri="http://schemas.microsoft.com/office/drawing/2017/model3d">
                <am3d:model3d r:embed="rId5">
                  <am3d:spPr>
                    <a:xfrm>
                      <a:off x="0" y="0"/>
                      <a:ext cx="4145047" cy="4169573"/>
                    </a:xfrm>
                    <a:prstGeom prst="rect">
                      <a:avLst/>
                    </a:prstGeom>
                  </am3d:spPr>
                  <am3d:camera>
                    <am3d:pos x="0" y="0" z="80516301"/>
                    <am3d:up dx="0" dy="36000000" dz="0"/>
                    <am3d:lookAt x="0" y="0" z="0"/>
                    <am3d:perspective fov="2700000"/>
                  </am3d:camera>
                  <am3d:trans>
                    <am3d:meterPerModelUnit n="4920067" d="1000000"/>
                    <am3d:preTrans dx="19744" dy="-17995985" dz="103"/>
                    <am3d:scale>
                      <am3d:sx n="1000000" d="1000000"/>
                      <am3d:sy n="1000000" d="1000000"/>
                      <am3d:sz n="1000000" d="1000000"/>
                    </am3d:scale>
                    <am3d:rot ax="735436" ay="-889992" az="-190985"/>
                    <am3d:postTrans dx="0" dy="0" dz="0"/>
                  </am3d:trans>
                  <am3d:raster rName="Office3DRenderer" rVer="16.0.8326">
                    <am3d:blip r:embed="rId6"/>
                  </am3d:raster>
                  <am3d:objViewport viewportSz="733354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66" name="3D Model 65" descr="The Earth">
                <a:hlinkClick r:id="rId4" action="ppaction://hlinksldjump"/>
                <a:extLst>
                  <a:ext uri="{FF2B5EF4-FFF2-40B4-BE49-F238E27FC236}">
                    <a16:creationId xmlns:a16="http://schemas.microsoft.com/office/drawing/2014/main" xmlns="" id="{0EE10922-958D-406E-B438-2D4F1C04BA3C}"/>
                  </a:ext>
                </a:extLst>
              </p:cNvPr>
              <p:cNvPicPr>
                <a:picLocks noGrp="1" noRot="1" noChangeAspect="1" noMove="1" noResize="1" noEditPoints="1" noAdjustHandles="1" noChangeArrowheads="1" noChangeShapeType="1" noCrop="1"/>
              </p:cNvPicPr>
              <p:nvPr/>
            </p:nvPicPr>
            <p:blipFill>
              <a:blip r:embed="rId7"/>
              <a:stretch>
                <a:fillRect/>
              </a:stretch>
            </p:blipFill>
            <p:spPr>
              <a:xfrm>
                <a:off x="2599071" y="1040601"/>
                <a:ext cx="4145047" cy="4169573"/>
              </a:xfrm>
              <a:prstGeom prst="rect">
                <a:avLst/>
              </a:prstGeom>
            </p:spPr>
          </p:pic>
        </mc:Fallback>
      </mc:AlternateContent>
      <p:pic>
        <p:nvPicPr>
          <p:cNvPr id="68" name="Picture 67">
            <a:extLst>
              <a:ext uri="{FF2B5EF4-FFF2-40B4-BE49-F238E27FC236}">
                <a16:creationId xmlns:a16="http://schemas.microsoft.com/office/drawing/2014/main" xmlns="" id="{182A1667-2877-4975-B0DB-6CDE6472CA01}"/>
              </a:ext>
            </a:extLst>
          </p:cNvPr>
          <p:cNvPicPr>
            <a:picLocks noChangeAspect="1"/>
          </p:cNvPicPr>
          <p:nvPr/>
        </p:nvPicPr>
        <p:blipFill rotWithShape="1">
          <a:blip r:embed="rId8">
            <a:clrChange>
              <a:clrFrom>
                <a:srgbClr val="FFFFFF"/>
              </a:clrFrom>
              <a:clrTo>
                <a:srgbClr val="FFFFFF">
                  <a:alpha val="0"/>
                </a:srgbClr>
              </a:clrTo>
            </a:clrChange>
          </a:blip>
          <a:srcRect l="5346" t="6799" r="4771" b="3332"/>
          <a:stretch/>
        </p:blipFill>
        <p:spPr>
          <a:xfrm>
            <a:off x="8012254" y="297545"/>
            <a:ext cx="909295" cy="909147"/>
          </a:xfrm>
          <a:prstGeom prst="rect">
            <a:avLst/>
          </a:prstGeom>
        </p:spPr>
      </p:pic>
      <p:grpSp>
        <p:nvGrpSpPr>
          <p:cNvPr id="4" name="Group 3">
            <a:extLst>
              <a:ext uri="{FF2B5EF4-FFF2-40B4-BE49-F238E27FC236}">
                <a16:creationId xmlns:a16="http://schemas.microsoft.com/office/drawing/2014/main" xmlns="" id="{54EED6B9-5CD7-4018-BD96-9FFE1423BC2B}"/>
              </a:ext>
            </a:extLst>
          </p:cNvPr>
          <p:cNvGrpSpPr/>
          <p:nvPr/>
        </p:nvGrpSpPr>
        <p:grpSpPr>
          <a:xfrm rot="528921">
            <a:off x="2270147" y="1076146"/>
            <a:ext cx="1312933" cy="1691643"/>
            <a:chOff x="272468" y="-190763"/>
            <a:chExt cx="3255616" cy="4349655"/>
          </a:xfrm>
        </p:grpSpPr>
        <p:pic>
          <p:nvPicPr>
            <p:cNvPr id="59" name="Picture 10">
              <a:extLst>
                <a:ext uri="{FF2B5EF4-FFF2-40B4-BE49-F238E27FC236}">
                  <a16:creationId xmlns:a16="http://schemas.microsoft.com/office/drawing/2014/main" xmlns="" id="{8FB613FB-DB69-4C8E-A99C-6F1A2DFDF1A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rot="20833597">
              <a:off x="272468" y="-190763"/>
              <a:ext cx="2843587" cy="4349655"/>
            </a:xfrm>
            <a:prstGeom prst="rect">
              <a:avLst/>
            </a:prstGeom>
          </p:spPr>
        </p:pic>
        <p:pic>
          <p:nvPicPr>
            <p:cNvPr id="60" name="Picture 6">
              <a:extLst>
                <a:ext uri="{FF2B5EF4-FFF2-40B4-BE49-F238E27FC236}">
                  <a16:creationId xmlns:a16="http://schemas.microsoft.com/office/drawing/2014/main" xmlns="" id="{95B6AA72-CAE8-435E-A283-00F5E4EB39A2}"/>
                </a:ext>
              </a:extLst>
            </p:cNvPr>
            <p:cNvPicPr>
              <a:picLocks noChangeAspect="1"/>
            </p:cNvPicPr>
            <p:nvPr/>
          </p:nvPicPr>
          <p:blipFill>
            <a:blip r:embed="rId11"/>
            <a:srcRect/>
            <a:stretch>
              <a:fillRect/>
            </a:stretch>
          </p:blipFill>
          <p:spPr>
            <a:xfrm rot="21229124">
              <a:off x="1846844" y="3018582"/>
              <a:ext cx="307939" cy="622099"/>
            </a:xfrm>
            <a:prstGeom prst="rect">
              <a:avLst/>
            </a:prstGeom>
          </p:spPr>
        </p:pic>
        <p:pic>
          <p:nvPicPr>
            <p:cNvPr id="61" name="Picture 60">
              <a:extLst>
                <a:ext uri="{FF2B5EF4-FFF2-40B4-BE49-F238E27FC236}">
                  <a16:creationId xmlns:a16="http://schemas.microsoft.com/office/drawing/2014/main" xmlns="" id="{57EC7958-8B1E-449A-9C3C-72405595DA22}"/>
                </a:ext>
              </a:extLst>
            </p:cNvPr>
            <p:cNvPicPr>
              <a:picLocks noChangeAspect="1"/>
            </p:cNvPicPr>
            <p:nvPr/>
          </p:nvPicPr>
          <p:blipFill>
            <a:blip r:embed="rId12"/>
            <a:srcRect/>
            <a:stretch>
              <a:fillRect/>
            </a:stretch>
          </p:blipFill>
          <p:spPr>
            <a:xfrm rot="20145137">
              <a:off x="1636069" y="3150965"/>
              <a:ext cx="302114" cy="606756"/>
            </a:xfrm>
            <a:prstGeom prst="rect">
              <a:avLst/>
            </a:prstGeom>
          </p:spPr>
        </p:pic>
        <p:pic>
          <p:nvPicPr>
            <p:cNvPr id="63" name="Picture 2">
              <a:extLst>
                <a:ext uri="{FF2B5EF4-FFF2-40B4-BE49-F238E27FC236}">
                  <a16:creationId xmlns:a16="http://schemas.microsoft.com/office/drawing/2014/main" xmlns="" id="{6732FD23-4545-43E3-9695-816D16626587}"/>
                </a:ext>
              </a:extLst>
            </p:cNvPr>
            <p:cNvPicPr>
              <a:picLocks noChangeAspect="1"/>
            </p:cNvPicPr>
            <p:nvPr/>
          </p:nvPicPr>
          <p:blipFill>
            <a:blip r:embed="rId13"/>
            <a:srcRect/>
            <a:stretch>
              <a:fillRect/>
            </a:stretch>
          </p:blipFill>
          <p:spPr>
            <a:xfrm rot="278538">
              <a:off x="2065926" y="3028133"/>
              <a:ext cx="328683" cy="660669"/>
            </a:xfrm>
            <a:prstGeom prst="rect">
              <a:avLst/>
            </a:prstGeom>
          </p:spPr>
        </p:pic>
        <p:pic>
          <p:nvPicPr>
            <p:cNvPr id="64" name="Picture 10">
              <a:extLst>
                <a:ext uri="{FF2B5EF4-FFF2-40B4-BE49-F238E27FC236}">
                  <a16:creationId xmlns:a16="http://schemas.microsoft.com/office/drawing/2014/main" xmlns="" id="{0B2DBD08-E55F-42ED-AE23-B06FA301CD6D}"/>
                </a:ext>
              </a:extLst>
            </p:cNvPr>
            <p:cNvPicPr>
              <a:picLocks noChangeAspect="1"/>
            </p:cNvPicPr>
            <p:nvPr/>
          </p:nvPicPr>
          <p:blipFill rotWithShape="1">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t="85689"/>
            <a:stretch/>
          </p:blipFill>
          <p:spPr>
            <a:xfrm rot="20833597">
              <a:off x="684497" y="3490279"/>
              <a:ext cx="2843587" cy="622493"/>
            </a:xfrm>
            <a:prstGeom prst="rect">
              <a:avLst/>
            </a:prstGeom>
          </p:spPr>
        </p:pic>
      </p:grpSp>
      <p:pic>
        <p:nvPicPr>
          <p:cNvPr id="56" name="Picture 6">
            <a:hlinkClick r:id="rId14" action="ppaction://hlinksldjump"/>
            <a:extLst>
              <a:ext uri="{FF2B5EF4-FFF2-40B4-BE49-F238E27FC236}">
                <a16:creationId xmlns:a16="http://schemas.microsoft.com/office/drawing/2014/main" xmlns="" id="{81017715-3D35-41E6-9CD7-EC6E25DC8A8C}"/>
              </a:ext>
            </a:extLst>
          </p:cNvPr>
          <p:cNvPicPr>
            <a:picLocks noChangeAspect="1"/>
          </p:cNvPicPr>
          <p:nvPr/>
        </p:nvPicPr>
        <p:blipFill>
          <a:blip r:embed="rId11"/>
          <a:srcRect/>
          <a:stretch>
            <a:fillRect/>
          </a:stretch>
        </p:blipFill>
        <p:spPr>
          <a:xfrm>
            <a:off x="4225380" y="752118"/>
            <a:ext cx="1001559" cy="2023351"/>
          </a:xfrm>
          <a:prstGeom prst="rect">
            <a:avLst/>
          </a:prstGeom>
        </p:spPr>
      </p:pic>
      <p:pic>
        <p:nvPicPr>
          <p:cNvPr id="57" name="Picture 56">
            <a:hlinkClick r:id="rId15" action="ppaction://hlinksldjump"/>
            <a:extLst>
              <a:ext uri="{FF2B5EF4-FFF2-40B4-BE49-F238E27FC236}">
                <a16:creationId xmlns:a16="http://schemas.microsoft.com/office/drawing/2014/main" xmlns="" id="{DA4C273C-8269-4DD8-85AE-85642522B531}"/>
              </a:ext>
            </a:extLst>
          </p:cNvPr>
          <p:cNvPicPr>
            <a:picLocks noChangeAspect="1"/>
          </p:cNvPicPr>
          <p:nvPr/>
        </p:nvPicPr>
        <p:blipFill>
          <a:blip r:embed="rId12"/>
          <a:srcRect/>
          <a:stretch>
            <a:fillRect/>
          </a:stretch>
        </p:blipFill>
        <p:spPr>
          <a:xfrm>
            <a:off x="3326259" y="1148164"/>
            <a:ext cx="1063941" cy="2136785"/>
          </a:xfrm>
          <a:prstGeom prst="rect">
            <a:avLst/>
          </a:prstGeom>
        </p:spPr>
      </p:pic>
      <p:pic>
        <p:nvPicPr>
          <p:cNvPr id="58" name="Picture 2">
            <a:hlinkClick r:id="rId16" action="ppaction://hlinksldjump"/>
            <a:extLst>
              <a:ext uri="{FF2B5EF4-FFF2-40B4-BE49-F238E27FC236}">
                <a16:creationId xmlns:a16="http://schemas.microsoft.com/office/drawing/2014/main" xmlns="" id="{3A547856-6B72-42B5-8DFE-5AEF8586F64E}"/>
              </a:ext>
            </a:extLst>
          </p:cNvPr>
          <p:cNvPicPr>
            <a:picLocks noChangeAspect="1"/>
          </p:cNvPicPr>
          <p:nvPr/>
        </p:nvPicPr>
        <p:blipFill>
          <a:blip r:embed="rId13"/>
          <a:srcRect/>
          <a:stretch>
            <a:fillRect/>
          </a:stretch>
        </p:blipFill>
        <p:spPr>
          <a:xfrm>
            <a:off x="5312716" y="899450"/>
            <a:ext cx="1021633" cy="2053533"/>
          </a:xfrm>
          <a:prstGeom prst="rect">
            <a:avLst/>
          </a:prstGeom>
        </p:spPr>
      </p:pic>
      <p:pic>
        <p:nvPicPr>
          <p:cNvPr id="69" name="图片 3">
            <a:extLst>
              <a:ext uri="{FF2B5EF4-FFF2-40B4-BE49-F238E27FC236}">
                <a16:creationId xmlns:a16="http://schemas.microsoft.com/office/drawing/2014/main" xmlns="" id="{F626E3E9-1873-4CE2-A931-540036DD8128}"/>
              </a:ext>
            </a:extLst>
          </p:cNvPr>
          <p:cNvPicPr>
            <a:picLocks noChangeAspect="1"/>
          </p:cNvPicPr>
          <p:nvPr/>
        </p:nvPicPr>
        <p:blipFill rotWithShape="1">
          <a:blip r:embed="rId17">
            <a:clrChange>
              <a:clrFrom>
                <a:srgbClr val="FFFFFF"/>
              </a:clrFrom>
              <a:clrTo>
                <a:srgbClr val="FFFFFF">
                  <a:alpha val="0"/>
                </a:srgbClr>
              </a:clrTo>
            </a:clrChange>
          </a:blip>
          <a:srcRect r="41098"/>
          <a:stretch/>
        </p:blipFill>
        <p:spPr>
          <a:xfrm>
            <a:off x="7720729" y="1439714"/>
            <a:ext cx="893261" cy="1366570"/>
          </a:xfrm>
          <a:prstGeom prst="rect">
            <a:avLst/>
          </a:prstGeom>
        </p:spPr>
      </p:pic>
      <p:pic>
        <p:nvPicPr>
          <p:cNvPr id="70" name="图片 4">
            <a:extLst>
              <a:ext uri="{FF2B5EF4-FFF2-40B4-BE49-F238E27FC236}">
                <a16:creationId xmlns:a16="http://schemas.microsoft.com/office/drawing/2014/main" xmlns="" id="{0B9F646D-9C94-49BF-8DBD-26C14A3F0692}"/>
              </a:ext>
            </a:extLst>
          </p:cNvPr>
          <p:cNvPicPr>
            <a:picLocks noChangeAspect="1"/>
          </p:cNvPicPr>
          <p:nvPr/>
        </p:nvPicPr>
        <p:blipFill>
          <a:blip r:embed="rId18">
            <a:clrChange>
              <a:clrFrom>
                <a:srgbClr val="FFFFFF"/>
              </a:clrFrom>
              <a:clrTo>
                <a:srgbClr val="FFFFFF">
                  <a:alpha val="0"/>
                </a:srgbClr>
              </a:clrTo>
            </a:clrChange>
          </a:blip>
          <a:stretch>
            <a:fillRect/>
          </a:stretch>
        </p:blipFill>
        <p:spPr>
          <a:xfrm>
            <a:off x="1263536" y="3560767"/>
            <a:ext cx="1033517" cy="408653"/>
          </a:xfrm>
          <a:prstGeom prst="rect">
            <a:avLst/>
          </a:prstGeom>
        </p:spPr>
      </p:pic>
      <p:pic>
        <p:nvPicPr>
          <p:cNvPr id="71" name="图片 5">
            <a:extLst>
              <a:ext uri="{FF2B5EF4-FFF2-40B4-BE49-F238E27FC236}">
                <a16:creationId xmlns:a16="http://schemas.microsoft.com/office/drawing/2014/main" xmlns="" id="{D8FAEEC0-C285-44DB-B12E-B7CB24E21E9B}"/>
              </a:ext>
            </a:extLst>
          </p:cNvPr>
          <p:cNvPicPr>
            <a:picLocks noChangeAspect="1"/>
          </p:cNvPicPr>
          <p:nvPr/>
        </p:nvPicPr>
        <p:blipFill>
          <a:blip r:embed="rId19">
            <a:clrChange>
              <a:clrFrom>
                <a:srgbClr val="FFFFFF"/>
              </a:clrFrom>
              <a:clrTo>
                <a:srgbClr val="FFFFFF">
                  <a:alpha val="0"/>
                </a:srgbClr>
              </a:clrTo>
            </a:clrChange>
          </a:blip>
          <a:stretch>
            <a:fillRect/>
          </a:stretch>
        </p:blipFill>
        <p:spPr>
          <a:xfrm>
            <a:off x="2223418" y="4529416"/>
            <a:ext cx="960706" cy="474216"/>
          </a:xfrm>
          <a:prstGeom prst="rect">
            <a:avLst/>
          </a:prstGeom>
        </p:spPr>
      </p:pic>
      <p:pic>
        <p:nvPicPr>
          <p:cNvPr id="72" name="图片 6">
            <a:extLst>
              <a:ext uri="{FF2B5EF4-FFF2-40B4-BE49-F238E27FC236}">
                <a16:creationId xmlns:a16="http://schemas.microsoft.com/office/drawing/2014/main" xmlns="" id="{1AEEF87E-BC23-4615-BBF2-31F956B4E1DB}"/>
              </a:ext>
            </a:extLst>
          </p:cNvPr>
          <p:cNvPicPr>
            <a:picLocks noChangeAspect="1"/>
          </p:cNvPicPr>
          <p:nvPr/>
        </p:nvPicPr>
        <p:blipFill>
          <a:blip r:embed="rId20">
            <a:clrChange>
              <a:clrFrom>
                <a:srgbClr val="FFFFFF"/>
              </a:clrFrom>
              <a:clrTo>
                <a:srgbClr val="FFFFFF">
                  <a:alpha val="0"/>
                </a:srgbClr>
              </a:clrTo>
            </a:clrChange>
          </a:blip>
          <a:stretch>
            <a:fillRect/>
          </a:stretch>
        </p:blipFill>
        <p:spPr>
          <a:xfrm>
            <a:off x="5843178" y="4244050"/>
            <a:ext cx="1492827" cy="794213"/>
          </a:xfrm>
          <a:prstGeom prst="rect">
            <a:avLst/>
          </a:prstGeom>
        </p:spPr>
      </p:pic>
      <p:pic>
        <p:nvPicPr>
          <p:cNvPr id="73" name="图片 13">
            <a:extLst>
              <a:ext uri="{FF2B5EF4-FFF2-40B4-BE49-F238E27FC236}">
                <a16:creationId xmlns:a16="http://schemas.microsoft.com/office/drawing/2014/main" xmlns="" id="{3FAECAA5-362E-499A-A41D-065A00886CB2}"/>
              </a:ext>
            </a:extLst>
          </p:cNvPr>
          <p:cNvPicPr>
            <a:picLocks noChangeAspect="1"/>
          </p:cNvPicPr>
          <p:nvPr/>
        </p:nvPicPr>
        <p:blipFill rotWithShape="1">
          <a:blip r:embed="rId17">
            <a:clrChange>
              <a:clrFrom>
                <a:srgbClr val="FFFFFF"/>
              </a:clrFrom>
              <a:clrTo>
                <a:srgbClr val="FFFFFF">
                  <a:alpha val="0"/>
                </a:srgbClr>
              </a:clrTo>
            </a:clrChange>
          </a:blip>
          <a:srcRect r="-1835"/>
          <a:stretch/>
        </p:blipFill>
        <p:spPr>
          <a:xfrm>
            <a:off x="390895" y="216165"/>
            <a:ext cx="1544342" cy="1366569"/>
          </a:xfrm>
          <a:prstGeom prst="rect">
            <a:avLst/>
          </a:prstGeom>
        </p:spPr>
      </p:pic>
      <p:pic>
        <p:nvPicPr>
          <p:cNvPr id="74" name="图片 17">
            <a:extLst>
              <a:ext uri="{FF2B5EF4-FFF2-40B4-BE49-F238E27FC236}">
                <a16:creationId xmlns:a16="http://schemas.microsoft.com/office/drawing/2014/main" xmlns="" id="{7CDA9527-E642-47E5-8945-3762CE84CF3A}"/>
              </a:ext>
            </a:extLst>
          </p:cNvPr>
          <p:cNvPicPr>
            <a:picLocks noChangeAspect="1"/>
          </p:cNvPicPr>
          <p:nvPr/>
        </p:nvPicPr>
        <p:blipFill rotWithShape="1">
          <a:blip r:embed="rId17">
            <a:clrChange>
              <a:clrFrom>
                <a:srgbClr val="FFFFFF"/>
              </a:clrFrom>
              <a:clrTo>
                <a:srgbClr val="FFFFFF">
                  <a:alpha val="0"/>
                </a:srgbClr>
              </a:clrTo>
            </a:clrChange>
          </a:blip>
          <a:srcRect r="-1835"/>
          <a:stretch/>
        </p:blipFill>
        <p:spPr>
          <a:xfrm rot="598168">
            <a:off x="491989" y="1733524"/>
            <a:ext cx="960706" cy="850117"/>
          </a:xfrm>
          <a:prstGeom prst="rect">
            <a:avLst/>
          </a:prstGeom>
        </p:spPr>
      </p:pic>
      <p:pic>
        <p:nvPicPr>
          <p:cNvPr id="75" name="图片 18">
            <a:extLst>
              <a:ext uri="{FF2B5EF4-FFF2-40B4-BE49-F238E27FC236}">
                <a16:creationId xmlns:a16="http://schemas.microsoft.com/office/drawing/2014/main" xmlns="" id="{D0E0B1BE-460B-4CD4-A83D-C25DB5AA7C07}"/>
              </a:ext>
            </a:extLst>
          </p:cNvPr>
          <p:cNvPicPr>
            <a:picLocks noChangeAspect="1"/>
          </p:cNvPicPr>
          <p:nvPr/>
        </p:nvPicPr>
        <p:blipFill rotWithShape="1">
          <a:blip r:embed="rId17">
            <a:clrChange>
              <a:clrFrom>
                <a:srgbClr val="FFFFFF"/>
              </a:clrFrom>
              <a:clrTo>
                <a:srgbClr val="FFFFFF">
                  <a:alpha val="0"/>
                </a:srgbClr>
              </a:clrTo>
            </a:clrChange>
          </a:blip>
          <a:srcRect r="41098"/>
          <a:stretch/>
        </p:blipFill>
        <p:spPr>
          <a:xfrm rot="20044753">
            <a:off x="7186236" y="2197673"/>
            <a:ext cx="539006" cy="824606"/>
          </a:xfrm>
          <a:prstGeom prst="rect">
            <a:avLst/>
          </a:prstGeom>
        </p:spPr>
      </p:pic>
      <p:pic>
        <p:nvPicPr>
          <p:cNvPr id="76" name="图片 19">
            <a:extLst>
              <a:ext uri="{FF2B5EF4-FFF2-40B4-BE49-F238E27FC236}">
                <a16:creationId xmlns:a16="http://schemas.microsoft.com/office/drawing/2014/main" xmlns="" id="{8B64A03A-8393-47AF-83C1-D1C1981E8A5A}"/>
              </a:ext>
            </a:extLst>
          </p:cNvPr>
          <p:cNvPicPr>
            <a:picLocks noChangeAspect="1"/>
          </p:cNvPicPr>
          <p:nvPr/>
        </p:nvPicPr>
        <p:blipFill rotWithShape="1">
          <a:blip r:embed="rId17">
            <a:clrChange>
              <a:clrFrom>
                <a:srgbClr val="FFFFFF"/>
              </a:clrFrom>
              <a:clrTo>
                <a:srgbClr val="FFFFFF">
                  <a:alpha val="0"/>
                </a:srgbClr>
              </a:clrTo>
            </a:clrChange>
          </a:blip>
          <a:srcRect r="41098"/>
          <a:stretch/>
        </p:blipFill>
        <p:spPr>
          <a:xfrm rot="20044753">
            <a:off x="1821802" y="612643"/>
            <a:ext cx="539006" cy="824606"/>
          </a:xfrm>
          <a:prstGeom prst="rect">
            <a:avLst/>
          </a:prstGeom>
        </p:spPr>
      </p:pic>
      <p:pic>
        <p:nvPicPr>
          <p:cNvPr id="77" name="图片 22">
            <a:extLst>
              <a:ext uri="{FF2B5EF4-FFF2-40B4-BE49-F238E27FC236}">
                <a16:creationId xmlns:a16="http://schemas.microsoft.com/office/drawing/2014/main" xmlns="" id="{D1840E6C-FC14-4570-9424-892A2D817ECA}"/>
              </a:ext>
            </a:extLst>
          </p:cNvPr>
          <p:cNvPicPr>
            <a:picLocks noChangeAspect="1"/>
          </p:cNvPicPr>
          <p:nvPr/>
        </p:nvPicPr>
        <p:blipFill>
          <a:blip r:embed="rId21">
            <a:clrChange>
              <a:clrFrom>
                <a:srgbClr val="FFFFFF"/>
              </a:clrFrom>
              <a:clrTo>
                <a:srgbClr val="FFFFFF">
                  <a:alpha val="0"/>
                </a:srgbClr>
              </a:clrTo>
            </a:clrChange>
          </a:blip>
          <a:stretch>
            <a:fillRect/>
          </a:stretch>
        </p:blipFill>
        <p:spPr>
          <a:xfrm rot="2971217">
            <a:off x="7439153" y="350592"/>
            <a:ext cx="336058" cy="426212"/>
          </a:xfrm>
          <a:prstGeom prst="rect">
            <a:avLst/>
          </a:prstGeom>
        </p:spPr>
      </p:pic>
      <p:pic>
        <p:nvPicPr>
          <p:cNvPr id="78" name="图片 23">
            <a:extLst>
              <a:ext uri="{FF2B5EF4-FFF2-40B4-BE49-F238E27FC236}">
                <a16:creationId xmlns:a16="http://schemas.microsoft.com/office/drawing/2014/main" xmlns="" id="{813CD788-277B-4ABE-9027-7E6F4C54C013}"/>
              </a:ext>
            </a:extLst>
          </p:cNvPr>
          <p:cNvPicPr>
            <a:picLocks noChangeAspect="1"/>
          </p:cNvPicPr>
          <p:nvPr/>
        </p:nvPicPr>
        <p:blipFill rotWithShape="1">
          <a:blip r:embed="rId17">
            <a:clrChange>
              <a:clrFrom>
                <a:srgbClr val="FFFFFF"/>
              </a:clrFrom>
              <a:clrTo>
                <a:srgbClr val="FFFFFF">
                  <a:alpha val="0"/>
                </a:srgbClr>
              </a:clrTo>
            </a:clrChange>
          </a:blip>
          <a:srcRect r="41098"/>
          <a:stretch/>
        </p:blipFill>
        <p:spPr>
          <a:xfrm rot="17444752">
            <a:off x="6618268" y="1105396"/>
            <a:ext cx="313911" cy="480241"/>
          </a:xfrm>
          <a:prstGeom prst="rect">
            <a:avLst/>
          </a:prstGeom>
        </p:spPr>
      </p:pic>
      <p:pic>
        <p:nvPicPr>
          <p:cNvPr id="79" name="图片 18">
            <a:extLst>
              <a:ext uri="{FF2B5EF4-FFF2-40B4-BE49-F238E27FC236}">
                <a16:creationId xmlns:a16="http://schemas.microsoft.com/office/drawing/2014/main" xmlns="" id="{E5289A94-8484-48F4-86C7-D2DAF83D4315}"/>
              </a:ext>
            </a:extLst>
          </p:cNvPr>
          <p:cNvPicPr>
            <a:picLocks noChangeAspect="1"/>
          </p:cNvPicPr>
          <p:nvPr/>
        </p:nvPicPr>
        <p:blipFill rotWithShape="1">
          <a:blip r:embed="rId17">
            <a:clrChange>
              <a:clrFrom>
                <a:srgbClr val="FFFFFF"/>
              </a:clrFrom>
              <a:clrTo>
                <a:srgbClr val="FFFFFF">
                  <a:alpha val="0"/>
                </a:srgbClr>
              </a:clrTo>
            </a:clrChange>
          </a:blip>
          <a:srcRect r="41098"/>
          <a:stretch/>
        </p:blipFill>
        <p:spPr>
          <a:xfrm rot="20044753">
            <a:off x="7644384" y="3557117"/>
            <a:ext cx="539006" cy="824606"/>
          </a:xfrm>
          <a:prstGeom prst="rect">
            <a:avLst/>
          </a:prstGeom>
        </p:spPr>
      </p:pic>
    </p:spTree>
    <p:extLst>
      <p:ext uri="{BB962C8B-B14F-4D97-AF65-F5344CB8AC3E}">
        <p14:creationId xmlns:p14="http://schemas.microsoft.com/office/powerpoint/2010/main" val="318400286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airplane"/>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0" presetClass="entr" presetSubtype="128" fill="hold" nodeType="click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fade">
                                          <p:cBhvr>
                                            <p:cTn id="7" dur="1000"/>
                                            <p:tgtEl>
                                              <p:spTgt spid="66"/>
                                            </p:tgtEl>
                                          </p:cBhvr>
                                        </p:animEffect>
                                        <p:anim calcmode="lin" valueType="num">
                                          <p:cBhvr additive="sum">
                                            <p:cTn id="8" dur="1000" fill="hold"/>
                                            <p:tgtEl>
                                              <p:spTgt spid="66"/>
                                            </p:tgtEl>
                                            <p:attrNameLst>
                                              <p:attrName>3d.view.rotation.y</p:attrName>
                                            </p:attrNameLst>
                                          </p:cBhvr>
                                          <p:tavLst>
                                            <p:tav tm="0">
                                              <p:val>
                                                <p:fltVal val="-20"/>
                                              </p:val>
                                            </p:tav>
                                            <p:tav tm="3330">
                                              <p:val>
                                                <p:fltVal val="-19.9349"/>
                                              </p:val>
                                            </p:tav>
                                            <p:tav tm="6660">
                                              <p:val>
                                                <p:fltVal val="-19.7456"/>
                                              </p:val>
                                            </p:tav>
                                            <p:tav tm="9990">
                                              <p:val>
                                                <p:fltVal val="-19.441"/>
                                              </p:val>
                                            </p:tav>
                                            <p:tav tm="13320">
                                              <p:val>
                                                <p:fltVal val="-19.0299"/>
                                              </p:val>
                                            </p:tav>
                                            <p:tav tm="16650">
                                              <p:val>
                                                <p:fltVal val="-18.5212"/>
                                              </p:val>
                                            </p:tav>
                                            <p:tav tm="19970">
                                              <p:val>
                                                <p:fltVal val="-17.9257"/>
                                              </p:val>
                                            </p:tav>
                                            <p:tav tm="23290">
                                              <p:val>
                                                <p:fltVal val="-17.2507"/>
                                              </p:val>
                                            </p:tav>
                                            <p:tav tm="26620">
                                              <p:val>
                                                <p:fltVal val="-16.5027"/>
                                              </p:val>
                                            </p:tav>
                                            <p:tav tm="29950">
                                              <p:val>
                                                <p:fltVal val="-15.6925"/>
                                              </p:val>
                                            </p:tav>
                                            <p:tav tm="33280">
                                              <p:val>
                                                <p:fltVal val="-14.829"/>
                                              </p:val>
                                            </p:tav>
                                            <p:tav tm="36610">
                                              <p:val>
                                                <p:fltVal val="-13.9209"/>
                                              </p:val>
                                            </p:tav>
                                            <p:tav tm="39940">
                                              <p:val>
                                                <p:fltVal val="-12.9772"/>
                                              </p:val>
                                            </p:tav>
                                            <p:tav tm="43270">
                                              <p:val>
                                                <p:fltVal val="-12.0068"/>
                                              </p:val>
                                            </p:tav>
                                            <p:tav tm="46600">
                                              <p:val>
                                                <p:fltVal val="-11.0184"/>
                                              </p:val>
                                            </p:tav>
                                            <p:tav tm="49930">
                                              <p:val>
                                                <p:fltVal val="-10.0209"/>
                                              </p:val>
                                            </p:tav>
                                            <p:tav tm="53250">
                                              <p:val>
                                                <p:fltVal val="-9.0263"/>
                                              </p:val>
                                            </p:tav>
                                            <p:tav tm="56580">
                                              <p:val>
                                                <p:fltVal val="-8.0373"/>
                                              </p:val>
                                            </p:tav>
                                            <p:tav tm="59900">
                                              <p:val>
                                                <p:fltVal val="-7.0688"/>
                                              </p:val>
                                            </p:tav>
                                            <p:tav tm="63220">
                                              <p:val>
                                                <p:fltVal val="-6.1264"/>
                                              </p:val>
                                            </p:tav>
                                            <p:tav tm="66540">
                                              <p:val>
                                                <p:fltVal val="-5.2189"/>
                                              </p:val>
                                            </p:tav>
                                            <p:tav tm="69870">
                                              <p:val>
                                                <p:fltVal val="-4.3528"/>
                                              </p:val>
                                            </p:tav>
                                            <p:tav tm="73190">
                                              <p:val>
                                                <p:fltVal val="-3.5418"/>
                                              </p:val>
                                            </p:tav>
                                            <p:tav tm="76510">
                                              <p:val>
                                                <p:fltVal val="-2.7922"/>
                                              </p:val>
                                            </p:tav>
                                            <p:tav tm="79830">
                                              <p:val>
                                                <p:fltVal val="-2.1127"/>
                                              </p:val>
                                            </p:tav>
                                            <p:tav tm="83160">
                                              <p:val>
                                                <p:fltVal val="-1.5104"/>
                                              </p:val>
                                            </p:tav>
                                            <p:tav tm="86480">
                                              <p:val>
                                                <p:fltVal val="-0.9978"/>
                                              </p:val>
                                            </p:tav>
                                            <p:tav tm="89800">
                                              <p:val>
                                                <p:fltVal val="-0.5817"/>
                                              </p:val>
                                            </p:tav>
                                            <p:tav tm="93120">
                                              <p:val>
                                                <p:fltVal val="-0.2709"/>
                                              </p:val>
                                            </p:tav>
                                            <p:tav tm="96450">
                                              <p:val>
                                                <p:fltVal val="-0.0738"/>
                                              </p:val>
                                            </p:tav>
                                            <p:tav tm="100000">
                                              <p:val>
                                                <p:fltVal val="0"/>
                                              </p:val>
                                            </p:tav>
                                          </p:tavLst>
                                        </p:anim>
                                        <p:anim calcmode="lin" valueType="num">
                                          <p:cBhvr additive="mult">
                                            <p:cTn id="9" dur="1000" fill="hold"/>
                                            <p:tgtEl>
                                              <p:spTgt spid="66"/>
                                            </p:tgtEl>
                                            <p:attrNameLst>
                                              <p:attrName>3d.object.scale.x</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anim calcmode="lin" valueType="num">
                                          <p:cBhvr additive="mult">
                                            <p:cTn id="10" dur="1000" fill="hold"/>
                                            <p:tgtEl>
                                              <p:spTgt spid="66"/>
                                            </p:tgtEl>
                                            <p:attrNameLst>
                                              <p:attrName>3d.object.scale.y</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anim calcmode="lin" valueType="num">
                                          <p:cBhvr additive="mult">
                                            <p:cTn id="11" dur="1000" fill="hold"/>
                                            <p:tgtEl>
                                              <p:spTgt spid="66"/>
                                            </p:tgtEl>
                                            <p:attrNameLst>
                                              <p:attrName>3d.object.scale.z</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childTnLst>
                                    </p:cTn>
                                  </p:par>
                                  <p:par>
                                    <p:cTn id="12" presetID="37" presetClass="emph" presetSubtype="128" accel="10000" decel="10000" fill="hold" nodeType="withEffect">
                                      <p:stCondLst>
                                        <p:cond delay="0"/>
                                      </p:stCondLst>
                                      <p:childTnLst>
                                        <p:animRot by="21600000">
                                          <p:cBhvr>
                                            <p:cTn id="13" dur="5000" fill="hold"/>
                                            <p:tgtEl>
                                              <p:spTgt spid="66"/>
                                            </p:tgtEl>
                                            <p:attrNameLst>
                                              <p:attrName>3d.view.rotation.y</p:attrName>
                                            </p:attrNameLst>
                                          </p:cBhvr>
                                        </p:animRot>
                                      </p:childTnLst>
                                    </p:cTn>
                                  </p:par>
                                </p:childTnLst>
                              </p:cTn>
                            </p:par>
                          </p:childTnLst>
                        </p:cTn>
                      </p:par>
                      <p:par>
                        <p:cTn id="14" fill="hold">
                          <p:stCondLst>
                            <p:cond delay="indefinite"/>
                          </p:stCondLst>
                          <p:childTnLst>
                            <p:par>
                              <p:cTn id="15" fill="hold">
                                <p:stCondLst>
                                  <p:cond delay="0"/>
                                </p:stCondLst>
                                <p:childTnLst>
                                  <p:par>
                                    <p:cTn id="16" presetID="2" presetClass="entr" presetSubtype="9"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0-#ppt_w/2"/>
                                              </p:val>
                                            </p:tav>
                                            <p:tav tm="100000">
                                              <p:val>
                                                <p:strVal val="#ppt_x"/>
                                              </p:val>
                                            </p:tav>
                                          </p:tavLst>
                                        </p:anim>
                                        <p:anim calcmode="lin" valueType="num">
                                          <p:cBhvr additive="base">
                                            <p:cTn id="19" dur="500" fill="hold"/>
                                            <p:tgtEl>
                                              <p:spTgt spid="4"/>
                                            </p:tgtEl>
                                            <p:attrNameLst>
                                              <p:attrName>ppt_y</p:attrName>
                                            </p:attrNameLst>
                                          </p:cBhvr>
                                          <p:tavLst>
                                            <p:tav tm="0">
                                              <p:val>
                                                <p:strVal val="0-#ppt_h/2"/>
                                              </p:val>
                                            </p:tav>
                                            <p:tav tm="100000">
                                              <p:val>
                                                <p:strVal val="#ppt_y"/>
                                              </p:val>
                                            </p:tav>
                                          </p:tavLst>
                                        </p:anim>
                                      </p:childTnLst>
                                    </p:cTn>
                                  </p:par>
                                  <p:par>
                                    <p:cTn id="20" presetID="53" presetClass="entr" presetSubtype="16" fill="hold" nodeType="withEffect">
                                      <p:stCondLst>
                                        <p:cond delay="0"/>
                                      </p:stCondLst>
                                      <p:childTnLst>
                                        <p:set>
                                          <p:cBhvr>
                                            <p:cTn id="21" dur="1" fill="hold">
                                              <p:stCondLst>
                                                <p:cond delay="0"/>
                                              </p:stCondLst>
                                            </p:cTn>
                                            <p:tgtEl>
                                              <p:spTgt spid="68"/>
                                            </p:tgtEl>
                                            <p:attrNameLst>
                                              <p:attrName>style.visibility</p:attrName>
                                            </p:attrNameLst>
                                          </p:cBhvr>
                                          <p:to>
                                            <p:strVal val="visible"/>
                                          </p:to>
                                        </p:set>
                                        <p:anim calcmode="lin" valueType="num">
                                          <p:cBhvr>
                                            <p:cTn id="22" dur="500" fill="hold"/>
                                            <p:tgtEl>
                                              <p:spTgt spid="68"/>
                                            </p:tgtEl>
                                            <p:attrNameLst>
                                              <p:attrName>ppt_w</p:attrName>
                                            </p:attrNameLst>
                                          </p:cBhvr>
                                          <p:tavLst>
                                            <p:tav tm="0">
                                              <p:val>
                                                <p:fltVal val="0"/>
                                              </p:val>
                                            </p:tav>
                                            <p:tav tm="100000">
                                              <p:val>
                                                <p:strVal val="#ppt_w"/>
                                              </p:val>
                                            </p:tav>
                                          </p:tavLst>
                                        </p:anim>
                                        <p:anim calcmode="lin" valueType="num">
                                          <p:cBhvr>
                                            <p:cTn id="23" dur="500" fill="hold"/>
                                            <p:tgtEl>
                                              <p:spTgt spid="68"/>
                                            </p:tgtEl>
                                            <p:attrNameLst>
                                              <p:attrName>ppt_h</p:attrName>
                                            </p:attrNameLst>
                                          </p:cBhvr>
                                          <p:tavLst>
                                            <p:tav tm="0">
                                              <p:val>
                                                <p:fltVal val="0"/>
                                              </p:val>
                                            </p:tav>
                                            <p:tav tm="100000">
                                              <p:val>
                                                <p:strVal val="#ppt_h"/>
                                              </p:val>
                                            </p:tav>
                                          </p:tavLst>
                                        </p:anim>
                                        <p:animEffect transition="in" filter="fade">
                                          <p:cBhvr>
                                            <p:cTn id="24" dur="500"/>
                                            <p:tgtEl>
                                              <p:spTgt spid="68"/>
                                            </p:tgtEl>
                                          </p:cBhvr>
                                        </p:animEffect>
                                      </p:childTnLst>
                                    </p:cTn>
                                  </p:par>
                                  <p:par>
                                    <p:cTn id="25" presetID="8" presetClass="emph" presetSubtype="0" fill="hold" nodeType="withEffect">
                                      <p:stCondLst>
                                        <p:cond delay="0"/>
                                      </p:stCondLst>
                                      <p:childTnLst>
                                        <p:animRot by="21600000">
                                          <p:cBhvr>
                                            <p:cTn id="26" dur="2000" fill="hold"/>
                                            <p:tgtEl>
                                              <p:spTgt spid="68"/>
                                            </p:tgtEl>
                                            <p:attrNameLst>
                                              <p:attrName>r</p:attrName>
                                            </p:attrNameLst>
                                          </p:cBhvr>
                                        </p:animRot>
                                      </p:childTnLst>
                                    </p:cTn>
                                  </p:par>
                                  <p:par>
                                    <p:cTn id="27" presetID="2" presetClass="entr" presetSubtype="9" fill="hold" nodeType="withEffect" p14:presetBounceEnd="20000">
                                      <p:stCondLst>
                                        <p:cond delay="0"/>
                                      </p:stCondLst>
                                      <p:childTnLst>
                                        <p:set>
                                          <p:cBhvr>
                                            <p:cTn id="28" dur="1" fill="hold">
                                              <p:stCondLst>
                                                <p:cond delay="0"/>
                                              </p:stCondLst>
                                            </p:cTn>
                                            <p:tgtEl>
                                              <p:spTgt spid="69"/>
                                            </p:tgtEl>
                                            <p:attrNameLst>
                                              <p:attrName>style.visibility</p:attrName>
                                            </p:attrNameLst>
                                          </p:cBhvr>
                                          <p:to>
                                            <p:strVal val="visible"/>
                                          </p:to>
                                        </p:set>
                                        <p:anim calcmode="lin" valueType="num" p14:bounceEnd="20000">
                                          <p:cBhvr additive="base">
                                            <p:cTn id="29" dur="1500" fill="hold"/>
                                            <p:tgtEl>
                                              <p:spTgt spid="69"/>
                                            </p:tgtEl>
                                            <p:attrNameLst>
                                              <p:attrName>ppt_x</p:attrName>
                                            </p:attrNameLst>
                                          </p:cBhvr>
                                          <p:tavLst>
                                            <p:tav tm="0">
                                              <p:val>
                                                <p:strVal val="0-#ppt_w/2"/>
                                              </p:val>
                                            </p:tav>
                                            <p:tav tm="100000">
                                              <p:val>
                                                <p:strVal val="#ppt_x"/>
                                              </p:val>
                                            </p:tav>
                                          </p:tavLst>
                                        </p:anim>
                                        <p:anim calcmode="lin" valueType="num" p14:bounceEnd="20000">
                                          <p:cBhvr additive="base">
                                            <p:cTn id="30" dur="1500" fill="hold"/>
                                            <p:tgtEl>
                                              <p:spTgt spid="69"/>
                                            </p:tgtEl>
                                            <p:attrNameLst>
                                              <p:attrName>ppt_y</p:attrName>
                                            </p:attrNameLst>
                                          </p:cBhvr>
                                          <p:tavLst>
                                            <p:tav tm="0">
                                              <p:val>
                                                <p:strVal val="0-#ppt_h/2"/>
                                              </p:val>
                                            </p:tav>
                                            <p:tav tm="100000">
                                              <p:val>
                                                <p:strVal val="#ppt_y"/>
                                              </p:val>
                                            </p:tav>
                                          </p:tavLst>
                                        </p:anim>
                                      </p:childTnLst>
                                    </p:cTn>
                                  </p:par>
                                  <p:par>
                                    <p:cTn id="31" presetID="2" presetClass="entr" presetSubtype="9" fill="hold" nodeType="withEffect" p14:presetBounceEnd="20000">
                                      <p:stCondLst>
                                        <p:cond delay="500"/>
                                      </p:stCondLst>
                                      <p:childTnLst>
                                        <p:set>
                                          <p:cBhvr>
                                            <p:cTn id="32" dur="1" fill="hold">
                                              <p:stCondLst>
                                                <p:cond delay="0"/>
                                              </p:stCondLst>
                                            </p:cTn>
                                            <p:tgtEl>
                                              <p:spTgt spid="70"/>
                                            </p:tgtEl>
                                            <p:attrNameLst>
                                              <p:attrName>style.visibility</p:attrName>
                                            </p:attrNameLst>
                                          </p:cBhvr>
                                          <p:to>
                                            <p:strVal val="visible"/>
                                          </p:to>
                                        </p:set>
                                        <p:anim calcmode="lin" valueType="num" p14:bounceEnd="20000">
                                          <p:cBhvr additive="base">
                                            <p:cTn id="33" dur="1500" fill="hold"/>
                                            <p:tgtEl>
                                              <p:spTgt spid="70"/>
                                            </p:tgtEl>
                                            <p:attrNameLst>
                                              <p:attrName>ppt_x</p:attrName>
                                            </p:attrNameLst>
                                          </p:cBhvr>
                                          <p:tavLst>
                                            <p:tav tm="0">
                                              <p:val>
                                                <p:strVal val="0-#ppt_w/2"/>
                                              </p:val>
                                            </p:tav>
                                            <p:tav tm="100000">
                                              <p:val>
                                                <p:strVal val="#ppt_x"/>
                                              </p:val>
                                            </p:tav>
                                          </p:tavLst>
                                        </p:anim>
                                        <p:anim calcmode="lin" valueType="num" p14:bounceEnd="20000">
                                          <p:cBhvr additive="base">
                                            <p:cTn id="34" dur="1500" fill="hold"/>
                                            <p:tgtEl>
                                              <p:spTgt spid="70"/>
                                            </p:tgtEl>
                                            <p:attrNameLst>
                                              <p:attrName>ppt_y</p:attrName>
                                            </p:attrNameLst>
                                          </p:cBhvr>
                                          <p:tavLst>
                                            <p:tav tm="0">
                                              <p:val>
                                                <p:strVal val="0-#ppt_h/2"/>
                                              </p:val>
                                            </p:tav>
                                            <p:tav tm="100000">
                                              <p:val>
                                                <p:strVal val="#ppt_y"/>
                                              </p:val>
                                            </p:tav>
                                          </p:tavLst>
                                        </p:anim>
                                      </p:childTnLst>
                                    </p:cTn>
                                  </p:par>
                                  <p:par>
                                    <p:cTn id="35" presetID="2" presetClass="entr" presetSubtype="9" fill="hold" nodeType="withEffect" p14:presetBounceEnd="20000">
                                      <p:stCondLst>
                                        <p:cond delay="0"/>
                                      </p:stCondLst>
                                      <p:childTnLst>
                                        <p:set>
                                          <p:cBhvr>
                                            <p:cTn id="36" dur="1" fill="hold">
                                              <p:stCondLst>
                                                <p:cond delay="0"/>
                                              </p:stCondLst>
                                            </p:cTn>
                                            <p:tgtEl>
                                              <p:spTgt spid="71"/>
                                            </p:tgtEl>
                                            <p:attrNameLst>
                                              <p:attrName>style.visibility</p:attrName>
                                            </p:attrNameLst>
                                          </p:cBhvr>
                                          <p:to>
                                            <p:strVal val="visible"/>
                                          </p:to>
                                        </p:set>
                                        <p:anim calcmode="lin" valueType="num" p14:bounceEnd="20000">
                                          <p:cBhvr additive="base">
                                            <p:cTn id="37" dur="1500" fill="hold"/>
                                            <p:tgtEl>
                                              <p:spTgt spid="71"/>
                                            </p:tgtEl>
                                            <p:attrNameLst>
                                              <p:attrName>ppt_x</p:attrName>
                                            </p:attrNameLst>
                                          </p:cBhvr>
                                          <p:tavLst>
                                            <p:tav tm="0">
                                              <p:val>
                                                <p:strVal val="0-#ppt_w/2"/>
                                              </p:val>
                                            </p:tav>
                                            <p:tav tm="100000">
                                              <p:val>
                                                <p:strVal val="#ppt_x"/>
                                              </p:val>
                                            </p:tav>
                                          </p:tavLst>
                                        </p:anim>
                                        <p:anim calcmode="lin" valueType="num" p14:bounceEnd="20000">
                                          <p:cBhvr additive="base">
                                            <p:cTn id="38" dur="1500" fill="hold"/>
                                            <p:tgtEl>
                                              <p:spTgt spid="71"/>
                                            </p:tgtEl>
                                            <p:attrNameLst>
                                              <p:attrName>ppt_y</p:attrName>
                                            </p:attrNameLst>
                                          </p:cBhvr>
                                          <p:tavLst>
                                            <p:tav tm="0">
                                              <p:val>
                                                <p:strVal val="0-#ppt_h/2"/>
                                              </p:val>
                                            </p:tav>
                                            <p:tav tm="100000">
                                              <p:val>
                                                <p:strVal val="#ppt_y"/>
                                              </p:val>
                                            </p:tav>
                                          </p:tavLst>
                                        </p:anim>
                                      </p:childTnLst>
                                    </p:cTn>
                                  </p:par>
                                  <p:par>
                                    <p:cTn id="39" presetID="2" presetClass="entr" presetSubtype="9" fill="hold" nodeType="withEffect" p14:presetBounceEnd="20000">
                                      <p:stCondLst>
                                        <p:cond delay="1000"/>
                                      </p:stCondLst>
                                      <p:childTnLst>
                                        <p:set>
                                          <p:cBhvr>
                                            <p:cTn id="40" dur="1" fill="hold">
                                              <p:stCondLst>
                                                <p:cond delay="0"/>
                                              </p:stCondLst>
                                            </p:cTn>
                                            <p:tgtEl>
                                              <p:spTgt spid="72"/>
                                            </p:tgtEl>
                                            <p:attrNameLst>
                                              <p:attrName>style.visibility</p:attrName>
                                            </p:attrNameLst>
                                          </p:cBhvr>
                                          <p:to>
                                            <p:strVal val="visible"/>
                                          </p:to>
                                        </p:set>
                                        <p:anim calcmode="lin" valueType="num" p14:bounceEnd="20000">
                                          <p:cBhvr additive="base">
                                            <p:cTn id="41" dur="1500" fill="hold"/>
                                            <p:tgtEl>
                                              <p:spTgt spid="72"/>
                                            </p:tgtEl>
                                            <p:attrNameLst>
                                              <p:attrName>ppt_x</p:attrName>
                                            </p:attrNameLst>
                                          </p:cBhvr>
                                          <p:tavLst>
                                            <p:tav tm="0">
                                              <p:val>
                                                <p:strVal val="0-#ppt_w/2"/>
                                              </p:val>
                                            </p:tav>
                                            <p:tav tm="100000">
                                              <p:val>
                                                <p:strVal val="#ppt_x"/>
                                              </p:val>
                                            </p:tav>
                                          </p:tavLst>
                                        </p:anim>
                                        <p:anim calcmode="lin" valueType="num" p14:bounceEnd="20000">
                                          <p:cBhvr additive="base">
                                            <p:cTn id="42" dur="1500" fill="hold"/>
                                            <p:tgtEl>
                                              <p:spTgt spid="72"/>
                                            </p:tgtEl>
                                            <p:attrNameLst>
                                              <p:attrName>ppt_y</p:attrName>
                                            </p:attrNameLst>
                                          </p:cBhvr>
                                          <p:tavLst>
                                            <p:tav tm="0">
                                              <p:val>
                                                <p:strVal val="0-#ppt_h/2"/>
                                              </p:val>
                                            </p:tav>
                                            <p:tav tm="100000">
                                              <p:val>
                                                <p:strVal val="#ppt_y"/>
                                              </p:val>
                                            </p:tav>
                                          </p:tavLst>
                                        </p:anim>
                                      </p:childTnLst>
                                    </p:cTn>
                                  </p:par>
                                  <p:par>
                                    <p:cTn id="43" presetID="2" presetClass="entr" presetSubtype="9" fill="hold" nodeType="withEffect" p14:presetBounceEnd="20000">
                                      <p:stCondLst>
                                        <p:cond delay="0"/>
                                      </p:stCondLst>
                                      <p:childTnLst>
                                        <p:set>
                                          <p:cBhvr>
                                            <p:cTn id="44" dur="1" fill="hold">
                                              <p:stCondLst>
                                                <p:cond delay="0"/>
                                              </p:stCondLst>
                                            </p:cTn>
                                            <p:tgtEl>
                                              <p:spTgt spid="73"/>
                                            </p:tgtEl>
                                            <p:attrNameLst>
                                              <p:attrName>style.visibility</p:attrName>
                                            </p:attrNameLst>
                                          </p:cBhvr>
                                          <p:to>
                                            <p:strVal val="visible"/>
                                          </p:to>
                                        </p:set>
                                        <p:anim calcmode="lin" valueType="num" p14:bounceEnd="20000">
                                          <p:cBhvr additive="base">
                                            <p:cTn id="45" dur="1500" fill="hold"/>
                                            <p:tgtEl>
                                              <p:spTgt spid="73"/>
                                            </p:tgtEl>
                                            <p:attrNameLst>
                                              <p:attrName>ppt_x</p:attrName>
                                            </p:attrNameLst>
                                          </p:cBhvr>
                                          <p:tavLst>
                                            <p:tav tm="0">
                                              <p:val>
                                                <p:strVal val="0-#ppt_w/2"/>
                                              </p:val>
                                            </p:tav>
                                            <p:tav tm="100000">
                                              <p:val>
                                                <p:strVal val="#ppt_x"/>
                                              </p:val>
                                            </p:tav>
                                          </p:tavLst>
                                        </p:anim>
                                        <p:anim calcmode="lin" valueType="num" p14:bounceEnd="20000">
                                          <p:cBhvr additive="base">
                                            <p:cTn id="46" dur="1500" fill="hold"/>
                                            <p:tgtEl>
                                              <p:spTgt spid="73"/>
                                            </p:tgtEl>
                                            <p:attrNameLst>
                                              <p:attrName>ppt_y</p:attrName>
                                            </p:attrNameLst>
                                          </p:cBhvr>
                                          <p:tavLst>
                                            <p:tav tm="0">
                                              <p:val>
                                                <p:strVal val="0-#ppt_h/2"/>
                                              </p:val>
                                            </p:tav>
                                            <p:tav tm="100000">
                                              <p:val>
                                                <p:strVal val="#ppt_y"/>
                                              </p:val>
                                            </p:tav>
                                          </p:tavLst>
                                        </p:anim>
                                      </p:childTnLst>
                                    </p:cTn>
                                  </p:par>
                                  <p:par>
                                    <p:cTn id="47" presetID="2" presetClass="entr" presetSubtype="9" fill="hold" nodeType="withEffect" p14:presetBounceEnd="20000">
                                      <p:stCondLst>
                                        <p:cond delay="0"/>
                                      </p:stCondLst>
                                      <p:childTnLst>
                                        <p:set>
                                          <p:cBhvr>
                                            <p:cTn id="48" dur="1" fill="hold">
                                              <p:stCondLst>
                                                <p:cond delay="0"/>
                                              </p:stCondLst>
                                            </p:cTn>
                                            <p:tgtEl>
                                              <p:spTgt spid="74"/>
                                            </p:tgtEl>
                                            <p:attrNameLst>
                                              <p:attrName>style.visibility</p:attrName>
                                            </p:attrNameLst>
                                          </p:cBhvr>
                                          <p:to>
                                            <p:strVal val="visible"/>
                                          </p:to>
                                        </p:set>
                                        <p:anim calcmode="lin" valueType="num" p14:bounceEnd="20000">
                                          <p:cBhvr additive="base">
                                            <p:cTn id="49" dur="1500" fill="hold"/>
                                            <p:tgtEl>
                                              <p:spTgt spid="74"/>
                                            </p:tgtEl>
                                            <p:attrNameLst>
                                              <p:attrName>ppt_x</p:attrName>
                                            </p:attrNameLst>
                                          </p:cBhvr>
                                          <p:tavLst>
                                            <p:tav tm="0">
                                              <p:val>
                                                <p:strVal val="0-#ppt_w/2"/>
                                              </p:val>
                                            </p:tav>
                                            <p:tav tm="100000">
                                              <p:val>
                                                <p:strVal val="#ppt_x"/>
                                              </p:val>
                                            </p:tav>
                                          </p:tavLst>
                                        </p:anim>
                                        <p:anim calcmode="lin" valueType="num" p14:bounceEnd="20000">
                                          <p:cBhvr additive="base">
                                            <p:cTn id="50" dur="1500" fill="hold"/>
                                            <p:tgtEl>
                                              <p:spTgt spid="74"/>
                                            </p:tgtEl>
                                            <p:attrNameLst>
                                              <p:attrName>ppt_y</p:attrName>
                                            </p:attrNameLst>
                                          </p:cBhvr>
                                          <p:tavLst>
                                            <p:tav tm="0">
                                              <p:val>
                                                <p:strVal val="0-#ppt_h/2"/>
                                              </p:val>
                                            </p:tav>
                                            <p:tav tm="100000">
                                              <p:val>
                                                <p:strVal val="#ppt_y"/>
                                              </p:val>
                                            </p:tav>
                                          </p:tavLst>
                                        </p:anim>
                                      </p:childTnLst>
                                    </p:cTn>
                                  </p:par>
                                  <p:par>
                                    <p:cTn id="51" presetID="2" presetClass="entr" presetSubtype="9" fill="hold" nodeType="withEffect" p14:presetBounceEnd="20000">
                                      <p:stCondLst>
                                        <p:cond delay="500"/>
                                      </p:stCondLst>
                                      <p:childTnLst>
                                        <p:set>
                                          <p:cBhvr>
                                            <p:cTn id="52" dur="1" fill="hold">
                                              <p:stCondLst>
                                                <p:cond delay="0"/>
                                              </p:stCondLst>
                                            </p:cTn>
                                            <p:tgtEl>
                                              <p:spTgt spid="75"/>
                                            </p:tgtEl>
                                            <p:attrNameLst>
                                              <p:attrName>style.visibility</p:attrName>
                                            </p:attrNameLst>
                                          </p:cBhvr>
                                          <p:to>
                                            <p:strVal val="visible"/>
                                          </p:to>
                                        </p:set>
                                        <p:anim calcmode="lin" valueType="num" p14:bounceEnd="20000">
                                          <p:cBhvr additive="base">
                                            <p:cTn id="53" dur="1500" fill="hold"/>
                                            <p:tgtEl>
                                              <p:spTgt spid="75"/>
                                            </p:tgtEl>
                                            <p:attrNameLst>
                                              <p:attrName>ppt_x</p:attrName>
                                            </p:attrNameLst>
                                          </p:cBhvr>
                                          <p:tavLst>
                                            <p:tav tm="0">
                                              <p:val>
                                                <p:strVal val="0-#ppt_w/2"/>
                                              </p:val>
                                            </p:tav>
                                            <p:tav tm="100000">
                                              <p:val>
                                                <p:strVal val="#ppt_x"/>
                                              </p:val>
                                            </p:tav>
                                          </p:tavLst>
                                        </p:anim>
                                        <p:anim calcmode="lin" valueType="num" p14:bounceEnd="20000">
                                          <p:cBhvr additive="base">
                                            <p:cTn id="54" dur="1500" fill="hold"/>
                                            <p:tgtEl>
                                              <p:spTgt spid="75"/>
                                            </p:tgtEl>
                                            <p:attrNameLst>
                                              <p:attrName>ppt_y</p:attrName>
                                            </p:attrNameLst>
                                          </p:cBhvr>
                                          <p:tavLst>
                                            <p:tav tm="0">
                                              <p:val>
                                                <p:strVal val="0-#ppt_h/2"/>
                                              </p:val>
                                            </p:tav>
                                            <p:tav tm="100000">
                                              <p:val>
                                                <p:strVal val="#ppt_y"/>
                                              </p:val>
                                            </p:tav>
                                          </p:tavLst>
                                        </p:anim>
                                      </p:childTnLst>
                                    </p:cTn>
                                  </p:par>
                                  <p:par>
                                    <p:cTn id="55" presetID="2" presetClass="entr" presetSubtype="9" fill="hold" nodeType="withEffect" p14:presetBounceEnd="20000">
                                      <p:stCondLst>
                                        <p:cond delay="0"/>
                                      </p:stCondLst>
                                      <p:childTnLst>
                                        <p:set>
                                          <p:cBhvr>
                                            <p:cTn id="56" dur="1" fill="hold">
                                              <p:stCondLst>
                                                <p:cond delay="0"/>
                                              </p:stCondLst>
                                            </p:cTn>
                                            <p:tgtEl>
                                              <p:spTgt spid="76"/>
                                            </p:tgtEl>
                                            <p:attrNameLst>
                                              <p:attrName>style.visibility</p:attrName>
                                            </p:attrNameLst>
                                          </p:cBhvr>
                                          <p:to>
                                            <p:strVal val="visible"/>
                                          </p:to>
                                        </p:set>
                                        <p:anim calcmode="lin" valueType="num" p14:bounceEnd="20000">
                                          <p:cBhvr additive="base">
                                            <p:cTn id="57" dur="1500" fill="hold"/>
                                            <p:tgtEl>
                                              <p:spTgt spid="76"/>
                                            </p:tgtEl>
                                            <p:attrNameLst>
                                              <p:attrName>ppt_x</p:attrName>
                                            </p:attrNameLst>
                                          </p:cBhvr>
                                          <p:tavLst>
                                            <p:tav tm="0">
                                              <p:val>
                                                <p:strVal val="0-#ppt_w/2"/>
                                              </p:val>
                                            </p:tav>
                                            <p:tav tm="100000">
                                              <p:val>
                                                <p:strVal val="#ppt_x"/>
                                              </p:val>
                                            </p:tav>
                                          </p:tavLst>
                                        </p:anim>
                                        <p:anim calcmode="lin" valueType="num" p14:bounceEnd="20000">
                                          <p:cBhvr additive="base">
                                            <p:cTn id="58" dur="1500" fill="hold"/>
                                            <p:tgtEl>
                                              <p:spTgt spid="76"/>
                                            </p:tgtEl>
                                            <p:attrNameLst>
                                              <p:attrName>ppt_y</p:attrName>
                                            </p:attrNameLst>
                                          </p:cBhvr>
                                          <p:tavLst>
                                            <p:tav tm="0">
                                              <p:val>
                                                <p:strVal val="0-#ppt_h/2"/>
                                              </p:val>
                                            </p:tav>
                                            <p:tav tm="100000">
                                              <p:val>
                                                <p:strVal val="#ppt_y"/>
                                              </p:val>
                                            </p:tav>
                                          </p:tavLst>
                                        </p:anim>
                                      </p:childTnLst>
                                    </p:cTn>
                                  </p:par>
                                  <p:par>
                                    <p:cTn id="59" presetID="2" presetClass="entr" presetSubtype="9" fill="hold" nodeType="withEffect" p14:presetBounceEnd="20000">
                                      <p:stCondLst>
                                        <p:cond delay="0"/>
                                      </p:stCondLst>
                                      <p:childTnLst>
                                        <p:set>
                                          <p:cBhvr>
                                            <p:cTn id="60" dur="1" fill="hold">
                                              <p:stCondLst>
                                                <p:cond delay="0"/>
                                              </p:stCondLst>
                                            </p:cTn>
                                            <p:tgtEl>
                                              <p:spTgt spid="77"/>
                                            </p:tgtEl>
                                            <p:attrNameLst>
                                              <p:attrName>style.visibility</p:attrName>
                                            </p:attrNameLst>
                                          </p:cBhvr>
                                          <p:to>
                                            <p:strVal val="visible"/>
                                          </p:to>
                                        </p:set>
                                        <p:anim calcmode="lin" valueType="num" p14:bounceEnd="20000">
                                          <p:cBhvr additive="base">
                                            <p:cTn id="61" dur="1500" fill="hold"/>
                                            <p:tgtEl>
                                              <p:spTgt spid="77"/>
                                            </p:tgtEl>
                                            <p:attrNameLst>
                                              <p:attrName>ppt_x</p:attrName>
                                            </p:attrNameLst>
                                          </p:cBhvr>
                                          <p:tavLst>
                                            <p:tav tm="0">
                                              <p:val>
                                                <p:strVal val="0-#ppt_w/2"/>
                                              </p:val>
                                            </p:tav>
                                            <p:tav tm="100000">
                                              <p:val>
                                                <p:strVal val="#ppt_x"/>
                                              </p:val>
                                            </p:tav>
                                          </p:tavLst>
                                        </p:anim>
                                        <p:anim calcmode="lin" valueType="num" p14:bounceEnd="20000">
                                          <p:cBhvr additive="base">
                                            <p:cTn id="62" dur="1500" fill="hold"/>
                                            <p:tgtEl>
                                              <p:spTgt spid="77"/>
                                            </p:tgtEl>
                                            <p:attrNameLst>
                                              <p:attrName>ppt_y</p:attrName>
                                            </p:attrNameLst>
                                          </p:cBhvr>
                                          <p:tavLst>
                                            <p:tav tm="0">
                                              <p:val>
                                                <p:strVal val="0-#ppt_h/2"/>
                                              </p:val>
                                            </p:tav>
                                            <p:tav tm="100000">
                                              <p:val>
                                                <p:strVal val="#ppt_y"/>
                                              </p:val>
                                            </p:tav>
                                          </p:tavLst>
                                        </p:anim>
                                      </p:childTnLst>
                                    </p:cTn>
                                  </p:par>
                                  <p:par>
                                    <p:cTn id="63" presetID="2" presetClass="entr" presetSubtype="9" fill="hold" nodeType="withEffect" p14:presetBounceEnd="20000">
                                      <p:stCondLst>
                                        <p:cond delay="750"/>
                                      </p:stCondLst>
                                      <p:childTnLst>
                                        <p:set>
                                          <p:cBhvr>
                                            <p:cTn id="64" dur="1" fill="hold">
                                              <p:stCondLst>
                                                <p:cond delay="0"/>
                                              </p:stCondLst>
                                            </p:cTn>
                                            <p:tgtEl>
                                              <p:spTgt spid="78"/>
                                            </p:tgtEl>
                                            <p:attrNameLst>
                                              <p:attrName>style.visibility</p:attrName>
                                            </p:attrNameLst>
                                          </p:cBhvr>
                                          <p:to>
                                            <p:strVal val="visible"/>
                                          </p:to>
                                        </p:set>
                                        <p:anim calcmode="lin" valueType="num" p14:bounceEnd="20000">
                                          <p:cBhvr additive="base">
                                            <p:cTn id="65" dur="1500" fill="hold"/>
                                            <p:tgtEl>
                                              <p:spTgt spid="78"/>
                                            </p:tgtEl>
                                            <p:attrNameLst>
                                              <p:attrName>ppt_x</p:attrName>
                                            </p:attrNameLst>
                                          </p:cBhvr>
                                          <p:tavLst>
                                            <p:tav tm="0">
                                              <p:val>
                                                <p:strVal val="0-#ppt_w/2"/>
                                              </p:val>
                                            </p:tav>
                                            <p:tav tm="100000">
                                              <p:val>
                                                <p:strVal val="#ppt_x"/>
                                              </p:val>
                                            </p:tav>
                                          </p:tavLst>
                                        </p:anim>
                                        <p:anim calcmode="lin" valueType="num" p14:bounceEnd="20000">
                                          <p:cBhvr additive="base">
                                            <p:cTn id="66" dur="1500" fill="hold"/>
                                            <p:tgtEl>
                                              <p:spTgt spid="78"/>
                                            </p:tgtEl>
                                            <p:attrNameLst>
                                              <p:attrName>ppt_y</p:attrName>
                                            </p:attrNameLst>
                                          </p:cBhvr>
                                          <p:tavLst>
                                            <p:tav tm="0">
                                              <p:val>
                                                <p:strVal val="0-#ppt_h/2"/>
                                              </p:val>
                                            </p:tav>
                                            <p:tav tm="100000">
                                              <p:val>
                                                <p:strVal val="#ppt_y"/>
                                              </p:val>
                                            </p:tav>
                                          </p:tavLst>
                                        </p:anim>
                                      </p:childTnLst>
                                    </p:cTn>
                                  </p:par>
                                  <p:par>
                                    <p:cTn id="67" presetID="2" presetClass="entr" presetSubtype="9" fill="hold" nodeType="withEffect" p14:presetBounceEnd="20000">
                                      <p:stCondLst>
                                        <p:cond delay="0"/>
                                      </p:stCondLst>
                                      <p:childTnLst>
                                        <p:set>
                                          <p:cBhvr>
                                            <p:cTn id="68" dur="1" fill="hold">
                                              <p:stCondLst>
                                                <p:cond delay="0"/>
                                              </p:stCondLst>
                                            </p:cTn>
                                            <p:tgtEl>
                                              <p:spTgt spid="79"/>
                                            </p:tgtEl>
                                            <p:attrNameLst>
                                              <p:attrName>style.visibility</p:attrName>
                                            </p:attrNameLst>
                                          </p:cBhvr>
                                          <p:to>
                                            <p:strVal val="visible"/>
                                          </p:to>
                                        </p:set>
                                        <p:anim calcmode="lin" valueType="num" p14:bounceEnd="20000">
                                          <p:cBhvr additive="base">
                                            <p:cTn id="69" dur="1500" fill="hold"/>
                                            <p:tgtEl>
                                              <p:spTgt spid="79"/>
                                            </p:tgtEl>
                                            <p:attrNameLst>
                                              <p:attrName>ppt_x</p:attrName>
                                            </p:attrNameLst>
                                          </p:cBhvr>
                                          <p:tavLst>
                                            <p:tav tm="0">
                                              <p:val>
                                                <p:strVal val="0-#ppt_w/2"/>
                                              </p:val>
                                            </p:tav>
                                            <p:tav tm="100000">
                                              <p:val>
                                                <p:strVal val="#ppt_x"/>
                                              </p:val>
                                            </p:tav>
                                          </p:tavLst>
                                        </p:anim>
                                        <p:anim calcmode="lin" valueType="num" p14:bounceEnd="20000">
                                          <p:cBhvr additive="base">
                                            <p:cTn id="70" dur="1500" fill="hold"/>
                                            <p:tgtEl>
                                              <p:spTgt spid="7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71" restart="whenNotActive" fill="hold" evtFilter="cancelBubble" nodeType="interactiveSeq">
                    <p:stCondLst>
                      <p:cond evt="onClick" delay="0">
                        <p:tgtEl>
                          <p:spTgt spid="68"/>
                        </p:tgtEl>
                      </p:cond>
                    </p:stCondLst>
                    <p:endSync evt="end" delay="0">
                      <p:rtn val="all"/>
                    </p:endSync>
                    <p:childTnLst>
                      <p:par>
                        <p:cTn id="72" fill="hold">
                          <p:stCondLst>
                            <p:cond delay="0"/>
                          </p:stCondLst>
                          <p:childTnLst>
                            <p:par>
                              <p:cTn id="73" fill="hold">
                                <p:stCondLst>
                                  <p:cond delay="0"/>
                                </p:stCondLst>
                                <p:childTnLst>
                                  <p:par>
                                    <p:cTn id="74" presetID="0" presetClass="path" presetSubtype="0" accel="50000" decel="50000" fill="hold" nodeType="clickEffect">
                                      <p:stCondLst>
                                        <p:cond delay="0"/>
                                      </p:stCondLst>
                                      <p:childTnLst>
                                        <p:animMotion origin="layout" path="M 3.88889E-6 -1.60494E-6 L 3.88889E-6 0.00031 C 0.0026 -0.00987 0.00434 -0.02099 0.00816 -0.02963 C 0.01111 -0.0358 0.01562 -0.03981 0.01996 -0.0429 C 0.03402 -0.05339 0.04548 -0.05679 0.05989 -0.06204 C 0.07152 -0.05926 0.08368 -0.06358 0.09149 -0.04599 C 0.0927 -0.0429 0.0927 -0.03889 0.09323 -0.03549 C 0.0934 -0.02994 0.09409 -0.02469 0.09409 -0.01913 C 0.09409 0.02315 0.09757 0.01204 0.09149 0.0284 C 0.09027 0.04105 0.09062 0.03426 0.09062 0.04908 L 0.09062 0.05216 " pathEditMode="relative" rAng="0" ptsTypes="AAAAAAAAAAA">
                                          <p:cBhvr>
                                            <p:cTn id="75" dur="2000" fill="hold"/>
                                            <p:tgtEl>
                                              <p:spTgt spid="4"/>
                                            </p:tgtEl>
                                            <p:attrNameLst>
                                              <p:attrName>ppt_x</p:attrName>
                                              <p:attrName>ppt_y</p:attrName>
                                            </p:attrNameLst>
                                          </p:cBhvr>
                                          <p:rCtr x="4740" y="-494"/>
                                        </p:animMotion>
                                      </p:childTnLst>
                                    </p:cTn>
                                  </p:par>
                                </p:childTnLst>
                              </p:cTn>
                            </p:par>
                            <p:par>
                              <p:cTn id="76" fill="hold">
                                <p:stCondLst>
                                  <p:cond delay="2000"/>
                                </p:stCondLst>
                                <p:childTnLst>
                                  <p:par>
                                    <p:cTn id="77" presetID="53" presetClass="entr" presetSubtype="16" fill="hold" nodeType="afterEffect">
                                      <p:stCondLst>
                                        <p:cond delay="0"/>
                                      </p:stCondLst>
                                      <p:childTnLst>
                                        <p:set>
                                          <p:cBhvr>
                                            <p:cTn id="78" dur="1" fill="hold">
                                              <p:stCondLst>
                                                <p:cond delay="0"/>
                                              </p:stCondLst>
                                            </p:cTn>
                                            <p:tgtEl>
                                              <p:spTgt spid="57"/>
                                            </p:tgtEl>
                                            <p:attrNameLst>
                                              <p:attrName>style.visibility</p:attrName>
                                            </p:attrNameLst>
                                          </p:cBhvr>
                                          <p:to>
                                            <p:strVal val="visible"/>
                                          </p:to>
                                        </p:set>
                                        <p:anim calcmode="lin" valueType="num">
                                          <p:cBhvr>
                                            <p:cTn id="79" dur="500" fill="hold"/>
                                            <p:tgtEl>
                                              <p:spTgt spid="57"/>
                                            </p:tgtEl>
                                            <p:attrNameLst>
                                              <p:attrName>ppt_w</p:attrName>
                                            </p:attrNameLst>
                                          </p:cBhvr>
                                          <p:tavLst>
                                            <p:tav tm="0">
                                              <p:val>
                                                <p:fltVal val="0"/>
                                              </p:val>
                                            </p:tav>
                                            <p:tav tm="100000">
                                              <p:val>
                                                <p:strVal val="#ppt_w"/>
                                              </p:val>
                                            </p:tav>
                                          </p:tavLst>
                                        </p:anim>
                                        <p:anim calcmode="lin" valueType="num">
                                          <p:cBhvr>
                                            <p:cTn id="80" dur="500" fill="hold"/>
                                            <p:tgtEl>
                                              <p:spTgt spid="57"/>
                                            </p:tgtEl>
                                            <p:attrNameLst>
                                              <p:attrName>ppt_h</p:attrName>
                                            </p:attrNameLst>
                                          </p:cBhvr>
                                          <p:tavLst>
                                            <p:tav tm="0">
                                              <p:val>
                                                <p:fltVal val="0"/>
                                              </p:val>
                                            </p:tav>
                                            <p:tav tm="100000">
                                              <p:val>
                                                <p:strVal val="#ppt_h"/>
                                              </p:val>
                                            </p:tav>
                                          </p:tavLst>
                                        </p:anim>
                                        <p:animEffect transition="in" filter="fade">
                                          <p:cBhvr>
                                            <p:cTn id="81" dur="500"/>
                                            <p:tgtEl>
                                              <p:spTgt spid="57"/>
                                            </p:tgtEl>
                                          </p:cBhvr>
                                        </p:animEffect>
                                      </p:childTnLst>
                                    </p:cTn>
                                  </p:par>
                                </p:childTnLst>
                              </p:cTn>
                            </p:par>
                            <p:par>
                              <p:cTn id="82" fill="hold">
                                <p:stCondLst>
                                  <p:cond delay="2500"/>
                                </p:stCondLst>
                                <p:childTnLst>
                                  <p:par>
                                    <p:cTn id="83" presetID="42" presetClass="path" presetSubtype="0" accel="50000" decel="50000" fill="hold" nodeType="afterEffect">
                                      <p:stCondLst>
                                        <p:cond delay="0"/>
                                      </p:stCondLst>
                                      <p:childTnLst>
                                        <p:animMotion origin="layout" path="M 5E-6 -4.19753E-6 L -0.30973 0.34044 " pathEditMode="relative" rAng="0" ptsTypes="AA">
                                          <p:cBhvr>
                                            <p:cTn id="84" dur="2000" fill="hold"/>
                                            <p:tgtEl>
                                              <p:spTgt spid="57"/>
                                            </p:tgtEl>
                                            <p:attrNameLst>
                                              <p:attrName>ppt_x</p:attrName>
                                              <p:attrName>ppt_y</p:attrName>
                                            </p:attrNameLst>
                                          </p:cBhvr>
                                          <p:rCtr x="-15486" y="17006"/>
                                        </p:animMotion>
                                      </p:childTnLst>
                                    </p:cTn>
                                  </p:par>
                                </p:childTnLst>
                              </p:cTn>
                            </p:par>
                          </p:childTnLst>
                        </p:cTn>
                      </p:par>
                      <p:par>
                        <p:cTn id="85" fill="hold">
                          <p:stCondLst>
                            <p:cond delay="indefinite"/>
                          </p:stCondLst>
                          <p:childTnLst>
                            <p:par>
                              <p:cTn id="86" fill="hold">
                                <p:stCondLst>
                                  <p:cond delay="0"/>
                                </p:stCondLst>
                                <p:childTnLst>
                                  <p:par>
                                    <p:cTn id="87" presetID="42" presetClass="path" presetSubtype="0" accel="50000" decel="50000" fill="hold" nodeType="clickEffect">
                                      <p:stCondLst>
                                        <p:cond delay="0"/>
                                      </p:stCondLst>
                                      <p:childTnLst>
                                        <p:animMotion origin="layout" path="M 0.09062 0.05216 L 0.19531 -0.11142 " pathEditMode="relative" rAng="0" ptsTypes="AA">
                                          <p:cBhvr>
                                            <p:cTn id="88" dur="2000" fill="hold"/>
                                            <p:tgtEl>
                                              <p:spTgt spid="4"/>
                                            </p:tgtEl>
                                            <p:attrNameLst>
                                              <p:attrName>ppt_x</p:attrName>
                                              <p:attrName>ppt_y</p:attrName>
                                            </p:attrNameLst>
                                          </p:cBhvr>
                                          <p:rCtr x="5226" y="-8179"/>
                                        </p:animMotion>
                                      </p:childTnLst>
                                    </p:cTn>
                                  </p:par>
                                </p:childTnLst>
                              </p:cTn>
                            </p:par>
                            <p:par>
                              <p:cTn id="89" fill="hold">
                                <p:stCondLst>
                                  <p:cond delay="2000"/>
                                </p:stCondLst>
                                <p:childTnLst>
                                  <p:par>
                                    <p:cTn id="90" presetID="53" presetClass="entr" presetSubtype="16" fill="hold" nodeType="afterEffect">
                                      <p:stCondLst>
                                        <p:cond delay="0"/>
                                      </p:stCondLst>
                                      <p:childTnLst>
                                        <p:set>
                                          <p:cBhvr>
                                            <p:cTn id="91" dur="1" fill="hold">
                                              <p:stCondLst>
                                                <p:cond delay="0"/>
                                              </p:stCondLst>
                                            </p:cTn>
                                            <p:tgtEl>
                                              <p:spTgt spid="56"/>
                                            </p:tgtEl>
                                            <p:attrNameLst>
                                              <p:attrName>style.visibility</p:attrName>
                                            </p:attrNameLst>
                                          </p:cBhvr>
                                          <p:to>
                                            <p:strVal val="visible"/>
                                          </p:to>
                                        </p:set>
                                        <p:anim calcmode="lin" valueType="num">
                                          <p:cBhvr>
                                            <p:cTn id="92" dur="500" fill="hold"/>
                                            <p:tgtEl>
                                              <p:spTgt spid="56"/>
                                            </p:tgtEl>
                                            <p:attrNameLst>
                                              <p:attrName>ppt_w</p:attrName>
                                            </p:attrNameLst>
                                          </p:cBhvr>
                                          <p:tavLst>
                                            <p:tav tm="0">
                                              <p:val>
                                                <p:fltVal val="0"/>
                                              </p:val>
                                            </p:tav>
                                            <p:tav tm="100000">
                                              <p:val>
                                                <p:strVal val="#ppt_w"/>
                                              </p:val>
                                            </p:tav>
                                          </p:tavLst>
                                        </p:anim>
                                        <p:anim calcmode="lin" valueType="num">
                                          <p:cBhvr>
                                            <p:cTn id="93" dur="500" fill="hold"/>
                                            <p:tgtEl>
                                              <p:spTgt spid="56"/>
                                            </p:tgtEl>
                                            <p:attrNameLst>
                                              <p:attrName>ppt_h</p:attrName>
                                            </p:attrNameLst>
                                          </p:cBhvr>
                                          <p:tavLst>
                                            <p:tav tm="0">
                                              <p:val>
                                                <p:fltVal val="0"/>
                                              </p:val>
                                            </p:tav>
                                            <p:tav tm="100000">
                                              <p:val>
                                                <p:strVal val="#ppt_h"/>
                                              </p:val>
                                            </p:tav>
                                          </p:tavLst>
                                        </p:anim>
                                        <p:animEffect transition="in" filter="fade">
                                          <p:cBhvr>
                                            <p:cTn id="94" dur="500"/>
                                            <p:tgtEl>
                                              <p:spTgt spid="56"/>
                                            </p:tgtEl>
                                          </p:cBhvr>
                                        </p:animEffect>
                                      </p:childTnLst>
                                    </p:cTn>
                                  </p:par>
                                </p:childTnLst>
                              </p:cTn>
                            </p:par>
                            <p:par>
                              <p:cTn id="95" fill="hold">
                                <p:stCondLst>
                                  <p:cond delay="2500"/>
                                </p:stCondLst>
                                <p:childTnLst>
                                  <p:par>
                                    <p:cTn id="96" presetID="42" presetClass="path" presetSubtype="0" accel="50000" decel="50000" fill="hold" nodeType="afterEffect">
                                      <p:stCondLst>
                                        <p:cond delay="0"/>
                                      </p:stCondLst>
                                      <p:childTnLst>
                                        <p:animMotion origin="layout" path="M -2.77778E-7 -1.23457E-6 L -0.28941 0.43395 " pathEditMode="relative" rAng="0" ptsTypes="AA">
                                          <p:cBhvr>
                                            <p:cTn id="97" dur="2000" fill="hold"/>
                                            <p:tgtEl>
                                              <p:spTgt spid="56"/>
                                            </p:tgtEl>
                                            <p:attrNameLst>
                                              <p:attrName>ppt_x</p:attrName>
                                              <p:attrName>ppt_y</p:attrName>
                                            </p:attrNameLst>
                                          </p:cBhvr>
                                          <p:rCtr x="-14479" y="21698"/>
                                        </p:animMotion>
                                      </p:childTnLst>
                                    </p:cTn>
                                  </p:par>
                                </p:childTnLst>
                              </p:cTn>
                            </p:par>
                          </p:childTnLst>
                        </p:cTn>
                      </p:par>
                      <p:par>
                        <p:cTn id="98" fill="hold">
                          <p:stCondLst>
                            <p:cond delay="indefinite"/>
                          </p:stCondLst>
                          <p:childTnLst>
                            <p:par>
                              <p:cTn id="99" fill="hold">
                                <p:stCondLst>
                                  <p:cond delay="0"/>
                                </p:stCondLst>
                                <p:childTnLst>
                                  <p:par>
                                    <p:cTn id="100" presetID="42" presetClass="path" presetSubtype="0" accel="50000" decel="50000" fill="hold" nodeType="clickEffect">
                                      <p:stCondLst>
                                        <p:cond delay="0"/>
                                      </p:stCondLst>
                                      <p:childTnLst>
                                        <p:animMotion origin="layout" path="M 0.19531 -0.11142 L 0.31093 -0.08395 " pathEditMode="relative" rAng="0" ptsTypes="AA">
                                          <p:cBhvr>
                                            <p:cTn id="101" dur="2000" fill="hold"/>
                                            <p:tgtEl>
                                              <p:spTgt spid="4"/>
                                            </p:tgtEl>
                                            <p:attrNameLst>
                                              <p:attrName>ppt_x</p:attrName>
                                              <p:attrName>ppt_y</p:attrName>
                                            </p:attrNameLst>
                                          </p:cBhvr>
                                          <p:rCtr x="5781" y="1358"/>
                                        </p:animMotion>
                                      </p:childTnLst>
                                    </p:cTn>
                                  </p:par>
                                </p:childTnLst>
                              </p:cTn>
                            </p:par>
                            <p:par>
                              <p:cTn id="102" fill="hold">
                                <p:stCondLst>
                                  <p:cond delay="2000"/>
                                </p:stCondLst>
                                <p:childTnLst>
                                  <p:par>
                                    <p:cTn id="103" presetID="53" presetClass="entr" presetSubtype="16" fill="hold" nodeType="afterEffect">
                                      <p:stCondLst>
                                        <p:cond delay="0"/>
                                      </p:stCondLst>
                                      <p:childTnLst>
                                        <p:set>
                                          <p:cBhvr>
                                            <p:cTn id="104" dur="1" fill="hold">
                                              <p:stCondLst>
                                                <p:cond delay="0"/>
                                              </p:stCondLst>
                                            </p:cTn>
                                            <p:tgtEl>
                                              <p:spTgt spid="58"/>
                                            </p:tgtEl>
                                            <p:attrNameLst>
                                              <p:attrName>style.visibility</p:attrName>
                                            </p:attrNameLst>
                                          </p:cBhvr>
                                          <p:to>
                                            <p:strVal val="visible"/>
                                          </p:to>
                                        </p:set>
                                        <p:anim calcmode="lin" valueType="num">
                                          <p:cBhvr>
                                            <p:cTn id="105" dur="500" fill="hold"/>
                                            <p:tgtEl>
                                              <p:spTgt spid="58"/>
                                            </p:tgtEl>
                                            <p:attrNameLst>
                                              <p:attrName>ppt_w</p:attrName>
                                            </p:attrNameLst>
                                          </p:cBhvr>
                                          <p:tavLst>
                                            <p:tav tm="0">
                                              <p:val>
                                                <p:fltVal val="0"/>
                                              </p:val>
                                            </p:tav>
                                            <p:tav tm="100000">
                                              <p:val>
                                                <p:strVal val="#ppt_w"/>
                                              </p:val>
                                            </p:tav>
                                          </p:tavLst>
                                        </p:anim>
                                        <p:anim calcmode="lin" valueType="num">
                                          <p:cBhvr>
                                            <p:cTn id="106" dur="500" fill="hold"/>
                                            <p:tgtEl>
                                              <p:spTgt spid="58"/>
                                            </p:tgtEl>
                                            <p:attrNameLst>
                                              <p:attrName>ppt_h</p:attrName>
                                            </p:attrNameLst>
                                          </p:cBhvr>
                                          <p:tavLst>
                                            <p:tav tm="0">
                                              <p:val>
                                                <p:fltVal val="0"/>
                                              </p:val>
                                            </p:tav>
                                            <p:tav tm="100000">
                                              <p:val>
                                                <p:strVal val="#ppt_h"/>
                                              </p:val>
                                            </p:tav>
                                          </p:tavLst>
                                        </p:anim>
                                        <p:animEffect transition="in" filter="fade">
                                          <p:cBhvr>
                                            <p:cTn id="107" dur="500"/>
                                            <p:tgtEl>
                                              <p:spTgt spid="58"/>
                                            </p:tgtEl>
                                          </p:cBhvr>
                                        </p:animEffect>
                                      </p:childTnLst>
                                    </p:cTn>
                                  </p:par>
                                </p:childTnLst>
                              </p:cTn>
                            </p:par>
                            <p:par>
                              <p:cTn id="108" fill="hold">
                                <p:stCondLst>
                                  <p:cond delay="2500"/>
                                </p:stCondLst>
                                <p:childTnLst>
                                  <p:par>
                                    <p:cTn id="109" presetID="42" presetClass="path" presetSubtype="0" accel="50000" decel="50000" fill="hold" nodeType="afterEffect">
                                      <p:stCondLst>
                                        <p:cond delay="0"/>
                                      </p:stCondLst>
                                      <p:childTnLst>
                                        <p:animMotion origin="layout" path="M 4.44444E-6 -2.71605E-6 L 0.19843 0.39692 " pathEditMode="relative" rAng="0" ptsTypes="AA">
                                          <p:cBhvr>
                                            <p:cTn id="110" dur="2000" fill="hold"/>
                                            <p:tgtEl>
                                              <p:spTgt spid="58"/>
                                            </p:tgtEl>
                                            <p:attrNameLst>
                                              <p:attrName>ppt_x</p:attrName>
                                              <p:attrName>ppt_y</p:attrName>
                                            </p:attrNameLst>
                                          </p:cBhvr>
                                          <p:rCtr x="9913" y="19846"/>
                                        </p:animMotion>
                                      </p:childTnLst>
                                    </p:cTn>
                                  </p:par>
                                </p:childTnLst>
                              </p:cTn>
                            </p:par>
                          </p:childTnLst>
                        </p:cTn>
                      </p:par>
                    </p:childTnLst>
                  </p:cTn>
                  <p:nextCondLst>
                    <p:cond evt="onClick" delay="0">
                      <p:tgtEl>
                        <p:spTgt spid="68"/>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0" presetClass="entr" presetSubtype="128" fill="hold" nodeType="click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fade">
                                          <p:cBhvr>
                                            <p:cTn id="7" dur="1000"/>
                                            <p:tgtEl>
                                              <p:spTgt spid="66"/>
                                            </p:tgtEl>
                                          </p:cBhvr>
                                        </p:animEffect>
                                        <p:anim calcmode="lin" valueType="num">
                                          <p:cBhvr additive="sum">
                                            <p:cTn id="8" dur="1000" fill="hold"/>
                                            <p:tgtEl>
                                              <p:spTgt spid="66"/>
                                            </p:tgtEl>
                                            <p:attrNameLst>
                                              <p:attrName>3d.view.rotation.y</p:attrName>
                                            </p:attrNameLst>
                                          </p:cBhvr>
                                          <p:tavLst>
                                            <p:tav tm="0">
                                              <p:val>
                                                <p:fltVal val="-20"/>
                                              </p:val>
                                            </p:tav>
                                            <p:tav tm="3330">
                                              <p:val>
                                                <p:fltVal val="-19.9349"/>
                                              </p:val>
                                            </p:tav>
                                            <p:tav tm="6660">
                                              <p:val>
                                                <p:fltVal val="-19.7456"/>
                                              </p:val>
                                            </p:tav>
                                            <p:tav tm="9990">
                                              <p:val>
                                                <p:fltVal val="-19.441"/>
                                              </p:val>
                                            </p:tav>
                                            <p:tav tm="13320">
                                              <p:val>
                                                <p:fltVal val="-19.0299"/>
                                              </p:val>
                                            </p:tav>
                                            <p:tav tm="16650">
                                              <p:val>
                                                <p:fltVal val="-18.5212"/>
                                              </p:val>
                                            </p:tav>
                                            <p:tav tm="19970">
                                              <p:val>
                                                <p:fltVal val="-17.9257"/>
                                              </p:val>
                                            </p:tav>
                                            <p:tav tm="23290">
                                              <p:val>
                                                <p:fltVal val="-17.2507"/>
                                              </p:val>
                                            </p:tav>
                                            <p:tav tm="26620">
                                              <p:val>
                                                <p:fltVal val="-16.5027"/>
                                              </p:val>
                                            </p:tav>
                                            <p:tav tm="29950">
                                              <p:val>
                                                <p:fltVal val="-15.6925"/>
                                              </p:val>
                                            </p:tav>
                                            <p:tav tm="33280">
                                              <p:val>
                                                <p:fltVal val="-14.829"/>
                                              </p:val>
                                            </p:tav>
                                            <p:tav tm="36610">
                                              <p:val>
                                                <p:fltVal val="-13.9209"/>
                                              </p:val>
                                            </p:tav>
                                            <p:tav tm="39940">
                                              <p:val>
                                                <p:fltVal val="-12.9772"/>
                                              </p:val>
                                            </p:tav>
                                            <p:tav tm="43270">
                                              <p:val>
                                                <p:fltVal val="-12.0068"/>
                                              </p:val>
                                            </p:tav>
                                            <p:tav tm="46600">
                                              <p:val>
                                                <p:fltVal val="-11.0184"/>
                                              </p:val>
                                            </p:tav>
                                            <p:tav tm="49930">
                                              <p:val>
                                                <p:fltVal val="-10.0209"/>
                                              </p:val>
                                            </p:tav>
                                            <p:tav tm="53250">
                                              <p:val>
                                                <p:fltVal val="-9.0263"/>
                                              </p:val>
                                            </p:tav>
                                            <p:tav tm="56580">
                                              <p:val>
                                                <p:fltVal val="-8.0373"/>
                                              </p:val>
                                            </p:tav>
                                            <p:tav tm="59900">
                                              <p:val>
                                                <p:fltVal val="-7.0688"/>
                                              </p:val>
                                            </p:tav>
                                            <p:tav tm="63220">
                                              <p:val>
                                                <p:fltVal val="-6.1264"/>
                                              </p:val>
                                            </p:tav>
                                            <p:tav tm="66540">
                                              <p:val>
                                                <p:fltVal val="-5.2189"/>
                                              </p:val>
                                            </p:tav>
                                            <p:tav tm="69870">
                                              <p:val>
                                                <p:fltVal val="-4.3528"/>
                                              </p:val>
                                            </p:tav>
                                            <p:tav tm="73190">
                                              <p:val>
                                                <p:fltVal val="-3.5418"/>
                                              </p:val>
                                            </p:tav>
                                            <p:tav tm="76510">
                                              <p:val>
                                                <p:fltVal val="-2.7922"/>
                                              </p:val>
                                            </p:tav>
                                            <p:tav tm="79830">
                                              <p:val>
                                                <p:fltVal val="-2.1127"/>
                                              </p:val>
                                            </p:tav>
                                            <p:tav tm="83160">
                                              <p:val>
                                                <p:fltVal val="-1.5104"/>
                                              </p:val>
                                            </p:tav>
                                            <p:tav tm="86480">
                                              <p:val>
                                                <p:fltVal val="-0.9978"/>
                                              </p:val>
                                            </p:tav>
                                            <p:tav tm="89800">
                                              <p:val>
                                                <p:fltVal val="-0.5817"/>
                                              </p:val>
                                            </p:tav>
                                            <p:tav tm="93120">
                                              <p:val>
                                                <p:fltVal val="-0.2709"/>
                                              </p:val>
                                            </p:tav>
                                            <p:tav tm="96450">
                                              <p:val>
                                                <p:fltVal val="-0.0738"/>
                                              </p:val>
                                            </p:tav>
                                            <p:tav tm="100000">
                                              <p:val>
                                                <p:fltVal val="0"/>
                                              </p:val>
                                            </p:tav>
                                          </p:tavLst>
                                        </p:anim>
                                        <p:anim calcmode="lin" valueType="num">
                                          <p:cBhvr additive="mult">
                                            <p:cTn id="9" dur="1000" fill="hold"/>
                                            <p:tgtEl>
                                              <p:spTgt spid="66"/>
                                            </p:tgtEl>
                                            <p:attrNameLst>
                                              <p:attrName>3d.object.scale.x</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anim calcmode="lin" valueType="num">
                                          <p:cBhvr additive="mult">
                                            <p:cTn id="10" dur="1000" fill="hold"/>
                                            <p:tgtEl>
                                              <p:spTgt spid="66"/>
                                            </p:tgtEl>
                                            <p:attrNameLst>
                                              <p:attrName>3d.object.scale.y</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anim calcmode="lin" valueType="num">
                                          <p:cBhvr additive="mult">
                                            <p:cTn id="11" dur="1000" fill="hold"/>
                                            <p:tgtEl>
                                              <p:spTgt spid="66"/>
                                            </p:tgtEl>
                                            <p:attrNameLst>
                                              <p:attrName>3d.object.scale.z</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childTnLst>
                                    </p:cTn>
                                  </p:par>
                                  <p:par>
                                    <p:cTn id="12" presetID="37" presetClass="emph" presetSubtype="128" accel="10000" decel="10000" fill="hold" nodeType="withEffect">
                                      <p:stCondLst>
                                        <p:cond delay="0"/>
                                      </p:stCondLst>
                                      <p:childTnLst>
                                        <p:animRot by="21600000">
                                          <p:cBhvr>
                                            <p:cTn id="13" dur="5000" fill="hold"/>
                                            <p:tgtEl>
                                              <p:spTgt spid="66"/>
                                            </p:tgtEl>
                                            <p:attrNameLst>
                                              <p:attrName>3d.view.rotation.y</p:attrName>
                                            </p:attrNameLst>
                                          </p:cBhvr>
                                        </p:animRot>
                                      </p:childTnLst>
                                    </p:cTn>
                                  </p:par>
                                </p:childTnLst>
                              </p:cTn>
                            </p:par>
                          </p:childTnLst>
                        </p:cTn>
                      </p:par>
                      <p:par>
                        <p:cTn id="14" fill="hold">
                          <p:stCondLst>
                            <p:cond delay="indefinite"/>
                          </p:stCondLst>
                          <p:childTnLst>
                            <p:par>
                              <p:cTn id="15" fill="hold">
                                <p:stCondLst>
                                  <p:cond delay="0"/>
                                </p:stCondLst>
                                <p:childTnLst>
                                  <p:par>
                                    <p:cTn id="16" presetID="2" presetClass="entr" presetSubtype="9"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0-#ppt_w/2"/>
                                              </p:val>
                                            </p:tav>
                                            <p:tav tm="100000">
                                              <p:val>
                                                <p:strVal val="#ppt_x"/>
                                              </p:val>
                                            </p:tav>
                                          </p:tavLst>
                                        </p:anim>
                                        <p:anim calcmode="lin" valueType="num">
                                          <p:cBhvr additive="base">
                                            <p:cTn id="19" dur="500" fill="hold"/>
                                            <p:tgtEl>
                                              <p:spTgt spid="4"/>
                                            </p:tgtEl>
                                            <p:attrNameLst>
                                              <p:attrName>ppt_y</p:attrName>
                                            </p:attrNameLst>
                                          </p:cBhvr>
                                          <p:tavLst>
                                            <p:tav tm="0">
                                              <p:val>
                                                <p:strVal val="0-#ppt_h/2"/>
                                              </p:val>
                                            </p:tav>
                                            <p:tav tm="100000">
                                              <p:val>
                                                <p:strVal val="#ppt_y"/>
                                              </p:val>
                                            </p:tav>
                                          </p:tavLst>
                                        </p:anim>
                                      </p:childTnLst>
                                    </p:cTn>
                                  </p:par>
                                  <p:par>
                                    <p:cTn id="20" presetID="53" presetClass="entr" presetSubtype="16" fill="hold" nodeType="withEffect">
                                      <p:stCondLst>
                                        <p:cond delay="0"/>
                                      </p:stCondLst>
                                      <p:childTnLst>
                                        <p:set>
                                          <p:cBhvr>
                                            <p:cTn id="21" dur="1" fill="hold">
                                              <p:stCondLst>
                                                <p:cond delay="0"/>
                                              </p:stCondLst>
                                            </p:cTn>
                                            <p:tgtEl>
                                              <p:spTgt spid="68"/>
                                            </p:tgtEl>
                                            <p:attrNameLst>
                                              <p:attrName>style.visibility</p:attrName>
                                            </p:attrNameLst>
                                          </p:cBhvr>
                                          <p:to>
                                            <p:strVal val="visible"/>
                                          </p:to>
                                        </p:set>
                                        <p:anim calcmode="lin" valueType="num">
                                          <p:cBhvr>
                                            <p:cTn id="22" dur="500" fill="hold"/>
                                            <p:tgtEl>
                                              <p:spTgt spid="68"/>
                                            </p:tgtEl>
                                            <p:attrNameLst>
                                              <p:attrName>ppt_w</p:attrName>
                                            </p:attrNameLst>
                                          </p:cBhvr>
                                          <p:tavLst>
                                            <p:tav tm="0">
                                              <p:val>
                                                <p:fltVal val="0"/>
                                              </p:val>
                                            </p:tav>
                                            <p:tav tm="100000">
                                              <p:val>
                                                <p:strVal val="#ppt_w"/>
                                              </p:val>
                                            </p:tav>
                                          </p:tavLst>
                                        </p:anim>
                                        <p:anim calcmode="lin" valueType="num">
                                          <p:cBhvr>
                                            <p:cTn id="23" dur="500" fill="hold"/>
                                            <p:tgtEl>
                                              <p:spTgt spid="68"/>
                                            </p:tgtEl>
                                            <p:attrNameLst>
                                              <p:attrName>ppt_h</p:attrName>
                                            </p:attrNameLst>
                                          </p:cBhvr>
                                          <p:tavLst>
                                            <p:tav tm="0">
                                              <p:val>
                                                <p:fltVal val="0"/>
                                              </p:val>
                                            </p:tav>
                                            <p:tav tm="100000">
                                              <p:val>
                                                <p:strVal val="#ppt_h"/>
                                              </p:val>
                                            </p:tav>
                                          </p:tavLst>
                                        </p:anim>
                                        <p:animEffect transition="in" filter="fade">
                                          <p:cBhvr>
                                            <p:cTn id="24" dur="500"/>
                                            <p:tgtEl>
                                              <p:spTgt spid="68"/>
                                            </p:tgtEl>
                                          </p:cBhvr>
                                        </p:animEffect>
                                      </p:childTnLst>
                                    </p:cTn>
                                  </p:par>
                                  <p:par>
                                    <p:cTn id="25" presetID="8" presetClass="emph" presetSubtype="0" fill="hold" nodeType="withEffect">
                                      <p:stCondLst>
                                        <p:cond delay="0"/>
                                      </p:stCondLst>
                                      <p:childTnLst>
                                        <p:animRot by="21600000">
                                          <p:cBhvr>
                                            <p:cTn id="26" dur="2000" fill="hold"/>
                                            <p:tgtEl>
                                              <p:spTgt spid="68"/>
                                            </p:tgtEl>
                                            <p:attrNameLst>
                                              <p:attrName>r</p:attrName>
                                            </p:attrNameLst>
                                          </p:cBhvr>
                                        </p:animRot>
                                      </p:childTnLst>
                                    </p:cTn>
                                  </p:par>
                                  <p:par>
                                    <p:cTn id="27" presetID="2" presetClass="entr" presetSubtype="9" fill="hold" nodeType="withEffect">
                                      <p:stCondLst>
                                        <p:cond delay="0"/>
                                      </p:stCondLst>
                                      <p:childTnLst>
                                        <p:set>
                                          <p:cBhvr>
                                            <p:cTn id="28" dur="1" fill="hold">
                                              <p:stCondLst>
                                                <p:cond delay="0"/>
                                              </p:stCondLst>
                                            </p:cTn>
                                            <p:tgtEl>
                                              <p:spTgt spid="69"/>
                                            </p:tgtEl>
                                            <p:attrNameLst>
                                              <p:attrName>style.visibility</p:attrName>
                                            </p:attrNameLst>
                                          </p:cBhvr>
                                          <p:to>
                                            <p:strVal val="visible"/>
                                          </p:to>
                                        </p:set>
                                        <p:anim calcmode="lin" valueType="num">
                                          <p:cBhvr additive="base">
                                            <p:cTn id="29" dur="1500" fill="hold"/>
                                            <p:tgtEl>
                                              <p:spTgt spid="69"/>
                                            </p:tgtEl>
                                            <p:attrNameLst>
                                              <p:attrName>ppt_x</p:attrName>
                                            </p:attrNameLst>
                                          </p:cBhvr>
                                          <p:tavLst>
                                            <p:tav tm="0">
                                              <p:val>
                                                <p:strVal val="0-#ppt_w/2"/>
                                              </p:val>
                                            </p:tav>
                                            <p:tav tm="100000">
                                              <p:val>
                                                <p:strVal val="#ppt_x"/>
                                              </p:val>
                                            </p:tav>
                                          </p:tavLst>
                                        </p:anim>
                                        <p:anim calcmode="lin" valueType="num">
                                          <p:cBhvr additive="base">
                                            <p:cTn id="30" dur="1500" fill="hold"/>
                                            <p:tgtEl>
                                              <p:spTgt spid="69"/>
                                            </p:tgtEl>
                                            <p:attrNameLst>
                                              <p:attrName>ppt_y</p:attrName>
                                            </p:attrNameLst>
                                          </p:cBhvr>
                                          <p:tavLst>
                                            <p:tav tm="0">
                                              <p:val>
                                                <p:strVal val="0-#ppt_h/2"/>
                                              </p:val>
                                            </p:tav>
                                            <p:tav tm="100000">
                                              <p:val>
                                                <p:strVal val="#ppt_y"/>
                                              </p:val>
                                            </p:tav>
                                          </p:tavLst>
                                        </p:anim>
                                      </p:childTnLst>
                                    </p:cTn>
                                  </p:par>
                                  <p:par>
                                    <p:cTn id="31" presetID="2" presetClass="entr" presetSubtype="9" fill="hold" nodeType="withEffect">
                                      <p:stCondLst>
                                        <p:cond delay="500"/>
                                      </p:stCondLst>
                                      <p:childTnLst>
                                        <p:set>
                                          <p:cBhvr>
                                            <p:cTn id="32" dur="1" fill="hold">
                                              <p:stCondLst>
                                                <p:cond delay="0"/>
                                              </p:stCondLst>
                                            </p:cTn>
                                            <p:tgtEl>
                                              <p:spTgt spid="70"/>
                                            </p:tgtEl>
                                            <p:attrNameLst>
                                              <p:attrName>style.visibility</p:attrName>
                                            </p:attrNameLst>
                                          </p:cBhvr>
                                          <p:to>
                                            <p:strVal val="visible"/>
                                          </p:to>
                                        </p:set>
                                        <p:anim calcmode="lin" valueType="num">
                                          <p:cBhvr additive="base">
                                            <p:cTn id="33" dur="1500" fill="hold"/>
                                            <p:tgtEl>
                                              <p:spTgt spid="70"/>
                                            </p:tgtEl>
                                            <p:attrNameLst>
                                              <p:attrName>ppt_x</p:attrName>
                                            </p:attrNameLst>
                                          </p:cBhvr>
                                          <p:tavLst>
                                            <p:tav tm="0">
                                              <p:val>
                                                <p:strVal val="0-#ppt_w/2"/>
                                              </p:val>
                                            </p:tav>
                                            <p:tav tm="100000">
                                              <p:val>
                                                <p:strVal val="#ppt_x"/>
                                              </p:val>
                                            </p:tav>
                                          </p:tavLst>
                                        </p:anim>
                                        <p:anim calcmode="lin" valueType="num">
                                          <p:cBhvr additive="base">
                                            <p:cTn id="34" dur="1500" fill="hold"/>
                                            <p:tgtEl>
                                              <p:spTgt spid="70"/>
                                            </p:tgtEl>
                                            <p:attrNameLst>
                                              <p:attrName>ppt_y</p:attrName>
                                            </p:attrNameLst>
                                          </p:cBhvr>
                                          <p:tavLst>
                                            <p:tav tm="0">
                                              <p:val>
                                                <p:strVal val="0-#ppt_h/2"/>
                                              </p:val>
                                            </p:tav>
                                            <p:tav tm="100000">
                                              <p:val>
                                                <p:strVal val="#ppt_y"/>
                                              </p:val>
                                            </p:tav>
                                          </p:tavLst>
                                        </p:anim>
                                      </p:childTnLst>
                                    </p:cTn>
                                  </p:par>
                                  <p:par>
                                    <p:cTn id="35" presetID="2" presetClass="entr" presetSubtype="9" fill="hold" nodeType="withEffect">
                                      <p:stCondLst>
                                        <p:cond delay="0"/>
                                      </p:stCondLst>
                                      <p:childTnLst>
                                        <p:set>
                                          <p:cBhvr>
                                            <p:cTn id="36" dur="1" fill="hold">
                                              <p:stCondLst>
                                                <p:cond delay="0"/>
                                              </p:stCondLst>
                                            </p:cTn>
                                            <p:tgtEl>
                                              <p:spTgt spid="71"/>
                                            </p:tgtEl>
                                            <p:attrNameLst>
                                              <p:attrName>style.visibility</p:attrName>
                                            </p:attrNameLst>
                                          </p:cBhvr>
                                          <p:to>
                                            <p:strVal val="visible"/>
                                          </p:to>
                                        </p:set>
                                        <p:anim calcmode="lin" valueType="num">
                                          <p:cBhvr additive="base">
                                            <p:cTn id="37" dur="1500" fill="hold"/>
                                            <p:tgtEl>
                                              <p:spTgt spid="71"/>
                                            </p:tgtEl>
                                            <p:attrNameLst>
                                              <p:attrName>ppt_x</p:attrName>
                                            </p:attrNameLst>
                                          </p:cBhvr>
                                          <p:tavLst>
                                            <p:tav tm="0">
                                              <p:val>
                                                <p:strVal val="0-#ppt_w/2"/>
                                              </p:val>
                                            </p:tav>
                                            <p:tav tm="100000">
                                              <p:val>
                                                <p:strVal val="#ppt_x"/>
                                              </p:val>
                                            </p:tav>
                                          </p:tavLst>
                                        </p:anim>
                                        <p:anim calcmode="lin" valueType="num">
                                          <p:cBhvr additive="base">
                                            <p:cTn id="38" dur="1500" fill="hold"/>
                                            <p:tgtEl>
                                              <p:spTgt spid="71"/>
                                            </p:tgtEl>
                                            <p:attrNameLst>
                                              <p:attrName>ppt_y</p:attrName>
                                            </p:attrNameLst>
                                          </p:cBhvr>
                                          <p:tavLst>
                                            <p:tav tm="0">
                                              <p:val>
                                                <p:strVal val="0-#ppt_h/2"/>
                                              </p:val>
                                            </p:tav>
                                            <p:tav tm="100000">
                                              <p:val>
                                                <p:strVal val="#ppt_y"/>
                                              </p:val>
                                            </p:tav>
                                          </p:tavLst>
                                        </p:anim>
                                      </p:childTnLst>
                                    </p:cTn>
                                  </p:par>
                                  <p:par>
                                    <p:cTn id="39" presetID="2" presetClass="entr" presetSubtype="9" fill="hold" nodeType="withEffect">
                                      <p:stCondLst>
                                        <p:cond delay="1000"/>
                                      </p:stCondLst>
                                      <p:childTnLst>
                                        <p:set>
                                          <p:cBhvr>
                                            <p:cTn id="40" dur="1" fill="hold">
                                              <p:stCondLst>
                                                <p:cond delay="0"/>
                                              </p:stCondLst>
                                            </p:cTn>
                                            <p:tgtEl>
                                              <p:spTgt spid="72"/>
                                            </p:tgtEl>
                                            <p:attrNameLst>
                                              <p:attrName>style.visibility</p:attrName>
                                            </p:attrNameLst>
                                          </p:cBhvr>
                                          <p:to>
                                            <p:strVal val="visible"/>
                                          </p:to>
                                        </p:set>
                                        <p:anim calcmode="lin" valueType="num">
                                          <p:cBhvr additive="base">
                                            <p:cTn id="41" dur="1500" fill="hold"/>
                                            <p:tgtEl>
                                              <p:spTgt spid="72"/>
                                            </p:tgtEl>
                                            <p:attrNameLst>
                                              <p:attrName>ppt_x</p:attrName>
                                            </p:attrNameLst>
                                          </p:cBhvr>
                                          <p:tavLst>
                                            <p:tav tm="0">
                                              <p:val>
                                                <p:strVal val="0-#ppt_w/2"/>
                                              </p:val>
                                            </p:tav>
                                            <p:tav tm="100000">
                                              <p:val>
                                                <p:strVal val="#ppt_x"/>
                                              </p:val>
                                            </p:tav>
                                          </p:tavLst>
                                        </p:anim>
                                        <p:anim calcmode="lin" valueType="num">
                                          <p:cBhvr additive="base">
                                            <p:cTn id="42" dur="1500" fill="hold"/>
                                            <p:tgtEl>
                                              <p:spTgt spid="72"/>
                                            </p:tgtEl>
                                            <p:attrNameLst>
                                              <p:attrName>ppt_y</p:attrName>
                                            </p:attrNameLst>
                                          </p:cBhvr>
                                          <p:tavLst>
                                            <p:tav tm="0">
                                              <p:val>
                                                <p:strVal val="0-#ppt_h/2"/>
                                              </p:val>
                                            </p:tav>
                                            <p:tav tm="100000">
                                              <p:val>
                                                <p:strVal val="#ppt_y"/>
                                              </p:val>
                                            </p:tav>
                                          </p:tavLst>
                                        </p:anim>
                                      </p:childTnLst>
                                    </p:cTn>
                                  </p:par>
                                  <p:par>
                                    <p:cTn id="43" presetID="2" presetClass="entr" presetSubtype="9" fill="hold" nodeType="withEffect">
                                      <p:stCondLst>
                                        <p:cond delay="0"/>
                                      </p:stCondLst>
                                      <p:childTnLst>
                                        <p:set>
                                          <p:cBhvr>
                                            <p:cTn id="44" dur="1" fill="hold">
                                              <p:stCondLst>
                                                <p:cond delay="0"/>
                                              </p:stCondLst>
                                            </p:cTn>
                                            <p:tgtEl>
                                              <p:spTgt spid="73"/>
                                            </p:tgtEl>
                                            <p:attrNameLst>
                                              <p:attrName>style.visibility</p:attrName>
                                            </p:attrNameLst>
                                          </p:cBhvr>
                                          <p:to>
                                            <p:strVal val="visible"/>
                                          </p:to>
                                        </p:set>
                                        <p:anim calcmode="lin" valueType="num">
                                          <p:cBhvr additive="base">
                                            <p:cTn id="45" dur="1500" fill="hold"/>
                                            <p:tgtEl>
                                              <p:spTgt spid="73"/>
                                            </p:tgtEl>
                                            <p:attrNameLst>
                                              <p:attrName>ppt_x</p:attrName>
                                            </p:attrNameLst>
                                          </p:cBhvr>
                                          <p:tavLst>
                                            <p:tav tm="0">
                                              <p:val>
                                                <p:strVal val="0-#ppt_w/2"/>
                                              </p:val>
                                            </p:tav>
                                            <p:tav tm="100000">
                                              <p:val>
                                                <p:strVal val="#ppt_x"/>
                                              </p:val>
                                            </p:tav>
                                          </p:tavLst>
                                        </p:anim>
                                        <p:anim calcmode="lin" valueType="num">
                                          <p:cBhvr additive="base">
                                            <p:cTn id="46" dur="1500" fill="hold"/>
                                            <p:tgtEl>
                                              <p:spTgt spid="73"/>
                                            </p:tgtEl>
                                            <p:attrNameLst>
                                              <p:attrName>ppt_y</p:attrName>
                                            </p:attrNameLst>
                                          </p:cBhvr>
                                          <p:tavLst>
                                            <p:tav tm="0">
                                              <p:val>
                                                <p:strVal val="0-#ppt_h/2"/>
                                              </p:val>
                                            </p:tav>
                                            <p:tav tm="100000">
                                              <p:val>
                                                <p:strVal val="#ppt_y"/>
                                              </p:val>
                                            </p:tav>
                                          </p:tavLst>
                                        </p:anim>
                                      </p:childTnLst>
                                    </p:cTn>
                                  </p:par>
                                  <p:par>
                                    <p:cTn id="47" presetID="2" presetClass="entr" presetSubtype="9" fill="hold" nodeType="withEffect">
                                      <p:stCondLst>
                                        <p:cond delay="0"/>
                                      </p:stCondLst>
                                      <p:childTnLst>
                                        <p:set>
                                          <p:cBhvr>
                                            <p:cTn id="48" dur="1" fill="hold">
                                              <p:stCondLst>
                                                <p:cond delay="0"/>
                                              </p:stCondLst>
                                            </p:cTn>
                                            <p:tgtEl>
                                              <p:spTgt spid="74"/>
                                            </p:tgtEl>
                                            <p:attrNameLst>
                                              <p:attrName>style.visibility</p:attrName>
                                            </p:attrNameLst>
                                          </p:cBhvr>
                                          <p:to>
                                            <p:strVal val="visible"/>
                                          </p:to>
                                        </p:set>
                                        <p:anim calcmode="lin" valueType="num">
                                          <p:cBhvr additive="base">
                                            <p:cTn id="49" dur="1500" fill="hold"/>
                                            <p:tgtEl>
                                              <p:spTgt spid="74"/>
                                            </p:tgtEl>
                                            <p:attrNameLst>
                                              <p:attrName>ppt_x</p:attrName>
                                            </p:attrNameLst>
                                          </p:cBhvr>
                                          <p:tavLst>
                                            <p:tav tm="0">
                                              <p:val>
                                                <p:strVal val="0-#ppt_w/2"/>
                                              </p:val>
                                            </p:tav>
                                            <p:tav tm="100000">
                                              <p:val>
                                                <p:strVal val="#ppt_x"/>
                                              </p:val>
                                            </p:tav>
                                          </p:tavLst>
                                        </p:anim>
                                        <p:anim calcmode="lin" valueType="num">
                                          <p:cBhvr additive="base">
                                            <p:cTn id="50" dur="1500" fill="hold"/>
                                            <p:tgtEl>
                                              <p:spTgt spid="74"/>
                                            </p:tgtEl>
                                            <p:attrNameLst>
                                              <p:attrName>ppt_y</p:attrName>
                                            </p:attrNameLst>
                                          </p:cBhvr>
                                          <p:tavLst>
                                            <p:tav tm="0">
                                              <p:val>
                                                <p:strVal val="0-#ppt_h/2"/>
                                              </p:val>
                                            </p:tav>
                                            <p:tav tm="100000">
                                              <p:val>
                                                <p:strVal val="#ppt_y"/>
                                              </p:val>
                                            </p:tav>
                                          </p:tavLst>
                                        </p:anim>
                                      </p:childTnLst>
                                    </p:cTn>
                                  </p:par>
                                  <p:par>
                                    <p:cTn id="51" presetID="2" presetClass="entr" presetSubtype="9" fill="hold" nodeType="withEffect">
                                      <p:stCondLst>
                                        <p:cond delay="500"/>
                                      </p:stCondLst>
                                      <p:childTnLst>
                                        <p:set>
                                          <p:cBhvr>
                                            <p:cTn id="52" dur="1" fill="hold">
                                              <p:stCondLst>
                                                <p:cond delay="0"/>
                                              </p:stCondLst>
                                            </p:cTn>
                                            <p:tgtEl>
                                              <p:spTgt spid="75"/>
                                            </p:tgtEl>
                                            <p:attrNameLst>
                                              <p:attrName>style.visibility</p:attrName>
                                            </p:attrNameLst>
                                          </p:cBhvr>
                                          <p:to>
                                            <p:strVal val="visible"/>
                                          </p:to>
                                        </p:set>
                                        <p:anim calcmode="lin" valueType="num">
                                          <p:cBhvr additive="base">
                                            <p:cTn id="53" dur="1500" fill="hold"/>
                                            <p:tgtEl>
                                              <p:spTgt spid="75"/>
                                            </p:tgtEl>
                                            <p:attrNameLst>
                                              <p:attrName>ppt_x</p:attrName>
                                            </p:attrNameLst>
                                          </p:cBhvr>
                                          <p:tavLst>
                                            <p:tav tm="0">
                                              <p:val>
                                                <p:strVal val="0-#ppt_w/2"/>
                                              </p:val>
                                            </p:tav>
                                            <p:tav tm="100000">
                                              <p:val>
                                                <p:strVal val="#ppt_x"/>
                                              </p:val>
                                            </p:tav>
                                          </p:tavLst>
                                        </p:anim>
                                        <p:anim calcmode="lin" valueType="num">
                                          <p:cBhvr additive="base">
                                            <p:cTn id="54" dur="1500" fill="hold"/>
                                            <p:tgtEl>
                                              <p:spTgt spid="75"/>
                                            </p:tgtEl>
                                            <p:attrNameLst>
                                              <p:attrName>ppt_y</p:attrName>
                                            </p:attrNameLst>
                                          </p:cBhvr>
                                          <p:tavLst>
                                            <p:tav tm="0">
                                              <p:val>
                                                <p:strVal val="0-#ppt_h/2"/>
                                              </p:val>
                                            </p:tav>
                                            <p:tav tm="100000">
                                              <p:val>
                                                <p:strVal val="#ppt_y"/>
                                              </p:val>
                                            </p:tav>
                                          </p:tavLst>
                                        </p:anim>
                                      </p:childTnLst>
                                    </p:cTn>
                                  </p:par>
                                  <p:par>
                                    <p:cTn id="55" presetID="2" presetClass="entr" presetSubtype="9" fill="hold" nodeType="withEffect">
                                      <p:stCondLst>
                                        <p:cond delay="0"/>
                                      </p:stCondLst>
                                      <p:childTnLst>
                                        <p:set>
                                          <p:cBhvr>
                                            <p:cTn id="56" dur="1" fill="hold">
                                              <p:stCondLst>
                                                <p:cond delay="0"/>
                                              </p:stCondLst>
                                            </p:cTn>
                                            <p:tgtEl>
                                              <p:spTgt spid="76"/>
                                            </p:tgtEl>
                                            <p:attrNameLst>
                                              <p:attrName>style.visibility</p:attrName>
                                            </p:attrNameLst>
                                          </p:cBhvr>
                                          <p:to>
                                            <p:strVal val="visible"/>
                                          </p:to>
                                        </p:set>
                                        <p:anim calcmode="lin" valueType="num">
                                          <p:cBhvr additive="base">
                                            <p:cTn id="57" dur="1500" fill="hold"/>
                                            <p:tgtEl>
                                              <p:spTgt spid="76"/>
                                            </p:tgtEl>
                                            <p:attrNameLst>
                                              <p:attrName>ppt_x</p:attrName>
                                            </p:attrNameLst>
                                          </p:cBhvr>
                                          <p:tavLst>
                                            <p:tav tm="0">
                                              <p:val>
                                                <p:strVal val="0-#ppt_w/2"/>
                                              </p:val>
                                            </p:tav>
                                            <p:tav tm="100000">
                                              <p:val>
                                                <p:strVal val="#ppt_x"/>
                                              </p:val>
                                            </p:tav>
                                          </p:tavLst>
                                        </p:anim>
                                        <p:anim calcmode="lin" valueType="num">
                                          <p:cBhvr additive="base">
                                            <p:cTn id="58" dur="1500" fill="hold"/>
                                            <p:tgtEl>
                                              <p:spTgt spid="76"/>
                                            </p:tgtEl>
                                            <p:attrNameLst>
                                              <p:attrName>ppt_y</p:attrName>
                                            </p:attrNameLst>
                                          </p:cBhvr>
                                          <p:tavLst>
                                            <p:tav tm="0">
                                              <p:val>
                                                <p:strVal val="0-#ppt_h/2"/>
                                              </p:val>
                                            </p:tav>
                                            <p:tav tm="100000">
                                              <p:val>
                                                <p:strVal val="#ppt_y"/>
                                              </p:val>
                                            </p:tav>
                                          </p:tavLst>
                                        </p:anim>
                                      </p:childTnLst>
                                    </p:cTn>
                                  </p:par>
                                  <p:par>
                                    <p:cTn id="59" presetID="2" presetClass="entr" presetSubtype="9" fill="hold" nodeType="withEffect">
                                      <p:stCondLst>
                                        <p:cond delay="0"/>
                                      </p:stCondLst>
                                      <p:childTnLst>
                                        <p:set>
                                          <p:cBhvr>
                                            <p:cTn id="60" dur="1" fill="hold">
                                              <p:stCondLst>
                                                <p:cond delay="0"/>
                                              </p:stCondLst>
                                            </p:cTn>
                                            <p:tgtEl>
                                              <p:spTgt spid="77"/>
                                            </p:tgtEl>
                                            <p:attrNameLst>
                                              <p:attrName>style.visibility</p:attrName>
                                            </p:attrNameLst>
                                          </p:cBhvr>
                                          <p:to>
                                            <p:strVal val="visible"/>
                                          </p:to>
                                        </p:set>
                                        <p:anim calcmode="lin" valueType="num">
                                          <p:cBhvr additive="base">
                                            <p:cTn id="61" dur="1500" fill="hold"/>
                                            <p:tgtEl>
                                              <p:spTgt spid="77"/>
                                            </p:tgtEl>
                                            <p:attrNameLst>
                                              <p:attrName>ppt_x</p:attrName>
                                            </p:attrNameLst>
                                          </p:cBhvr>
                                          <p:tavLst>
                                            <p:tav tm="0">
                                              <p:val>
                                                <p:strVal val="0-#ppt_w/2"/>
                                              </p:val>
                                            </p:tav>
                                            <p:tav tm="100000">
                                              <p:val>
                                                <p:strVal val="#ppt_x"/>
                                              </p:val>
                                            </p:tav>
                                          </p:tavLst>
                                        </p:anim>
                                        <p:anim calcmode="lin" valueType="num">
                                          <p:cBhvr additive="base">
                                            <p:cTn id="62" dur="1500" fill="hold"/>
                                            <p:tgtEl>
                                              <p:spTgt spid="77"/>
                                            </p:tgtEl>
                                            <p:attrNameLst>
                                              <p:attrName>ppt_y</p:attrName>
                                            </p:attrNameLst>
                                          </p:cBhvr>
                                          <p:tavLst>
                                            <p:tav tm="0">
                                              <p:val>
                                                <p:strVal val="0-#ppt_h/2"/>
                                              </p:val>
                                            </p:tav>
                                            <p:tav tm="100000">
                                              <p:val>
                                                <p:strVal val="#ppt_y"/>
                                              </p:val>
                                            </p:tav>
                                          </p:tavLst>
                                        </p:anim>
                                      </p:childTnLst>
                                    </p:cTn>
                                  </p:par>
                                  <p:par>
                                    <p:cTn id="63" presetID="2" presetClass="entr" presetSubtype="9" fill="hold" nodeType="withEffect">
                                      <p:stCondLst>
                                        <p:cond delay="750"/>
                                      </p:stCondLst>
                                      <p:childTnLst>
                                        <p:set>
                                          <p:cBhvr>
                                            <p:cTn id="64" dur="1" fill="hold">
                                              <p:stCondLst>
                                                <p:cond delay="0"/>
                                              </p:stCondLst>
                                            </p:cTn>
                                            <p:tgtEl>
                                              <p:spTgt spid="78"/>
                                            </p:tgtEl>
                                            <p:attrNameLst>
                                              <p:attrName>style.visibility</p:attrName>
                                            </p:attrNameLst>
                                          </p:cBhvr>
                                          <p:to>
                                            <p:strVal val="visible"/>
                                          </p:to>
                                        </p:set>
                                        <p:anim calcmode="lin" valueType="num">
                                          <p:cBhvr additive="base">
                                            <p:cTn id="65" dur="1500" fill="hold"/>
                                            <p:tgtEl>
                                              <p:spTgt spid="78"/>
                                            </p:tgtEl>
                                            <p:attrNameLst>
                                              <p:attrName>ppt_x</p:attrName>
                                            </p:attrNameLst>
                                          </p:cBhvr>
                                          <p:tavLst>
                                            <p:tav tm="0">
                                              <p:val>
                                                <p:strVal val="0-#ppt_w/2"/>
                                              </p:val>
                                            </p:tav>
                                            <p:tav tm="100000">
                                              <p:val>
                                                <p:strVal val="#ppt_x"/>
                                              </p:val>
                                            </p:tav>
                                          </p:tavLst>
                                        </p:anim>
                                        <p:anim calcmode="lin" valueType="num">
                                          <p:cBhvr additive="base">
                                            <p:cTn id="66" dur="1500" fill="hold"/>
                                            <p:tgtEl>
                                              <p:spTgt spid="78"/>
                                            </p:tgtEl>
                                            <p:attrNameLst>
                                              <p:attrName>ppt_y</p:attrName>
                                            </p:attrNameLst>
                                          </p:cBhvr>
                                          <p:tavLst>
                                            <p:tav tm="0">
                                              <p:val>
                                                <p:strVal val="0-#ppt_h/2"/>
                                              </p:val>
                                            </p:tav>
                                            <p:tav tm="100000">
                                              <p:val>
                                                <p:strVal val="#ppt_y"/>
                                              </p:val>
                                            </p:tav>
                                          </p:tavLst>
                                        </p:anim>
                                      </p:childTnLst>
                                    </p:cTn>
                                  </p:par>
                                  <p:par>
                                    <p:cTn id="67" presetID="2" presetClass="entr" presetSubtype="9" fill="hold" nodeType="withEffect">
                                      <p:stCondLst>
                                        <p:cond delay="0"/>
                                      </p:stCondLst>
                                      <p:childTnLst>
                                        <p:set>
                                          <p:cBhvr>
                                            <p:cTn id="68" dur="1" fill="hold">
                                              <p:stCondLst>
                                                <p:cond delay="0"/>
                                              </p:stCondLst>
                                            </p:cTn>
                                            <p:tgtEl>
                                              <p:spTgt spid="79"/>
                                            </p:tgtEl>
                                            <p:attrNameLst>
                                              <p:attrName>style.visibility</p:attrName>
                                            </p:attrNameLst>
                                          </p:cBhvr>
                                          <p:to>
                                            <p:strVal val="visible"/>
                                          </p:to>
                                        </p:set>
                                        <p:anim calcmode="lin" valueType="num">
                                          <p:cBhvr additive="base">
                                            <p:cTn id="69" dur="1500" fill="hold"/>
                                            <p:tgtEl>
                                              <p:spTgt spid="79"/>
                                            </p:tgtEl>
                                            <p:attrNameLst>
                                              <p:attrName>ppt_x</p:attrName>
                                            </p:attrNameLst>
                                          </p:cBhvr>
                                          <p:tavLst>
                                            <p:tav tm="0">
                                              <p:val>
                                                <p:strVal val="0-#ppt_w/2"/>
                                              </p:val>
                                            </p:tav>
                                            <p:tav tm="100000">
                                              <p:val>
                                                <p:strVal val="#ppt_x"/>
                                              </p:val>
                                            </p:tav>
                                          </p:tavLst>
                                        </p:anim>
                                        <p:anim calcmode="lin" valueType="num">
                                          <p:cBhvr additive="base">
                                            <p:cTn id="70" dur="1500" fill="hold"/>
                                            <p:tgtEl>
                                              <p:spTgt spid="7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71" restart="whenNotActive" fill="hold" evtFilter="cancelBubble" nodeType="interactiveSeq">
                    <p:stCondLst>
                      <p:cond evt="onClick" delay="0">
                        <p:tgtEl>
                          <p:spTgt spid="68"/>
                        </p:tgtEl>
                      </p:cond>
                    </p:stCondLst>
                    <p:endSync evt="end" delay="0">
                      <p:rtn val="all"/>
                    </p:endSync>
                    <p:childTnLst>
                      <p:par>
                        <p:cTn id="72" fill="hold">
                          <p:stCondLst>
                            <p:cond delay="0"/>
                          </p:stCondLst>
                          <p:childTnLst>
                            <p:par>
                              <p:cTn id="73" fill="hold">
                                <p:stCondLst>
                                  <p:cond delay="0"/>
                                </p:stCondLst>
                                <p:childTnLst>
                                  <p:par>
                                    <p:cTn id="74" presetID="0" presetClass="path" presetSubtype="0" accel="50000" decel="50000" fill="hold" nodeType="clickEffect">
                                      <p:stCondLst>
                                        <p:cond delay="0"/>
                                      </p:stCondLst>
                                      <p:childTnLst>
                                        <p:animMotion origin="layout" path="M 3.88889E-6 -1.60494E-6 L 3.88889E-6 0.00031 C 0.0026 -0.00987 0.00434 -0.02099 0.00816 -0.02963 C 0.01111 -0.0358 0.01562 -0.03981 0.01996 -0.0429 C 0.03402 -0.05339 0.04548 -0.05679 0.05989 -0.06204 C 0.07152 -0.05926 0.08368 -0.06358 0.09149 -0.04599 C 0.0927 -0.0429 0.0927 -0.03889 0.09323 -0.03549 C 0.0934 -0.02994 0.09409 -0.02469 0.09409 -0.01913 C 0.09409 0.02315 0.09757 0.01204 0.09149 0.0284 C 0.09027 0.04105 0.09062 0.03426 0.09062 0.04908 L 0.09062 0.05216 " pathEditMode="relative" rAng="0" ptsTypes="AAAAAAAAAAA">
                                          <p:cBhvr>
                                            <p:cTn id="75" dur="2000" fill="hold"/>
                                            <p:tgtEl>
                                              <p:spTgt spid="4"/>
                                            </p:tgtEl>
                                            <p:attrNameLst>
                                              <p:attrName>ppt_x</p:attrName>
                                              <p:attrName>ppt_y</p:attrName>
                                            </p:attrNameLst>
                                          </p:cBhvr>
                                          <p:rCtr x="4740" y="-494"/>
                                        </p:animMotion>
                                      </p:childTnLst>
                                    </p:cTn>
                                  </p:par>
                                </p:childTnLst>
                              </p:cTn>
                            </p:par>
                            <p:par>
                              <p:cTn id="76" fill="hold">
                                <p:stCondLst>
                                  <p:cond delay="2000"/>
                                </p:stCondLst>
                                <p:childTnLst>
                                  <p:par>
                                    <p:cTn id="77" presetID="53" presetClass="entr" presetSubtype="16" fill="hold" nodeType="afterEffect">
                                      <p:stCondLst>
                                        <p:cond delay="0"/>
                                      </p:stCondLst>
                                      <p:childTnLst>
                                        <p:set>
                                          <p:cBhvr>
                                            <p:cTn id="78" dur="1" fill="hold">
                                              <p:stCondLst>
                                                <p:cond delay="0"/>
                                              </p:stCondLst>
                                            </p:cTn>
                                            <p:tgtEl>
                                              <p:spTgt spid="57"/>
                                            </p:tgtEl>
                                            <p:attrNameLst>
                                              <p:attrName>style.visibility</p:attrName>
                                            </p:attrNameLst>
                                          </p:cBhvr>
                                          <p:to>
                                            <p:strVal val="visible"/>
                                          </p:to>
                                        </p:set>
                                        <p:anim calcmode="lin" valueType="num">
                                          <p:cBhvr>
                                            <p:cTn id="79" dur="500" fill="hold"/>
                                            <p:tgtEl>
                                              <p:spTgt spid="57"/>
                                            </p:tgtEl>
                                            <p:attrNameLst>
                                              <p:attrName>ppt_w</p:attrName>
                                            </p:attrNameLst>
                                          </p:cBhvr>
                                          <p:tavLst>
                                            <p:tav tm="0">
                                              <p:val>
                                                <p:fltVal val="0"/>
                                              </p:val>
                                            </p:tav>
                                            <p:tav tm="100000">
                                              <p:val>
                                                <p:strVal val="#ppt_w"/>
                                              </p:val>
                                            </p:tav>
                                          </p:tavLst>
                                        </p:anim>
                                        <p:anim calcmode="lin" valueType="num">
                                          <p:cBhvr>
                                            <p:cTn id="80" dur="500" fill="hold"/>
                                            <p:tgtEl>
                                              <p:spTgt spid="57"/>
                                            </p:tgtEl>
                                            <p:attrNameLst>
                                              <p:attrName>ppt_h</p:attrName>
                                            </p:attrNameLst>
                                          </p:cBhvr>
                                          <p:tavLst>
                                            <p:tav tm="0">
                                              <p:val>
                                                <p:fltVal val="0"/>
                                              </p:val>
                                            </p:tav>
                                            <p:tav tm="100000">
                                              <p:val>
                                                <p:strVal val="#ppt_h"/>
                                              </p:val>
                                            </p:tav>
                                          </p:tavLst>
                                        </p:anim>
                                        <p:animEffect transition="in" filter="fade">
                                          <p:cBhvr>
                                            <p:cTn id="81" dur="500"/>
                                            <p:tgtEl>
                                              <p:spTgt spid="57"/>
                                            </p:tgtEl>
                                          </p:cBhvr>
                                        </p:animEffect>
                                      </p:childTnLst>
                                    </p:cTn>
                                  </p:par>
                                </p:childTnLst>
                              </p:cTn>
                            </p:par>
                            <p:par>
                              <p:cTn id="82" fill="hold">
                                <p:stCondLst>
                                  <p:cond delay="2500"/>
                                </p:stCondLst>
                                <p:childTnLst>
                                  <p:par>
                                    <p:cTn id="83" presetID="42" presetClass="path" presetSubtype="0" accel="50000" decel="50000" fill="hold" nodeType="afterEffect">
                                      <p:stCondLst>
                                        <p:cond delay="0"/>
                                      </p:stCondLst>
                                      <p:childTnLst>
                                        <p:animMotion origin="layout" path="M 5E-6 -4.19753E-6 L -0.30973 0.34044 " pathEditMode="relative" rAng="0" ptsTypes="AA">
                                          <p:cBhvr>
                                            <p:cTn id="84" dur="2000" fill="hold"/>
                                            <p:tgtEl>
                                              <p:spTgt spid="57"/>
                                            </p:tgtEl>
                                            <p:attrNameLst>
                                              <p:attrName>ppt_x</p:attrName>
                                              <p:attrName>ppt_y</p:attrName>
                                            </p:attrNameLst>
                                          </p:cBhvr>
                                          <p:rCtr x="-15486" y="17006"/>
                                        </p:animMotion>
                                      </p:childTnLst>
                                    </p:cTn>
                                  </p:par>
                                </p:childTnLst>
                              </p:cTn>
                            </p:par>
                          </p:childTnLst>
                        </p:cTn>
                      </p:par>
                      <p:par>
                        <p:cTn id="85" fill="hold">
                          <p:stCondLst>
                            <p:cond delay="indefinite"/>
                          </p:stCondLst>
                          <p:childTnLst>
                            <p:par>
                              <p:cTn id="86" fill="hold">
                                <p:stCondLst>
                                  <p:cond delay="0"/>
                                </p:stCondLst>
                                <p:childTnLst>
                                  <p:par>
                                    <p:cTn id="87" presetID="42" presetClass="path" presetSubtype="0" accel="50000" decel="50000" fill="hold" nodeType="clickEffect">
                                      <p:stCondLst>
                                        <p:cond delay="0"/>
                                      </p:stCondLst>
                                      <p:childTnLst>
                                        <p:animMotion origin="layout" path="M 0.09062 0.05216 L 0.19531 -0.11142 " pathEditMode="relative" rAng="0" ptsTypes="AA">
                                          <p:cBhvr>
                                            <p:cTn id="88" dur="2000" fill="hold"/>
                                            <p:tgtEl>
                                              <p:spTgt spid="4"/>
                                            </p:tgtEl>
                                            <p:attrNameLst>
                                              <p:attrName>ppt_x</p:attrName>
                                              <p:attrName>ppt_y</p:attrName>
                                            </p:attrNameLst>
                                          </p:cBhvr>
                                          <p:rCtr x="5226" y="-8179"/>
                                        </p:animMotion>
                                      </p:childTnLst>
                                    </p:cTn>
                                  </p:par>
                                </p:childTnLst>
                              </p:cTn>
                            </p:par>
                            <p:par>
                              <p:cTn id="89" fill="hold">
                                <p:stCondLst>
                                  <p:cond delay="2000"/>
                                </p:stCondLst>
                                <p:childTnLst>
                                  <p:par>
                                    <p:cTn id="90" presetID="53" presetClass="entr" presetSubtype="16" fill="hold" nodeType="afterEffect">
                                      <p:stCondLst>
                                        <p:cond delay="0"/>
                                      </p:stCondLst>
                                      <p:childTnLst>
                                        <p:set>
                                          <p:cBhvr>
                                            <p:cTn id="91" dur="1" fill="hold">
                                              <p:stCondLst>
                                                <p:cond delay="0"/>
                                              </p:stCondLst>
                                            </p:cTn>
                                            <p:tgtEl>
                                              <p:spTgt spid="56"/>
                                            </p:tgtEl>
                                            <p:attrNameLst>
                                              <p:attrName>style.visibility</p:attrName>
                                            </p:attrNameLst>
                                          </p:cBhvr>
                                          <p:to>
                                            <p:strVal val="visible"/>
                                          </p:to>
                                        </p:set>
                                        <p:anim calcmode="lin" valueType="num">
                                          <p:cBhvr>
                                            <p:cTn id="92" dur="500" fill="hold"/>
                                            <p:tgtEl>
                                              <p:spTgt spid="56"/>
                                            </p:tgtEl>
                                            <p:attrNameLst>
                                              <p:attrName>ppt_w</p:attrName>
                                            </p:attrNameLst>
                                          </p:cBhvr>
                                          <p:tavLst>
                                            <p:tav tm="0">
                                              <p:val>
                                                <p:fltVal val="0"/>
                                              </p:val>
                                            </p:tav>
                                            <p:tav tm="100000">
                                              <p:val>
                                                <p:strVal val="#ppt_w"/>
                                              </p:val>
                                            </p:tav>
                                          </p:tavLst>
                                        </p:anim>
                                        <p:anim calcmode="lin" valueType="num">
                                          <p:cBhvr>
                                            <p:cTn id="93" dur="500" fill="hold"/>
                                            <p:tgtEl>
                                              <p:spTgt spid="56"/>
                                            </p:tgtEl>
                                            <p:attrNameLst>
                                              <p:attrName>ppt_h</p:attrName>
                                            </p:attrNameLst>
                                          </p:cBhvr>
                                          <p:tavLst>
                                            <p:tav tm="0">
                                              <p:val>
                                                <p:fltVal val="0"/>
                                              </p:val>
                                            </p:tav>
                                            <p:tav tm="100000">
                                              <p:val>
                                                <p:strVal val="#ppt_h"/>
                                              </p:val>
                                            </p:tav>
                                          </p:tavLst>
                                        </p:anim>
                                        <p:animEffect transition="in" filter="fade">
                                          <p:cBhvr>
                                            <p:cTn id="94" dur="500"/>
                                            <p:tgtEl>
                                              <p:spTgt spid="56"/>
                                            </p:tgtEl>
                                          </p:cBhvr>
                                        </p:animEffect>
                                      </p:childTnLst>
                                    </p:cTn>
                                  </p:par>
                                </p:childTnLst>
                              </p:cTn>
                            </p:par>
                            <p:par>
                              <p:cTn id="95" fill="hold">
                                <p:stCondLst>
                                  <p:cond delay="2500"/>
                                </p:stCondLst>
                                <p:childTnLst>
                                  <p:par>
                                    <p:cTn id="96" presetID="42" presetClass="path" presetSubtype="0" accel="50000" decel="50000" fill="hold" nodeType="afterEffect">
                                      <p:stCondLst>
                                        <p:cond delay="0"/>
                                      </p:stCondLst>
                                      <p:childTnLst>
                                        <p:animMotion origin="layout" path="M -2.77778E-7 -1.23457E-6 L -0.28941 0.43395 " pathEditMode="relative" rAng="0" ptsTypes="AA">
                                          <p:cBhvr>
                                            <p:cTn id="97" dur="2000" fill="hold"/>
                                            <p:tgtEl>
                                              <p:spTgt spid="56"/>
                                            </p:tgtEl>
                                            <p:attrNameLst>
                                              <p:attrName>ppt_x</p:attrName>
                                              <p:attrName>ppt_y</p:attrName>
                                            </p:attrNameLst>
                                          </p:cBhvr>
                                          <p:rCtr x="-14479" y="21698"/>
                                        </p:animMotion>
                                      </p:childTnLst>
                                    </p:cTn>
                                  </p:par>
                                </p:childTnLst>
                              </p:cTn>
                            </p:par>
                          </p:childTnLst>
                        </p:cTn>
                      </p:par>
                      <p:par>
                        <p:cTn id="98" fill="hold">
                          <p:stCondLst>
                            <p:cond delay="indefinite"/>
                          </p:stCondLst>
                          <p:childTnLst>
                            <p:par>
                              <p:cTn id="99" fill="hold">
                                <p:stCondLst>
                                  <p:cond delay="0"/>
                                </p:stCondLst>
                                <p:childTnLst>
                                  <p:par>
                                    <p:cTn id="100" presetID="42" presetClass="path" presetSubtype="0" accel="50000" decel="50000" fill="hold" nodeType="clickEffect">
                                      <p:stCondLst>
                                        <p:cond delay="0"/>
                                      </p:stCondLst>
                                      <p:childTnLst>
                                        <p:animMotion origin="layout" path="M 0.19531 -0.11142 L 0.31093 -0.08395 " pathEditMode="relative" rAng="0" ptsTypes="AA">
                                          <p:cBhvr>
                                            <p:cTn id="101" dur="2000" fill="hold"/>
                                            <p:tgtEl>
                                              <p:spTgt spid="4"/>
                                            </p:tgtEl>
                                            <p:attrNameLst>
                                              <p:attrName>ppt_x</p:attrName>
                                              <p:attrName>ppt_y</p:attrName>
                                            </p:attrNameLst>
                                          </p:cBhvr>
                                          <p:rCtr x="5781" y="1358"/>
                                        </p:animMotion>
                                      </p:childTnLst>
                                    </p:cTn>
                                  </p:par>
                                </p:childTnLst>
                              </p:cTn>
                            </p:par>
                            <p:par>
                              <p:cTn id="102" fill="hold">
                                <p:stCondLst>
                                  <p:cond delay="2000"/>
                                </p:stCondLst>
                                <p:childTnLst>
                                  <p:par>
                                    <p:cTn id="103" presetID="53" presetClass="entr" presetSubtype="16" fill="hold" nodeType="afterEffect">
                                      <p:stCondLst>
                                        <p:cond delay="0"/>
                                      </p:stCondLst>
                                      <p:childTnLst>
                                        <p:set>
                                          <p:cBhvr>
                                            <p:cTn id="104" dur="1" fill="hold">
                                              <p:stCondLst>
                                                <p:cond delay="0"/>
                                              </p:stCondLst>
                                            </p:cTn>
                                            <p:tgtEl>
                                              <p:spTgt spid="58"/>
                                            </p:tgtEl>
                                            <p:attrNameLst>
                                              <p:attrName>style.visibility</p:attrName>
                                            </p:attrNameLst>
                                          </p:cBhvr>
                                          <p:to>
                                            <p:strVal val="visible"/>
                                          </p:to>
                                        </p:set>
                                        <p:anim calcmode="lin" valueType="num">
                                          <p:cBhvr>
                                            <p:cTn id="105" dur="500" fill="hold"/>
                                            <p:tgtEl>
                                              <p:spTgt spid="58"/>
                                            </p:tgtEl>
                                            <p:attrNameLst>
                                              <p:attrName>ppt_w</p:attrName>
                                            </p:attrNameLst>
                                          </p:cBhvr>
                                          <p:tavLst>
                                            <p:tav tm="0">
                                              <p:val>
                                                <p:fltVal val="0"/>
                                              </p:val>
                                            </p:tav>
                                            <p:tav tm="100000">
                                              <p:val>
                                                <p:strVal val="#ppt_w"/>
                                              </p:val>
                                            </p:tav>
                                          </p:tavLst>
                                        </p:anim>
                                        <p:anim calcmode="lin" valueType="num">
                                          <p:cBhvr>
                                            <p:cTn id="106" dur="500" fill="hold"/>
                                            <p:tgtEl>
                                              <p:spTgt spid="58"/>
                                            </p:tgtEl>
                                            <p:attrNameLst>
                                              <p:attrName>ppt_h</p:attrName>
                                            </p:attrNameLst>
                                          </p:cBhvr>
                                          <p:tavLst>
                                            <p:tav tm="0">
                                              <p:val>
                                                <p:fltVal val="0"/>
                                              </p:val>
                                            </p:tav>
                                            <p:tav tm="100000">
                                              <p:val>
                                                <p:strVal val="#ppt_h"/>
                                              </p:val>
                                            </p:tav>
                                          </p:tavLst>
                                        </p:anim>
                                        <p:animEffect transition="in" filter="fade">
                                          <p:cBhvr>
                                            <p:cTn id="107" dur="500"/>
                                            <p:tgtEl>
                                              <p:spTgt spid="58"/>
                                            </p:tgtEl>
                                          </p:cBhvr>
                                        </p:animEffect>
                                      </p:childTnLst>
                                    </p:cTn>
                                  </p:par>
                                </p:childTnLst>
                              </p:cTn>
                            </p:par>
                            <p:par>
                              <p:cTn id="108" fill="hold">
                                <p:stCondLst>
                                  <p:cond delay="2500"/>
                                </p:stCondLst>
                                <p:childTnLst>
                                  <p:par>
                                    <p:cTn id="109" presetID="42" presetClass="path" presetSubtype="0" accel="50000" decel="50000" fill="hold" nodeType="afterEffect">
                                      <p:stCondLst>
                                        <p:cond delay="0"/>
                                      </p:stCondLst>
                                      <p:childTnLst>
                                        <p:animMotion origin="layout" path="M 4.44444E-6 -2.71605E-6 L 0.19843 0.39692 " pathEditMode="relative" rAng="0" ptsTypes="AA">
                                          <p:cBhvr>
                                            <p:cTn id="110" dur="2000" fill="hold"/>
                                            <p:tgtEl>
                                              <p:spTgt spid="58"/>
                                            </p:tgtEl>
                                            <p:attrNameLst>
                                              <p:attrName>ppt_x</p:attrName>
                                              <p:attrName>ppt_y</p:attrName>
                                            </p:attrNameLst>
                                          </p:cBhvr>
                                          <p:rCtr x="9913" y="19846"/>
                                        </p:animMotion>
                                      </p:childTnLst>
                                    </p:cTn>
                                  </p:par>
                                </p:childTnLst>
                              </p:cTn>
                            </p:par>
                          </p:childTnLst>
                        </p:cTn>
                      </p:par>
                    </p:childTnLst>
                  </p:cTn>
                  <p:nextCondLst>
                    <p:cond evt="onClick" delay="0">
                      <p:tgtEl>
                        <p:spTgt spid="68"/>
                      </p:tgtEl>
                    </p:cond>
                  </p:nextCondLst>
                </p:seq>
              </p:childTnLst>
            </p:cTn>
          </p:par>
        </p:tn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79"/>
        <p:cNvGrpSpPr/>
        <p:nvPr/>
      </p:nvGrpSpPr>
      <p:grpSpPr>
        <a:xfrm>
          <a:off x="0" y="0"/>
          <a:ext cx="0" cy="0"/>
          <a:chOff x="0" y="0"/>
          <a:chExt cx="0" cy="0"/>
        </a:xfrm>
      </p:grpSpPr>
      <p:grpSp>
        <p:nvGrpSpPr>
          <p:cNvPr id="44" name="Google Shape;274;p5">
            <a:extLst>
              <a:ext uri="{FF2B5EF4-FFF2-40B4-BE49-F238E27FC236}">
                <a16:creationId xmlns:a16="http://schemas.microsoft.com/office/drawing/2014/main" xmlns="" id="{158A4ABD-1F47-4ACE-BB80-77AB0121C760}"/>
              </a:ext>
            </a:extLst>
          </p:cNvPr>
          <p:cNvGrpSpPr/>
          <p:nvPr/>
        </p:nvGrpSpPr>
        <p:grpSpPr>
          <a:xfrm rot="760662">
            <a:off x="8665153" y="4343590"/>
            <a:ext cx="510651" cy="738277"/>
            <a:chOff x="8499282" y="3580082"/>
            <a:chExt cx="510652" cy="738280"/>
          </a:xfrm>
        </p:grpSpPr>
        <p:sp>
          <p:nvSpPr>
            <p:cNvPr id="45" name="Google Shape;275;p5">
              <a:extLst>
                <a:ext uri="{FF2B5EF4-FFF2-40B4-BE49-F238E27FC236}">
                  <a16:creationId xmlns:a16="http://schemas.microsoft.com/office/drawing/2014/main" xmlns="" id="{5AE49C90-5527-49C3-97ED-01A6737EE2D5}"/>
                </a:ext>
              </a:extLst>
            </p:cNvPr>
            <p:cNvSpPr/>
            <p:nvPr/>
          </p:nvSpPr>
          <p:spPr>
            <a:xfrm>
              <a:off x="8831634" y="3580082"/>
              <a:ext cx="89315" cy="213208"/>
            </a:xfrm>
            <a:custGeom>
              <a:avLst/>
              <a:gdLst/>
              <a:ahLst/>
              <a:cxnLst/>
              <a:rect l="l" t="t" r="r" b="b"/>
              <a:pathLst>
                <a:path w="545" h="1301" extrusionOk="0">
                  <a:moveTo>
                    <a:pt x="327" y="0"/>
                  </a:moveTo>
                  <a:cubicBezTo>
                    <a:pt x="295" y="0"/>
                    <a:pt x="263" y="5"/>
                    <a:pt x="236" y="14"/>
                  </a:cubicBezTo>
                  <a:cubicBezTo>
                    <a:pt x="109" y="68"/>
                    <a:pt x="55" y="177"/>
                    <a:pt x="19" y="285"/>
                  </a:cubicBezTo>
                  <a:cubicBezTo>
                    <a:pt x="1" y="394"/>
                    <a:pt x="1" y="539"/>
                    <a:pt x="19" y="647"/>
                  </a:cubicBezTo>
                  <a:cubicBezTo>
                    <a:pt x="55" y="865"/>
                    <a:pt x="73" y="1082"/>
                    <a:pt x="91" y="1299"/>
                  </a:cubicBezTo>
                  <a:cubicBezTo>
                    <a:pt x="91" y="1300"/>
                    <a:pt x="92" y="1301"/>
                    <a:pt x="93" y="1301"/>
                  </a:cubicBezTo>
                  <a:cubicBezTo>
                    <a:pt x="108" y="1301"/>
                    <a:pt x="236" y="1172"/>
                    <a:pt x="236" y="1155"/>
                  </a:cubicBezTo>
                  <a:cubicBezTo>
                    <a:pt x="272" y="1082"/>
                    <a:pt x="327" y="992"/>
                    <a:pt x="363" y="919"/>
                  </a:cubicBezTo>
                  <a:cubicBezTo>
                    <a:pt x="417" y="792"/>
                    <a:pt x="453" y="611"/>
                    <a:pt x="508" y="448"/>
                  </a:cubicBezTo>
                  <a:cubicBezTo>
                    <a:pt x="526" y="340"/>
                    <a:pt x="544" y="213"/>
                    <a:pt x="508" y="122"/>
                  </a:cubicBezTo>
                  <a:cubicBezTo>
                    <a:pt x="472" y="86"/>
                    <a:pt x="453" y="32"/>
                    <a:pt x="417" y="14"/>
                  </a:cubicBezTo>
                  <a:cubicBezTo>
                    <a:pt x="390" y="5"/>
                    <a:pt x="358" y="0"/>
                    <a:pt x="3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76;p5">
              <a:extLst>
                <a:ext uri="{FF2B5EF4-FFF2-40B4-BE49-F238E27FC236}">
                  <a16:creationId xmlns:a16="http://schemas.microsoft.com/office/drawing/2014/main" xmlns="" id="{7C97BDCF-F54E-4310-AEE1-094FADB04371}"/>
                </a:ext>
              </a:extLst>
            </p:cNvPr>
            <p:cNvSpPr/>
            <p:nvPr/>
          </p:nvSpPr>
          <p:spPr>
            <a:xfrm>
              <a:off x="8784108" y="3838194"/>
              <a:ext cx="225827" cy="119469"/>
            </a:xfrm>
            <a:custGeom>
              <a:avLst/>
              <a:gdLst/>
              <a:ahLst/>
              <a:cxnLst/>
              <a:rect l="l" t="t" r="r" b="b"/>
              <a:pathLst>
                <a:path w="1378" h="729" extrusionOk="0">
                  <a:moveTo>
                    <a:pt x="1212" y="1"/>
                  </a:moveTo>
                  <a:cubicBezTo>
                    <a:pt x="1165" y="1"/>
                    <a:pt x="1115" y="14"/>
                    <a:pt x="1069" y="32"/>
                  </a:cubicBezTo>
                  <a:cubicBezTo>
                    <a:pt x="852" y="87"/>
                    <a:pt x="653" y="177"/>
                    <a:pt x="454" y="340"/>
                  </a:cubicBezTo>
                  <a:cubicBezTo>
                    <a:pt x="399" y="376"/>
                    <a:pt x="1" y="666"/>
                    <a:pt x="92" y="720"/>
                  </a:cubicBezTo>
                  <a:cubicBezTo>
                    <a:pt x="98" y="726"/>
                    <a:pt x="108" y="728"/>
                    <a:pt x="120" y="728"/>
                  </a:cubicBezTo>
                  <a:cubicBezTo>
                    <a:pt x="144" y="728"/>
                    <a:pt x="176" y="720"/>
                    <a:pt x="200" y="720"/>
                  </a:cubicBezTo>
                  <a:cubicBezTo>
                    <a:pt x="399" y="684"/>
                    <a:pt x="580" y="612"/>
                    <a:pt x="798" y="557"/>
                  </a:cubicBezTo>
                  <a:cubicBezTo>
                    <a:pt x="925" y="521"/>
                    <a:pt x="1069" y="503"/>
                    <a:pt x="1178" y="431"/>
                  </a:cubicBezTo>
                  <a:cubicBezTo>
                    <a:pt x="1251" y="376"/>
                    <a:pt x="1305" y="340"/>
                    <a:pt x="1359" y="268"/>
                  </a:cubicBezTo>
                  <a:cubicBezTo>
                    <a:pt x="1377" y="195"/>
                    <a:pt x="1377" y="87"/>
                    <a:pt x="1341" y="50"/>
                  </a:cubicBezTo>
                  <a:cubicBezTo>
                    <a:pt x="1305" y="14"/>
                    <a:pt x="1260" y="1"/>
                    <a:pt x="12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77;p5">
              <a:extLst>
                <a:ext uri="{FF2B5EF4-FFF2-40B4-BE49-F238E27FC236}">
                  <a16:creationId xmlns:a16="http://schemas.microsoft.com/office/drawing/2014/main" xmlns="" id="{B809CC51-F87B-4C4D-93EA-162470502D82}"/>
                </a:ext>
              </a:extLst>
            </p:cNvPr>
            <p:cNvSpPr/>
            <p:nvPr/>
          </p:nvSpPr>
          <p:spPr>
            <a:xfrm>
              <a:off x="8707084" y="4065988"/>
              <a:ext cx="225663" cy="81448"/>
            </a:xfrm>
            <a:custGeom>
              <a:avLst/>
              <a:gdLst/>
              <a:ahLst/>
              <a:cxnLst/>
              <a:rect l="l" t="t" r="r" b="b"/>
              <a:pathLst>
                <a:path w="1377" h="497" extrusionOk="0">
                  <a:moveTo>
                    <a:pt x="942" y="0"/>
                  </a:moveTo>
                  <a:cubicBezTo>
                    <a:pt x="688" y="0"/>
                    <a:pt x="453" y="55"/>
                    <a:pt x="236" y="127"/>
                  </a:cubicBezTo>
                  <a:cubicBezTo>
                    <a:pt x="181" y="145"/>
                    <a:pt x="0" y="218"/>
                    <a:pt x="18" y="308"/>
                  </a:cubicBezTo>
                  <a:cubicBezTo>
                    <a:pt x="18" y="399"/>
                    <a:pt x="217" y="417"/>
                    <a:pt x="290" y="417"/>
                  </a:cubicBezTo>
                  <a:cubicBezTo>
                    <a:pt x="399" y="453"/>
                    <a:pt x="507" y="453"/>
                    <a:pt x="634" y="471"/>
                  </a:cubicBezTo>
                  <a:cubicBezTo>
                    <a:pt x="711" y="484"/>
                    <a:pt x="797" y="497"/>
                    <a:pt x="885" y="497"/>
                  </a:cubicBezTo>
                  <a:cubicBezTo>
                    <a:pt x="922" y="497"/>
                    <a:pt x="959" y="495"/>
                    <a:pt x="996" y="489"/>
                  </a:cubicBezTo>
                  <a:cubicBezTo>
                    <a:pt x="1105" y="489"/>
                    <a:pt x="1232" y="417"/>
                    <a:pt x="1304" y="326"/>
                  </a:cubicBezTo>
                  <a:cubicBezTo>
                    <a:pt x="1322" y="308"/>
                    <a:pt x="1358" y="254"/>
                    <a:pt x="1358" y="236"/>
                  </a:cubicBezTo>
                  <a:cubicBezTo>
                    <a:pt x="1376" y="200"/>
                    <a:pt x="1358" y="145"/>
                    <a:pt x="1322" y="127"/>
                  </a:cubicBezTo>
                  <a:cubicBezTo>
                    <a:pt x="1232" y="19"/>
                    <a:pt x="1087" y="0"/>
                    <a:pt x="9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78;p5">
              <a:extLst>
                <a:ext uri="{FF2B5EF4-FFF2-40B4-BE49-F238E27FC236}">
                  <a16:creationId xmlns:a16="http://schemas.microsoft.com/office/drawing/2014/main" xmlns="" id="{F6443ABB-4143-4D38-846A-95DE6C6E3DC8}"/>
                </a:ext>
              </a:extLst>
            </p:cNvPr>
            <p:cNvSpPr/>
            <p:nvPr/>
          </p:nvSpPr>
          <p:spPr>
            <a:xfrm>
              <a:off x="8677422" y="3790997"/>
              <a:ext cx="105047" cy="167485"/>
            </a:xfrm>
            <a:custGeom>
              <a:avLst/>
              <a:gdLst/>
              <a:ahLst/>
              <a:cxnLst/>
              <a:rect l="l" t="t" r="r" b="b"/>
              <a:pathLst>
                <a:path w="641" h="1022" extrusionOk="0">
                  <a:moveTo>
                    <a:pt x="169" y="0"/>
                  </a:moveTo>
                  <a:cubicBezTo>
                    <a:pt x="130" y="0"/>
                    <a:pt x="86" y="9"/>
                    <a:pt x="54" y="31"/>
                  </a:cubicBezTo>
                  <a:cubicBezTo>
                    <a:pt x="36" y="67"/>
                    <a:pt x="18" y="103"/>
                    <a:pt x="18" y="157"/>
                  </a:cubicBezTo>
                  <a:cubicBezTo>
                    <a:pt x="0" y="284"/>
                    <a:pt x="54" y="429"/>
                    <a:pt x="145" y="538"/>
                  </a:cubicBezTo>
                  <a:lnTo>
                    <a:pt x="417" y="882"/>
                  </a:lnTo>
                  <a:cubicBezTo>
                    <a:pt x="452" y="929"/>
                    <a:pt x="540" y="1021"/>
                    <a:pt x="593" y="1021"/>
                  </a:cubicBezTo>
                  <a:cubicBezTo>
                    <a:pt x="622" y="1021"/>
                    <a:pt x="640" y="994"/>
                    <a:pt x="634" y="918"/>
                  </a:cubicBezTo>
                  <a:cubicBezTo>
                    <a:pt x="580" y="646"/>
                    <a:pt x="543" y="375"/>
                    <a:pt x="380" y="157"/>
                  </a:cubicBezTo>
                  <a:cubicBezTo>
                    <a:pt x="362" y="85"/>
                    <a:pt x="308" y="31"/>
                    <a:pt x="235" y="12"/>
                  </a:cubicBezTo>
                  <a:cubicBezTo>
                    <a:pt x="220" y="5"/>
                    <a:pt x="196" y="0"/>
                    <a:pt x="1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79;p5">
              <a:extLst>
                <a:ext uri="{FF2B5EF4-FFF2-40B4-BE49-F238E27FC236}">
                  <a16:creationId xmlns:a16="http://schemas.microsoft.com/office/drawing/2014/main" xmlns="" id="{889E50B3-EC3B-4425-BD1F-4BDB67208F34}"/>
                </a:ext>
              </a:extLst>
            </p:cNvPr>
            <p:cNvSpPr/>
            <p:nvPr/>
          </p:nvSpPr>
          <p:spPr>
            <a:xfrm>
              <a:off x="8591220" y="3951764"/>
              <a:ext cx="116027" cy="163552"/>
            </a:xfrm>
            <a:custGeom>
              <a:avLst/>
              <a:gdLst/>
              <a:ahLst/>
              <a:cxnLst/>
              <a:rect l="l" t="t" r="r" b="b"/>
              <a:pathLst>
                <a:path w="708" h="998" extrusionOk="0">
                  <a:moveTo>
                    <a:pt x="166" y="0"/>
                  </a:moveTo>
                  <a:cubicBezTo>
                    <a:pt x="132" y="0"/>
                    <a:pt x="100" y="9"/>
                    <a:pt x="73" y="27"/>
                  </a:cubicBezTo>
                  <a:cubicBezTo>
                    <a:pt x="19" y="46"/>
                    <a:pt x="1" y="154"/>
                    <a:pt x="1" y="209"/>
                  </a:cubicBezTo>
                  <a:cubicBezTo>
                    <a:pt x="1" y="281"/>
                    <a:pt x="19" y="353"/>
                    <a:pt x="73" y="426"/>
                  </a:cubicBezTo>
                  <a:cubicBezTo>
                    <a:pt x="107" y="526"/>
                    <a:pt x="418" y="997"/>
                    <a:pt x="594" y="997"/>
                  </a:cubicBezTo>
                  <a:cubicBezTo>
                    <a:pt x="609" y="997"/>
                    <a:pt x="622" y="994"/>
                    <a:pt x="635" y="987"/>
                  </a:cubicBezTo>
                  <a:cubicBezTo>
                    <a:pt x="707" y="933"/>
                    <a:pt x="635" y="625"/>
                    <a:pt x="617" y="553"/>
                  </a:cubicBezTo>
                  <a:cubicBezTo>
                    <a:pt x="562" y="408"/>
                    <a:pt x="526" y="281"/>
                    <a:pt x="435" y="172"/>
                  </a:cubicBezTo>
                  <a:cubicBezTo>
                    <a:pt x="381" y="118"/>
                    <a:pt x="345" y="46"/>
                    <a:pt x="273" y="27"/>
                  </a:cubicBezTo>
                  <a:cubicBezTo>
                    <a:pt x="236" y="9"/>
                    <a:pt x="200" y="0"/>
                    <a:pt x="1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80;p5">
              <a:extLst>
                <a:ext uri="{FF2B5EF4-FFF2-40B4-BE49-F238E27FC236}">
                  <a16:creationId xmlns:a16="http://schemas.microsoft.com/office/drawing/2014/main" xmlns="" id="{62A7958E-CE79-4FB6-AC6A-56595D4F68F4}"/>
                </a:ext>
              </a:extLst>
            </p:cNvPr>
            <p:cNvSpPr/>
            <p:nvPr/>
          </p:nvSpPr>
          <p:spPr>
            <a:xfrm>
              <a:off x="8499282" y="4078443"/>
              <a:ext cx="95050" cy="168469"/>
            </a:xfrm>
            <a:custGeom>
              <a:avLst/>
              <a:gdLst/>
              <a:ahLst/>
              <a:cxnLst/>
              <a:rect l="l" t="t" r="r" b="b"/>
              <a:pathLst>
                <a:path w="580" h="1028" extrusionOk="0">
                  <a:moveTo>
                    <a:pt x="237" y="0"/>
                  </a:moveTo>
                  <a:cubicBezTo>
                    <a:pt x="217" y="0"/>
                    <a:pt x="197" y="4"/>
                    <a:pt x="182" y="15"/>
                  </a:cubicBezTo>
                  <a:cubicBezTo>
                    <a:pt x="55" y="51"/>
                    <a:pt x="0" y="196"/>
                    <a:pt x="19" y="305"/>
                  </a:cubicBezTo>
                  <a:cubicBezTo>
                    <a:pt x="37" y="413"/>
                    <a:pt x="109" y="522"/>
                    <a:pt x="182" y="613"/>
                  </a:cubicBezTo>
                  <a:cubicBezTo>
                    <a:pt x="272" y="739"/>
                    <a:pt x="326" y="884"/>
                    <a:pt x="453" y="975"/>
                  </a:cubicBezTo>
                  <a:cubicBezTo>
                    <a:pt x="485" y="1012"/>
                    <a:pt x="509" y="1027"/>
                    <a:pt x="527" y="1027"/>
                  </a:cubicBezTo>
                  <a:cubicBezTo>
                    <a:pt x="571" y="1027"/>
                    <a:pt x="580" y="938"/>
                    <a:pt x="580" y="848"/>
                  </a:cubicBezTo>
                  <a:cubicBezTo>
                    <a:pt x="580" y="649"/>
                    <a:pt x="580" y="432"/>
                    <a:pt x="508" y="250"/>
                  </a:cubicBezTo>
                  <a:cubicBezTo>
                    <a:pt x="489" y="160"/>
                    <a:pt x="471" y="106"/>
                    <a:pt x="399" y="51"/>
                  </a:cubicBezTo>
                  <a:cubicBezTo>
                    <a:pt x="348" y="26"/>
                    <a:pt x="287" y="0"/>
                    <a:pt x="2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81;p5">
              <a:extLst>
                <a:ext uri="{FF2B5EF4-FFF2-40B4-BE49-F238E27FC236}">
                  <a16:creationId xmlns:a16="http://schemas.microsoft.com/office/drawing/2014/main" xmlns="" id="{E77D5A80-E284-48D1-853F-28824C9FCC8B}"/>
                </a:ext>
              </a:extLst>
            </p:cNvPr>
            <p:cNvSpPr/>
            <p:nvPr/>
          </p:nvSpPr>
          <p:spPr>
            <a:xfrm>
              <a:off x="8579420" y="4232000"/>
              <a:ext cx="193051" cy="82759"/>
            </a:xfrm>
            <a:custGeom>
              <a:avLst/>
              <a:gdLst/>
              <a:ahLst/>
              <a:cxnLst/>
              <a:rect l="l" t="t" r="r" b="b"/>
              <a:pathLst>
                <a:path w="1178" h="505" extrusionOk="0">
                  <a:moveTo>
                    <a:pt x="561" y="0"/>
                  </a:moveTo>
                  <a:cubicBezTo>
                    <a:pt x="411" y="0"/>
                    <a:pt x="241" y="9"/>
                    <a:pt x="163" y="74"/>
                  </a:cubicBezTo>
                  <a:cubicBezTo>
                    <a:pt x="0" y="183"/>
                    <a:pt x="363" y="309"/>
                    <a:pt x="453" y="364"/>
                  </a:cubicBezTo>
                  <a:cubicBezTo>
                    <a:pt x="562" y="400"/>
                    <a:pt x="689" y="472"/>
                    <a:pt x="797" y="491"/>
                  </a:cubicBezTo>
                  <a:cubicBezTo>
                    <a:pt x="825" y="500"/>
                    <a:pt x="856" y="504"/>
                    <a:pt x="887" y="504"/>
                  </a:cubicBezTo>
                  <a:cubicBezTo>
                    <a:pt x="977" y="504"/>
                    <a:pt x="1074" y="467"/>
                    <a:pt x="1141" y="400"/>
                  </a:cubicBezTo>
                  <a:cubicBezTo>
                    <a:pt x="1159" y="382"/>
                    <a:pt x="1178" y="309"/>
                    <a:pt x="1178" y="273"/>
                  </a:cubicBezTo>
                  <a:cubicBezTo>
                    <a:pt x="1178" y="219"/>
                    <a:pt x="1178" y="201"/>
                    <a:pt x="1159" y="183"/>
                  </a:cubicBezTo>
                  <a:cubicBezTo>
                    <a:pt x="1069" y="38"/>
                    <a:pt x="888" y="2"/>
                    <a:pt x="725" y="2"/>
                  </a:cubicBezTo>
                  <a:cubicBezTo>
                    <a:pt x="678" y="2"/>
                    <a:pt x="621" y="0"/>
                    <a:pt x="5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82;p5">
              <a:extLst>
                <a:ext uri="{FF2B5EF4-FFF2-40B4-BE49-F238E27FC236}">
                  <a16:creationId xmlns:a16="http://schemas.microsoft.com/office/drawing/2014/main" xmlns="" id="{5E1C3D72-58CB-4183-B78C-5346FDF6B9C5}"/>
                </a:ext>
              </a:extLst>
            </p:cNvPr>
            <p:cNvSpPr/>
            <p:nvPr/>
          </p:nvSpPr>
          <p:spPr>
            <a:xfrm>
              <a:off x="8505182" y="3778050"/>
              <a:ext cx="341526" cy="540312"/>
            </a:xfrm>
            <a:custGeom>
              <a:avLst/>
              <a:gdLst/>
              <a:ahLst/>
              <a:cxnLst/>
              <a:rect l="l" t="t" r="r" b="b"/>
              <a:pathLst>
                <a:path w="2084" h="3297" fill="none" extrusionOk="0">
                  <a:moveTo>
                    <a:pt x="1" y="3297"/>
                  </a:moveTo>
                  <a:cubicBezTo>
                    <a:pt x="1069" y="2500"/>
                    <a:pt x="1812" y="1305"/>
                    <a:pt x="2083" y="1"/>
                  </a:cubicBezTo>
                </a:path>
              </a:pathLst>
            </a:custGeom>
            <a:noFill/>
            <a:ln w="27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 name="Google Shape;283;p5">
            <a:extLst>
              <a:ext uri="{FF2B5EF4-FFF2-40B4-BE49-F238E27FC236}">
                <a16:creationId xmlns:a16="http://schemas.microsoft.com/office/drawing/2014/main" xmlns="" id="{CC432246-469D-4B12-9C2D-A4CE1A151391}"/>
              </a:ext>
            </a:extLst>
          </p:cNvPr>
          <p:cNvGrpSpPr/>
          <p:nvPr/>
        </p:nvGrpSpPr>
        <p:grpSpPr>
          <a:xfrm>
            <a:off x="8493110" y="4201175"/>
            <a:ext cx="547356" cy="706096"/>
            <a:chOff x="8495548" y="1440711"/>
            <a:chExt cx="547356" cy="706096"/>
          </a:xfrm>
        </p:grpSpPr>
        <p:sp>
          <p:nvSpPr>
            <p:cNvPr id="54" name="Google Shape;284;p5">
              <a:extLst>
                <a:ext uri="{FF2B5EF4-FFF2-40B4-BE49-F238E27FC236}">
                  <a16:creationId xmlns:a16="http://schemas.microsoft.com/office/drawing/2014/main" xmlns="" id="{2D7887FF-1988-4D38-9015-65D5272311A7}"/>
                </a:ext>
              </a:extLst>
            </p:cNvPr>
            <p:cNvSpPr/>
            <p:nvPr/>
          </p:nvSpPr>
          <p:spPr>
            <a:xfrm rot="2851161">
              <a:off x="8622832" y="1874937"/>
              <a:ext cx="216813" cy="102097"/>
            </a:xfrm>
            <a:custGeom>
              <a:avLst/>
              <a:gdLst/>
              <a:ahLst/>
              <a:cxnLst/>
              <a:rect l="l" t="t" r="r" b="b"/>
              <a:pathLst>
                <a:path w="1323" h="623" extrusionOk="0">
                  <a:moveTo>
                    <a:pt x="1009" y="1"/>
                  </a:moveTo>
                  <a:cubicBezTo>
                    <a:pt x="848" y="1"/>
                    <a:pt x="653" y="19"/>
                    <a:pt x="598" y="30"/>
                  </a:cubicBezTo>
                  <a:cubicBezTo>
                    <a:pt x="399" y="66"/>
                    <a:pt x="199" y="156"/>
                    <a:pt x="73" y="301"/>
                  </a:cubicBezTo>
                  <a:cubicBezTo>
                    <a:pt x="36" y="356"/>
                    <a:pt x="0" y="428"/>
                    <a:pt x="0" y="482"/>
                  </a:cubicBezTo>
                  <a:cubicBezTo>
                    <a:pt x="36" y="555"/>
                    <a:pt x="91" y="573"/>
                    <a:pt x="163" y="609"/>
                  </a:cubicBezTo>
                  <a:cubicBezTo>
                    <a:pt x="217" y="618"/>
                    <a:pt x="267" y="623"/>
                    <a:pt x="319" y="623"/>
                  </a:cubicBezTo>
                  <a:cubicBezTo>
                    <a:pt x="371" y="623"/>
                    <a:pt x="426" y="618"/>
                    <a:pt x="489" y="609"/>
                  </a:cubicBezTo>
                  <a:cubicBezTo>
                    <a:pt x="634" y="573"/>
                    <a:pt x="797" y="482"/>
                    <a:pt x="942" y="392"/>
                  </a:cubicBezTo>
                  <a:cubicBezTo>
                    <a:pt x="996" y="356"/>
                    <a:pt x="1322" y="156"/>
                    <a:pt x="1232" y="30"/>
                  </a:cubicBezTo>
                  <a:cubicBezTo>
                    <a:pt x="1203" y="8"/>
                    <a:pt x="1113" y="1"/>
                    <a:pt x="10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85;p5">
              <a:extLst>
                <a:ext uri="{FF2B5EF4-FFF2-40B4-BE49-F238E27FC236}">
                  <a16:creationId xmlns:a16="http://schemas.microsoft.com/office/drawing/2014/main" xmlns="" id="{503DDDC5-FB09-4BEF-909B-F10924A8FD1C}"/>
                </a:ext>
              </a:extLst>
            </p:cNvPr>
            <p:cNvSpPr/>
            <p:nvPr/>
          </p:nvSpPr>
          <p:spPr>
            <a:xfrm rot="2851161">
              <a:off x="8873416" y="1833227"/>
              <a:ext cx="89151" cy="177482"/>
            </a:xfrm>
            <a:custGeom>
              <a:avLst/>
              <a:gdLst/>
              <a:ahLst/>
              <a:cxnLst/>
              <a:rect l="l" t="t" r="r" b="b"/>
              <a:pathLst>
                <a:path w="544" h="1083" extrusionOk="0">
                  <a:moveTo>
                    <a:pt x="343" y="0"/>
                  </a:moveTo>
                  <a:cubicBezTo>
                    <a:pt x="258" y="0"/>
                    <a:pt x="160" y="56"/>
                    <a:pt x="109" y="121"/>
                  </a:cubicBezTo>
                  <a:cubicBezTo>
                    <a:pt x="54" y="211"/>
                    <a:pt x="18" y="356"/>
                    <a:pt x="18" y="465"/>
                  </a:cubicBezTo>
                  <a:cubicBezTo>
                    <a:pt x="18" y="573"/>
                    <a:pt x="0" y="1062"/>
                    <a:pt x="145" y="1080"/>
                  </a:cubicBezTo>
                  <a:cubicBezTo>
                    <a:pt x="151" y="1082"/>
                    <a:pt x="158" y="1083"/>
                    <a:pt x="165" y="1083"/>
                  </a:cubicBezTo>
                  <a:cubicBezTo>
                    <a:pt x="304" y="1083"/>
                    <a:pt x="455" y="732"/>
                    <a:pt x="507" y="646"/>
                  </a:cubicBezTo>
                  <a:cubicBezTo>
                    <a:pt x="525" y="555"/>
                    <a:pt x="543" y="465"/>
                    <a:pt x="543" y="356"/>
                  </a:cubicBezTo>
                  <a:cubicBezTo>
                    <a:pt x="543" y="247"/>
                    <a:pt x="525" y="102"/>
                    <a:pt x="435" y="30"/>
                  </a:cubicBezTo>
                  <a:cubicBezTo>
                    <a:pt x="409" y="9"/>
                    <a:pt x="377" y="0"/>
                    <a:pt x="3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86;p5">
              <a:extLst>
                <a:ext uri="{FF2B5EF4-FFF2-40B4-BE49-F238E27FC236}">
                  <a16:creationId xmlns:a16="http://schemas.microsoft.com/office/drawing/2014/main" xmlns="" id="{B086939D-C77B-4EDE-91DA-BB1AFCD8B41E}"/>
                </a:ext>
              </a:extLst>
            </p:cNvPr>
            <p:cNvSpPr/>
            <p:nvPr/>
          </p:nvSpPr>
          <p:spPr>
            <a:xfrm rot="2851161">
              <a:off x="8671546" y="1799587"/>
              <a:ext cx="219763" cy="317764"/>
            </a:xfrm>
            <a:custGeom>
              <a:avLst/>
              <a:gdLst/>
              <a:ahLst/>
              <a:cxnLst/>
              <a:rect l="l" t="t" r="r" b="b"/>
              <a:pathLst>
                <a:path w="1341" h="1939" fill="none" extrusionOk="0">
                  <a:moveTo>
                    <a:pt x="1340" y="1939"/>
                  </a:moveTo>
                  <a:cubicBezTo>
                    <a:pt x="1232" y="1124"/>
                    <a:pt x="706" y="381"/>
                    <a:pt x="0"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87;p5">
              <a:extLst>
                <a:ext uri="{FF2B5EF4-FFF2-40B4-BE49-F238E27FC236}">
                  <a16:creationId xmlns:a16="http://schemas.microsoft.com/office/drawing/2014/main" xmlns="" id="{20146766-ADCA-4473-99A0-BB683BF76AEE}"/>
                </a:ext>
              </a:extLst>
            </p:cNvPr>
            <p:cNvSpPr/>
            <p:nvPr/>
          </p:nvSpPr>
          <p:spPr>
            <a:xfrm rot="2851161">
              <a:off x="8569613" y="1658042"/>
              <a:ext cx="270238" cy="77351"/>
            </a:xfrm>
            <a:custGeom>
              <a:avLst/>
              <a:gdLst/>
              <a:ahLst/>
              <a:cxnLst/>
              <a:rect l="l" t="t" r="r" b="b"/>
              <a:pathLst>
                <a:path w="1649" h="472" fill="none" extrusionOk="0">
                  <a:moveTo>
                    <a:pt x="0" y="327"/>
                  </a:moveTo>
                  <a:cubicBezTo>
                    <a:pt x="181" y="454"/>
                    <a:pt x="381" y="472"/>
                    <a:pt x="598" y="472"/>
                  </a:cubicBezTo>
                  <a:cubicBezTo>
                    <a:pt x="996" y="472"/>
                    <a:pt x="1431" y="327"/>
                    <a:pt x="1648"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88;p5">
              <a:extLst>
                <a:ext uri="{FF2B5EF4-FFF2-40B4-BE49-F238E27FC236}">
                  <a16:creationId xmlns:a16="http://schemas.microsoft.com/office/drawing/2014/main" xmlns="" id="{AD62EDD7-CEDE-411E-93DC-D914261F90AB}"/>
                </a:ext>
              </a:extLst>
            </p:cNvPr>
            <p:cNvSpPr/>
            <p:nvPr/>
          </p:nvSpPr>
          <p:spPr>
            <a:xfrm rot="2851161">
              <a:off x="8670708" y="1661084"/>
              <a:ext cx="199114" cy="47689"/>
            </a:xfrm>
            <a:custGeom>
              <a:avLst/>
              <a:gdLst/>
              <a:ahLst/>
              <a:cxnLst/>
              <a:rect l="l" t="t" r="r" b="b"/>
              <a:pathLst>
                <a:path w="1215" h="291" fill="none" extrusionOk="0">
                  <a:moveTo>
                    <a:pt x="1" y="0"/>
                  </a:moveTo>
                  <a:cubicBezTo>
                    <a:pt x="363" y="200"/>
                    <a:pt x="798" y="290"/>
                    <a:pt x="1214" y="254"/>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89;p5">
              <a:extLst>
                <a:ext uri="{FF2B5EF4-FFF2-40B4-BE49-F238E27FC236}">
                  <a16:creationId xmlns:a16="http://schemas.microsoft.com/office/drawing/2014/main" xmlns="" id="{5D9E802A-849D-451C-AEF6-3B1059F02BB1}"/>
                </a:ext>
              </a:extLst>
            </p:cNvPr>
            <p:cNvSpPr/>
            <p:nvPr/>
          </p:nvSpPr>
          <p:spPr>
            <a:xfrm rot="2851161">
              <a:off x="8881873" y="1602579"/>
              <a:ext cx="41789" cy="207800"/>
            </a:xfrm>
            <a:custGeom>
              <a:avLst/>
              <a:gdLst/>
              <a:ahLst/>
              <a:cxnLst/>
              <a:rect l="l" t="t" r="r" b="b"/>
              <a:pathLst>
                <a:path w="255" h="1268" fill="none" extrusionOk="0">
                  <a:moveTo>
                    <a:pt x="55" y="1268"/>
                  </a:moveTo>
                  <a:cubicBezTo>
                    <a:pt x="91" y="1214"/>
                    <a:pt x="127" y="1177"/>
                    <a:pt x="146" y="1105"/>
                  </a:cubicBezTo>
                  <a:cubicBezTo>
                    <a:pt x="254" y="743"/>
                    <a:pt x="218" y="308"/>
                    <a:pt x="1" y="0"/>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90;p5">
              <a:extLst>
                <a:ext uri="{FF2B5EF4-FFF2-40B4-BE49-F238E27FC236}">
                  <a16:creationId xmlns:a16="http://schemas.microsoft.com/office/drawing/2014/main" xmlns="" id="{C38F7E63-8092-445A-A3CE-EF18D7198A4D}"/>
                </a:ext>
              </a:extLst>
            </p:cNvPr>
            <p:cNvSpPr/>
            <p:nvPr/>
          </p:nvSpPr>
          <p:spPr>
            <a:xfrm rot="2851161">
              <a:off x="8764335" y="1603002"/>
              <a:ext cx="130776" cy="139626"/>
            </a:xfrm>
            <a:custGeom>
              <a:avLst/>
              <a:gdLst/>
              <a:ahLst/>
              <a:cxnLst/>
              <a:rect l="l" t="t" r="r" b="b"/>
              <a:pathLst>
                <a:path w="798" h="852" fill="none" extrusionOk="0">
                  <a:moveTo>
                    <a:pt x="797" y="852"/>
                  </a:moveTo>
                  <a:cubicBezTo>
                    <a:pt x="634" y="490"/>
                    <a:pt x="362" y="182"/>
                    <a:pt x="0"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91;p5">
              <a:extLst>
                <a:ext uri="{FF2B5EF4-FFF2-40B4-BE49-F238E27FC236}">
                  <a16:creationId xmlns:a16="http://schemas.microsoft.com/office/drawing/2014/main" xmlns="" id="{CFABFA36-AA5D-48F3-ADE9-3C0E3DB7A9BA}"/>
                </a:ext>
              </a:extLst>
            </p:cNvPr>
            <p:cNvSpPr/>
            <p:nvPr/>
          </p:nvSpPr>
          <p:spPr>
            <a:xfrm rot="2851161">
              <a:off x="8757392" y="1471752"/>
              <a:ext cx="129629" cy="103244"/>
            </a:xfrm>
            <a:custGeom>
              <a:avLst/>
              <a:gdLst/>
              <a:ahLst/>
              <a:cxnLst/>
              <a:rect l="l" t="t" r="r" b="b"/>
              <a:pathLst>
                <a:path w="791" h="630" extrusionOk="0">
                  <a:moveTo>
                    <a:pt x="465" y="1"/>
                  </a:moveTo>
                  <a:cubicBezTo>
                    <a:pt x="374" y="1"/>
                    <a:pt x="284" y="19"/>
                    <a:pt x="229" y="73"/>
                  </a:cubicBezTo>
                  <a:cubicBezTo>
                    <a:pt x="0" y="270"/>
                    <a:pt x="186" y="629"/>
                    <a:pt x="464" y="629"/>
                  </a:cubicBezTo>
                  <a:cubicBezTo>
                    <a:pt x="494" y="629"/>
                    <a:pt x="524" y="625"/>
                    <a:pt x="555" y="617"/>
                  </a:cubicBezTo>
                  <a:cubicBezTo>
                    <a:pt x="682" y="562"/>
                    <a:pt x="791" y="417"/>
                    <a:pt x="773" y="273"/>
                  </a:cubicBezTo>
                  <a:cubicBezTo>
                    <a:pt x="755" y="110"/>
                    <a:pt x="610" y="1"/>
                    <a:pt x="4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92;p5">
              <a:extLst>
                <a:ext uri="{FF2B5EF4-FFF2-40B4-BE49-F238E27FC236}">
                  <a16:creationId xmlns:a16="http://schemas.microsoft.com/office/drawing/2014/main" xmlns="" id="{8E1339D0-0F95-4CC2-B0D5-36F5ACE01079}"/>
                </a:ext>
              </a:extLst>
            </p:cNvPr>
            <p:cNvSpPr/>
            <p:nvPr/>
          </p:nvSpPr>
          <p:spPr>
            <a:xfrm rot="2851161">
              <a:off x="8904120" y="1517172"/>
              <a:ext cx="121599" cy="100131"/>
            </a:xfrm>
            <a:custGeom>
              <a:avLst/>
              <a:gdLst/>
              <a:ahLst/>
              <a:cxnLst/>
              <a:rect l="l" t="t" r="r" b="b"/>
              <a:pathLst>
                <a:path w="742" h="611" extrusionOk="0">
                  <a:moveTo>
                    <a:pt x="415" y="0"/>
                  </a:moveTo>
                  <a:cubicBezTo>
                    <a:pt x="343" y="0"/>
                    <a:pt x="252" y="18"/>
                    <a:pt x="180" y="73"/>
                  </a:cubicBezTo>
                  <a:cubicBezTo>
                    <a:pt x="1" y="268"/>
                    <a:pt x="174" y="611"/>
                    <a:pt x="422" y="611"/>
                  </a:cubicBezTo>
                  <a:cubicBezTo>
                    <a:pt x="449" y="611"/>
                    <a:pt x="477" y="607"/>
                    <a:pt x="506" y="598"/>
                  </a:cubicBezTo>
                  <a:cubicBezTo>
                    <a:pt x="651" y="543"/>
                    <a:pt x="741" y="417"/>
                    <a:pt x="705" y="272"/>
                  </a:cubicBezTo>
                  <a:cubicBezTo>
                    <a:pt x="687" y="145"/>
                    <a:pt x="560" y="18"/>
                    <a:pt x="4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93;p5">
              <a:extLst>
                <a:ext uri="{FF2B5EF4-FFF2-40B4-BE49-F238E27FC236}">
                  <a16:creationId xmlns:a16="http://schemas.microsoft.com/office/drawing/2014/main" xmlns="" id="{6A08451D-D521-43DA-934B-B8C01AA77EC8}"/>
                </a:ext>
              </a:extLst>
            </p:cNvPr>
            <p:cNvSpPr/>
            <p:nvPr/>
          </p:nvSpPr>
          <p:spPr>
            <a:xfrm rot="2851161">
              <a:off x="8650060" y="1498039"/>
              <a:ext cx="121271" cy="97345"/>
            </a:xfrm>
            <a:custGeom>
              <a:avLst/>
              <a:gdLst/>
              <a:ahLst/>
              <a:cxnLst/>
              <a:rect l="l" t="t" r="r" b="b"/>
              <a:pathLst>
                <a:path w="740" h="594" extrusionOk="0">
                  <a:moveTo>
                    <a:pt x="414" y="1"/>
                  </a:moveTo>
                  <a:cubicBezTo>
                    <a:pt x="359" y="1"/>
                    <a:pt x="269" y="19"/>
                    <a:pt x="196" y="73"/>
                  </a:cubicBezTo>
                  <a:cubicBezTo>
                    <a:pt x="1" y="252"/>
                    <a:pt x="172" y="593"/>
                    <a:pt x="433" y="593"/>
                  </a:cubicBezTo>
                  <a:cubicBezTo>
                    <a:pt x="462" y="593"/>
                    <a:pt x="492" y="589"/>
                    <a:pt x="522" y="580"/>
                  </a:cubicBezTo>
                  <a:cubicBezTo>
                    <a:pt x="649" y="544"/>
                    <a:pt x="740" y="399"/>
                    <a:pt x="721" y="272"/>
                  </a:cubicBezTo>
                  <a:cubicBezTo>
                    <a:pt x="685" y="127"/>
                    <a:pt x="558" y="19"/>
                    <a:pt x="4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94;p5">
              <a:extLst>
                <a:ext uri="{FF2B5EF4-FFF2-40B4-BE49-F238E27FC236}">
                  <a16:creationId xmlns:a16="http://schemas.microsoft.com/office/drawing/2014/main" xmlns="" id="{E45C6836-58B1-42BF-8F5B-CCBDA3E37358}"/>
                </a:ext>
              </a:extLst>
            </p:cNvPr>
            <p:cNvSpPr/>
            <p:nvPr/>
          </p:nvSpPr>
          <p:spPr>
            <a:xfrm rot="2851161">
              <a:off x="8513263" y="1492826"/>
              <a:ext cx="138806" cy="109144"/>
            </a:xfrm>
            <a:custGeom>
              <a:avLst/>
              <a:gdLst/>
              <a:ahLst/>
              <a:cxnLst/>
              <a:rect l="l" t="t" r="r" b="b"/>
              <a:pathLst>
                <a:path w="847" h="666" extrusionOk="0">
                  <a:moveTo>
                    <a:pt x="484" y="1"/>
                  </a:moveTo>
                  <a:cubicBezTo>
                    <a:pt x="394" y="1"/>
                    <a:pt x="303" y="19"/>
                    <a:pt x="231" y="73"/>
                  </a:cubicBezTo>
                  <a:cubicBezTo>
                    <a:pt x="1" y="287"/>
                    <a:pt x="203" y="665"/>
                    <a:pt x="500" y="665"/>
                  </a:cubicBezTo>
                  <a:cubicBezTo>
                    <a:pt x="530" y="665"/>
                    <a:pt x="561" y="661"/>
                    <a:pt x="593" y="653"/>
                  </a:cubicBezTo>
                  <a:cubicBezTo>
                    <a:pt x="756" y="617"/>
                    <a:pt x="847" y="454"/>
                    <a:pt x="829" y="291"/>
                  </a:cubicBezTo>
                  <a:cubicBezTo>
                    <a:pt x="792" y="128"/>
                    <a:pt x="647" y="19"/>
                    <a:pt x="4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 name="Google Shape;295;p5">
            <a:extLst>
              <a:ext uri="{FF2B5EF4-FFF2-40B4-BE49-F238E27FC236}">
                <a16:creationId xmlns:a16="http://schemas.microsoft.com/office/drawing/2014/main" xmlns="" id="{1B34E656-FEBC-440F-A147-E1DA380D526C}"/>
              </a:ext>
            </a:extLst>
          </p:cNvPr>
          <p:cNvGrpSpPr/>
          <p:nvPr/>
        </p:nvGrpSpPr>
        <p:grpSpPr>
          <a:xfrm rot="-1255291" flipH="1">
            <a:off x="-19057" y="233028"/>
            <a:ext cx="884490" cy="658982"/>
            <a:chOff x="8054181" y="220421"/>
            <a:chExt cx="884462" cy="658961"/>
          </a:xfrm>
        </p:grpSpPr>
        <p:sp>
          <p:nvSpPr>
            <p:cNvPr id="66" name="Google Shape;296;p5">
              <a:extLst>
                <a:ext uri="{FF2B5EF4-FFF2-40B4-BE49-F238E27FC236}">
                  <a16:creationId xmlns:a16="http://schemas.microsoft.com/office/drawing/2014/main" xmlns="" id="{C871F199-397D-4002-BF92-7BD6C506229D}"/>
                </a:ext>
              </a:extLst>
            </p:cNvPr>
            <p:cNvSpPr/>
            <p:nvPr/>
          </p:nvSpPr>
          <p:spPr>
            <a:xfrm>
              <a:off x="8054181" y="220421"/>
              <a:ext cx="869711" cy="658961"/>
            </a:xfrm>
            <a:custGeom>
              <a:avLst/>
              <a:gdLst/>
              <a:ahLst/>
              <a:cxnLst/>
              <a:rect l="l" t="t" r="r" b="b"/>
              <a:pathLst>
                <a:path w="5307" h="4021" extrusionOk="0">
                  <a:moveTo>
                    <a:pt x="1428" y="0"/>
                  </a:moveTo>
                  <a:cubicBezTo>
                    <a:pt x="1323" y="0"/>
                    <a:pt x="1218" y="45"/>
                    <a:pt x="1195" y="149"/>
                  </a:cubicBezTo>
                  <a:cubicBezTo>
                    <a:pt x="1123" y="312"/>
                    <a:pt x="1322" y="512"/>
                    <a:pt x="1231" y="675"/>
                  </a:cubicBezTo>
                  <a:cubicBezTo>
                    <a:pt x="1213" y="693"/>
                    <a:pt x="1195" y="711"/>
                    <a:pt x="1141" y="747"/>
                  </a:cubicBezTo>
                  <a:cubicBezTo>
                    <a:pt x="1097" y="766"/>
                    <a:pt x="1050" y="774"/>
                    <a:pt x="1003" y="774"/>
                  </a:cubicBezTo>
                  <a:cubicBezTo>
                    <a:pt x="915" y="774"/>
                    <a:pt x="825" y="746"/>
                    <a:pt x="743" y="711"/>
                  </a:cubicBezTo>
                  <a:cubicBezTo>
                    <a:pt x="598" y="656"/>
                    <a:pt x="471" y="584"/>
                    <a:pt x="326" y="584"/>
                  </a:cubicBezTo>
                  <a:cubicBezTo>
                    <a:pt x="199" y="584"/>
                    <a:pt x="36" y="656"/>
                    <a:pt x="18" y="783"/>
                  </a:cubicBezTo>
                  <a:cubicBezTo>
                    <a:pt x="0" y="892"/>
                    <a:pt x="54" y="982"/>
                    <a:pt x="127" y="1073"/>
                  </a:cubicBezTo>
                  <a:cubicBezTo>
                    <a:pt x="235" y="1218"/>
                    <a:pt x="398" y="1308"/>
                    <a:pt x="561" y="1381"/>
                  </a:cubicBezTo>
                  <a:cubicBezTo>
                    <a:pt x="652" y="1417"/>
                    <a:pt x="779" y="1435"/>
                    <a:pt x="815" y="1562"/>
                  </a:cubicBezTo>
                  <a:cubicBezTo>
                    <a:pt x="851" y="1671"/>
                    <a:pt x="743" y="1779"/>
                    <a:pt x="652" y="1852"/>
                  </a:cubicBezTo>
                  <a:cubicBezTo>
                    <a:pt x="561" y="1924"/>
                    <a:pt x="453" y="2033"/>
                    <a:pt x="471" y="2141"/>
                  </a:cubicBezTo>
                  <a:cubicBezTo>
                    <a:pt x="471" y="2232"/>
                    <a:pt x="561" y="2286"/>
                    <a:pt x="634" y="2304"/>
                  </a:cubicBezTo>
                  <a:cubicBezTo>
                    <a:pt x="652" y="2310"/>
                    <a:pt x="674" y="2312"/>
                    <a:pt x="698" y="2312"/>
                  </a:cubicBezTo>
                  <a:cubicBezTo>
                    <a:pt x="747" y="2312"/>
                    <a:pt x="803" y="2304"/>
                    <a:pt x="851" y="2304"/>
                  </a:cubicBezTo>
                  <a:lnTo>
                    <a:pt x="1539" y="2232"/>
                  </a:lnTo>
                  <a:cubicBezTo>
                    <a:pt x="1666" y="2232"/>
                    <a:pt x="1847" y="2232"/>
                    <a:pt x="1902" y="2377"/>
                  </a:cubicBezTo>
                  <a:cubicBezTo>
                    <a:pt x="1938" y="2504"/>
                    <a:pt x="1829" y="2612"/>
                    <a:pt x="1720" y="2703"/>
                  </a:cubicBezTo>
                  <a:cubicBezTo>
                    <a:pt x="1594" y="2793"/>
                    <a:pt x="1485" y="2920"/>
                    <a:pt x="1539" y="3047"/>
                  </a:cubicBezTo>
                  <a:cubicBezTo>
                    <a:pt x="1557" y="3101"/>
                    <a:pt x="1576" y="3119"/>
                    <a:pt x="1630" y="3137"/>
                  </a:cubicBezTo>
                  <a:cubicBezTo>
                    <a:pt x="1693" y="3183"/>
                    <a:pt x="1770" y="3201"/>
                    <a:pt x="1852" y="3201"/>
                  </a:cubicBezTo>
                  <a:cubicBezTo>
                    <a:pt x="1933" y="3201"/>
                    <a:pt x="2019" y="3183"/>
                    <a:pt x="2101" y="3156"/>
                  </a:cubicBezTo>
                  <a:cubicBezTo>
                    <a:pt x="2391" y="3101"/>
                    <a:pt x="2680" y="3011"/>
                    <a:pt x="2988" y="2974"/>
                  </a:cubicBezTo>
                  <a:cubicBezTo>
                    <a:pt x="3115" y="2974"/>
                    <a:pt x="3278" y="3011"/>
                    <a:pt x="3314" y="3137"/>
                  </a:cubicBezTo>
                  <a:cubicBezTo>
                    <a:pt x="3368" y="3282"/>
                    <a:pt x="3224" y="3391"/>
                    <a:pt x="3097" y="3463"/>
                  </a:cubicBezTo>
                  <a:cubicBezTo>
                    <a:pt x="2952" y="3518"/>
                    <a:pt x="2807" y="3608"/>
                    <a:pt x="2807" y="3753"/>
                  </a:cubicBezTo>
                  <a:cubicBezTo>
                    <a:pt x="2807" y="3862"/>
                    <a:pt x="2898" y="3952"/>
                    <a:pt x="2988" y="4007"/>
                  </a:cubicBezTo>
                  <a:cubicBezTo>
                    <a:pt x="3033" y="4016"/>
                    <a:pt x="3083" y="4020"/>
                    <a:pt x="3135" y="4020"/>
                  </a:cubicBezTo>
                  <a:cubicBezTo>
                    <a:pt x="3187" y="4020"/>
                    <a:pt x="3242" y="4016"/>
                    <a:pt x="3296" y="4007"/>
                  </a:cubicBezTo>
                  <a:cubicBezTo>
                    <a:pt x="3839" y="3880"/>
                    <a:pt x="4383" y="3590"/>
                    <a:pt x="4944" y="3391"/>
                  </a:cubicBezTo>
                  <a:cubicBezTo>
                    <a:pt x="5306" y="3210"/>
                    <a:pt x="5234" y="2413"/>
                    <a:pt x="5197" y="2069"/>
                  </a:cubicBezTo>
                  <a:cubicBezTo>
                    <a:pt x="5179" y="1960"/>
                    <a:pt x="5143" y="1834"/>
                    <a:pt x="5053" y="1743"/>
                  </a:cubicBezTo>
                  <a:cubicBezTo>
                    <a:pt x="4995" y="1685"/>
                    <a:pt x="4915" y="1642"/>
                    <a:pt x="4841" y="1642"/>
                  </a:cubicBezTo>
                  <a:cubicBezTo>
                    <a:pt x="4799" y="1642"/>
                    <a:pt x="4759" y="1656"/>
                    <a:pt x="4727" y="1689"/>
                  </a:cubicBezTo>
                  <a:cubicBezTo>
                    <a:pt x="4654" y="1761"/>
                    <a:pt x="4654" y="1870"/>
                    <a:pt x="4600" y="1960"/>
                  </a:cubicBezTo>
                  <a:cubicBezTo>
                    <a:pt x="4569" y="2039"/>
                    <a:pt x="4497" y="2130"/>
                    <a:pt x="4419" y="2130"/>
                  </a:cubicBezTo>
                  <a:cubicBezTo>
                    <a:pt x="4407" y="2130"/>
                    <a:pt x="4395" y="2128"/>
                    <a:pt x="4383" y="2123"/>
                  </a:cubicBezTo>
                  <a:cubicBezTo>
                    <a:pt x="4328" y="2105"/>
                    <a:pt x="4310" y="2033"/>
                    <a:pt x="4292" y="1960"/>
                  </a:cubicBezTo>
                  <a:cubicBezTo>
                    <a:pt x="4256" y="1761"/>
                    <a:pt x="4256" y="1580"/>
                    <a:pt x="4256" y="1381"/>
                  </a:cubicBezTo>
                  <a:cubicBezTo>
                    <a:pt x="4256" y="1164"/>
                    <a:pt x="4201" y="964"/>
                    <a:pt x="4057" y="838"/>
                  </a:cubicBezTo>
                  <a:cubicBezTo>
                    <a:pt x="4008" y="776"/>
                    <a:pt x="3925" y="732"/>
                    <a:pt x="3849" y="732"/>
                  </a:cubicBezTo>
                  <a:cubicBezTo>
                    <a:pt x="3813" y="732"/>
                    <a:pt x="3778" y="742"/>
                    <a:pt x="3749" y="765"/>
                  </a:cubicBezTo>
                  <a:cubicBezTo>
                    <a:pt x="3604" y="838"/>
                    <a:pt x="3640" y="1019"/>
                    <a:pt x="3640" y="1164"/>
                  </a:cubicBezTo>
                  <a:cubicBezTo>
                    <a:pt x="3640" y="1254"/>
                    <a:pt x="3622" y="1345"/>
                    <a:pt x="3550" y="1417"/>
                  </a:cubicBezTo>
                  <a:cubicBezTo>
                    <a:pt x="3497" y="1456"/>
                    <a:pt x="3436" y="1486"/>
                    <a:pt x="3371" y="1486"/>
                  </a:cubicBezTo>
                  <a:cubicBezTo>
                    <a:pt x="3347" y="1486"/>
                    <a:pt x="3321" y="1481"/>
                    <a:pt x="3296" y="1471"/>
                  </a:cubicBezTo>
                  <a:cubicBezTo>
                    <a:pt x="3187" y="1417"/>
                    <a:pt x="3169" y="1290"/>
                    <a:pt x="3133" y="1145"/>
                  </a:cubicBezTo>
                  <a:cubicBezTo>
                    <a:pt x="3133" y="946"/>
                    <a:pt x="3097" y="765"/>
                    <a:pt x="3042" y="584"/>
                  </a:cubicBezTo>
                  <a:cubicBezTo>
                    <a:pt x="3024" y="421"/>
                    <a:pt x="2952" y="258"/>
                    <a:pt x="2843" y="167"/>
                  </a:cubicBezTo>
                  <a:cubicBezTo>
                    <a:pt x="2795" y="128"/>
                    <a:pt x="2723" y="105"/>
                    <a:pt x="2652" y="105"/>
                  </a:cubicBezTo>
                  <a:cubicBezTo>
                    <a:pt x="2562" y="105"/>
                    <a:pt x="2475" y="141"/>
                    <a:pt x="2445" y="222"/>
                  </a:cubicBezTo>
                  <a:cubicBezTo>
                    <a:pt x="2391" y="330"/>
                    <a:pt x="2409" y="439"/>
                    <a:pt x="2445" y="566"/>
                  </a:cubicBezTo>
                  <a:cubicBezTo>
                    <a:pt x="2463" y="675"/>
                    <a:pt x="2463" y="801"/>
                    <a:pt x="2354" y="856"/>
                  </a:cubicBezTo>
                  <a:cubicBezTo>
                    <a:pt x="2336" y="860"/>
                    <a:pt x="2317" y="862"/>
                    <a:pt x="2297" y="862"/>
                  </a:cubicBezTo>
                  <a:cubicBezTo>
                    <a:pt x="2238" y="862"/>
                    <a:pt x="2173" y="842"/>
                    <a:pt x="2119" y="801"/>
                  </a:cubicBezTo>
                  <a:cubicBezTo>
                    <a:pt x="1992" y="711"/>
                    <a:pt x="1938" y="566"/>
                    <a:pt x="1865" y="421"/>
                  </a:cubicBezTo>
                  <a:cubicBezTo>
                    <a:pt x="1811" y="294"/>
                    <a:pt x="1739" y="131"/>
                    <a:pt x="1594" y="41"/>
                  </a:cubicBezTo>
                  <a:cubicBezTo>
                    <a:pt x="1548" y="15"/>
                    <a:pt x="1488" y="0"/>
                    <a:pt x="14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97;p5">
              <a:extLst>
                <a:ext uri="{FF2B5EF4-FFF2-40B4-BE49-F238E27FC236}">
                  <a16:creationId xmlns:a16="http://schemas.microsoft.com/office/drawing/2014/main" xmlns="" id="{710E5C00-19DD-4BD4-AE34-CF836AB9E370}"/>
                </a:ext>
              </a:extLst>
            </p:cNvPr>
            <p:cNvSpPr/>
            <p:nvPr/>
          </p:nvSpPr>
          <p:spPr>
            <a:xfrm>
              <a:off x="8261818" y="419864"/>
              <a:ext cx="676824" cy="415764"/>
            </a:xfrm>
            <a:custGeom>
              <a:avLst/>
              <a:gdLst/>
              <a:ahLst/>
              <a:cxnLst/>
              <a:rect l="l" t="t" r="r" b="b"/>
              <a:pathLst>
                <a:path w="4130" h="2537" fill="none" extrusionOk="0">
                  <a:moveTo>
                    <a:pt x="4130" y="2536"/>
                  </a:moveTo>
                  <a:cubicBezTo>
                    <a:pt x="2916" y="1450"/>
                    <a:pt x="1504" y="580"/>
                    <a:pt x="1" y="1"/>
                  </a:cubicBezTo>
                </a:path>
              </a:pathLst>
            </a:custGeom>
            <a:noFill/>
            <a:ln w="27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 name="Rectangle: Rounded Corners 81">
            <a:extLst>
              <a:ext uri="{FF2B5EF4-FFF2-40B4-BE49-F238E27FC236}">
                <a16:creationId xmlns:a16="http://schemas.microsoft.com/office/drawing/2014/main" xmlns="" id="{2ED3C2FC-2937-40F0-A01E-DD07EB3ECEE5}"/>
              </a:ext>
            </a:extLst>
          </p:cNvPr>
          <p:cNvSpPr/>
          <p:nvPr/>
        </p:nvSpPr>
        <p:spPr>
          <a:xfrm>
            <a:off x="887780" y="660974"/>
            <a:ext cx="3328169" cy="442176"/>
          </a:xfrm>
          <a:prstGeom prst="roundRect">
            <a:avLst/>
          </a:prstGeom>
          <a:ln>
            <a:solidFill>
              <a:schemeClr val="accent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solidFill>
                  <a:schemeClr val="accent1"/>
                </a:solidFill>
                <a:latin typeface="Lobster" panose="00000500000000000000" pitchFamily="2" charset="0"/>
              </a:rPr>
              <a:t>Hoạt động kinh tế</a:t>
            </a:r>
          </a:p>
        </p:txBody>
      </p:sp>
      <p:sp>
        <p:nvSpPr>
          <p:cNvPr id="83" name="Oval 82">
            <a:extLst>
              <a:ext uri="{FF2B5EF4-FFF2-40B4-BE49-F238E27FC236}">
                <a16:creationId xmlns:a16="http://schemas.microsoft.com/office/drawing/2014/main" xmlns="" id="{5418AB29-9C29-4380-8424-C7E22FF2AE64}"/>
              </a:ext>
            </a:extLst>
          </p:cNvPr>
          <p:cNvSpPr/>
          <p:nvPr/>
        </p:nvSpPr>
        <p:spPr>
          <a:xfrm>
            <a:off x="581063" y="532855"/>
            <a:ext cx="566434" cy="605770"/>
          </a:xfrm>
          <a:prstGeom prst="ellipse">
            <a:avLst/>
          </a:prstGeom>
          <a:ln>
            <a:solidFill>
              <a:schemeClr val="accent2"/>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xmlns="" id="{D909BDC4-DAEC-46B9-8892-D8F4B2309C91}"/>
              </a:ext>
            </a:extLst>
          </p:cNvPr>
          <p:cNvSpPr/>
          <p:nvPr/>
        </p:nvSpPr>
        <p:spPr>
          <a:xfrm>
            <a:off x="651977" y="613172"/>
            <a:ext cx="427788" cy="442176"/>
          </a:xfrm>
          <a:prstGeom prst="ellipse">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UTM Cookies" panose="02040603050506020204" pitchFamily="18" charset="0"/>
              </a:rPr>
              <a:t>2</a:t>
            </a:r>
          </a:p>
        </p:txBody>
      </p:sp>
      <p:pic>
        <p:nvPicPr>
          <p:cNvPr id="81" name="Picture 80">
            <a:extLst>
              <a:ext uri="{FF2B5EF4-FFF2-40B4-BE49-F238E27FC236}">
                <a16:creationId xmlns:a16="http://schemas.microsoft.com/office/drawing/2014/main" xmlns="" id="{98012D32-8633-4A85-888A-748B7F474427}"/>
              </a:ext>
            </a:extLst>
          </p:cNvPr>
          <p:cNvPicPr>
            <a:picLocks noChangeAspect="1"/>
          </p:cNvPicPr>
          <p:nvPr/>
        </p:nvPicPr>
        <p:blipFill>
          <a:blip r:embed="rId3"/>
          <a:stretch>
            <a:fillRect/>
          </a:stretch>
        </p:blipFill>
        <p:spPr>
          <a:xfrm>
            <a:off x="352525" y="130415"/>
            <a:ext cx="4618409" cy="4679897"/>
          </a:xfrm>
          <a:prstGeom prst="rect">
            <a:avLst/>
          </a:prstGeom>
        </p:spPr>
      </p:pic>
      <p:sp>
        <p:nvSpPr>
          <p:cNvPr id="85" name="TextBox 84">
            <a:extLst>
              <a:ext uri="{FF2B5EF4-FFF2-40B4-BE49-F238E27FC236}">
                <a16:creationId xmlns:a16="http://schemas.microsoft.com/office/drawing/2014/main" xmlns="" id="{17273E39-7238-4599-A608-82AC1419348B}"/>
              </a:ext>
            </a:extLst>
          </p:cNvPr>
          <p:cNvSpPr txBox="1"/>
          <p:nvPr/>
        </p:nvSpPr>
        <p:spPr>
          <a:xfrm>
            <a:off x="4994917" y="510132"/>
            <a:ext cx="3681146" cy="3677417"/>
          </a:xfrm>
          <a:prstGeom prst="rect">
            <a:avLst/>
          </a:prstGeom>
          <a:noFill/>
        </p:spPr>
        <p:txBody>
          <a:bodyPr wrap="square" rtlCol="0">
            <a:spAutoFit/>
          </a:bodyPr>
          <a:lstStyle/>
          <a:p>
            <a:pPr algn="just">
              <a:lnSpc>
                <a:spcPct val="91000"/>
              </a:lnSpc>
            </a:pPr>
            <a:r>
              <a:rPr lang="en-US" sz="3200" b="1" spc="-60">
                <a:solidFill>
                  <a:srgbClr val="002060"/>
                </a:solidFill>
                <a:latin typeface="Times New Roman" panose="02020603050405020304" pitchFamily="18" charset="0"/>
                <a:cs typeface="Times New Roman" panose="02020603050405020304" pitchFamily="18" charset="0"/>
              </a:rPr>
              <a:t>Cho biết sự phân bố của ngành:</a:t>
            </a:r>
          </a:p>
          <a:p>
            <a:pPr algn="just">
              <a:lnSpc>
                <a:spcPct val="91000"/>
              </a:lnSpc>
            </a:pPr>
            <a:r>
              <a:rPr lang="en-US" sz="3200" b="1" spc="-60">
                <a:solidFill>
                  <a:srgbClr val="EE8148"/>
                </a:solidFill>
                <a:latin typeface="Times New Roman" panose="02020603050405020304" pitchFamily="18" charset="0"/>
                <a:cs typeface="Times New Roman" panose="02020603050405020304" pitchFamily="18" charset="0"/>
              </a:rPr>
              <a:t>- Trồng lúa gạo</a:t>
            </a:r>
          </a:p>
          <a:p>
            <a:pPr algn="just">
              <a:lnSpc>
                <a:spcPct val="91000"/>
              </a:lnSpc>
            </a:pPr>
            <a:r>
              <a:rPr lang="en-US" sz="3200" b="1" spc="-60">
                <a:solidFill>
                  <a:srgbClr val="EE8148"/>
                </a:solidFill>
                <a:latin typeface="Times New Roman" panose="02020603050405020304" pitchFamily="18" charset="0"/>
                <a:cs typeface="Times New Roman" panose="02020603050405020304" pitchFamily="18" charset="0"/>
              </a:rPr>
              <a:t>- Trồng lúa mì</a:t>
            </a:r>
          </a:p>
          <a:p>
            <a:pPr algn="just">
              <a:lnSpc>
                <a:spcPct val="91000"/>
              </a:lnSpc>
            </a:pPr>
            <a:r>
              <a:rPr lang="en-US" sz="3200" b="1" spc="-60">
                <a:solidFill>
                  <a:srgbClr val="EE8148"/>
                </a:solidFill>
                <a:latin typeface="Times New Roman" panose="02020603050405020304" pitchFamily="18" charset="0"/>
                <a:cs typeface="Times New Roman" panose="02020603050405020304" pitchFamily="18" charset="0"/>
              </a:rPr>
              <a:t>- Trồng bông</a:t>
            </a:r>
          </a:p>
          <a:p>
            <a:pPr algn="just">
              <a:lnSpc>
                <a:spcPct val="91000"/>
              </a:lnSpc>
            </a:pPr>
            <a:r>
              <a:rPr lang="en-US" sz="3200" b="1" spc="-60">
                <a:solidFill>
                  <a:srgbClr val="EE8148"/>
                </a:solidFill>
                <a:latin typeface="Times New Roman" panose="02020603050405020304" pitchFamily="18" charset="0"/>
                <a:cs typeface="Times New Roman" panose="02020603050405020304" pitchFamily="18" charset="0"/>
              </a:rPr>
              <a:t>- Nuôi trâu, bò</a:t>
            </a:r>
          </a:p>
          <a:p>
            <a:pPr algn="just">
              <a:lnSpc>
                <a:spcPct val="91000"/>
              </a:lnSpc>
            </a:pPr>
            <a:r>
              <a:rPr lang="en-US" sz="3200" b="1" spc="-60">
                <a:solidFill>
                  <a:srgbClr val="7030A0"/>
                </a:solidFill>
                <a:latin typeface="Times New Roman" panose="02020603050405020304" pitchFamily="18" charset="0"/>
                <a:cs typeface="Times New Roman" panose="02020603050405020304" pitchFamily="18" charset="0"/>
              </a:rPr>
              <a:t>- Sản xuất ô tô</a:t>
            </a:r>
          </a:p>
          <a:p>
            <a:pPr algn="just">
              <a:lnSpc>
                <a:spcPct val="91000"/>
              </a:lnSpc>
            </a:pPr>
            <a:r>
              <a:rPr lang="en-US" sz="3200" b="1" spc="-60">
                <a:solidFill>
                  <a:srgbClr val="7030A0"/>
                </a:solidFill>
                <a:latin typeface="Times New Roman" panose="02020603050405020304" pitchFamily="18" charset="0"/>
                <a:cs typeface="Times New Roman" panose="02020603050405020304" pitchFamily="18" charset="0"/>
              </a:rPr>
              <a:t>- Khai thác dầu mỏ</a:t>
            </a:r>
          </a:p>
        </p:txBody>
      </p:sp>
      <p:sp>
        <p:nvSpPr>
          <p:cNvPr id="89" name="Rectangle 48">
            <a:extLst>
              <a:ext uri="{FF2B5EF4-FFF2-40B4-BE49-F238E27FC236}">
                <a16:creationId xmlns:a16="http://schemas.microsoft.com/office/drawing/2014/main" xmlns="" id="{AADF15CB-21D8-4E69-B803-7210E38CA200}"/>
              </a:ext>
            </a:extLst>
          </p:cNvPr>
          <p:cNvSpPr>
            <a:spLocks noChangeArrowheads="1"/>
          </p:cNvSpPr>
          <p:nvPr/>
        </p:nvSpPr>
        <p:spPr bwMode="auto">
          <a:xfrm>
            <a:off x="312004" y="4733374"/>
            <a:ext cx="4699450" cy="274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CC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ctr" eaLnBrk="1" hangingPunct="1"/>
            <a:r>
              <a:rPr lang="en-US" altLang="en-US" sz="1600" b="1"/>
              <a:t>Hình 5. Lược đồ kinh tế một số nước châu Á</a:t>
            </a:r>
          </a:p>
        </p:txBody>
      </p:sp>
      <p:pic>
        <p:nvPicPr>
          <p:cNvPr id="34" name="xe - 9Slide.vn">
            <a:extLst>
              <a:ext uri="{FF2B5EF4-FFF2-40B4-BE49-F238E27FC236}">
                <a16:creationId xmlns:a16="http://schemas.microsoft.com/office/drawing/2014/main" xmlns="" id="{AEC32FBE-D789-4635-A313-E83E9F099424}"/>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96473" b="98366" l="2698" r="5432">
                        <a14:foregroundMark x1="3107" y1="97518" x2="3698" y2="97372"/>
                        <a14:foregroundMark x1="5030" y1="97372" x2="5030" y2="97518"/>
                        <a14:foregroundMark x1="4882" y1="97226" x2="5030" y2="97664"/>
                        <a14:foregroundMark x1="4882" y1="97956" x2="4882" y2="97956"/>
                        <a14:foregroundMark x1="3107" y1="97664" x2="3254" y2="98102"/>
                        <a14:foregroundMark x1="2959" y1="97226" x2="2811" y2="97518"/>
                      </a14:backgroundRemoval>
                    </a14:imgEffect>
                  </a14:imgLayer>
                </a14:imgProps>
              </a:ext>
            </a:extLst>
          </a:blip>
          <a:srcRect l="2356" t="96236" r="94226" b="1397"/>
          <a:stretch/>
        </p:blipFill>
        <p:spPr>
          <a:xfrm>
            <a:off x="3458310" y="2494178"/>
            <a:ext cx="289319" cy="203046"/>
          </a:xfrm>
          <a:prstGeom prst="rect">
            <a:avLst/>
          </a:prstGeom>
        </p:spPr>
      </p:pic>
      <p:pic>
        <p:nvPicPr>
          <p:cNvPr id="35" name="gạo - 9Slide.vn">
            <a:extLst>
              <a:ext uri="{FF2B5EF4-FFF2-40B4-BE49-F238E27FC236}">
                <a16:creationId xmlns:a16="http://schemas.microsoft.com/office/drawing/2014/main" xmlns="" id="{D58427A4-FD79-45D0-89FB-3DA43376E075}"/>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95851" b="98863" l="19047" r="20859">
                        <a14:foregroundMark x1="19675" y1="96350" x2="19527" y2="97810"/>
                        <a14:foregroundMark x1="20118" y1="96350" x2="19822" y2="97664"/>
                        <a14:foregroundMark x1="19822" y1="97518" x2="19675" y2="98248"/>
                        <a14:foregroundMark x1="20118" y1="96350" x2="20414" y2="96350"/>
                        <a14:foregroundMark x1="20118" y1="96350" x2="19675" y2="96642"/>
                        <a14:foregroundMark x1="19527" y1="97664" x2="19675" y2="98394"/>
                        <a14:foregroundMark x1="19675" y1="98394" x2="19675" y2="98540"/>
                      </a14:backgroundRemoval>
                    </a14:imgEffect>
                  </a14:imgLayer>
                </a14:imgProps>
              </a:ext>
            </a:extLst>
          </a:blip>
          <a:srcRect l="18820" t="95475" r="78915" b="761"/>
          <a:stretch/>
        </p:blipFill>
        <p:spPr>
          <a:xfrm>
            <a:off x="2255247" y="3007082"/>
            <a:ext cx="207316" cy="349103"/>
          </a:xfrm>
          <a:prstGeom prst="rect">
            <a:avLst/>
          </a:prstGeom>
        </p:spPr>
      </p:pic>
      <p:pic>
        <p:nvPicPr>
          <p:cNvPr id="36" name="mì - 9Slide.vn">
            <a:extLst>
              <a:ext uri="{FF2B5EF4-FFF2-40B4-BE49-F238E27FC236}">
                <a16:creationId xmlns:a16="http://schemas.microsoft.com/office/drawing/2014/main" xmlns="" id="{89C5E143-E500-4D5E-8B86-B692363A3679}"/>
              </a:ext>
            </a:extLst>
          </p:cNvPr>
          <p:cNvPicPr>
            <a:picLocks noChangeAspect="1"/>
          </p:cNvPicPr>
          <p:nvPr/>
        </p:nvPicPr>
        <p:blipFill rotWithShape="1">
          <a:blip r:embed="rId7">
            <a:extLst>
              <a:ext uri="{BEBA8EAE-BF5A-486C-A8C5-ECC9F3942E4B}">
                <a14:imgProps xmlns:a14="http://schemas.microsoft.com/office/drawing/2010/main">
                  <a14:imgLayer r:embed="rId5">
                    <a14:imgEffect>
                      <a14:backgroundRemoval t="92228" b="95289" l="18996" r="20671">
                        <a14:foregroundMark x1="19822" y1="92263" x2="19970" y2="93285"/>
                        <a14:foregroundMark x1="19822" y1="93139" x2="19970" y2="94015"/>
                        <a14:foregroundMark x1="19970" y1="93869" x2="19822" y2="94453"/>
                        <a14:foregroundMark x1="20266" y1="94161" x2="20118" y2="94307"/>
                        <a14:foregroundMark x1="19822" y1="94745" x2="19822" y2="95036"/>
                        <a14:backgroundMark x1="19527" y1="95182" x2="19527" y2="95182"/>
                        <a14:backgroundMark x1="19527" y1="94745" x2="19527" y2="94745"/>
                      </a14:backgroundRemoval>
                    </a14:imgEffect>
                  </a14:imgLayer>
                </a14:imgProps>
              </a:ext>
            </a:extLst>
          </a:blip>
          <a:srcRect l="18787" t="91845" r="79120" b="4328"/>
          <a:stretch/>
        </p:blipFill>
        <p:spPr>
          <a:xfrm flipH="1">
            <a:off x="1860582" y="2530419"/>
            <a:ext cx="191336" cy="354500"/>
          </a:xfrm>
          <a:prstGeom prst="rect">
            <a:avLst/>
          </a:prstGeom>
        </p:spPr>
      </p:pic>
      <p:pic>
        <p:nvPicPr>
          <p:cNvPr id="37" name="bông - 9Slide.vn">
            <a:extLst>
              <a:ext uri="{FF2B5EF4-FFF2-40B4-BE49-F238E27FC236}">
                <a16:creationId xmlns:a16="http://schemas.microsoft.com/office/drawing/2014/main" xmlns="" id="{02A40065-807C-4213-9D5C-315926F54AA0}"/>
              </a:ext>
            </a:extLst>
          </p:cNvPr>
          <p:cNvPicPr>
            <a:picLocks noChangeAspect="1"/>
          </p:cNvPicPr>
          <p:nvPr/>
        </p:nvPicPr>
        <p:blipFill rotWithShape="1">
          <a:blip r:embed="rId8">
            <a:extLst>
              <a:ext uri="{BEBA8EAE-BF5A-486C-A8C5-ECC9F3942E4B}">
                <a14:imgProps xmlns:a14="http://schemas.microsoft.com/office/drawing/2010/main">
                  <a14:imgLayer r:embed="rId5">
                    <a14:imgEffect>
                      <a14:backgroundRemoval t="92242" b="94654" l="31598" r="33912">
                        <a14:foregroundMark x1="32396" y1="93431" x2="32396" y2="93869"/>
                        <a14:foregroundMark x1="32396" y1="92993" x2="32396" y2="93431"/>
                        <a14:foregroundMark x1="32692" y1="93431" x2="32692" y2="93869"/>
                        <a14:foregroundMark x1="32692" y1="92993" x2="32692" y2="93431"/>
                        <a14:foregroundMark x1="31805" y1="93723" x2="31805" y2="94015"/>
                        <a14:foregroundMark x1="31805" y1="94015" x2="31805" y2="94453"/>
                        <a14:foregroundMark x1="32101" y1="94015" x2="32544" y2="93869"/>
                        <a14:foregroundMark x1="32544" y1="94161" x2="33136" y2="94307"/>
                        <a14:foregroundMark x1="32692" y1="92701" x2="33728" y2="93431"/>
                        <a14:foregroundMark x1="33728" y1="93431" x2="33284" y2="93723"/>
                        <a14:backgroundMark x1="33876" y1="94745" x2="33876" y2="94745"/>
                        <a14:backgroundMark x1="32988" y1="94745" x2="32988" y2="94745"/>
                        <a14:backgroundMark x1="32249" y1="94453" x2="32249" y2="94453"/>
                        <a14:backgroundMark x1="33284" y1="94599" x2="33284" y2="94599"/>
                        <a14:backgroundMark x1="34024" y1="93431" x2="34024" y2="93431"/>
                      </a14:backgroundRemoval>
                    </a14:imgEffect>
                  </a14:imgLayer>
                </a14:imgProps>
              </a:ext>
            </a:extLst>
          </a:blip>
          <a:srcRect l="31309" t="91940" r="65799" b="5044"/>
          <a:stretch/>
        </p:blipFill>
        <p:spPr>
          <a:xfrm>
            <a:off x="1599593" y="1902237"/>
            <a:ext cx="289319" cy="305758"/>
          </a:xfrm>
          <a:prstGeom prst="rect">
            <a:avLst/>
          </a:prstGeom>
        </p:spPr>
      </p:pic>
      <p:pic>
        <p:nvPicPr>
          <p:cNvPr id="38" name="trâu - 9Slide.vn">
            <a:extLst>
              <a:ext uri="{FF2B5EF4-FFF2-40B4-BE49-F238E27FC236}">
                <a16:creationId xmlns:a16="http://schemas.microsoft.com/office/drawing/2014/main" xmlns="" id="{CB6ECE1F-69B1-40D6-A675-159F224D6AED}"/>
              </a:ext>
            </a:extLst>
          </p:cNvPr>
          <p:cNvPicPr>
            <a:picLocks noChangeAspect="1"/>
          </p:cNvPicPr>
          <p:nvPr/>
        </p:nvPicPr>
        <p:blipFill rotWithShape="1">
          <a:blip r:embed="rId9">
            <a:extLst>
              <a:ext uri="{BEBA8EAE-BF5A-486C-A8C5-ECC9F3942E4B}">
                <a14:imgProps xmlns:a14="http://schemas.microsoft.com/office/drawing/2010/main">
                  <a14:imgLayer r:embed="rId5">
                    <a14:imgEffect>
                      <a14:backgroundRemoval t="95687" b="98368" l="31271" r="34005">
                        <a14:foregroundMark x1="31657" y1="96058" x2="31657" y2="96496"/>
                      </a14:backgroundRemoval>
                    </a14:imgEffect>
                  </a14:imgLayer>
                </a14:imgProps>
              </a:ext>
            </a:extLst>
          </a:blip>
          <a:srcRect l="30929" t="95352" r="65653" b="1297"/>
          <a:stretch/>
        </p:blipFill>
        <p:spPr>
          <a:xfrm>
            <a:off x="3322432" y="1960897"/>
            <a:ext cx="271756" cy="269965"/>
          </a:xfrm>
          <a:prstGeom prst="rect">
            <a:avLst/>
          </a:prstGeom>
        </p:spPr>
      </p:pic>
      <p:pic>
        <p:nvPicPr>
          <p:cNvPr id="39" name="dầu - 9Slide.vn">
            <a:extLst>
              <a:ext uri="{FF2B5EF4-FFF2-40B4-BE49-F238E27FC236}">
                <a16:creationId xmlns:a16="http://schemas.microsoft.com/office/drawing/2014/main" xmlns="" id="{A1E62434-448D-4601-B635-22541B381AE0}"/>
              </a:ext>
            </a:extLst>
          </p:cNvPr>
          <p:cNvPicPr>
            <a:picLocks noChangeAspect="1"/>
          </p:cNvPicPr>
          <p:nvPr/>
        </p:nvPicPr>
        <p:blipFill rotWithShape="1">
          <a:blip r:embed="rId10">
            <a:extLst>
              <a:ext uri="{BEBA8EAE-BF5A-486C-A8C5-ECC9F3942E4B}">
                <a14:imgProps xmlns:a14="http://schemas.microsoft.com/office/drawing/2010/main">
                  <a14:imgLayer r:embed="rId5">
                    <a14:imgEffect>
                      <a14:backgroundRemoval t="92555" b="95182" l="2367" r="5325">
                        <a14:foregroundMark x1="3698" y1="93285" x2="3698" y2="93285"/>
                        <a14:foregroundMark x1="3698" y1="93285" x2="4312" y2="94150"/>
                        <a14:foregroundMark x1="3846" y1="93139" x2="4586" y2="92847"/>
                        <a14:foregroundMark x1="3772" y1="94453" x2="3810" y2="94830"/>
                        <a14:foregroundMark x1="3742" y1="94153" x2="3772" y2="94453"/>
                        <a14:foregroundMark x1="3402" y1="94015" x2="3254" y2="94161"/>
                        <a14:foregroundMark x1="4438" y1="92701" x2="3402" y2="92993"/>
                        <a14:foregroundMark x1="4231" y1="94815" x2="4586" y2="94745"/>
                        <a14:foregroundMark x1="2959" y1="93431" x2="2959" y2="93869"/>
                        <a14:backgroundMark x1="2515" y1="92701" x2="2515" y2="92701"/>
                        <a14:backgroundMark x1="3698" y1="95182" x2="3994" y2="95182"/>
                        <a14:backgroundMark x1="4734" y1="95036" x2="5030" y2="94891"/>
                        <a14:backgroundMark x1="4882" y1="92701" x2="4438" y2="92409"/>
                      </a14:backgroundRemoval>
                    </a14:imgEffect>
                  </a14:imgLayer>
                </a14:imgProps>
              </a:ext>
            </a:extLst>
          </a:blip>
          <a:srcRect l="2128" t="92263" r="94175" b="4640"/>
          <a:stretch/>
        </p:blipFill>
        <p:spPr>
          <a:xfrm>
            <a:off x="989518" y="1936299"/>
            <a:ext cx="329359" cy="279626"/>
          </a:xfrm>
          <a:prstGeom prst="rect">
            <a:avLst/>
          </a:prstGeom>
        </p:spPr>
      </p:pic>
      <p:pic>
        <p:nvPicPr>
          <p:cNvPr id="40" name="gạo - 9Slide.vn1">
            <a:extLst>
              <a:ext uri="{FF2B5EF4-FFF2-40B4-BE49-F238E27FC236}">
                <a16:creationId xmlns:a16="http://schemas.microsoft.com/office/drawing/2014/main" xmlns="" id="{F655B814-014F-47A9-846C-54B9779E58FA}"/>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95851" b="98863" l="19047" r="20859">
                        <a14:foregroundMark x1="19675" y1="96350" x2="19527" y2="97810"/>
                        <a14:foregroundMark x1="20118" y1="96350" x2="19822" y2="97664"/>
                        <a14:foregroundMark x1="19822" y1="97518" x2="19675" y2="98248"/>
                        <a14:foregroundMark x1="20118" y1="96350" x2="20414" y2="96350"/>
                        <a14:foregroundMark x1="20118" y1="96350" x2="19675" y2="96642"/>
                        <a14:foregroundMark x1="19527" y1="97664" x2="19675" y2="98394"/>
                        <a14:foregroundMark x1="19675" y1="98394" x2="19675" y2="98540"/>
                      </a14:backgroundRemoval>
                    </a14:imgEffect>
                  </a14:imgLayer>
                </a14:imgProps>
              </a:ext>
            </a:extLst>
          </a:blip>
          <a:srcRect l="18820" t="95475" r="78915" b="761"/>
          <a:stretch/>
        </p:blipFill>
        <p:spPr>
          <a:xfrm>
            <a:off x="2995468" y="3214731"/>
            <a:ext cx="207316" cy="349103"/>
          </a:xfrm>
          <a:prstGeom prst="rect">
            <a:avLst/>
          </a:prstGeom>
        </p:spPr>
      </p:pic>
      <p:pic>
        <p:nvPicPr>
          <p:cNvPr id="41" name="gạo - 9Slide.vn2">
            <a:extLst>
              <a:ext uri="{FF2B5EF4-FFF2-40B4-BE49-F238E27FC236}">
                <a16:creationId xmlns:a16="http://schemas.microsoft.com/office/drawing/2014/main" xmlns="" id="{D16DE0FC-E484-43C2-BA2A-1DB779CFA5DF}"/>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95851" b="98863" l="19047" r="20859">
                        <a14:foregroundMark x1="19675" y1="96350" x2="19527" y2="97810"/>
                        <a14:foregroundMark x1="20118" y1="96350" x2="19822" y2="97664"/>
                        <a14:foregroundMark x1="19822" y1="97518" x2="19675" y2="98248"/>
                        <a14:foregroundMark x1="20118" y1="96350" x2="20414" y2="96350"/>
                        <a14:foregroundMark x1="20118" y1="96350" x2="19675" y2="96642"/>
                        <a14:foregroundMark x1="19527" y1="97664" x2="19675" y2="98394"/>
                        <a14:foregroundMark x1="19675" y1="98394" x2="19675" y2="98540"/>
                      </a14:backgroundRemoval>
                    </a14:imgEffect>
                  </a14:imgLayer>
                </a14:imgProps>
              </a:ext>
            </a:extLst>
          </a:blip>
          <a:srcRect l="18820" t="95475" r="78915" b="761"/>
          <a:stretch/>
        </p:blipFill>
        <p:spPr>
          <a:xfrm>
            <a:off x="3156074" y="3356185"/>
            <a:ext cx="207316" cy="349103"/>
          </a:xfrm>
          <a:prstGeom prst="rect">
            <a:avLst/>
          </a:prstGeom>
        </p:spPr>
      </p:pic>
      <p:pic>
        <p:nvPicPr>
          <p:cNvPr id="42" name="gạo - 9Slide.vn3">
            <a:extLst>
              <a:ext uri="{FF2B5EF4-FFF2-40B4-BE49-F238E27FC236}">
                <a16:creationId xmlns:a16="http://schemas.microsoft.com/office/drawing/2014/main" xmlns="" id="{758CEC16-0B1A-4075-927E-7D64420E92FB}"/>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95851" b="98863" l="19047" r="20859">
                        <a14:foregroundMark x1="19675" y1="96350" x2="19527" y2="97810"/>
                        <a14:foregroundMark x1="20118" y1="96350" x2="19822" y2="97664"/>
                        <a14:foregroundMark x1="19822" y1="97518" x2="19675" y2="98248"/>
                        <a14:foregroundMark x1="20118" y1="96350" x2="20414" y2="96350"/>
                        <a14:foregroundMark x1="20118" y1="96350" x2="19675" y2="96642"/>
                        <a14:foregroundMark x1="19527" y1="97664" x2="19675" y2="98394"/>
                        <a14:foregroundMark x1="19675" y1="98394" x2="19675" y2="98540"/>
                      </a14:backgroundRemoval>
                    </a14:imgEffect>
                  </a14:imgLayer>
                </a14:imgProps>
              </a:ext>
            </a:extLst>
          </a:blip>
          <a:srcRect l="18820" t="95475" r="78915" b="761"/>
          <a:stretch/>
        </p:blipFill>
        <p:spPr>
          <a:xfrm>
            <a:off x="3312100" y="2791235"/>
            <a:ext cx="207316" cy="349103"/>
          </a:xfrm>
          <a:prstGeom prst="rect">
            <a:avLst/>
          </a:prstGeom>
        </p:spPr>
      </p:pic>
      <p:pic>
        <p:nvPicPr>
          <p:cNvPr id="43" name="mì - 9Slide.vn4">
            <a:extLst>
              <a:ext uri="{FF2B5EF4-FFF2-40B4-BE49-F238E27FC236}">
                <a16:creationId xmlns:a16="http://schemas.microsoft.com/office/drawing/2014/main" xmlns="" id="{698512A7-E253-4B54-ACC9-12F88F50B553}"/>
              </a:ext>
            </a:extLst>
          </p:cNvPr>
          <p:cNvPicPr>
            <a:picLocks noChangeAspect="1"/>
          </p:cNvPicPr>
          <p:nvPr/>
        </p:nvPicPr>
        <p:blipFill rotWithShape="1">
          <a:blip r:embed="rId7">
            <a:extLst>
              <a:ext uri="{BEBA8EAE-BF5A-486C-A8C5-ECC9F3942E4B}">
                <a14:imgProps xmlns:a14="http://schemas.microsoft.com/office/drawing/2010/main">
                  <a14:imgLayer r:embed="rId5">
                    <a14:imgEffect>
                      <a14:backgroundRemoval t="92228" b="95289" l="18996" r="20671">
                        <a14:foregroundMark x1="19822" y1="92263" x2="19970" y2="93285"/>
                        <a14:foregroundMark x1="19822" y1="93139" x2="19970" y2="94015"/>
                        <a14:foregroundMark x1="19970" y1="93869" x2="19822" y2="94453"/>
                        <a14:foregroundMark x1="20266" y1="94161" x2="20118" y2="94307"/>
                        <a14:foregroundMark x1="19822" y1="94745" x2="19822" y2="95036"/>
                        <a14:backgroundMark x1="19527" y1="95182" x2="19527" y2="95182"/>
                        <a14:backgroundMark x1="19527" y1="94745" x2="19527" y2="94745"/>
                      </a14:backgroundRemoval>
                    </a14:imgEffect>
                  </a14:imgLayer>
                </a14:imgProps>
              </a:ext>
            </a:extLst>
          </a:blip>
          <a:srcRect l="18787" t="91845" r="79120" b="4328"/>
          <a:stretch/>
        </p:blipFill>
        <p:spPr>
          <a:xfrm flipH="1">
            <a:off x="1509851" y="1628684"/>
            <a:ext cx="191336" cy="354500"/>
          </a:xfrm>
          <a:prstGeom prst="rect">
            <a:avLst/>
          </a:prstGeom>
        </p:spPr>
      </p:pic>
      <p:pic>
        <p:nvPicPr>
          <p:cNvPr id="68" name="mì - 9Slide.vn5">
            <a:extLst>
              <a:ext uri="{FF2B5EF4-FFF2-40B4-BE49-F238E27FC236}">
                <a16:creationId xmlns:a16="http://schemas.microsoft.com/office/drawing/2014/main" xmlns="" id="{6EF0BA5B-7817-4673-B9AF-87842BC10328}"/>
              </a:ext>
            </a:extLst>
          </p:cNvPr>
          <p:cNvPicPr>
            <a:picLocks noChangeAspect="1"/>
          </p:cNvPicPr>
          <p:nvPr/>
        </p:nvPicPr>
        <p:blipFill rotWithShape="1">
          <a:blip r:embed="rId7">
            <a:extLst>
              <a:ext uri="{BEBA8EAE-BF5A-486C-A8C5-ECC9F3942E4B}">
                <a14:imgProps xmlns:a14="http://schemas.microsoft.com/office/drawing/2010/main">
                  <a14:imgLayer r:embed="rId5">
                    <a14:imgEffect>
                      <a14:backgroundRemoval t="92228" b="95289" l="18996" r="20671">
                        <a14:foregroundMark x1="19822" y1="92263" x2="19970" y2="93285"/>
                        <a14:foregroundMark x1="19822" y1="93139" x2="19970" y2="94015"/>
                        <a14:foregroundMark x1="19970" y1="93869" x2="19822" y2="94453"/>
                        <a14:foregroundMark x1="20266" y1="94161" x2="20118" y2="94307"/>
                        <a14:foregroundMark x1="19822" y1="94745" x2="19822" y2="95036"/>
                        <a14:backgroundMark x1="19527" y1="95182" x2="19527" y2="95182"/>
                        <a14:backgroundMark x1="19527" y1="94745" x2="19527" y2="94745"/>
                      </a14:backgroundRemoval>
                    </a14:imgEffect>
                  </a14:imgLayer>
                </a14:imgProps>
              </a:ext>
            </a:extLst>
          </a:blip>
          <a:srcRect l="18787" t="91845" r="79120" b="4328"/>
          <a:stretch/>
        </p:blipFill>
        <p:spPr>
          <a:xfrm flipH="1">
            <a:off x="3368639" y="2247946"/>
            <a:ext cx="191336" cy="354500"/>
          </a:xfrm>
          <a:prstGeom prst="rect">
            <a:avLst/>
          </a:prstGeom>
        </p:spPr>
      </p:pic>
      <p:pic>
        <p:nvPicPr>
          <p:cNvPr id="69" name="mì - 9Slide.vn6">
            <a:extLst>
              <a:ext uri="{FF2B5EF4-FFF2-40B4-BE49-F238E27FC236}">
                <a16:creationId xmlns:a16="http://schemas.microsoft.com/office/drawing/2014/main" xmlns="" id="{3EE7616E-B686-4012-AFFC-429E8896302F}"/>
              </a:ext>
            </a:extLst>
          </p:cNvPr>
          <p:cNvPicPr>
            <a:picLocks noChangeAspect="1"/>
          </p:cNvPicPr>
          <p:nvPr/>
        </p:nvPicPr>
        <p:blipFill rotWithShape="1">
          <a:blip r:embed="rId7">
            <a:extLst>
              <a:ext uri="{BEBA8EAE-BF5A-486C-A8C5-ECC9F3942E4B}">
                <a14:imgProps xmlns:a14="http://schemas.microsoft.com/office/drawing/2010/main">
                  <a14:imgLayer r:embed="rId5">
                    <a14:imgEffect>
                      <a14:backgroundRemoval t="92228" b="95289" l="18996" r="20671">
                        <a14:foregroundMark x1="19822" y1="92263" x2="19970" y2="93285"/>
                        <a14:foregroundMark x1="19822" y1="93139" x2="19970" y2="94015"/>
                        <a14:foregroundMark x1="19970" y1="93869" x2="19822" y2="94453"/>
                        <a14:foregroundMark x1="20266" y1="94161" x2="20118" y2="94307"/>
                        <a14:foregroundMark x1="19822" y1="94745" x2="19822" y2="95036"/>
                        <a14:backgroundMark x1="19527" y1="95182" x2="19527" y2="95182"/>
                        <a14:backgroundMark x1="19527" y1="94745" x2="19527" y2="94745"/>
                      </a14:backgroundRemoval>
                    </a14:imgEffect>
                  </a14:imgLayer>
                </a14:imgProps>
              </a:ext>
            </a:extLst>
          </a:blip>
          <a:srcRect l="18787" t="91845" r="79120" b="4328"/>
          <a:stretch/>
        </p:blipFill>
        <p:spPr>
          <a:xfrm flipH="1">
            <a:off x="1697576" y="1372640"/>
            <a:ext cx="191336" cy="354500"/>
          </a:xfrm>
          <a:prstGeom prst="rect">
            <a:avLst/>
          </a:prstGeom>
        </p:spPr>
      </p:pic>
      <p:pic>
        <p:nvPicPr>
          <p:cNvPr id="70" name="bông - 9Slide.vn7">
            <a:extLst>
              <a:ext uri="{FF2B5EF4-FFF2-40B4-BE49-F238E27FC236}">
                <a16:creationId xmlns:a16="http://schemas.microsoft.com/office/drawing/2014/main" xmlns="" id="{3AE265CE-0EAB-4319-8360-162324FF4B39}"/>
              </a:ext>
            </a:extLst>
          </p:cNvPr>
          <p:cNvPicPr>
            <a:picLocks noChangeAspect="1"/>
          </p:cNvPicPr>
          <p:nvPr/>
        </p:nvPicPr>
        <p:blipFill rotWithShape="1">
          <a:blip r:embed="rId8">
            <a:extLst>
              <a:ext uri="{BEBA8EAE-BF5A-486C-A8C5-ECC9F3942E4B}">
                <a14:imgProps xmlns:a14="http://schemas.microsoft.com/office/drawing/2010/main">
                  <a14:imgLayer r:embed="rId5">
                    <a14:imgEffect>
                      <a14:backgroundRemoval t="92242" b="94654" l="31598" r="33912">
                        <a14:foregroundMark x1="32396" y1="93431" x2="32396" y2="93869"/>
                        <a14:foregroundMark x1="32396" y1="92993" x2="32396" y2="93431"/>
                        <a14:foregroundMark x1="32692" y1="93431" x2="32692" y2="93869"/>
                        <a14:foregroundMark x1="32692" y1="92993" x2="32692" y2="93431"/>
                        <a14:foregroundMark x1="31805" y1="93723" x2="31805" y2="94015"/>
                        <a14:foregroundMark x1="31805" y1="94015" x2="31805" y2="94453"/>
                        <a14:foregroundMark x1="32101" y1="94015" x2="32544" y2="93869"/>
                        <a14:foregroundMark x1="32544" y1="94161" x2="33136" y2="94307"/>
                        <a14:foregroundMark x1="32692" y1="92701" x2="33728" y2="93431"/>
                        <a14:foregroundMark x1="33728" y1="93431" x2="33284" y2="93723"/>
                        <a14:backgroundMark x1="33876" y1="94745" x2="33876" y2="94745"/>
                        <a14:backgroundMark x1="32988" y1="94745" x2="32988" y2="94745"/>
                        <a14:backgroundMark x1="32249" y1="94453" x2="32249" y2="94453"/>
                        <a14:backgroundMark x1="33284" y1="94599" x2="33284" y2="94599"/>
                        <a14:backgroundMark x1="34024" y1="93431" x2="34024" y2="93431"/>
                      </a14:backgroundRemoval>
                    </a14:imgEffect>
                  </a14:imgLayer>
                </a14:imgProps>
              </a:ext>
            </a:extLst>
          </a:blip>
          <a:srcRect l="31309" t="91940" r="65799" b="5044"/>
          <a:stretch/>
        </p:blipFill>
        <p:spPr>
          <a:xfrm>
            <a:off x="1697576" y="3258076"/>
            <a:ext cx="289319" cy="305758"/>
          </a:xfrm>
          <a:prstGeom prst="rect">
            <a:avLst/>
          </a:prstGeom>
        </p:spPr>
      </p:pic>
      <p:pic>
        <p:nvPicPr>
          <p:cNvPr id="71" name="bông - 9Slide.vn8">
            <a:extLst>
              <a:ext uri="{FF2B5EF4-FFF2-40B4-BE49-F238E27FC236}">
                <a16:creationId xmlns:a16="http://schemas.microsoft.com/office/drawing/2014/main" xmlns="" id="{A373F109-6D59-4BCF-8291-40775716997B}"/>
              </a:ext>
            </a:extLst>
          </p:cNvPr>
          <p:cNvPicPr>
            <a:picLocks noChangeAspect="1"/>
          </p:cNvPicPr>
          <p:nvPr/>
        </p:nvPicPr>
        <p:blipFill rotWithShape="1">
          <a:blip r:embed="rId8">
            <a:extLst>
              <a:ext uri="{BEBA8EAE-BF5A-486C-A8C5-ECC9F3942E4B}">
                <a14:imgProps xmlns:a14="http://schemas.microsoft.com/office/drawing/2010/main">
                  <a14:imgLayer r:embed="rId5">
                    <a14:imgEffect>
                      <a14:backgroundRemoval t="92242" b="94654" l="31598" r="33912">
                        <a14:foregroundMark x1="32396" y1="93431" x2="32396" y2="93869"/>
                        <a14:foregroundMark x1="32396" y1="92993" x2="32396" y2="93431"/>
                        <a14:foregroundMark x1="32692" y1="93431" x2="32692" y2="93869"/>
                        <a14:foregroundMark x1="32692" y1="92993" x2="32692" y2="93431"/>
                        <a14:foregroundMark x1="31805" y1="93723" x2="31805" y2="94015"/>
                        <a14:foregroundMark x1="31805" y1="94015" x2="31805" y2="94453"/>
                        <a14:foregroundMark x1="32101" y1="94015" x2="32544" y2="93869"/>
                        <a14:foregroundMark x1="32544" y1="94161" x2="33136" y2="94307"/>
                        <a14:foregroundMark x1="32692" y1="92701" x2="33728" y2="93431"/>
                        <a14:foregroundMark x1="33728" y1="93431" x2="33284" y2="93723"/>
                        <a14:backgroundMark x1="33876" y1="94745" x2="33876" y2="94745"/>
                        <a14:backgroundMark x1="32988" y1="94745" x2="32988" y2="94745"/>
                        <a14:backgroundMark x1="32249" y1="94453" x2="32249" y2="94453"/>
                        <a14:backgroundMark x1="33284" y1="94599" x2="33284" y2="94599"/>
                        <a14:backgroundMark x1="34024" y1="93431" x2="34024" y2="93431"/>
                      </a14:backgroundRemoval>
                    </a14:imgEffect>
                  </a14:imgLayer>
                </a14:imgProps>
              </a:ext>
            </a:extLst>
          </a:blip>
          <a:srcRect l="31309" t="91940" r="65799" b="5044"/>
          <a:stretch/>
        </p:blipFill>
        <p:spPr>
          <a:xfrm>
            <a:off x="3379027" y="2595701"/>
            <a:ext cx="289319" cy="305758"/>
          </a:xfrm>
          <a:prstGeom prst="rect">
            <a:avLst/>
          </a:prstGeom>
        </p:spPr>
      </p:pic>
      <p:pic>
        <p:nvPicPr>
          <p:cNvPr id="72" name="trâu - 9Slide.vn">
            <a:extLst>
              <a:ext uri="{FF2B5EF4-FFF2-40B4-BE49-F238E27FC236}">
                <a16:creationId xmlns:a16="http://schemas.microsoft.com/office/drawing/2014/main" xmlns="" id="{3301105E-B60E-4F9C-9CD7-883F8CE119E1}"/>
              </a:ext>
            </a:extLst>
          </p:cNvPr>
          <p:cNvPicPr>
            <a:picLocks noChangeAspect="1"/>
          </p:cNvPicPr>
          <p:nvPr/>
        </p:nvPicPr>
        <p:blipFill rotWithShape="1">
          <a:blip r:embed="rId9">
            <a:extLst>
              <a:ext uri="{BEBA8EAE-BF5A-486C-A8C5-ECC9F3942E4B}">
                <a14:imgProps xmlns:a14="http://schemas.microsoft.com/office/drawing/2010/main">
                  <a14:imgLayer r:embed="rId5">
                    <a14:imgEffect>
                      <a14:backgroundRemoval t="95687" b="98368" l="31271" r="34005">
                        <a14:foregroundMark x1="31657" y1="96058" x2="31657" y2="96496"/>
                      </a14:backgroundRemoval>
                    </a14:imgEffect>
                  </a14:imgLayer>
                </a14:imgProps>
              </a:ext>
            </a:extLst>
          </a:blip>
          <a:srcRect l="30929" t="95352" r="65653" b="1297"/>
          <a:stretch/>
        </p:blipFill>
        <p:spPr>
          <a:xfrm>
            <a:off x="1896217" y="2944766"/>
            <a:ext cx="271756" cy="269965"/>
          </a:xfrm>
          <a:prstGeom prst="rect">
            <a:avLst/>
          </a:prstGeom>
        </p:spPr>
      </p:pic>
      <p:pic>
        <p:nvPicPr>
          <p:cNvPr id="73" name="trâu - 9Slide.vn">
            <a:extLst>
              <a:ext uri="{FF2B5EF4-FFF2-40B4-BE49-F238E27FC236}">
                <a16:creationId xmlns:a16="http://schemas.microsoft.com/office/drawing/2014/main" xmlns="" id="{200ADC6F-1F16-4159-82D0-C592873C4411}"/>
              </a:ext>
            </a:extLst>
          </p:cNvPr>
          <p:cNvPicPr>
            <a:picLocks noChangeAspect="1"/>
          </p:cNvPicPr>
          <p:nvPr/>
        </p:nvPicPr>
        <p:blipFill rotWithShape="1">
          <a:blip r:embed="rId9">
            <a:extLst>
              <a:ext uri="{BEBA8EAE-BF5A-486C-A8C5-ECC9F3942E4B}">
                <a14:imgProps xmlns:a14="http://schemas.microsoft.com/office/drawing/2010/main">
                  <a14:imgLayer r:embed="rId5">
                    <a14:imgEffect>
                      <a14:backgroundRemoval t="95687" b="98368" l="31271" r="34005">
                        <a14:foregroundMark x1="31657" y1="96058" x2="31657" y2="96496"/>
                      </a14:backgroundRemoval>
                    </a14:imgEffect>
                  </a14:imgLayer>
                </a14:imgProps>
              </a:ext>
            </a:extLst>
          </a:blip>
          <a:srcRect l="30929" t="95352" r="65653" b="1297"/>
          <a:stretch/>
        </p:blipFill>
        <p:spPr>
          <a:xfrm>
            <a:off x="3359847" y="2766476"/>
            <a:ext cx="271756" cy="269965"/>
          </a:xfrm>
          <a:prstGeom prst="rect">
            <a:avLst/>
          </a:prstGeom>
        </p:spPr>
      </p:pic>
      <p:pic>
        <p:nvPicPr>
          <p:cNvPr id="74" name="xe - 9Slide.vn">
            <a:extLst>
              <a:ext uri="{FF2B5EF4-FFF2-40B4-BE49-F238E27FC236}">
                <a16:creationId xmlns:a16="http://schemas.microsoft.com/office/drawing/2014/main" xmlns="" id="{FD4C1BB9-1658-48F6-9E93-C4D9B8F87155}"/>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96473" b="98366" l="2698" r="5432">
                        <a14:foregroundMark x1="3107" y1="97518" x2="3698" y2="97372"/>
                        <a14:foregroundMark x1="5030" y1="97372" x2="5030" y2="97518"/>
                        <a14:foregroundMark x1="4882" y1="97226" x2="5030" y2="97664"/>
                        <a14:foregroundMark x1="4882" y1="97956" x2="4882" y2="97956"/>
                        <a14:foregroundMark x1="3107" y1="97664" x2="3254" y2="98102"/>
                        <a14:foregroundMark x1="2959" y1="97226" x2="2811" y2="97518"/>
                      </a14:backgroundRemoval>
                    </a14:imgEffect>
                  </a14:imgLayer>
                </a14:imgProps>
              </a:ext>
            </a:extLst>
          </a:blip>
          <a:srcRect l="2356" t="96236" r="94226" b="1397"/>
          <a:stretch/>
        </p:blipFill>
        <p:spPr>
          <a:xfrm>
            <a:off x="3686706" y="2151259"/>
            <a:ext cx="289319" cy="203046"/>
          </a:xfrm>
          <a:prstGeom prst="rect">
            <a:avLst/>
          </a:prstGeom>
        </p:spPr>
      </p:pic>
      <p:pic>
        <p:nvPicPr>
          <p:cNvPr id="75" name="xe - 9Slide.vn">
            <a:extLst>
              <a:ext uri="{FF2B5EF4-FFF2-40B4-BE49-F238E27FC236}">
                <a16:creationId xmlns:a16="http://schemas.microsoft.com/office/drawing/2014/main" xmlns="" id="{5B6CDE81-CDE8-4FF5-9269-1000BDEF22C5}"/>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96473" b="98366" l="2698" r="5432">
                        <a14:foregroundMark x1="3107" y1="97518" x2="3698" y2="97372"/>
                        <a14:foregroundMark x1="5030" y1="97372" x2="5030" y2="97518"/>
                        <a14:foregroundMark x1="4882" y1="97226" x2="5030" y2="97664"/>
                        <a14:foregroundMark x1="4882" y1="97956" x2="4882" y2="97956"/>
                        <a14:foregroundMark x1="3107" y1="97664" x2="3254" y2="98102"/>
                        <a14:foregroundMark x1="2959" y1="97226" x2="2811" y2="97518"/>
                      </a14:backgroundRemoval>
                    </a14:imgEffect>
                  </a14:imgLayer>
                </a14:imgProps>
              </a:ext>
            </a:extLst>
          </a:blip>
          <a:srcRect l="2356" t="96236" r="94226" b="1397"/>
          <a:stretch/>
        </p:blipFill>
        <p:spPr>
          <a:xfrm>
            <a:off x="3976135" y="2044900"/>
            <a:ext cx="289319" cy="203046"/>
          </a:xfrm>
          <a:prstGeom prst="rect">
            <a:avLst/>
          </a:prstGeom>
        </p:spPr>
      </p:pic>
      <p:pic>
        <p:nvPicPr>
          <p:cNvPr id="76" name="dầu - 9Slide.vn">
            <a:extLst>
              <a:ext uri="{FF2B5EF4-FFF2-40B4-BE49-F238E27FC236}">
                <a16:creationId xmlns:a16="http://schemas.microsoft.com/office/drawing/2014/main" xmlns="" id="{03B3A3F1-39AC-40BC-99F7-22673147A20A}"/>
              </a:ext>
            </a:extLst>
          </p:cNvPr>
          <p:cNvPicPr>
            <a:picLocks noChangeAspect="1"/>
          </p:cNvPicPr>
          <p:nvPr/>
        </p:nvPicPr>
        <p:blipFill rotWithShape="1">
          <a:blip r:embed="rId10">
            <a:extLst>
              <a:ext uri="{BEBA8EAE-BF5A-486C-A8C5-ECC9F3942E4B}">
                <a14:imgProps xmlns:a14="http://schemas.microsoft.com/office/drawing/2010/main">
                  <a14:imgLayer r:embed="rId5">
                    <a14:imgEffect>
                      <a14:backgroundRemoval t="92555" b="95182" l="2367" r="5325">
                        <a14:foregroundMark x1="3698" y1="93285" x2="3698" y2="93285"/>
                        <a14:foregroundMark x1="3698" y1="93285" x2="4312" y2="94150"/>
                        <a14:foregroundMark x1="3846" y1="93139" x2="4586" y2="92847"/>
                        <a14:foregroundMark x1="3772" y1="94453" x2="3810" y2="94830"/>
                        <a14:foregroundMark x1="3742" y1="94153" x2="3772" y2="94453"/>
                        <a14:foregroundMark x1="3402" y1="94015" x2="3254" y2="94161"/>
                        <a14:foregroundMark x1="4438" y1="92701" x2="3402" y2="92993"/>
                        <a14:foregroundMark x1="4231" y1="94815" x2="4586" y2="94745"/>
                        <a14:foregroundMark x1="2959" y1="93431" x2="2959" y2="93869"/>
                        <a14:backgroundMark x1="2515" y1="92701" x2="2515" y2="92701"/>
                        <a14:backgroundMark x1="3698" y1="95182" x2="3994" y2="95182"/>
                        <a14:backgroundMark x1="4734" y1="95036" x2="5030" y2="94891"/>
                        <a14:backgroundMark x1="4882" y1="92701" x2="4438" y2="92409"/>
                      </a14:backgroundRemoval>
                    </a14:imgEffect>
                  </a14:imgLayer>
                </a14:imgProps>
              </a:ext>
            </a:extLst>
          </a:blip>
          <a:srcRect l="2128" t="92263" r="94175" b="4640"/>
          <a:stretch/>
        </p:blipFill>
        <p:spPr>
          <a:xfrm>
            <a:off x="660159" y="2347393"/>
            <a:ext cx="329359" cy="279626"/>
          </a:xfrm>
          <a:prstGeom prst="rect">
            <a:avLst/>
          </a:prstGeom>
        </p:spPr>
      </p:pic>
      <p:pic>
        <p:nvPicPr>
          <p:cNvPr id="77" name="dầu - 9Slide.vn">
            <a:extLst>
              <a:ext uri="{FF2B5EF4-FFF2-40B4-BE49-F238E27FC236}">
                <a16:creationId xmlns:a16="http://schemas.microsoft.com/office/drawing/2014/main" xmlns="" id="{F3978A32-0E84-41EA-899B-613303EED4C2}"/>
              </a:ext>
            </a:extLst>
          </p:cNvPr>
          <p:cNvPicPr>
            <a:picLocks noChangeAspect="1"/>
          </p:cNvPicPr>
          <p:nvPr/>
        </p:nvPicPr>
        <p:blipFill rotWithShape="1">
          <a:blip r:embed="rId10">
            <a:extLst>
              <a:ext uri="{BEBA8EAE-BF5A-486C-A8C5-ECC9F3942E4B}">
                <a14:imgProps xmlns:a14="http://schemas.microsoft.com/office/drawing/2010/main">
                  <a14:imgLayer r:embed="rId5">
                    <a14:imgEffect>
                      <a14:backgroundRemoval t="92555" b="95182" l="2367" r="5325">
                        <a14:foregroundMark x1="3698" y1="93285" x2="3698" y2="93285"/>
                        <a14:foregroundMark x1="3698" y1="93285" x2="4312" y2="94150"/>
                        <a14:foregroundMark x1="3846" y1="93139" x2="4586" y2="92847"/>
                        <a14:foregroundMark x1="3772" y1="94453" x2="3810" y2="94830"/>
                        <a14:foregroundMark x1="3742" y1="94153" x2="3772" y2="94453"/>
                        <a14:foregroundMark x1="3402" y1="94015" x2="3254" y2="94161"/>
                        <a14:foregroundMark x1="4438" y1="92701" x2="3402" y2="92993"/>
                        <a14:foregroundMark x1="4231" y1="94815" x2="4586" y2="94745"/>
                        <a14:foregroundMark x1="2959" y1="93431" x2="2959" y2="93869"/>
                        <a14:backgroundMark x1="2515" y1="92701" x2="2515" y2="92701"/>
                        <a14:backgroundMark x1="3698" y1="95182" x2="3994" y2="95182"/>
                        <a14:backgroundMark x1="4734" y1="95036" x2="5030" y2="94891"/>
                        <a14:backgroundMark x1="4882" y1="92701" x2="4438" y2="92409"/>
                      </a14:backgroundRemoval>
                    </a14:imgEffect>
                  </a14:imgLayer>
                </a14:imgProps>
              </a:ext>
            </a:extLst>
          </a:blip>
          <a:srcRect l="2128" t="92263" r="94175" b="4640"/>
          <a:stretch/>
        </p:blipFill>
        <p:spPr>
          <a:xfrm>
            <a:off x="887780" y="2298843"/>
            <a:ext cx="329359" cy="279626"/>
          </a:xfrm>
          <a:prstGeom prst="rect">
            <a:avLst/>
          </a:prstGeom>
        </p:spPr>
      </p:pic>
      <p:pic>
        <p:nvPicPr>
          <p:cNvPr id="78" name="dầu - 9Slide.vn">
            <a:extLst>
              <a:ext uri="{FF2B5EF4-FFF2-40B4-BE49-F238E27FC236}">
                <a16:creationId xmlns:a16="http://schemas.microsoft.com/office/drawing/2014/main" xmlns="" id="{FD330DA1-CE5B-4B08-9518-3F40552BD07E}"/>
              </a:ext>
            </a:extLst>
          </p:cNvPr>
          <p:cNvPicPr>
            <a:picLocks noChangeAspect="1"/>
          </p:cNvPicPr>
          <p:nvPr/>
        </p:nvPicPr>
        <p:blipFill rotWithShape="1">
          <a:blip r:embed="rId10">
            <a:extLst>
              <a:ext uri="{BEBA8EAE-BF5A-486C-A8C5-ECC9F3942E4B}">
                <a14:imgProps xmlns:a14="http://schemas.microsoft.com/office/drawing/2010/main">
                  <a14:imgLayer r:embed="rId5">
                    <a14:imgEffect>
                      <a14:backgroundRemoval t="92555" b="95182" l="2367" r="5325">
                        <a14:foregroundMark x1="3698" y1="93285" x2="3698" y2="93285"/>
                        <a14:foregroundMark x1="3698" y1="93285" x2="4312" y2="94150"/>
                        <a14:foregroundMark x1="3846" y1="93139" x2="4586" y2="92847"/>
                        <a14:foregroundMark x1="3772" y1="94453" x2="3810" y2="94830"/>
                        <a14:foregroundMark x1="3742" y1="94153" x2="3772" y2="94453"/>
                        <a14:foregroundMark x1="3402" y1="94015" x2="3254" y2="94161"/>
                        <a14:foregroundMark x1="4438" y1="92701" x2="3402" y2="92993"/>
                        <a14:foregroundMark x1="4231" y1="94815" x2="4586" y2="94745"/>
                        <a14:foregroundMark x1="2959" y1="93431" x2="2959" y2="93869"/>
                        <a14:backgroundMark x1="2515" y1="92701" x2="2515" y2="92701"/>
                        <a14:backgroundMark x1="3698" y1="95182" x2="3994" y2="95182"/>
                        <a14:backgroundMark x1="4734" y1="95036" x2="5030" y2="94891"/>
                        <a14:backgroundMark x1="4882" y1="92701" x2="4438" y2="92409"/>
                      </a14:backgroundRemoval>
                    </a14:imgEffect>
                  </a14:imgLayer>
                </a14:imgProps>
              </a:ext>
            </a:extLst>
          </a:blip>
          <a:srcRect l="2128" t="92263" r="94175" b="4640"/>
          <a:stretch/>
        </p:blipFill>
        <p:spPr>
          <a:xfrm>
            <a:off x="867668" y="2725608"/>
            <a:ext cx="329359" cy="279626"/>
          </a:xfrm>
          <a:prstGeom prst="rect">
            <a:avLst/>
          </a:prstGeom>
        </p:spPr>
      </p:pic>
      <p:pic>
        <p:nvPicPr>
          <p:cNvPr id="79" name="dầu - 9Slide.vn">
            <a:extLst>
              <a:ext uri="{FF2B5EF4-FFF2-40B4-BE49-F238E27FC236}">
                <a16:creationId xmlns:a16="http://schemas.microsoft.com/office/drawing/2014/main" xmlns="" id="{D838986C-CD29-4001-9129-0811B74F924E}"/>
              </a:ext>
            </a:extLst>
          </p:cNvPr>
          <p:cNvPicPr>
            <a:picLocks noChangeAspect="1"/>
          </p:cNvPicPr>
          <p:nvPr/>
        </p:nvPicPr>
        <p:blipFill rotWithShape="1">
          <a:blip r:embed="rId10">
            <a:extLst>
              <a:ext uri="{BEBA8EAE-BF5A-486C-A8C5-ECC9F3942E4B}">
                <a14:imgProps xmlns:a14="http://schemas.microsoft.com/office/drawing/2010/main">
                  <a14:imgLayer r:embed="rId5">
                    <a14:imgEffect>
                      <a14:backgroundRemoval t="92555" b="95182" l="2367" r="5325">
                        <a14:foregroundMark x1="3698" y1="93285" x2="3698" y2="93285"/>
                        <a14:foregroundMark x1="3698" y1="93285" x2="4312" y2="94150"/>
                        <a14:foregroundMark x1="3846" y1="93139" x2="4586" y2="92847"/>
                        <a14:foregroundMark x1="3772" y1="94453" x2="3810" y2="94830"/>
                        <a14:foregroundMark x1="3742" y1="94153" x2="3772" y2="94453"/>
                        <a14:foregroundMark x1="3402" y1="94015" x2="3254" y2="94161"/>
                        <a14:foregroundMark x1="4438" y1="92701" x2="3402" y2="92993"/>
                        <a14:foregroundMark x1="4231" y1="94815" x2="4586" y2="94745"/>
                        <a14:foregroundMark x1="2959" y1="93431" x2="2959" y2="93869"/>
                        <a14:backgroundMark x1="2515" y1="92701" x2="2515" y2="92701"/>
                        <a14:backgroundMark x1="3698" y1="95182" x2="3994" y2="95182"/>
                        <a14:backgroundMark x1="4734" y1="95036" x2="5030" y2="94891"/>
                        <a14:backgroundMark x1="4882" y1="92701" x2="4438" y2="92409"/>
                      </a14:backgroundRemoval>
                    </a14:imgEffect>
                  </a14:imgLayer>
                </a14:imgProps>
              </a:ext>
            </a:extLst>
          </a:blip>
          <a:srcRect l="2128" t="92263" r="94175" b="4640"/>
          <a:stretch/>
        </p:blipFill>
        <p:spPr>
          <a:xfrm>
            <a:off x="684994" y="2565187"/>
            <a:ext cx="329359" cy="279626"/>
          </a:xfrm>
          <a:prstGeom prst="rect">
            <a:avLst/>
          </a:prstGeom>
        </p:spPr>
      </p:pic>
      <p:pic>
        <p:nvPicPr>
          <p:cNvPr id="80" name="dầu - 9Slide.vn">
            <a:extLst>
              <a:ext uri="{FF2B5EF4-FFF2-40B4-BE49-F238E27FC236}">
                <a16:creationId xmlns:a16="http://schemas.microsoft.com/office/drawing/2014/main" xmlns="" id="{89FFC3B6-8C04-434F-A749-093353F18FDB}"/>
              </a:ext>
            </a:extLst>
          </p:cNvPr>
          <p:cNvPicPr>
            <a:picLocks noChangeAspect="1"/>
          </p:cNvPicPr>
          <p:nvPr/>
        </p:nvPicPr>
        <p:blipFill rotWithShape="1">
          <a:blip r:embed="rId10">
            <a:extLst>
              <a:ext uri="{BEBA8EAE-BF5A-486C-A8C5-ECC9F3942E4B}">
                <a14:imgProps xmlns:a14="http://schemas.microsoft.com/office/drawing/2010/main">
                  <a14:imgLayer r:embed="rId5">
                    <a14:imgEffect>
                      <a14:backgroundRemoval t="92555" b="95182" l="2367" r="5325">
                        <a14:foregroundMark x1="3698" y1="93285" x2="3698" y2="93285"/>
                        <a14:foregroundMark x1="3698" y1="93285" x2="4312" y2="94150"/>
                        <a14:foregroundMark x1="3846" y1="93139" x2="4586" y2="92847"/>
                        <a14:foregroundMark x1="3772" y1="94453" x2="3810" y2="94830"/>
                        <a14:foregroundMark x1="3742" y1="94153" x2="3772" y2="94453"/>
                        <a14:foregroundMark x1="3402" y1="94015" x2="3254" y2="94161"/>
                        <a14:foregroundMark x1="4438" y1="92701" x2="3402" y2="92993"/>
                        <a14:foregroundMark x1="4231" y1="94815" x2="4586" y2="94745"/>
                        <a14:foregroundMark x1="2959" y1="93431" x2="2959" y2="93869"/>
                        <a14:backgroundMark x1="2515" y1="92701" x2="2515" y2="92701"/>
                        <a14:backgroundMark x1="3698" y1="95182" x2="3994" y2="95182"/>
                        <a14:backgroundMark x1="4734" y1="95036" x2="5030" y2="94891"/>
                        <a14:backgroundMark x1="4882" y1="92701" x2="4438" y2="92409"/>
                      </a14:backgroundRemoval>
                    </a14:imgEffect>
                  </a14:imgLayer>
                </a14:imgProps>
              </a:ext>
            </a:extLst>
          </a:blip>
          <a:srcRect l="2128" t="92263" r="94175" b="4640"/>
          <a:stretch/>
        </p:blipFill>
        <p:spPr>
          <a:xfrm>
            <a:off x="1736224" y="1325086"/>
            <a:ext cx="329359" cy="279626"/>
          </a:xfrm>
          <a:prstGeom prst="rect">
            <a:avLst/>
          </a:prstGeom>
        </p:spPr>
      </p:pic>
      <p:pic>
        <p:nvPicPr>
          <p:cNvPr id="86" name="dầu - 9Slide.vn">
            <a:extLst>
              <a:ext uri="{FF2B5EF4-FFF2-40B4-BE49-F238E27FC236}">
                <a16:creationId xmlns:a16="http://schemas.microsoft.com/office/drawing/2014/main" xmlns="" id="{1B07A586-9FBC-4022-B69C-3FC7686A717B}"/>
              </a:ext>
            </a:extLst>
          </p:cNvPr>
          <p:cNvPicPr>
            <a:picLocks noChangeAspect="1"/>
          </p:cNvPicPr>
          <p:nvPr/>
        </p:nvPicPr>
        <p:blipFill rotWithShape="1">
          <a:blip r:embed="rId10">
            <a:extLst>
              <a:ext uri="{BEBA8EAE-BF5A-486C-A8C5-ECC9F3942E4B}">
                <a14:imgProps xmlns:a14="http://schemas.microsoft.com/office/drawing/2010/main">
                  <a14:imgLayer r:embed="rId5">
                    <a14:imgEffect>
                      <a14:backgroundRemoval t="92555" b="95182" l="2367" r="5325">
                        <a14:foregroundMark x1="3698" y1="93285" x2="3698" y2="93285"/>
                        <a14:foregroundMark x1="3698" y1="93285" x2="4312" y2="94150"/>
                        <a14:foregroundMark x1="3846" y1="93139" x2="4586" y2="92847"/>
                        <a14:foregroundMark x1="3772" y1="94453" x2="3810" y2="94830"/>
                        <a14:foregroundMark x1="3742" y1="94153" x2="3772" y2="94453"/>
                        <a14:foregroundMark x1="3402" y1="94015" x2="3254" y2="94161"/>
                        <a14:foregroundMark x1="4438" y1="92701" x2="3402" y2="92993"/>
                        <a14:foregroundMark x1="4231" y1="94815" x2="4586" y2="94745"/>
                        <a14:foregroundMark x1="2959" y1="93431" x2="2959" y2="93869"/>
                        <a14:backgroundMark x1="2515" y1="92701" x2="2515" y2="92701"/>
                        <a14:backgroundMark x1="3698" y1="95182" x2="3994" y2="95182"/>
                        <a14:backgroundMark x1="4734" y1="95036" x2="5030" y2="94891"/>
                        <a14:backgroundMark x1="4882" y1="92701" x2="4438" y2="92409"/>
                      </a14:backgroundRemoval>
                    </a14:imgEffect>
                  </a14:imgLayer>
                </a14:imgProps>
              </a:ext>
            </a:extLst>
          </a:blip>
          <a:srcRect l="2128" t="92263" r="94175" b="4640"/>
          <a:stretch/>
        </p:blipFill>
        <p:spPr>
          <a:xfrm>
            <a:off x="1633620" y="2968690"/>
            <a:ext cx="329359" cy="279626"/>
          </a:xfrm>
          <a:prstGeom prst="rect">
            <a:avLst/>
          </a:prstGeom>
        </p:spPr>
      </p:pic>
      <p:pic>
        <p:nvPicPr>
          <p:cNvPr id="87" name="dầu - 9Slide.vn">
            <a:extLst>
              <a:ext uri="{FF2B5EF4-FFF2-40B4-BE49-F238E27FC236}">
                <a16:creationId xmlns:a16="http://schemas.microsoft.com/office/drawing/2014/main" xmlns="" id="{7FFD495C-2D76-40F2-9387-7F8788A507F8}"/>
              </a:ext>
            </a:extLst>
          </p:cNvPr>
          <p:cNvPicPr>
            <a:picLocks noChangeAspect="1"/>
          </p:cNvPicPr>
          <p:nvPr/>
        </p:nvPicPr>
        <p:blipFill rotWithShape="1">
          <a:blip r:embed="rId10">
            <a:extLst>
              <a:ext uri="{BEBA8EAE-BF5A-486C-A8C5-ECC9F3942E4B}">
                <a14:imgProps xmlns:a14="http://schemas.microsoft.com/office/drawing/2010/main">
                  <a14:imgLayer r:embed="rId5">
                    <a14:imgEffect>
                      <a14:backgroundRemoval t="92555" b="95182" l="2367" r="5325">
                        <a14:foregroundMark x1="3698" y1="93285" x2="3698" y2="93285"/>
                        <a14:foregroundMark x1="3698" y1="93285" x2="4312" y2="94150"/>
                        <a14:foregroundMark x1="3846" y1="93139" x2="4586" y2="92847"/>
                        <a14:foregroundMark x1="3772" y1="94453" x2="3810" y2="94830"/>
                        <a14:foregroundMark x1="3742" y1="94153" x2="3772" y2="94453"/>
                        <a14:foregroundMark x1="3402" y1="94015" x2="3254" y2="94161"/>
                        <a14:foregroundMark x1="4438" y1="92701" x2="3402" y2="92993"/>
                        <a14:foregroundMark x1="4231" y1="94815" x2="4586" y2="94745"/>
                        <a14:foregroundMark x1="2959" y1="93431" x2="2959" y2="93869"/>
                        <a14:backgroundMark x1="2515" y1="92701" x2="2515" y2="92701"/>
                        <a14:backgroundMark x1="3698" y1="95182" x2="3994" y2="95182"/>
                        <a14:backgroundMark x1="4734" y1="95036" x2="5030" y2="94891"/>
                        <a14:backgroundMark x1="4882" y1="92701" x2="4438" y2="92409"/>
                      </a14:backgroundRemoval>
                    </a14:imgEffect>
                  </a14:imgLayer>
                </a14:imgProps>
              </a:ext>
            </a:extLst>
          </a:blip>
          <a:srcRect l="2128" t="92263" r="94175" b="4640"/>
          <a:stretch/>
        </p:blipFill>
        <p:spPr>
          <a:xfrm>
            <a:off x="2651449" y="2250793"/>
            <a:ext cx="329359" cy="279626"/>
          </a:xfrm>
          <a:prstGeom prst="rect">
            <a:avLst/>
          </a:prstGeom>
        </p:spPr>
      </p:pic>
      <p:pic>
        <p:nvPicPr>
          <p:cNvPr id="90" name="dầu - 9Slide.vn">
            <a:extLst>
              <a:ext uri="{FF2B5EF4-FFF2-40B4-BE49-F238E27FC236}">
                <a16:creationId xmlns:a16="http://schemas.microsoft.com/office/drawing/2014/main" xmlns="" id="{ED0AAEE8-E932-456D-80EE-7030EB24DAE9}"/>
              </a:ext>
            </a:extLst>
          </p:cNvPr>
          <p:cNvPicPr>
            <a:picLocks noChangeAspect="1"/>
          </p:cNvPicPr>
          <p:nvPr/>
        </p:nvPicPr>
        <p:blipFill rotWithShape="1">
          <a:blip r:embed="rId10">
            <a:extLst>
              <a:ext uri="{BEBA8EAE-BF5A-486C-A8C5-ECC9F3942E4B}">
                <a14:imgProps xmlns:a14="http://schemas.microsoft.com/office/drawing/2010/main">
                  <a14:imgLayer r:embed="rId5">
                    <a14:imgEffect>
                      <a14:backgroundRemoval t="92555" b="95182" l="2367" r="5325">
                        <a14:foregroundMark x1="3698" y1="93285" x2="3698" y2="93285"/>
                        <a14:foregroundMark x1="3698" y1="93285" x2="4312" y2="94150"/>
                        <a14:foregroundMark x1="3846" y1="93139" x2="4586" y2="92847"/>
                        <a14:foregroundMark x1="3772" y1="94453" x2="3810" y2="94830"/>
                        <a14:foregroundMark x1="3742" y1="94153" x2="3772" y2="94453"/>
                        <a14:foregroundMark x1="3402" y1="94015" x2="3254" y2="94161"/>
                        <a14:foregroundMark x1="4438" y1="92701" x2="3402" y2="92993"/>
                        <a14:foregroundMark x1="4231" y1="94815" x2="4586" y2="94745"/>
                        <a14:foregroundMark x1="2959" y1="93431" x2="2959" y2="93869"/>
                        <a14:backgroundMark x1="2515" y1="92701" x2="2515" y2="92701"/>
                        <a14:backgroundMark x1="3698" y1="95182" x2="3994" y2="95182"/>
                        <a14:backgroundMark x1="4734" y1="95036" x2="5030" y2="94891"/>
                        <a14:backgroundMark x1="4882" y1="92701" x2="4438" y2="92409"/>
                      </a14:backgroundRemoval>
                    </a14:imgEffect>
                  </a14:imgLayer>
                </a14:imgProps>
              </a:ext>
            </a:extLst>
          </a:blip>
          <a:srcRect l="2128" t="92263" r="94175" b="4640"/>
          <a:stretch/>
        </p:blipFill>
        <p:spPr>
          <a:xfrm>
            <a:off x="3195167" y="3572055"/>
            <a:ext cx="329359" cy="279626"/>
          </a:xfrm>
          <a:prstGeom prst="rect">
            <a:avLst/>
          </a:prstGeom>
        </p:spPr>
      </p:pic>
      <p:pic>
        <p:nvPicPr>
          <p:cNvPr id="91" name="dầu - 9Slide.vn">
            <a:extLst>
              <a:ext uri="{FF2B5EF4-FFF2-40B4-BE49-F238E27FC236}">
                <a16:creationId xmlns:a16="http://schemas.microsoft.com/office/drawing/2014/main" xmlns="" id="{C491787B-EA03-47B0-916F-CC6CE3DE321E}"/>
              </a:ext>
            </a:extLst>
          </p:cNvPr>
          <p:cNvPicPr>
            <a:picLocks noChangeAspect="1"/>
          </p:cNvPicPr>
          <p:nvPr/>
        </p:nvPicPr>
        <p:blipFill rotWithShape="1">
          <a:blip r:embed="rId10">
            <a:extLst>
              <a:ext uri="{BEBA8EAE-BF5A-486C-A8C5-ECC9F3942E4B}">
                <a14:imgProps xmlns:a14="http://schemas.microsoft.com/office/drawing/2010/main">
                  <a14:imgLayer r:embed="rId5">
                    <a14:imgEffect>
                      <a14:backgroundRemoval t="92555" b="95182" l="2367" r="5325">
                        <a14:foregroundMark x1="3698" y1="93285" x2="3698" y2="93285"/>
                        <a14:foregroundMark x1="3698" y1="93285" x2="4312" y2="94150"/>
                        <a14:foregroundMark x1="3846" y1="93139" x2="4586" y2="92847"/>
                        <a14:foregroundMark x1="3772" y1="94453" x2="3810" y2="94830"/>
                        <a14:foregroundMark x1="3742" y1="94153" x2="3772" y2="94453"/>
                        <a14:foregroundMark x1="3402" y1="94015" x2="3254" y2="94161"/>
                        <a14:foregroundMark x1="4438" y1="92701" x2="3402" y2="92993"/>
                        <a14:foregroundMark x1="4231" y1="94815" x2="4586" y2="94745"/>
                        <a14:foregroundMark x1="2959" y1="93431" x2="2959" y2="93869"/>
                        <a14:backgroundMark x1="2515" y1="92701" x2="2515" y2="92701"/>
                        <a14:backgroundMark x1="3698" y1="95182" x2="3994" y2="95182"/>
                        <a14:backgroundMark x1="4734" y1="95036" x2="5030" y2="94891"/>
                        <a14:backgroundMark x1="4882" y1="92701" x2="4438" y2="92409"/>
                      </a14:backgroundRemoval>
                    </a14:imgEffect>
                  </a14:imgLayer>
                </a14:imgProps>
              </a:ext>
            </a:extLst>
          </a:blip>
          <a:srcRect l="2128" t="92263" r="94175" b="4640"/>
          <a:stretch/>
        </p:blipFill>
        <p:spPr>
          <a:xfrm>
            <a:off x="3502006" y="3618607"/>
            <a:ext cx="329359" cy="279626"/>
          </a:xfrm>
          <a:prstGeom prst="rect">
            <a:avLst/>
          </a:prstGeom>
        </p:spPr>
      </p:pic>
      <p:pic>
        <p:nvPicPr>
          <p:cNvPr id="92" name="dầu - 9Slide.vn">
            <a:extLst>
              <a:ext uri="{FF2B5EF4-FFF2-40B4-BE49-F238E27FC236}">
                <a16:creationId xmlns:a16="http://schemas.microsoft.com/office/drawing/2014/main" xmlns="" id="{EC1DED32-4DF2-4C57-B1EB-27FD1F415830}"/>
              </a:ext>
            </a:extLst>
          </p:cNvPr>
          <p:cNvPicPr>
            <a:picLocks noChangeAspect="1"/>
          </p:cNvPicPr>
          <p:nvPr/>
        </p:nvPicPr>
        <p:blipFill rotWithShape="1">
          <a:blip r:embed="rId10">
            <a:extLst>
              <a:ext uri="{BEBA8EAE-BF5A-486C-A8C5-ECC9F3942E4B}">
                <a14:imgProps xmlns:a14="http://schemas.microsoft.com/office/drawing/2010/main">
                  <a14:imgLayer r:embed="rId5">
                    <a14:imgEffect>
                      <a14:backgroundRemoval t="92555" b="95182" l="2367" r="5325">
                        <a14:foregroundMark x1="3698" y1="93285" x2="3698" y2="93285"/>
                        <a14:foregroundMark x1="3698" y1="93285" x2="4312" y2="94150"/>
                        <a14:foregroundMark x1="3846" y1="93139" x2="4586" y2="92847"/>
                        <a14:foregroundMark x1="3772" y1="94453" x2="3810" y2="94830"/>
                        <a14:foregroundMark x1="3742" y1="94153" x2="3772" y2="94453"/>
                        <a14:foregroundMark x1="3402" y1="94015" x2="3254" y2="94161"/>
                        <a14:foregroundMark x1="4438" y1="92701" x2="3402" y2="92993"/>
                        <a14:foregroundMark x1="4231" y1="94815" x2="4586" y2="94745"/>
                        <a14:foregroundMark x1="2959" y1="93431" x2="2959" y2="93869"/>
                        <a14:backgroundMark x1="2515" y1="92701" x2="2515" y2="92701"/>
                        <a14:backgroundMark x1="3698" y1="95182" x2="3994" y2="95182"/>
                        <a14:backgroundMark x1="4734" y1="95036" x2="5030" y2="94891"/>
                        <a14:backgroundMark x1="4882" y1="92701" x2="4438" y2="92409"/>
                      </a14:backgroundRemoval>
                    </a14:imgEffect>
                  </a14:imgLayer>
                </a14:imgProps>
              </a:ext>
            </a:extLst>
          </a:blip>
          <a:srcRect l="2128" t="92263" r="94175" b="4640"/>
          <a:stretch/>
        </p:blipFill>
        <p:spPr>
          <a:xfrm>
            <a:off x="3559975" y="3903126"/>
            <a:ext cx="329359" cy="279626"/>
          </a:xfrm>
          <a:prstGeom prst="rect">
            <a:avLst/>
          </a:prstGeom>
        </p:spPr>
      </p:pic>
      <p:pic>
        <p:nvPicPr>
          <p:cNvPr id="93" name="dầu - 9Slide.vn">
            <a:extLst>
              <a:ext uri="{FF2B5EF4-FFF2-40B4-BE49-F238E27FC236}">
                <a16:creationId xmlns:a16="http://schemas.microsoft.com/office/drawing/2014/main" xmlns="" id="{4FD7DAE8-5433-45CF-BBB7-CAE44A890684}"/>
              </a:ext>
            </a:extLst>
          </p:cNvPr>
          <p:cNvPicPr>
            <a:picLocks noChangeAspect="1"/>
          </p:cNvPicPr>
          <p:nvPr/>
        </p:nvPicPr>
        <p:blipFill rotWithShape="1">
          <a:blip r:embed="rId10">
            <a:extLst>
              <a:ext uri="{BEBA8EAE-BF5A-486C-A8C5-ECC9F3942E4B}">
                <a14:imgProps xmlns:a14="http://schemas.microsoft.com/office/drawing/2010/main">
                  <a14:imgLayer r:embed="rId5">
                    <a14:imgEffect>
                      <a14:backgroundRemoval t="92555" b="95182" l="2367" r="5325">
                        <a14:foregroundMark x1="3698" y1="93285" x2="3698" y2="93285"/>
                        <a14:foregroundMark x1="3698" y1="93285" x2="4312" y2="94150"/>
                        <a14:foregroundMark x1="3846" y1="93139" x2="4586" y2="92847"/>
                        <a14:foregroundMark x1="3772" y1="94453" x2="3810" y2="94830"/>
                        <a14:foregroundMark x1="3742" y1="94153" x2="3772" y2="94453"/>
                        <a14:foregroundMark x1="3402" y1="94015" x2="3254" y2="94161"/>
                        <a14:foregroundMark x1="4438" y1="92701" x2="3402" y2="92993"/>
                        <a14:foregroundMark x1="4231" y1="94815" x2="4586" y2="94745"/>
                        <a14:foregroundMark x1="2959" y1="93431" x2="2959" y2="93869"/>
                        <a14:backgroundMark x1="2515" y1="92701" x2="2515" y2="92701"/>
                        <a14:backgroundMark x1="3698" y1="95182" x2="3994" y2="95182"/>
                        <a14:backgroundMark x1="4734" y1="95036" x2="5030" y2="94891"/>
                        <a14:backgroundMark x1="4882" y1="92701" x2="4438" y2="92409"/>
                      </a14:backgroundRemoval>
                    </a14:imgEffect>
                  </a14:imgLayer>
                </a14:imgProps>
              </a:ext>
            </a:extLst>
          </a:blip>
          <a:srcRect l="2128" t="92263" r="94175" b="4640"/>
          <a:stretch/>
        </p:blipFill>
        <p:spPr>
          <a:xfrm>
            <a:off x="2904470" y="3954707"/>
            <a:ext cx="329359" cy="279626"/>
          </a:xfrm>
          <a:prstGeom prst="rect">
            <a:avLst/>
          </a:prstGeom>
        </p:spPr>
      </p:pic>
    </p:spTree>
    <p:extLst>
      <p:ext uri="{BB962C8B-B14F-4D97-AF65-F5344CB8AC3E}">
        <p14:creationId xmlns:p14="http://schemas.microsoft.com/office/powerpoint/2010/main" val="55956130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down)">
                                          <p:cBhvr>
                                            <p:cTn id="7" dur="500"/>
                                            <p:tgtEl>
                                              <p:spTgt spid="44"/>
                                            </p:tgtEl>
                                          </p:cBhvr>
                                        </p:animEffect>
                                      </p:childTnLst>
                                    </p:cTn>
                                  </p:par>
                                  <p:par>
                                    <p:cTn id="8" presetID="22" presetClass="entr" presetSubtype="4" fill="hold" nodeType="withEffect">
                                      <p:stCondLst>
                                        <p:cond delay="0"/>
                                      </p:stCondLst>
                                      <p:childTnLst>
                                        <p:set>
                                          <p:cBhvr>
                                            <p:cTn id="9" dur="1" fill="hold">
                                              <p:stCondLst>
                                                <p:cond delay="0"/>
                                              </p:stCondLst>
                                            </p:cTn>
                                            <p:tgtEl>
                                              <p:spTgt spid="53"/>
                                            </p:tgtEl>
                                            <p:attrNameLst>
                                              <p:attrName>style.visibility</p:attrName>
                                            </p:attrNameLst>
                                          </p:cBhvr>
                                          <p:to>
                                            <p:strVal val="visible"/>
                                          </p:to>
                                        </p:set>
                                        <p:animEffect transition="in" filter="wipe(down)">
                                          <p:cBhvr>
                                            <p:cTn id="10" dur="500"/>
                                            <p:tgtEl>
                                              <p:spTgt spid="53"/>
                                            </p:tgtEl>
                                          </p:cBhvr>
                                        </p:animEffect>
                                      </p:childTnLst>
                                    </p:cTn>
                                  </p:par>
                                  <p:par>
                                    <p:cTn id="11" presetID="22" presetClass="entr" presetSubtype="4" fill="hold"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wipe(down)">
                                          <p:cBhvr>
                                            <p:cTn id="13" dur="500"/>
                                            <p:tgtEl>
                                              <p:spTgt spid="65"/>
                                            </p:tgtEl>
                                          </p:cBhvr>
                                        </p:animEffect>
                                      </p:childTnLst>
                                    </p:cTn>
                                  </p:par>
                                </p:childTnLst>
                              </p:cTn>
                            </p:par>
                          </p:childTnLst>
                        </p:cTn>
                      </p:par>
                      <p:par>
                        <p:cTn id="14" fill="hold">
                          <p:stCondLst>
                            <p:cond delay="indefinite"/>
                          </p:stCondLst>
                          <p:childTnLst>
                            <p:par>
                              <p:cTn id="15" fill="hold">
                                <p:stCondLst>
                                  <p:cond delay="0"/>
                                </p:stCondLst>
                                <p:childTnLst>
                                  <p:par>
                                    <p:cTn id="16" presetID="26" presetClass="entr" presetSubtype="0" fill="hold" grpId="0" nodeType="clickEffect">
                                      <p:stCondLst>
                                        <p:cond delay="0"/>
                                      </p:stCondLst>
                                      <p:childTnLst>
                                        <p:set>
                                          <p:cBhvr>
                                            <p:cTn id="17" dur="1" fill="hold">
                                              <p:stCondLst>
                                                <p:cond delay="0"/>
                                              </p:stCondLst>
                                            </p:cTn>
                                            <p:tgtEl>
                                              <p:spTgt spid="83"/>
                                            </p:tgtEl>
                                            <p:attrNameLst>
                                              <p:attrName>style.visibility</p:attrName>
                                            </p:attrNameLst>
                                          </p:cBhvr>
                                          <p:to>
                                            <p:strVal val="visible"/>
                                          </p:to>
                                        </p:set>
                                        <p:animEffect transition="in" filter="wipe(down)">
                                          <p:cBhvr>
                                            <p:cTn id="18" dur="72">
                                              <p:stCondLst>
                                                <p:cond delay="0"/>
                                              </p:stCondLst>
                                            </p:cTn>
                                            <p:tgtEl>
                                              <p:spTgt spid="83"/>
                                            </p:tgtEl>
                                          </p:cBhvr>
                                        </p:animEffect>
                                        <p:anim calcmode="lin" valueType="num">
                                          <p:cBhvr>
                                            <p:cTn id="19" dur="228" tmFilter="0,0; 0.14,0.36; 0.43,0.73; 0.71,0.91; 1.0,1.0">
                                              <p:stCondLst>
                                                <p:cond delay="0"/>
                                              </p:stCondLst>
                                            </p:cTn>
                                            <p:tgtEl>
                                              <p:spTgt spid="83"/>
                                            </p:tgtEl>
                                            <p:attrNameLst>
                                              <p:attrName>ppt_x</p:attrName>
                                            </p:attrNameLst>
                                          </p:cBhvr>
                                          <p:tavLst>
                                            <p:tav tm="0">
                                              <p:val>
                                                <p:strVal val="#ppt_x-0.25"/>
                                              </p:val>
                                            </p:tav>
                                            <p:tav tm="100000">
                                              <p:val>
                                                <p:strVal val="#ppt_x"/>
                                              </p:val>
                                            </p:tav>
                                          </p:tavLst>
                                        </p:anim>
                                        <p:anim calcmode="lin" valueType="num">
                                          <p:cBhvr>
                                            <p:cTn id="20" dur="83" tmFilter="0.0,0.0; 0.25,0.07; 0.50,0.2; 0.75,0.467; 1.0,1.0">
                                              <p:stCondLst>
                                                <p:cond delay="0"/>
                                              </p:stCondLst>
                                            </p:cTn>
                                            <p:tgtEl>
                                              <p:spTgt spid="83"/>
                                            </p:tgtEl>
                                            <p:attrNameLst>
                                              <p:attrName>ppt_y</p:attrName>
                                            </p:attrNameLst>
                                          </p:cBhvr>
                                          <p:tavLst>
                                            <p:tav tm="0" fmla="#ppt_y-sin(pi*$)/3">
                                              <p:val>
                                                <p:fltVal val="0.5"/>
                                              </p:val>
                                            </p:tav>
                                            <p:tav tm="100000">
                                              <p:val>
                                                <p:fltVal val="1"/>
                                              </p:val>
                                            </p:tav>
                                          </p:tavLst>
                                        </p:anim>
                                        <p:anim calcmode="lin" valueType="num">
                                          <p:cBhvr>
                                            <p:cTn id="21" dur="83" tmFilter="0, 0; 0.125,0.2665; 0.25,0.4; 0.375,0.465; 0.5,0.5;  0.625,0.535; 0.75,0.6; 0.875,0.7335; 1,1">
                                              <p:stCondLst>
                                                <p:cond delay="83"/>
                                              </p:stCondLst>
                                            </p:cTn>
                                            <p:tgtEl>
                                              <p:spTgt spid="83"/>
                                            </p:tgtEl>
                                            <p:attrNameLst>
                                              <p:attrName>ppt_y</p:attrName>
                                            </p:attrNameLst>
                                          </p:cBhvr>
                                          <p:tavLst>
                                            <p:tav tm="0" fmla="#ppt_y-sin(pi*$)/9">
                                              <p:val>
                                                <p:fltVal val="0"/>
                                              </p:val>
                                            </p:tav>
                                            <p:tav tm="100000">
                                              <p:val>
                                                <p:fltVal val="1"/>
                                              </p:val>
                                            </p:tav>
                                          </p:tavLst>
                                        </p:anim>
                                        <p:anim calcmode="lin" valueType="num">
                                          <p:cBhvr>
                                            <p:cTn id="22" dur="41" tmFilter="0, 0; 0.125,0.2665; 0.25,0.4; 0.375,0.465; 0.5,0.5;  0.625,0.535; 0.75,0.6; 0.875,0.7335; 1,1">
                                              <p:stCondLst>
                                                <p:cond delay="166"/>
                                              </p:stCondLst>
                                            </p:cTn>
                                            <p:tgtEl>
                                              <p:spTgt spid="83"/>
                                            </p:tgtEl>
                                            <p:attrNameLst>
                                              <p:attrName>ppt_y</p:attrName>
                                            </p:attrNameLst>
                                          </p:cBhvr>
                                          <p:tavLst>
                                            <p:tav tm="0" fmla="#ppt_y-sin(pi*$)/27">
                                              <p:val>
                                                <p:fltVal val="0"/>
                                              </p:val>
                                            </p:tav>
                                            <p:tav tm="100000">
                                              <p:val>
                                                <p:fltVal val="1"/>
                                              </p:val>
                                            </p:tav>
                                          </p:tavLst>
                                        </p:anim>
                                        <p:anim calcmode="lin" valueType="num">
                                          <p:cBhvr>
                                            <p:cTn id="23" dur="21" tmFilter="0, 0; 0.125,0.2665; 0.25,0.4; 0.375,0.465; 0.5,0.5;  0.625,0.535; 0.75,0.6; 0.875,0.7335; 1,1">
                                              <p:stCondLst>
                                                <p:cond delay="207"/>
                                              </p:stCondLst>
                                            </p:cTn>
                                            <p:tgtEl>
                                              <p:spTgt spid="83"/>
                                            </p:tgtEl>
                                            <p:attrNameLst>
                                              <p:attrName>ppt_y</p:attrName>
                                            </p:attrNameLst>
                                          </p:cBhvr>
                                          <p:tavLst>
                                            <p:tav tm="0" fmla="#ppt_y-sin(pi*$)/81">
                                              <p:val>
                                                <p:fltVal val="0"/>
                                              </p:val>
                                            </p:tav>
                                            <p:tav tm="100000">
                                              <p:val>
                                                <p:fltVal val="1"/>
                                              </p:val>
                                            </p:tav>
                                          </p:tavLst>
                                        </p:anim>
                                        <p:animScale>
                                          <p:cBhvr>
                                            <p:cTn id="24" dur="3">
                                              <p:stCondLst>
                                                <p:cond delay="81"/>
                                              </p:stCondLst>
                                            </p:cTn>
                                            <p:tgtEl>
                                              <p:spTgt spid="83"/>
                                            </p:tgtEl>
                                          </p:cBhvr>
                                          <p:to x="100000" y="60000"/>
                                        </p:animScale>
                                        <p:animScale>
                                          <p:cBhvr>
                                            <p:cTn id="25" dur="21" decel="50000">
                                              <p:stCondLst>
                                                <p:cond delay="85"/>
                                              </p:stCondLst>
                                            </p:cTn>
                                            <p:tgtEl>
                                              <p:spTgt spid="83"/>
                                            </p:tgtEl>
                                          </p:cBhvr>
                                          <p:to x="100000" y="100000"/>
                                        </p:animScale>
                                        <p:animScale>
                                          <p:cBhvr>
                                            <p:cTn id="26" dur="3">
                                              <p:stCondLst>
                                                <p:cond delay="164"/>
                                              </p:stCondLst>
                                            </p:cTn>
                                            <p:tgtEl>
                                              <p:spTgt spid="83"/>
                                            </p:tgtEl>
                                          </p:cBhvr>
                                          <p:to x="100000" y="80000"/>
                                        </p:animScale>
                                        <p:animScale>
                                          <p:cBhvr>
                                            <p:cTn id="27" dur="21" decel="50000">
                                              <p:stCondLst>
                                                <p:cond delay="167"/>
                                              </p:stCondLst>
                                            </p:cTn>
                                            <p:tgtEl>
                                              <p:spTgt spid="83"/>
                                            </p:tgtEl>
                                          </p:cBhvr>
                                          <p:to x="100000" y="100000"/>
                                        </p:animScale>
                                        <p:animScale>
                                          <p:cBhvr>
                                            <p:cTn id="28" dur="3">
                                              <p:stCondLst>
                                                <p:cond delay="205"/>
                                              </p:stCondLst>
                                            </p:cTn>
                                            <p:tgtEl>
                                              <p:spTgt spid="83"/>
                                            </p:tgtEl>
                                          </p:cBhvr>
                                          <p:to x="100000" y="90000"/>
                                        </p:animScale>
                                        <p:animScale>
                                          <p:cBhvr>
                                            <p:cTn id="29" dur="21" decel="50000">
                                              <p:stCondLst>
                                                <p:cond delay="208"/>
                                              </p:stCondLst>
                                            </p:cTn>
                                            <p:tgtEl>
                                              <p:spTgt spid="83"/>
                                            </p:tgtEl>
                                          </p:cBhvr>
                                          <p:to x="100000" y="100000"/>
                                        </p:animScale>
                                        <p:animScale>
                                          <p:cBhvr>
                                            <p:cTn id="30" dur="3">
                                              <p:stCondLst>
                                                <p:cond delay="226"/>
                                              </p:stCondLst>
                                            </p:cTn>
                                            <p:tgtEl>
                                              <p:spTgt spid="83"/>
                                            </p:tgtEl>
                                          </p:cBhvr>
                                          <p:to x="100000" y="95000"/>
                                        </p:animScale>
                                        <p:animScale>
                                          <p:cBhvr>
                                            <p:cTn id="31" dur="21" decel="50000">
                                              <p:stCondLst>
                                                <p:cond delay="229"/>
                                              </p:stCondLst>
                                            </p:cTn>
                                            <p:tgtEl>
                                              <p:spTgt spid="83"/>
                                            </p:tgtEl>
                                          </p:cBhvr>
                                          <p:to x="100000" y="100000"/>
                                        </p:animScale>
                                      </p:childTnLst>
                                    </p:cTn>
                                  </p:par>
                                </p:childTnLst>
                              </p:cTn>
                            </p:par>
                            <p:par>
                              <p:cTn id="32" fill="hold">
                                <p:stCondLst>
                                  <p:cond delay="250"/>
                                </p:stCondLst>
                                <p:childTnLst>
                                  <p:par>
                                    <p:cTn id="33" presetID="26" presetClass="entr" presetSubtype="0" fill="hold" grpId="0" nodeType="afterEffect">
                                      <p:stCondLst>
                                        <p:cond delay="0"/>
                                      </p:stCondLst>
                                      <p:childTnLst>
                                        <p:set>
                                          <p:cBhvr>
                                            <p:cTn id="34" dur="1" fill="hold">
                                              <p:stCondLst>
                                                <p:cond delay="0"/>
                                              </p:stCondLst>
                                            </p:cTn>
                                            <p:tgtEl>
                                              <p:spTgt spid="84"/>
                                            </p:tgtEl>
                                            <p:attrNameLst>
                                              <p:attrName>style.visibility</p:attrName>
                                            </p:attrNameLst>
                                          </p:cBhvr>
                                          <p:to>
                                            <p:strVal val="visible"/>
                                          </p:to>
                                        </p:set>
                                        <p:animEffect transition="in" filter="wipe(down)">
                                          <p:cBhvr>
                                            <p:cTn id="35" dur="71">
                                              <p:stCondLst>
                                                <p:cond delay="0"/>
                                              </p:stCondLst>
                                            </p:cTn>
                                            <p:tgtEl>
                                              <p:spTgt spid="84"/>
                                            </p:tgtEl>
                                          </p:cBhvr>
                                        </p:animEffect>
                                        <p:anim calcmode="lin" valueType="num">
                                          <p:cBhvr>
                                            <p:cTn id="36" dur="224" tmFilter="0,0; 0.14,0.36; 0.43,0.73; 0.71,0.91; 1.0,1.0">
                                              <p:stCondLst>
                                                <p:cond delay="0"/>
                                              </p:stCondLst>
                                            </p:cTn>
                                            <p:tgtEl>
                                              <p:spTgt spid="84"/>
                                            </p:tgtEl>
                                            <p:attrNameLst>
                                              <p:attrName>ppt_x</p:attrName>
                                            </p:attrNameLst>
                                          </p:cBhvr>
                                          <p:tavLst>
                                            <p:tav tm="0">
                                              <p:val>
                                                <p:strVal val="#ppt_x-0.25"/>
                                              </p:val>
                                            </p:tav>
                                            <p:tav tm="100000">
                                              <p:val>
                                                <p:strVal val="#ppt_x"/>
                                              </p:val>
                                            </p:tav>
                                          </p:tavLst>
                                        </p:anim>
                                        <p:anim calcmode="lin" valueType="num">
                                          <p:cBhvr>
                                            <p:cTn id="37" dur="82" tmFilter="0.0,0.0; 0.25,0.07; 0.50,0.2; 0.75,0.467; 1.0,1.0">
                                              <p:stCondLst>
                                                <p:cond delay="0"/>
                                              </p:stCondLst>
                                            </p:cTn>
                                            <p:tgtEl>
                                              <p:spTgt spid="84"/>
                                            </p:tgtEl>
                                            <p:attrNameLst>
                                              <p:attrName>ppt_y</p:attrName>
                                            </p:attrNameLst>
                                          </p:cBhvr>
                                          <p:tavLst>
                                            <p:tav tm="0" fmla="#ppt_y-sin(pi*$)/3">
                                              <p:val>
                                                <p:fltVal val="0.5"/>
                                              </p:val>
                                            </p:tav>
                                            <p:tav tm="100000">
                                              <p:val>
                                                <p:fltVal val="1"/>
                                              </p:val>
                                            </p:tav>
                                          </p:tavLst>
                                        </p:anim>
                                        <p:anim calcmode="lin" valueType="num">
                                          <p:cBhvr>
                                            <p:cTn id="38" dur="82" tmFilter="0, 0; 0.125,0.2665; 0.25,0.4; 0.375,0.465; 0.5,0.5;  0.625,0.535; 0.75,0.6; 0.875,0.7335; 1,1">
                                              <p:stCondLst>
                                                <p:cond delay="82"/>
                                              </p:stCondLst>
                                            </p:cTn>
                                            <p:tgtEl>
                                              <p:spTgt spid="84"/>
                                            </p:tgtEl>
                                            <p:attrNameLst>
                                              <p:attrName>ppt_y</p:attrName>
                                            </p:attrNameLst>
                                          </p:cBhvr>
                                          <p:tavLst>
                                            <p:tav tm="0" fmla="#ppt_y-sin(pi*$)/9">
                                              <p:val>
                                                <p:fltVal val="0"/>
                                              </p:val>
                                            </p:tav>
                                            <p:tav tm="100000">
                                              <p:val>
                                                <p:fltVal val="1"/>
                                              </p:val>
                                            </p:tav>
                                          </p:tavLst>
                                        </p:anim>
                                        <p:anim calcmode="lin" valueType="num">
                                          <p:cBhvr>
                                            <p:cTn id="39" dur="2" tmFilter="0, 0; 0.125,0.2665; 0.25,0.4; 0.375,0.465; 0.5,0.5;  0.625,0.535; 0.75,0.6; 0.875,0.7335; 1,1">
                                              <p:stCondLst>
                                                <p:cond delay="163"/>
                                              </p:stCondLst>
                                            </p:cTn>
                                            <p:tgtEl>
                                              <p:spTgt spid="84"/>
                                            </p:tgtEl>
                                            <p:attrNameLst>
                                              <p:attrName>ppt_y</p:attrName>
                                            </p:attrNameLst>
                                          </p:cBhvr>
                                          <p:tavLst>
                                            <p:tav tm="0" fmla="#ppt_y-sin(pi*$)/27">
                                              <p:val>
                                                <p:fltVal val="0"/>
                                              </p:val>
                                            </p:tav>
                                            <p:tav tm="100000">
                                              <p:val>
                                                <p:fltVal val="1"/>
                                              </p:val>
                                            </p:tav>
                                          </p:tavLst>
                                        </p:anim>
                                        <p:anim calcmode="lin" valueType="num">
                                          <p:cBhvr>
                                            <p:cTn id="40" dur="1" tmFilter="0, 0; 0.125,0.2665; 0.25,0.4; 0.375,0.465; 0.5,0.5;  0.625,0.535; 0.75,0.6; 0.875,0.7335; 1,1">
                                              <p:stCondLst>
                                                <p:cond delay="249"/>
                                              </p:stCondLst>
                                            </p:cTn>
                                            <p:tgtEl>
                                              <p:spTgt spid="84"/>
                                            </p:tgtEl>
                                            <p:attrNameLst>
                                              <p:attrName>ppt_y</p:attrName>
                                            </p:attrNameLst>
                                          </p:cBhvr>
                                          <p:tavLst>
                                            <p:tav tm="0" fmla="#ppt_y-sin(pi*$)/81">
                                              <p:val>
                                                <p:fltVal val="0"/>
                                              </p:val>
                                            </p:tav>
                                            <p:tav tm="100000">
                                              <p:val>
                                                <p:fltVal val="1"/>
                                              </p:val>
                                            </p:tav>
                                          </p:tavLst>
                                        </p:anim>
                                        <p:animScale>
                                          <p:cBhvr>
                                            <p:cTn id="41" dur="1">
                                              <p:stCondLst>
                                                <p:cond delay="80"/>
                                              </p:stCondLst>
                                            </p:cTn>
                                            <p:tgtEl>
                                              <p:spTgt spid="84"/>
                                            </p:tgtEl>
                                          </p:cBhvr>
                                          <p:to x="100000" y="60000"/>
                                        </p:animScale>
                                        <p:animScale>
                                          <p:cBhvr>
                                            <p:cTn id="42" dur="1" decel="50000">
                                              <p:stCondLst>
                                                <p:cond delay="83"/>
                                              </p:stCondLst>
                                            </p:cTn>
                                            <p:tgtEl>
                                              <p:spTgt spid="84"/>
                                            </p:tgtEl>
                                          </p:cBhvr>
                                          <p:to x="100000" y="100000"/>
                                        </p:animScale>
                                        <p:animScale>
                                          <p:cBhvr>
                                            <p:cTn id="43" dur="1">
                                              <p:stCondLst>
                                                <p:cond delay="161"/>
                                              </p:stCondLst>
                                            </p:cTn>
                                            <p:tgtEl>
                                              <p:spTgt spid="84"/>
                                            </p:tgtEl>
                                          </p:cBhvr>
                                          <p:to x="100000" y="80000"/>
                                        </p:animScale>
                                        <p:animScale>
                                          <p:cBhvr>
                                            <p:cTn id="44" dur="1" decel="50000">
                                              <p:stCondLst>
                                                <p:cond delay="164"/>
                                              </p:stCondLst>
                                            </p:cTn>
                                            <p:tgtEl>
                                              <p:spTgt spid="84"/>
                                            </p:tgtEl>
                                          </p:cBhvr>
                                          <p:to x="100000" y="100000"/>
                                        </p:animScale>
                                        <p:animScale>
                                          <p:cBhvr>
                                            <p:cTn id="45" dur="1">
                                              <p:stCondLst>
                                                <p:cond delay="249"/>
                                              </p:stCondLst>
                                            </p:cTn>
                                            <p:tgtEl>
                                              <p:spTgt spid="84"/>
                                            </p:tgtEl>
                                          </p:cBhvr>
                                          <p:to x="100000" y="90000"/>
                                        </p:animScale>
                                        <p:animScale>
                                          <p:cBhvr>
                                            <p:cTn id="46" dur="1" decel="50000">
                                              <p:stCondLst>
                                                <p:cond delay="249"/>
                                              </p:stCondLst>
                                            </p:cTn>
                                            <p:tgtEl>
                                              <p:spTgt spid="84"/>
                                            </p:tgtEl>
                                          </p:cBhvr>
                                          <p:to x="100000" y="100000"/>
                                        </p:animScale>
                                        <p:animScale>
                                          <p:cBhvr>
                                            <p:cTn id="47" dur="1">
                                              <p:stCondLst>
                                                <p:cond delay="249"/>
                                              </p:stCondLst>
                                            </p:cTn>
                                            <p:tgtEl>
                                              <p:spTgt spid="84"/>
                                            </p:tgtEl>
                                          </p:cBhvr>
                                          <p:to x="100000" y="95000"/>
                                        </p:animScale>
                                        <p:animScale>
                                          <p:cBhvr>
                                            <p:cTn id="48" dur="1" decel="50000">
                                              <p:stCondLst>
                                                <p:cond delay="249"/>
                                              </p:stCondLst>
                                            </p:cTn>
                                            <p:tgtEl>
                                              <p:spTgt spid="84"/>
                                            </p:tgtEl>
                                          </p:cBhvr>
                                          <p:to x="100000" y="100000"/>
                                        </p:animScale>
                                      </p:childTnLst>
                                    </p:cTn>
                                  </p:par>
                                </p:childTnLst>
                              </p:cTn>
                            </p:par>
                            <p:par>
                              <p:cTn id="49" fill="hold">
                                <p:stCondLst>
                                  <p:cond delay="500"/>
                                </p:stCondLst>
                                <p:childTnLst>
                                  <p:par>
                                    <p:cTn id="50" presetID="53" presetClass="entr" presetSubtype="16" fill="hold" grpId="0" nodeType="afterEffect">
                                      <p:stCondLst>
                                        <p:cond delay="0"/>
                                      </p:stCondLst>
                                      <p:childTnLst>
                                        <p:set>
                                          <p:cBhvr>
                                            <p:cTn id="51" dur="1" fill="hold">
                                              <p:stCondLst>
                                                <p:cond delay="0"/>
                                              </p:stCondLst>
                                            </p:cTn>
                                            <p:tgtEl>
                                              <p:spTgt spid="82"/>
                                            </p:tgtEl>
                                            <p:attrNameLst>
                                              <p:attrName>style.visibility</p:attrName>
                                            </p:attrNameLst>
                                          </p:cBhvr>
                                          <p:to>
                                            <p:strVal val="visible"/>
                                          </p:to>
                                        </p:set>
                                        <p:anim calcmode="lin" valueType="num">
                                          <p:cBhvr>
                                            <p:cTn id="52" dur="1000" fill="hold"/>
                                            <p:tgtEl>
                                              <p:spTgt spid="82"/>
                                            </p:tgtEl>
                                            <p:attrNameLst>
                                              <p:attrName>ppt_w</p:attrName>
                                            </p:attrNameLst>
                                          </p:cBhvr>
                                          <p:tavLst>
                                            <p:tav tm="0">
                                              <p:val>
                                                <p:fltVal val="0"/>
                                              </p:val>
                                            </p:tav>
                                            <p:tav tm="100000">
                                              <p:val>
                                                <p:strVal val="#ppt_w"/>
                                              </p:val>
                                            </p:tav>
                                          </p:tavLst>
                                        </p:anim>
                                        <p:anim calcmode="lin" valueType="num">
                                          <p:cBhvr>
                                            <p:cTn id="53" dur="1000" fill="hold"/>
                                            <p:tgtEl>
                                              <p:spTgt spid="82"/>
                                            </p:tgtEl>
                                            <p:attrNameLst>
                                              <p:attrName>ppt_h</p:attrName>
                                            </p:attrNameLst>
                                          </p:cBhvr>
                                          <p:tavLst>
                                            <p:tav tm="0">
                                              <p:val>
                                                <p:fltVal val="0"/>
                                              </p:val>
                                            </p:tav>
                                            <p:tav tm="100000">
                                              <p:val>
                                                <p:strVal val="#ppt_h"/>
                                              </p:val>
                                            </p:tav>
                                          </p:tavLst>
                                        </p:anim>
                                        <p:animEffect transition="in" filter="fade">
                                          <p:cBhvr>
                                            <p:cTn id="54" dur="1000"/>
                                            <p:tgtEl>
                                              <p:spTgt spid="82"/>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nodeType="clickEffect">
                                      <p:stCondLst>
                                        <p:cond delay="0"/>
                                      </p:stCondLst>
                                      <p:childTnLst>
                                        <p:set>
                                          <p:cBhvr>
                                            <p:cTn id="58" dur="1" fill="hold">
                                              <p:stCondLst>
                                                <p:cond delay="0"/>
                                              </p:stCondLst>
                                            </p:cTn>
                                            <p:tgtEl>
                                              <p:spTgt spid="81"/>
                                            </p:tgtEl>
                                            <p:attrNameLst>
                                              <p:attrName>style.visibility</p:attrName>
                                            </p:attrNameLst>
                                          </p:cBhvr>
                                          <p:to>
                                            <p:strVal val="visible"/>
                                          </p:to>
                                        </p:set>
                                        <p:anim calcmode="lin" valueType="num">
                                          <p:cBhvr>
                                            <p:cTn id="59" dur="500" fill="hold"/>
                                            <p:tgtEl>
                                              <p:spTgt spid="81"/>
                                            </p:tgtEl>
                                            <p:attrNameLst>
                                              <p:attrName>ppt_w</p:attrName>
                                            </p:attrNameLst>
                                          </p:cBhvr>
                                          <p:tavLst>
                                            <p:tav tm="0">
                                              <p:val>
                                                <p:fltVal val="0"/>
                                              </p:val>
                                            </p:tav>
                                            <p:tav tm="100000">
                                              <p:val>
                                                <p:strVal val="#ppt_w"/>
                                              </p:val>
                                            </p:tav>
                                          </p:tavLst>
                                        </p:anim>
                                        <p:anim calcmode="lin" valueType="num">
                                          <p:cBhvr>
                                            <p:cTn id="60" dur="500" fill="hold"/>
                                            <p:tgtEl>
                                              <p:spTgt spid="81"/>
                                            </p:tgtEl>
                                            <p:attrNameLst>
                                              <p:attrName>ppt_h</p:attrName>
                                            </p:attrNameLst>
                                          </p:cBhvr>
                                          <p:tavLst>
                                            <p:tav tm="0">
                                              <p:val>
                                                <p:fltVal val="0"/>
                                              </p:val>
                                            </p:tav>
                                            <p:tav tm="100000">
                                              <p:val>
                                                <p:strVal val="#ppt_h"/>
                                              </p:val>
                                            </p:tav>
                                          </p:tavLst>
                                        </p:anim>
                                        <p:animEffect transition="in" filter="fade">
                                          <p:cBhvr>
                                            <p:cTn id="61" dur="500"/>
                                            <p:tgtEl>
                                              <p:spTgt spid="81"/>
                                            </p:tgtEl>
                                          </p:cBhvr>
                                        </p:animEffect>
                                      </p:childTnLst>
                                    </p:cTn>
                                  </p:par>
                                  <p:par>
                                    <p:cTn id="62" presetID="3" presetClass="entr" presetSubtype="10" fill="hold" grpId="0" nodeType="withEffect">
                                      <p:stCondLst>
                                        <p:cond delay="0"/>
                                      </p:stCondLst>
                                      <p:childTnLst>
                                        <p:set>
                                          <p:cBhvr>
                                            <p:cTn id="63" dur="1" fill="hold">
                                              <p:stCondLst>
                                                <p:cond delay="0"/>
                                              </p:stCondLst>
                                            </p:cTn>
                                            <p:tgtEl>
                                              <p:spTgt spid="89"/>
                                            </p:tgtEl>
                                            <p:attrNameLst>
                                              <p:attrName>style.visibility</p:attrName>
                                            </p:attrNameLst>
                                          </p:cBhvr>
                                          <p:to>
                                            <p:strVal val="visible"/>
                                          </p:to>
                                        </p:set>
                                        <p:animEffect transition="in" filter="blinds(horizontal)">
                                          <p:cBhvr>
                                            <p:cTn id="64" dur="500"/>
                                            <p:tgtEl>
                                              <p:spTgt spid="89"/>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grpId="0" nodeType="clickEffect">
                                      <p:stCondLst>
                                        <p:cond delay="0"/>
                                      </p:stCondLst>
                                      <p:childTnLst>
                                        <p:set>
                                          <p:cBhvr>
                                            <p:cTn id="68" dur="1" fill="hold">
                                              <p:stCondLst>
                                                <p:cond delay="0"/>
                                              </p:stCondLst>
                                            </p:cTn>
                                            <p:tgtEl>
                                              <p:spTgt spid="85">
                                                <p:txEl>
                                                  <p:pRg st="0" end="0"/>
                                                </p:txEl>
                                              </p:spTgt>
                                            </p:tgtEl>
                                            <p:attrNameLst>
                                              <p:attrName>style.visibility</p:attrName>
                                            </p:attrNameLst>
                                          </p:cBhvr>
                                          <p:to>
                                            <p:strVal val="visible"/>
                                          </p:to>
                                        </p:set>
                                        <p:animEffect transition="in" filter="barn(inVertical)">
                                          <p:cBhvr>
                                            <p:cTn id="69" dur="500"/>
                                            <p:tgtEl>
                                              <p:spTgt spid="85">
                                                <p:txEl>
                                                  <p:pRg st="0" end="0"/>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16" presetClass="entr" presetSubtype="21" fill="hold" grpId="0" nodeType="clickEffect">
                                      <p:stCondLst>
                                        <p:cond delay="0"/>
                                      </p:stCondLst>
                                      <p:childTnLst>
                                        <p:set>
                                          <p:cBhvr>
                                            <p:cTn id="73" dur="1" fill="hold">
                                              <p:stCondLst>
                                                <p:cond delay="0"/>
                                              </p:stCondLst>
                                            </p:cTn>
                                            <p:tgtEl>
                                              <p:spTgt spid="85">
                                                <p:txEl>
                                                  <p:pRg st="1" end="1"/>
                                                </p:txEl>
                                              </p:spTgt>
                                            </p:tgtEl>
                                            <p:attrNameLst>
                                              <p:attrName>style.visibility</p:attrName>
                                            </p:attrNameLst>
                                          </p:cBhvr>
                                          <p:to>
                                            <p:strVal val="visible"/>
                                          </p:to>
                                        </p:set>
                                        <p:animEffect transition="in" filter="barn(inVertical)">
                                          <p:cBhvr>
                                            <p:cTn id="74" dur="500"/>
                                            <p:tgtEl>
                                              <p:spTgt spid="85">
                                                <p:txEl>
                                                  <p:pRg st="1" end="1"/>
                                                </p:txEl>
                                              </p:spTgt>
                                            </p:tgtEl>
                                          </p:cBhvr>
                                        </p:animEffect>
                                      </p:childTnLst>
                                    </p:cTn>
                                  </p:par>
                                  <p:par>
                                    <p:cTn id="75" presetID="53" presetClass="entr" presetSubtype="16" fill="hold" nodeType="withEffect">
                                      <p:stCondLst>
                                        <p:cond delay="0"/>
                                      </p:stCondLst>
                                      <p:childTnLst>
                                        <p:set>
                                          <p:cBhvr>
                                            <p:cTn id="76" dur="1" fill="hold">
                                              <p:stCondLst>
                                                <p:cond delay="0"/>
                                              </p:stCondLst>
                                            </p:cTn>
                                            <p:tgtEl>
                                              <p:spTgt spid="35"/>
                                            </p:tgtEl>
                                            <p:attrNameLst>
                                              <p:attrName>style.visibility</p:attrName>
                                            </p:attrNameLst>
                                          </p:cBhvr>
                                          <p:to>
                                            <p:strVal val="visible"/>
                                          </p:to>
                                        </p:set>
                                        <p:anim calcmode="lin" valueType="num">
                                          <p:cBhvr>
                                            <p:cTn id="77" dur="500" fill="hold"/>
                                            <p:tgtEl>
                                              <p:spTgt spid="35"/>
                                            </p:tgtEl>
                                            <p:attrNameLst>
                                              <p:attrName>ppt_w</p:attrName>
                                            </p:attrNameLst>
                                          </p:cBhvr>
                                          <p:tavLst>
                                            <p:tav tm="0">
                                              <p:val>
                                                <p:fltVal val="0"/>
                                              </p:val>
                                            </p:tav>
                                            <p:tav tm="100000">
                                              <p:val>
                                                <p:strVal val="#ppt_w"/>
                                              </p:val>
                                            </p:tav>
                                          </p:tavLst>
                                        </p:anim>
                                        <p:anim calcmode="lin" valueType="num">
                                          <p:cBhvr>
                                            <p:cTn id="78" dur="500" fill="hold"/>
                                            <p:tgtEl>
                                              <p:spTgt spid="35"/>
                                            </p:tgtEl>
                                            <p:attrNameLst>
                                              <p:attrName>ppt_h</p:attrName>
                                            </p:attrNameLst>
                                          </p:cBhvr>
                                          <p:tavLst>
                                            <p:tav tm="0">
                                              <p:val>
                                                <p:fltVal val="0"/>
                                              </p:val>
                                            </p:tav>
                                            <p:tav tm="100000">
                                              <p:val>
                                                <p:strVal val="#ppt_h"/>
                                              </p:val>
                                            </p:tav>
                                          </p:tavLst>
                                        </p:anim>
                                        <p:animEffect transition="in" filter="fade">
                                          <p:cBhvr>
                                            <p:cTn id="79" dur="500"/>
                                            <p:tgtEl>
                                              <p:spTgt spid="35"/>
                                            </p:tgtEl>
                                          </p:cBhvr>
                                        </p:animEffect>
                                      </p:childTnLst>
                                    </p:cTn>
                                  </p:par>
                                  <p:par>
                                    <p:cTn id="80" presetID="53" presetClass="entr" presetSubtype="16" fill="hold" nodeType="withEffect">
                                      <p:stCondLst>
                                        <p:cond delay="0"/>
                                      </p:stCondLst>
                                      <p:childTnLst>
                                        <p:set>
                                          <p:cBhvr>
                                            <p:cTn id="81" dur="1" fill="hold">
                                              <p:stCondLst>
                                                <p:cond delay="0"/>
                                              </p:stCondLst>
                                            </p:cTn>
                                            <p:tgtEl>
                                              <p:spTgt spid="40"/>
                                            </p:tgtEl>
                                            <p:attrNameLst>
                                              <p:attrName>style.visibility</p:attrName>
                                            </p:attrNameLst>
                                          </p:cBhvr>
                                          <p:to>
                                            <p:strVal val="visible"/>
                                          </p:to>
                                        </p:set>
                                        <p:anim calcmode="lin" valueType="num">
                                          <p:cBhvr>
                                            <p:cTn id="82" dur="500" fill="hold"/>
                                            <p:tgtEl>
                                              <p:spTgt spid="40"/>
                                            </p:tgtEl>
                                            <p:attrNameLst>
                                              <p:attrName>ppt_w</p:attrName>
                                            </p:attrNameLst>
                                          </p:cBhvr>
                                          <p:tavLst>
                                            <p:tav tm="0">
                                              <p:val>
                                                <p:fltVal val="0"/>
                                              </p:val>
                                            </p:tav>
                                            <p:tav tm="100000">
                                              <p:val>
                                                <p:strVal val="#ppt_w"/>
                                              </p:val>
                                            </p:tav>
                                          </p:tavLst>
                                        </p:anim>
                                        <p:anim calcmode="lin" valueType="num">
                                          <p:cBhvr>
                                            <p:cTn id="83" dur="500" fill="hold"/>
                                            <p:tgtEl>
                                              <p:spTgt spid="40"/>
                                            </p:tgtEl>
                                            <p:attrNameLst>
                                              <p:attrName>ppt_h</p:attrName>
                                            </p:attrNameLst>
                                          </p:cBhvr>
                                          <p:tavLst>
                                            <p:tav tm="0">
                                              <p:val>
                                                <p:fltVal val="0"/>
                                              </p:val>
                                            </p:tav>
                                            <p:tav tm="100000">
                                              <p:val>
                                                <p:strVal val="#ppt_h"/>
                                              </p:val>
                                            </p:tav>
                                          </p:tavLst>
                                        </p:anim>
                                        <p:animEffect transition="in" filter="fade">
                                          <p:cBhvr>
                                            <p:cTn id="84" dur="500"/>
                                            <p:tgtEl>
                                              <p:spTgt spid="40"/>
                                            </p:tgtEl>
                                          </p:cBhvr>
                                        </p:animEffect>
                                      </p:childTnLst>
                                    </p:cTn>
                                  </p:par>
                                  <p:par>
                                    <p:cTn id="85" presetID="53" presetClass="entr" presetSubtype="16" fill="hold" nodeType="withEffect">
                                      <p:stCondLst>
                                        <p:cond delay="0"/>
                                      </p:stCondLst>
                                      <p:childTnLst>
                                        <p:set>
                                          <p:cBhvr>
                                            <p:cTn id="86" dur="1" fill="hold">
                                              <p:stCondLst>
                                                <p:cond delay="0"/>
                                              </p:stCondLst>
                                            </p:cTn>
                                            <p:tgtEl>
                                              <p:spTgt spid="41"/>
                                            </p:tgtEl>
                                            <p:attrNameLst>
                                              <p:attrName>style.visibility</p:attrName>
                                            </p:attrNameLst>
                                          </p:cBhvr>
                                          <p:to>
                                            <p:strVal val="visible"/>
                                          </p:to>
                                        </p:set>
                                        <p:anim calcmode="lin" valueType="num">
                                          <p:cBhvr>
                                            <p:cTn id="87" dur="500" fill="hold"/>
                                            <p:tgtEl>
                                              <p:spTgt spid="41"/>
                                            </p:tgtEl>
                                            <p:attrNameLst>
                                              <p:attrName>ppt_w</p:attrName>
                                            </p:attrNameLst>
                                          </p:cBhvr>
                                          <p:tavLst>
                                            <p:tav tm="0">
                                              <p:val>
                                                <p:fltVal val="0"/>
                                              </p:val>
                                            </p:tav>
                                            <p:tav tm="100000">
                                              <p:val>
                                                <p:strVal val="#ppt_w"/>
                                              </p:val>
                                            </p:tav>
                                          </p:tavLst>
                                        </p:anim>
                                        <p:anim calcmode="lin" valueType="num">
                                          <p:cBhvr>
                                            <p:cTn id="88" dur="500" fill="hold"/>
                                            <p:tgtEl>
                                              <p:spTgt spid="41"/>
                                            </p:tgtEl>
                                            <p:attrNameLst>
                                              <p:attrName>ppt_h</p:attrName>
                                            </p:attrNameLst>
                                          </p:cBhvr>
                                          <p:tavLst>
                                            <p:tav tm="0">
                                              <p:val>
                                                <p:fltVal val="0"/>
                                              </p:val>
                                            </p:tav>
                                            <p:tav tm="100000">
                                              <p:val>
                                                <p:strVal val="#ppt_h"/>
                                              </p:val>
                                            </p:tav>
                                          </p:tavLst>
                                        </p:anim>
                                        <p:animEffect transition="in" filter="fade">
                                          <p:cBhvr>
                                            <p:cTn id="89" dur="500"/>
                                            <p:tgtEl>
                                              <p:spTgt spid="41"/>
                                            </p:tgtEl>
                                          </p:cBhvr>
                                        </p:animEffect>
                                      </p:childTnLst>
                                    </p:cTn>
                                  </p:par>
                                  <p:par>
                                    <p:cTn id="90" presetID="53" presetClass="entr" presetSubtype="16" fill="hold" nodeType="withEffect">
                                      <p:stCondLst>
                                        <p:cond delay="0"/>
                                      </p:stCondLst>
                                      <p:childTnLst>
                                        <p:set>
                                          <p:cBhvr>
                                            <p:cTn id="91" dur="1" fill="hold">
                                              <p:stCondLst>
                                                <p:cond delay="0"/>
                                              </p:stCondLst>
                                            </p:cTn>
                                            <p:tgtEl>
                                              <p:spTgt spid="42"/>
                                            </p:tgtEl>
                                            <p:attrNameLst>
                                              <p:attrName>style.visibility</p:attrName>
                                            </p:attrNameLst>
                                          </p:cBhvr>
                                          <p:to>
                                            <p:strVal val="visible"/>
                                          </p:to>
                                        </p:set>
                                        <p:anim calcmode="lin" valueType="num">
                                          <p:cBhvr>
                                            <p:cTn id="92" dur="500" fill="hold"/>
                                            <p:tgtEl>
                                              <p:spTgt spid="42"/>
                                            </p:tgtEl>
                                            <p:attrNameLst>
                                              <p:attrName>ppt_w</p:attrName>
                                            </p:attrNameLst>
                                          </p:cBhvr>
                                          <p:tavLst>
                                            <p:tav tm="0">
                                              <p:val>
                                                <p:fltVal val="0"/>
                                              </p:val>
                                            </p:tav>
                                            <p:tav tm="100000">
                                              <p:val>
                                                <p:strVal val="#ppt_w"/>
                                              </p:val>
                                            </p:tav>
                                          </p:tavLst>
                                        </p:anim>
                                        <p:anim calcmode="lin" valueType="num">
                                          <p:cBhvr>
                                            <p:cTn id="93" dur="500" fill="hold"/>
                                            <p:tgtEl>
                                              <p:spTgt spid="42"/>
                                            </p:tgtEl>
                                            <p:attrNameLst>
                                              <p:attrName>ppt_h</p:attrName>
                                            </p:attrNameLst>
                                          </p:cBhvr>
                                          <p:tavLst>
                                            <p:tav tm="0">
                                              <p:val>
                                                <p:fltVal val="0"/>
                                              </p:val>
                                            </p:tav>
                                            <p:tav tm="100000">
                                              <p:val>
                                                <p:strVal val="#ppt_h"/>
                                              </p:val>
                                            </p:tav>
                                          </p:tavLst>
                                        </p:anim>
                                        <p:animEffect transition="in" filter="fade">
                                          <p:cBhvr>
                                            <p:cTn id="94" dur="500"/>
                                            <p:tgtEl>
                                              <p:spTgt spid="42"/>
                                            </p:tgtEl>
                                          </p:cBhvr>
                                        </p:animEffect>
                                      </p:childTnLst>
                                    </p:cTn>
                                  </p:par>
                                </p:childTnLst>
                              </p:cTn>
                            </p:par>
                            <p:par>
                              <p:cTn id="95" fill="hold">
                                <p:stCondLst>
                                  <p:cond delay="500"/>
                                </p:stCondLst>
                                <p:childTnLst>
                                  <p:par>
                                    <p:cTn id="96" presetID="6" presetClass="emph" presetSubtype="0" repeatCount="3000" autoRev="1" fill="hold" nodeType="afterEffect" p14:presetBounceEnd="20000">
                                      <p:stCondLst>
                                        <p:cond delay="0"/>
                                      </p:stCondLst>
                                      <p:childTnLst>
                                        <p:animScale p14:bounceEnd="20000">
                                          <p:cBhvr>
                                            <p:cTn id="97" dur="500" fill="hold"/>
                                            <p:tgtEl>
                                              <p:spTgt spid="35"/>
                                            </p:tgtEl>
                                          </p:cBhvr>
                                          <p:by x="150000" y="150000"/>
                                        </p:animScale>
                                      </p:childTnLst>
                                    </p:cTn>
                                  </p:par>
                                  <p:par>
                                    <p:cTn id="98" presetID="6" presetClass="emph" presetSubtype="0" repeatCount="3000" autoRev="1" fill="hold" nodeType="withEffect" p14:presetBounceEnd="20000">
                                      <p:stCondLst>
                                        <p:cond delay="0"/>
                                      </p:stCondLst>
                                      <p:childTnLst>
                                        <p:animScale p14:bounceEnd="20000">
                                          <p:cBhvr>
                                            <p:cTn id="99" dur="500" fill="hold"/>
                                            <p:tgtEl>
                                              <p:spTgt spid="40"/>
                                            </p:tgtEl>
                                          </p:cBhvr>
                                          <p:by x="150000" y="150000"/>
                                        </p:animScale>
                                      </p:childTnLst>
                                    </p:cTn>
                                  </p:par>
                                  <p:par>
                                    <p:cTn id="100" presetID="6" presetClass="emph" presetSubtype="0" repeatCount="3000" autoRev="1" fill="hold" nodeType="withEffect" p14:presetBounceEnd="20000">
                                      <p:stCondLst>
                                        <p:cond delay="0"/>
                                      </p:stCondLst>
                                      <p:childTnLst>
                                        <p:animScale p14:bounceEnd="20000">
                                          <p:cBhvr>
                                            <p:cTn id="101" dur="500" fill="hold"/>
                                            <p:tgtEl>
                                              <p:spTgt spid="41"/>
                                            </p:tgtEl>
                                          </p:cBhvr>
                                          <p:by x="150000" y="150000"/>
                                        </p:animScale>
                                      </p:childTnLst>
                                    </p:cTn>
                                  </p:par>
                                  <p:par>
                                    <p:cTn id="102" presetID="6" presetClass="emph" presetSubtype="0" repeatCount="3000" autoRev="1" fill="hold" nodeType="withEffect" p14:presetBounceEnd="20000">
                                      <p:stCondLst>
                                        <p:cond delay="0"/>
                                      </p:stCondLst>
                                      <p:childTnLst>
                                        <p:animScale p14:bounceEnd="20000">
                                          <p:cBhvr>
                                            <p:cTn id="103" dur="500" fill="hold"/>
                                            <p:tgtEl>
                                              <p:spTgt spid="42"/>
                                            </p:tgtEl>
                                          </p:cBhvr>
                                          <p:by x="150000" y="150000"/>
                                        </p:animScale>
                                      </p:childTnLst>
                                    </p:cTn>
                                  </p:par>
                                </p:childTnLst>
                              </p:cTn>
                            </p:par>
                          </p:childTnLst>
                        </p:cTn>
                      </p:par>
                      <p:par>
                        <p:cTn id="104" fill="hold">
                          <p:stCondLst>
                            <p:cond delay="indefinite"/>
                          </p:stCondLst>
                          <p:childTnLst>
                            <p:par>
                              <p:cTn id="105" fill="hold">
                                <p:stCondLst>
                                  <p:cond delay="0"/>
                                </p:stCondLst>
                                <p:childTnLst>
                                  <p:par>
                                    <p:cTn id="106" presetID="53" presetClass="exit" presetSubtype="32" fill="hold" nodeType="clickEffect">
                                      <p:stCondLst>
                                        <p:cond delay="0"/>
                                      </p:stCondLst>
                                      <p:childTnLst>
                                        <p:anim calcmode="lin" valueType="num">
                                          <p:cBhvr>
                                            <p:cTn id="107" dur="500"/>
                                            <p:tgtEl>
                                              <p:spTgt spid="35"/>
                                            </p:tgtEl>
                                            <p:attrNameLst>
                                              <p:attrName>ppt_w</p:attrName>
                                            </p:attrNameLst>
                                          </p:cBhvr>
                                          <p:tavLst>
                                            <p:tav tm="0">
                                              <p:val>
                                                <p:strVal val="ppt_w"/>
                                              </p:val>
                                            </p:tav>
                                            <p:tav tm="100000">
                                              <p:val>
                                                <p:fltVal val="0"/>
                                              </p:val>
                                            </p:tav>
                                          </p:tavLst>
                                        </p:anim>
                                        <p:anim calcmode="lin" valueType="num">
                                          <p:cBhvr>
                                            <p:cTn id="108" dur="500"/>
                                            <p:tgtEl>
                                              <p:spTgt spid="35"/>
                                            </p:tgtEl>
                                            <p:attrNameLst>
                                              <p:attrName>ppt_h</p:attrName>
                                            </p:attrNameLst>
                                          </p:cBhvr>
                                          <p:tavLst>
                                            <p:tav tm="0">
                                              <p:val>
                                                <p:strVal val="ppt_h"/>
                                              </p:val>
                                            </p:tav>
                                            <p:tav tm="100000">
                                              <p:val>
                                                <p:fltVal val="0"/>
                                              </p:val>
                                            </p:tav>
                                          </p:tavLst>
                                        </p:anim>
                                        <p:animEffect transition="out" filter="fade">
                                          <p:cBhvr>
                                            <p:cTn id="109" dur="500"/>
                                            <p:tgtEl>
                                              <p:spTgt spid="35"/>
                                            </p:tgtEl>
                                          </p:cBhvr>
                                        </p:animEffect>
                                        <p:set>
                                          <p:cBhvr>
                                            <p:cTn id="110" dur="1" fill="hold">
                                              <p:stCondLst>
                                                <p:cond delay="499"/>
                                              </p:stCondLst>
                                            </p:cTn>
                                            <p:tgtEl>
                                              <p:spTgt spid="35"/>
                                            </p:tgtEl>
                                            <p:attrNameLst>
                                              <p:attrName>style.visibility</p:attrName>
                                            </p:attrNameLst>
                                          </p:cBhvr>
                                          <p:to>
                                            <p:strVal val="hidden"/>
                                          </p:to>
                                        </p:set>
                                      </p:childTnLst>
                                    </p:cTn>
                                  </p:par>
                                  <p:par>
                                    <p:cTn id="111" presetID="53" presetClass="exit" presetSubtype="32" fill="hold" nodeType="withEffect">
                                      <p:stCondLst>
                                        <p:cond delay="0"/>
                                      </p:stCondLst>
                                      <p:childTnLst>
                                        <p:anim calcmode="lin" valueType="num">
                                          <p:cBhvr>
                                            <p:cTn id="112" dur="500"/>
                                            <p:tgtEl>
                                              <p:spTgt spid="40"/>
                                            </p:tgtEl>
                                            <p:attrNameLst>
                                              <p:attrName>ppt_w</p:attrName>
                                            </p:attrNameLst>
                                          </p:cBhvr>
                                          <p:tavLst>
                                            <p:tav tm="0">
                                              <p:val>
                                                <p:strVal val="ppt_w"/>
                                              </p:val>
                                            </p:tav>
                                            <p:tav tm="100000">
                                              <p:val>
                                                <p:fltVal val="0"/>
                                              </p:val>
                                            </p:tav>
                                          </p:tavLst>
                                        </p:anim>
                                        <p:anim calcmode="lin" valueType="num">
                                          <p:cBhvr>
                                            <p:cTn id="113" dur="500"/>
                                            <p:tgtEl>
                                              <p:spTgt spid="40"/>
                                            </p:tgtEl>
                                            <p:attrNameLst>
                                              <p:attrName>ppt_h</p:attrName>
                                            </p:attrNameLst>
                                          </p:cBhvr>
                                          <p:tavLst>
                                            <p:tav tm="0">
                                              <p:val>
                                                <p:strVal val="ppt_h"/>
                                              </p:val>
                                            </p:tav>
                                            <p:tav tm="100000">
                                              <p:val>
                                                <p:fltVal val="0"/>
                                              </p:val>
                                            </p:tav>
                                          </p:tavLst>
                                        </p:anim>
                                        <p:animEffect transition="out" filter="fade">
                                          <p:cBhvr>
                                            <p:cTn id="114" dur="500"/>
                                            <p:tgtEl>
                                              <p:spTgt spid="40"/>
                                            </p:tgtEl>
                                          </p:cBhvr>
                                        </p:animEffect>
                                        <p:set>
                                          <p:cBhvr>
                                            <p:cTn id="115" dur="1" fill="hold">
                                              <p:stCondLst>
                                                <p:cond delay="499"/>
                                              </p:stCondLst>
                                            </p:cTn>
                                            <p:tgtEl>
                                              <p:spTgt spid="40"/>
                                            </p:tgtEl>
                                            <p:attrNameLst>
                                              <p:attrName>style.visibility</p:attrName>
                                            </p:attrNameLst>
                                          </p:cBhvr>
                                          <p:to>
                                            <p:strVal val="hidden"/>
                                          </p:to>
                                        </p:set>
                                      </p:childTnLst>
                                    </p:cTn>
                                  </p:par>
                                  <p:par>
                                    <p:cTn id="116" presetID="53" presetClass="exit" presetSubtype="32" fill="hold" nodeType="withEffect">
                                      <p:stCondLst>
                                        <p:cond delay="0"/>
                                      </p:stCondLst>
                                      <p:childTnLst>
                                        <p:anim calcmode="lin" valueType="num">
                                          <p:cBhvr>
                                            <p:cTn id="117" dur="500"/>
                                            <p:tgtEl>
                                              <p:spTgt spid="41"/>
                                            </p:tgtEl>
                                            <p:attrNameLst>
                                              <p:attrName>ppt_w</p:attrName>
                                            </p:attrNameLst>
                                          </p:cBhvr>
                                          <p:tavLst>
                                            <p:tav tm="0">
                                              <p:val>
                                                <p:strVal val="ppt_w"/>
                                              </p:val>
                                            </p:tav>
                                            <p:tav tm="100000">
                                              <p:val>
                                                <p:fltVal val="0"/>
                                              </p:val>
                                            </p:tav>
                                          </p:tavLst>
                                        </p:anim>
                                        <p:anim calcmode="lin" valueType="num">
                                          <p:cBhvr>
                                            <p:cTn id="118" dur="500"/>
                                            <p:tgtEl>
                                              <p:spTgt spid="41"/>
                                            </p:tgtEl>
                                            <p:attrNameLst>
                                              <p:attrName>ppt_h</p:attrName>
                                            </p:attrNameLst>
                                          </p:cBhvr>
                                          <p:tavLst>
                                            <p:tav tm="0">
                                              <p:val>
                                                <p:strVal val="ppt_h"/>
                                              </p:val>
                                            </p:tav>
                                            <p:tav tm="100000">
                                              <p:val>
                                                <p:fltVal val="0"/>
                                              </p:val>
                                            </p:tav>
                                          </p:tavLst>
                                        </p:anim>
                                        <p:animEffect transition="out" filter="fade">
                                          <p:cBhvr>
                                            <p:cTn id="119" dur="500"/>
                                            <p:tgtEl>
                                              <p:spTgt spid="41"/>
                                            </p:tgtEl>
                                          </p:cBhvr>
                                        </p:animEffect>
                                        <p:set>
                                          <p:cBhvr>
                                            <p:cTn id="120" dur="1" fill="hold">
                                              <p:stCondLst>
                                                <p:cond delay="499"/>
                                              </p:stCondLst>
                                            </p:cTn>
                                            <p:tgtEl>
                                              <p:spTgt spid="41"/>
                                            </p:tgtEl>
                                            <p:attrNameLst>
                                              <p:attrName>style.visibility</p:attrName>
                                            </p:attrNameLst>
                                          </p:cBhvr>
                                          <p:to>
                                            <p:strVal val="hidden"/>
                                          </p:to>
                                        </p:set>
                                      </p:childTnLst>
                                    </p:cTn>
                                  </p:par>
                                  <p:par>
                                    <p:cTn id="121" presetID="53" presetClass="exit" presetSubtype="32" fill="hold" nodeType="withEffect">
                                      <p:stCondLst>
                                        <p:cond delay="0"/>
                                      </p:stCondLst>
                                      <p:childTnLst>
                                        <p:anim calcmode="lin" valueType="num">
                                          <p:cBhvr>
                                            <p:cTn id="122" dur="500"/>
                                            <p:tgtEl>
                                              <p:spTgt spid="42"/>
                                            </p:tgtEl>
                                            <p:attrNameLst>
                                              <p:attrName>ppt_w</p:attrName>
                                            </p:attrNameLst>
                                          </p:cBhvr>
                                          <p:tavLst>
                                            <p:tav tm="0">
                                              <p:val>
                                                <p:strVal val="ppt_w"/>
                                              </p:val>
                                            </p:tav>
                                            <p:tav tm="100000">
                                              <p:val>
                                                <p:fltVal val="0"/>
                                              </p:val>
                                            </p:tav>
                                          </p:tavLst>
                                        </p:anim>
                                        <p:anim calcmode="lin" valueType="num">
                                          <p:cBhvr>
                                            <p:cTn id="123" dur="500"/>
                                            <p:tgtEl>
                                              <p:spTgt spid="42"/>
                                            </p:tgtEl>
                                            <p:attrNameLst>
                                              <p:attrName>ppt_h</p:attrName>
                                            </p:attrNameLst>
                                          </p:cBhvr>
                                          <p:tavLst>
                                            <p:tav tm="0">
                                              <p:val>
                                                <p:strVal val="ppt_h"/>
                                              </p:val>
                                            </p:tav>
                                            <p:tav tm="100000">
                                              <p:val>
                                                <p:fltVal val="0"/>
                                              </p:val>
                                            </p:tav>
                                          </p:tavLst>
                                        </p:anim>
                                        <p:animEffect transition="out" filter="fade">
                                          <p:cBhvr>
                                            <p:cTn id="124" dur="500"/>
                                            <p:tgtEl>
                                              <p:spTgt spid="42"/>
                                            </p:tgtEl>
                                          </p:cBhvr>
                                        </p:animEffect>
                                        <p:set>
                                          <p:cBhvr>
                                            <p:cTn id="125" dur="1" fill="hold">
                                              <p:stCondLst>
                                                <p:cond delay="499"/>
                                              </p:stCondLst>
                                            </p:cTn>
                                            <p:tgtEl>
                                              <p:spTgt spid="42"/>
                                            </p:tgtEl>
                                            <p:attrNameLst>
                                              <p:attrName>style.visibility</p:attrName>
                                            </p:attrNameLst>
                                          </p:cBhvr>
                                          <p:to>
                                            <p:strVal val="hidden"/>
                                          </p:to>
                                        </p:set>
                                      </p:childTnLst>
                                    </p:cTn>
                                  </p:par>
                                </p:childTnLst>
                              </p:cTn>
                            </p:par>
                          </p:childTnLst>
                        </p:cTn>
                      </p:par>
                      <p:par>
                        <p:cTn id="126" fill="hold">
                          <p:stCondLst>
                            <p:cond delay="indefinite"/>
                          </p:stCondLst>
                          <p:childTnLst>
                            <p:par>
                              <p:cTn id="127" fill="hold">
                                <p:stCondLst>
                                  <p:cond delay="0"/>
                                </p:stCondLst>
                                <p:childTnLst>
                                  <p:par>
                                    <p:cTn id="128" presetID="16" presetClass="entr" presetSubtype="21" fill="hold" grpId="0" nodeType="clickEffect">
                                      <p:stCondLst>
                                        <p:cond delay="0"/>
                                      </p:stCondLst>
                                      <p:childTnLst>
                                        <p:set>
                                          <p:cBhvr>
                                            <p:cTn id="129" dur="1" fill="hold">
                                              <p:stCondLst>
                                                <p:cond delay="0"/>
                                              </p:stCondLst>
                                            </p:cTn>
                                            <p:tgtEl>
                                              <p:spTgt spid="85">
                                                <p:txEl>
                                                  <p:pRg st="2" end="2"/>
                                                </p:txEl>
                                              </p:spTgt>
                                            </p:tgtEl>
                                            <p:attrNameLst>
                                              <p:attrName>style.visibility</p:attrName>
                                            </p:attrNameLst>
                                          </p:cBhvr>
                                          <p:to>
                                            <p:strVal val="visible"/>
                                          </p:to>
                                        </p:set>
                                        <p:animEffect transition="in" filter="barn(inVertical)">
                                          <p:cBhvr>
                                            <p:cTn id="130" dur="500"/>
                                            <p:tgtEl>
                                              <p:spTgt spid="85">
                                                <p:txEl>
                                                  <p:pRg st="2" end="2"/>
                                                </p:txEl>
                                              </p:spTgt>
                                            </p:tgtEl>
                                          </p:cBhvr>
                                        </p:animEffect>
                                      </p:childTnLst>
                                    </p:cTn>
                                  </p:par>
                                </p:childTnLst>
                              </p:cTn>
                            </p:par>
                          </p:childTnLst>
                        </p:cTn>
                      </p:par>
                      <p:par>
                        <p:cTn id="131" fill="hold">
                          <p:stCondLst>
                            <p:cond delay="indefinite"/>
                          </p:stCondLst>
                          <p:childTnLst>
                            <p:par>
                              <p:cTn id="132" fill="hold">
                                <p:stCondLst>
                                  <p:cond delay="0"/>
                                </p:stCondLst>
                                <p:childTnLst>
                                  <p:par>
                                    <p:cTn id="133" presetID="53" presetClass="entr" presetSubtype="16" fill="hold" nodeType="clickEffect">
                                      <p:stCondLst>
                                        <p:cond delay="0"/>
                                      </p:stCondLst>
                                      <p:childTnLst>
                                        <p:set>
                                          <p:cBhvr>
                                            <p:cTn id="134" dur="1" fill="hold">
                                              <p:stCondLst>
                                                <p:cond delay="0"/>
                                              </p:stCondLst>
                                            </p:cTn>
                                            <p:tgtEl>
                                              <p:spTgt spid="36"/>
                                            </p:tgtEl>
                                            <p:attrNameLst>
                                              <p:attrName>style.visibility</p:attrName>
                                            </p:attrNameLst>
                                          </p:cBhvr>
                                          <p:to>
                                            <p:strVal val="visible"/>
                                          </p:to>
                                        </p:set>
                                        <p:anim calcmode="lin" valueType="num">
                                          <p:cBhvr>
                                            <p:cTn id="135" dur="500" fill="hold"/>
                                            <p:tgtEl>
                                              <p:spTgt spid="36"/>
                                            </p:tgtEl>
                                            <p:attrNameLst>
                                              <p:attrName>ppt_w</p:attrName>
                                            </p:attrNameLst>
                                          </p:cBhvr>
                                          <p:tavLst>
                                            <p:tav tm="0">
                                              <p:val>
                                                <p:fltVal val="0"/>
                                              </p:val>
                                            </p:tav>
                                            <p:tav tm="100000">
                                              <p:val>
                                                <p:strVal val="#ppt_w"/>
                                              </p:val>
                                            </p:tav>
                                          </p:tavLst>
                                        </p:anim>
                                        <p:anim calcmode="lin" valueType="num">
                                          <p:cBhvr>
                                            <p:cTn id="136" dur="500" fill="hold"/>
                                            <p:tgtEl>
                                              <p:spTgt spid="36"/>
                                            </p:tgtEl>
                                            <p:attrNameLst>
                                              <p:attrName>ppt_h</p:attrName>
                                            </p:attrNameLst>
                                          </p:cBhvr>
                                          <p:tavLst>
                                            <p:tav tm="0">
                                              <p:val>
                                                <p:fltVal val="0"/>
                                              </p:val>
                                            </p:tav>
                                            <p:tav tm="100000">
                                              <p:val>
                                                <p:strVal val="#ppt_h"/>
                                              </p:val>
                                            </p:tav>
                                          </p:tavLst>
                                        </p:anim>
                                        <p:animEffect transition="in" filter="fade">
                                          <p:cBhvr>
                                            <p:cTn id="137" dur="500"/>
                                            <p:tgtEl>
                                              <p:spTgt spid="36"/>
                                            </p:tgtEl>
                                          </p:cBhvr>
                                        </p:animEffect>
                                      </p:childTnLst>
                                    </p:cTn>
                                  </p:par>
                                  <p:par>
                                    <p:cTn id="138" presetID="53" presetClass="entr" presetSubtype="16" fill="hold" nodeType="withEffect">
                                      <p:stCondLst>
                                        <p:cond delay="0"/>
                                      </p:stCondLst>
                                      <p:childTnLst>
                                        <p:set>
                                          <p:cBhvr>
                                            <p:cTn id="139" dur="1" fill="hold">
                                              <p:stCondLst>
                                                <p:cond delay="0"/>
                                              </p:stCondLst>
                                            </p:cTn>
                                            <p:tgtEl>
                                              <p:spTgt spid="43"/>
                                            </p:tgtEl>
                                            <p:attrNameLst>
                                              <p:attrName>style.visibility</p:attrName>
                                            </p:attrNameLst>
                                          </p:cBhvr>
                                          <p:to>
                                            <p:strVal val="visible"/>
                                          </p:to>
                                        </p:set>
                                        <p:anim calcmode="lin" valueType="num">
                                          <p:cBhvr>
                                            <p:cTn id="140" dur="500" fill="hold"/>
                                            <p:tgtEl>
                                              <p:spTgt spid="43"/>
                                            </p:tgtEl>
                                            <p:attrNameLst>
                                              <p:attrName>ppt_w</p:attrName>
                                            </p:attrNameLst>
                                          </p:cBhvr>
                                          <p:tavLst>
                                            <p:tav tm="0">
                                              <p:val>
                                                <p:fltVal val="0"/>
                                              </p:val>
                                            </p:tav>
                                            <p:tav tm="100000">
                                              <p:val>
                                                <p:strVal val="#ppt_w"/>
                                              </p:val>
                                            </p:tav>
                                          </p:tavLst>
                                        </p:anim>
                                        <p:anim calcmode="lin" valueType="num">
                                          <p:cBhvr>
                                            <p:cTn id="141" dur="500" fill="hold"/>
                                            <p:tgtEl>
                                              <p:spTgt spid="43"/>
                                            </p:tgtEl>
                                            <p:attrNameLst>
                                              <p:attrName>ppt_h</p:attrName>
                                            </p:attrNameLst>
                                          </p:cBhvr>
                                          <p:tavLst>
                                            <p:tav tm="0">
                                              <p:val>
                                                <p:fltVal val="0"/>
                                              </p:val>
                                            </p:tav>
                                            <p:tav tm="100000">
                                              <p:val>
                                                <p:strVal val="#ppt_h"/>
                                              </p:val>
                                            </p:tav>
                                          </p:tavLst>
                                        </p:anim>
                                        <p:animEffect transition="in" filter="fade">
                                          <p:cBhvr>
                                            <p:cTn id="142" dur="500"/>
                                            <p:tgtEl>
                                              <p:spTgt spid="43"/>
                                            </p:tgtEl>
                                          </p:cBhvr>
                                        </p:animEffect>
                                      </p:childTnLst>
                                    </p:cTn>
                                  </p:par>
                                  <p:par>
                                    <p:cTn id="143" presetID="53" presetClass="entr" presetSubtype="16" fill="hold" nodeType="withEffect">
                                      <p:stCondLst>
                                        <p:cond delay="0"/>
                                      </p:stCondLst>
                                      <p:childTnLst>
                                        <p:set>
                                          <p:cBhvr>
                                            <p:cTn id="144" dur="1" fill="hold">
                                              <p:stCondLst>
                                                <p:cond delay="0"/>
                                              </p:stCondLst>
                                            </p:cTn>
                                            <p:tgtEl>
                                              <p:spTgt spid="68"/>
                                            </p:tgtEl>
                                            <p:attrNameLst>
                                              <p:attrName>style.visibility</p:attrName>
                                            </p:attrNameLst>
                                          </p:cBhvr>
                                          <p:to>
                                            <p:strVal val="visible"/>
                                          </p:to>
                                        </p:set>
                                        <p:anim calcmode="lin" valueType="num">
                                          <p:cBhvr>
                                            <p:cTn id="145" dur="500" fill="hold"/>
                                            <p:tgtEl>
                                              <p:spTgt spid="68"/>
                                            </p:tgtEl>
                                            <p:attrNameLst>
                                              <p:attrName>ppt_w</p:attrName>
                                            </p:attrNameLst>
                                          </p:cBhvr>
                                          <p:tavLst>
                                            <p:tav tm="0">
                                              <p:val>
                                                <p:fltVal val="0"/>
                                              </p:val>
                                            </p:tav>
                                            <p:tav tm="100000">
                                              <p:val>
                                                <p:strVal val="#ppt_w"/>
                                              </p:val>
                                            </p:tav>
                                          </p:tavLst>
                                        </p:anim>
                                        <p:anim calcmode="lin" valueType="num">
                                          <p:cBhvr>
                                            <p:cTn id="146" dur="500" fill="hold"/>
                                            <p:tgtEl>
                                              <p:spTgt spid="68"/>
                                            </p:tgtEl>
                                            <p:attrNameLst>
                                              <p:attrName>ppt_h</p:attrName>
                                            </p:attrNameLst>
                                          </p:cBhvr>
                                          <p:tavLst>
                                            <p:tav tm="0">
                                              <p:val>
                                                <p:fltVal val="0"/>
                                              </p:val>
                                            </p:tav>
                                            <p:tav tm="100000">
                                              <p:val>
                                                <p:strVal val="#ppt_h"/>
                                              </p:val>
                                            </p:tav>
                                          </p:tavLst>
                                        </p:anim>
                                        <p:animEffect transition="in" filter="fade">
                                          <p:cBhvr>
                                            <p:cTn id="147" dur="500"/>
                                            <p:tgtEl>
                                              <p:spTgt spid="68"/>
                                            </p:tgtEl>
                                          </p:cBhvr>
                                        </p:animEffect>
                                      </p:childTnLst>
                                    </p:cTn>
                                  </p:par>
                                  <p:par>
                                    <p:cTn id="148" presetID="53" presetClass="entr" presetSubtype="16" fill="hold" nodeType="withEffect">
                                      <p:stCondLst>
                                        <p:cond delay="0"/>
                                      </p:stCondLst>
                                      <p:childTnLst>
                                        <p:set>
                                          <p:cBhvr>
                                            <p:cTn id="149" dur="1" fill="hold">
                                              <p:stCondLst>
                                                <p:cond delay="0"/>
                                              </p:stCondLst>
                                            </p:cTn>
                                            <p:tgtEl>
                                              <p:spTgt spid="69"/>
                                            </p:tgtEl>
                                            <p:attrNameLst>
                                              <p:attrName>style.visibility</p:attrName>
                                            </p:attrNameLst>
                                          </p:cBhvr>
                                          <p:to>
                                            <p:strVal val="visible"/>
                                          </p:to>
                                        </p:set>
                                        <p:anim calcmode="lin" valueType="num">
                                          <p:cBhvr>
                                            <p:cTn id="150" dur="500" fill="hold"/>
                                            <p:tgtEl>
                                              <p:spTgt spid="69"/>
                                            </p:tgtEl>
                                            <p:attrNameLst>
                                              <p:attrName>ppt_w</p:attrName>
                                            </p:attrNameLst>
                                          </p:cBhvr>
                                          <p:tavLst>
                                            <p:tav tm="0">
                                              <p:val>
                                                <p:fltVal val="0"/>
                                              </p:val>
                                            </p:tav>
                                            <p:tav tm="100000">
                                              <p:val>
                                                <p:strVal val="#ppt_w"/>
                                              </p:val>
                                            </p:tav>
                                          </p:tavLst>
                                        </p:anim>
                                        <p:anim calcmode="lin" valueType="num">
                                          <p:cBhvr>
                                            <p:cTn id="151" dur="500" fill="hold"/>
                                            <p:tgtEl>
                                              <p:spTgt spid="69"/>
                                            </p:tgtEl>
                                            <p:attrNameLst>
                                              <p:attrName>ppt_h</p:attrName>
                                            </p:attrNameLst>
                                          </p:cBhvr>
                                          <p:tavLst>
                                            <p:tav tm="0">
                                              <p:val>
                                                <p:fltVal val="0"/>
                                              </p:val>
                                            </p:tav>
                                            <p:tav tm="100000">
                                              <p:val>
                                                <p:strVal val="#ppt_h"/>
                                              </p:val>
                                            </p:tav>
                                          </p:tavLst>
                                        </p:anim>
                                        <p:animEffect transition="in" filter="fade">
                                          <p:cBhvr>
                                            <p:cTn id="152" dur="500"/>
                                            <p:tgtEl>
                                              <p:spTgt spid="69"/>
                                            </p:tgtEl>
                                          </p:cBhvr>
                                        </p:animEffect>
                                      </p:childTnLst>
                                    </p:cTn>
                                  </p:par>
                                </p:childTnLst>
                              </p:cTn>
                            </p:par>
                            <p:par>
                              <p:cTn id="153" fill="hold">
                                <p:stCondLst>
                                  <p:cond delay="500"/>
                                </p:stCondLst>
                                <p:childTnLst>
                                  <p:par>
                                    <p:cTn id="154" presetID="6" presetClass="emph" presetSubtype="0" repeatCount="3000" autoRev="1" fill="hold" nodeType="afterEffect" p14:presetBounceEnd="20000">
                                      <p:stCondLst>
                                        <p:cond delay="0"/>
                                      </p:stCondLst>
                                      <p:childTnLst>
                                        <p:animScale p14:bounceEnd="20000">
                                          <p:cBhvr>
                                            <p:cTn id="155" dur="500" fill="hold"/>
                                            <p:tgtEl>
                                              <p:spTgt spid="36"/>
                                            </p:tgtEl>
                                          </p:cBhvr>
                                          <p:by x="150000" y="150000"/>
                                        </p:animScale>
                                      </p:childTnLst>
                                    </p:cTn>
                                  </p:par>
                                  <p:par>
                                    <p:cTn id="156" presetID="6" presetClass="emph" presetSubtype="0" repeatCount="3000" autoRev="1" fill="hold" nodeType="withEffect" p14:presetBounceEnd="20000">
                                      <p:stCondLst>
                                        <p:cond delay="0"/>
                                      </p:stCondLst>
                                      <p:childTnLst>
                                        <p:animScale p14:bounceEnd="20000">
                                          <p:cBhvr>
                                            <p:cTn id="157" dur="500" fill="hold"/>
                                            <p:tgtEl>
                                              <p:spTgt spid="43"/>
                                            </p:tgtEl>
                                          </p:cBhvr>
                                          <p:by x="150000" y="150000"/>
                                        </p:animScale>
                                      </p:childTnLst>
                                    </p:cTn>
                                  </p:par>
                                  <p:par>
                                    <p:cTn id="158" presetID="6" presetClass="emph" presetSubtype="0" repeatCount="3000" autoRev="1" fill="hold" nodeType="withEffect" p14:presetBounceEnd="20000">
                                      <p:stCondLst>
                                        <p:cond delay="0"/>
                                      </p:stCondLst>
                                      <p:childTnLst>
                                        <p:animScale p14:bounceEnd="20000">
                                          <p:cBhvr>
                                            <p:cTn id="159" dur="500" fill="hold"/>
                                            <p:tgtEl>
                                              <p:spTgt spid="68"/>
                                            </p:tgtEl>
                                          </p:cBhvr>
                                          <p:by x="150000" y="150000"/>
                                        </p:animScale>
                                      </p:childTnLst>
                                    </p:cTn>
                                  </p:par>
                                  <p:par>
                                    <p:cTn id="160" presetID="6" presetClass="emph" presetSubtype="0" repeatCount="3000" autoRev="1" fill="hold" nodeType="withEffect" p14:presetBounceEnd="20000">
                                      <p:stCondLst>
                                        <p:cond delay="0"/>
                                      </p:stCondLst>
                                      <p:childTnLst>
                                        <p:animScale p14:bounceEnd="20000">
                                          <p:cBhvr>
                                            <p:cTn id="161" dur="500" fill="hold"/>
                                            <p:tgtEl>
                                              <p:spTgt spid="69"/>
                                            </p:tgtEl>
                                          </p:cBhvr>
                                          <p:by x="150000" y="150000"/>
                                        </p:animScale>
                                      </p:childTnLst>
                                    </p:cTn>
                                  </p:par>
                                </p:childTnLst>
                              </p:cTn>
                            </p:par>
                          </p:childTnLst>
                        </p:cTn>
                      </p:par>
                      <p:par>
                        <p:cTn id="162" fill="hold">
                          <p:stCondLst>
                            <p:cond delay="indefinite"/>
                          </p:stCondLst>
                          <p:childTnLst>
                            <p:par>
                              <p:cTn id="163" fill="hold">
                                <p:stCondLst>
                                  <p:cond delay="0"/>
                                </p:stCondLst>
                                <p:childTnLst>
                                  <p:par>
                                    <p:cTn id="164" presetID="53" presetClass="exit" presetSubtype="32" fill="hold" nodeType="clickEffect">
                                      <p:stCondLst>
                                        <p:cond delay="0"/>
                                      </p:stCondLst>
                                      <p:childTnLst>
                                        <p:anim calcmode="lin" valueType="num">
                                          <p:cBhvr>
                                            <p:cTn id="165" dur="500"/>
                                            <p:tgtEl>
                                              <p:spTgt spid="36"/>
                                            </p:tgtEl>
                                            <p:attrNameLst>
                                              <p:attrName>ppt_w</p:attrName>
                                            </p:attrNameLst>
                                          </p:cBhvr>
                                          <p:tavLst>
                                            <p:tav tm="0">
                                              <p:val>
                                                <p:strVal val="ppt_w"/>
                                              </p:val>
                                            </p:tav>
                                            <p:tav tm="100000">
                                              <p:val>
                                                <p:fltVal val="0"/>
                                              </p:val>
                                            </p:tav>
                                          </p:tavLst>
                                        </p:anim>
                                        <p:anim calcmode="lin" valueType="num">
                                          <p:cBhvr>
                                            <p:cTn id="166" dur="500"/>
                                            <p:tgtEl>
                                              <p:spTgt spid="36"/>
                                            </p:tgtEl>
                                            <p:attrNameLst>
                                              <p:attrName>ppt_h</p:attrName>
                                            </p:attrNameLst>
                                          </p:cBhvr>
                                          <p:tavLst>
                                            <p:tav tm="0">
                                              <p:val>
                                                <p:strVal val="ppt_h"/>
                                              </p:val>
                                            </p:tav>
                                            <p:tav tm="100000">
                                              <p:val>
                                                <p:fltVal val="0"/>
                                              </p:val>
                                            </p:tav>
                                          </p:tavLst>
                                        </p:anim>
                                        <p:animEffect transition="out" filter="fade">
                                          <p:cBhvr>
                                            <p:cTn id="167" dur="500"/>
                                            <p:tgtEl>
                                              <p:spTgt spid="36"/>
                                            </p:tgtEl>
                                          </p:cBhvr>
                                        </p:animEffect>
                                        <p:set>
                                          <p:cBhvr>
                                            <p:cTn id="168" dur="1" fill="hold">
                                              <p:stCondLst>
                                                <p:cond delay="499"/>
                                              </p:stCondLst>
                                            </p:cTn>
                                            <p:tgtEl>
                                              <p:spTgt spid="36"/>
                                            </p:tgtEl>
                                            <p:attrNameLst>
                                              <p:attrName>style.visibility</p:attrName>
                                            </p:attrNameLst>
                                          </p:cBhvr>
                                          <p:to>
                                            <p:strVal val="hidden"/>
                                          </p:to>
                                        </p:set>
                                      </p:childTnLst>
                                    </p:cTn>
                                  </p:par>
                                  <p:par>
                                    <p:cTn id="169" presetID="53" presetClass="exit" presetSubtype="32" fill="hold" nodeType="withEffect">
                                      <p:stCondLst>
                                        <p:cond delay="0"/>
                                      </p:stCondLst>
                                      <p:childTnLst>
                                        <p:anim calcmode="lin" valueType="num">
                                          <p:cBhvr>
                                            <p:cTn id="170" dur="500"/>
                                            <p:tgtEl>
                                              <p:spTgt spid="43"/>
                                            </p:tgtEl>
                                            <p:attrNameLst>
                                              <p:attrName>ppt_w</p:attrName>
                                            </p:attrNameLst>
                                          </p:cBhvr>
                                          <p:tavLst>
                                            <p:tav tm="0">
                                              <p:val>
                                                <p:strVal val="ppt_w"/>
                                              </p:val>
                                            </p:tav>
                                            <p:tav tm="100000">
                                              <p:val>
                                                <p:fltVal val="0"/>
                                              </p:val>
                                            </p:tav>
                                          </p:tavLst>
                                        </p:anim>
                                        <p:anim calcmode="lin" valueType="num">
                                          <p:cBhvr>
                                            <p:cTn id="171" dur="500"/>
                                            <p:tgtEl>
                                              <p:spTgt spid="43"/>
                                            </p:tgtEl>
                                            <p:attrNameLst>
                                              <p:attrName>ppt_h</p:attrName>
                                            </p:attrNameLst>
                                          </p:cBhvr>
                                          <p:tavLst>
                                            <p:tav tm="0">
                                              <p:val>
                                                <p:strVal val="ppt_h"/>
                                              </p:val>
                                            </p:tav>
                                            <p:tav tm="100000">
                                              <p:val>
                                                <p:fltVal val="0"/>
                                              </p:val>
                                            </p:tav>
                                          </p:tavLst>
                                        </p:anim>
                                        <p:animEffect transition="out" filter="fade">
                                          <p:cBhvr>
                                            <p:cTn id="172" dur="500"/>
                                            <p:tgtEl>
                                              <p:spTgt spid="43"/>
                                            </p:tgtEl>
                                          </p:cBhvr>
                                        </p:animEffect>
                                        <p:set>
                                          <p:cBhvr>
                                            <p:cTn id="173" dur="1" fill="hold">
                                              <p:stCondLst>
                                                <p:cond delay="499"/>
                                              </p:stCondLst>
                                            </p:cTn>
                                            <p:tgtEl>
                                              <p:spTgt spid="43"/>
                                            </p:tgtEl>
                                            <p:attrNameLst>
                                              <p:attrName>style.visibility</p:attrName>
                                            </p:attrNameLst>
                                          </p:cBhvr>
                                          <p:to>
                                            <p:strVal val="hidden"/>
                                          </p:to>
                                        </p:set>
                                      </p:childTnLst>
                                    </p:cTn>
                                  </p:par>
                                  <p:par>
                                    <p:cTn id="174" presetID="53" presetClass="exit" presetSubtype="32" fill="hold" nodeType="withEffect">
                                      <p:stCondLst>
                                        <p:cond delay="0"/>
                                      </p:stCondLst>
                                      <p:childTnLst>
                                        <p:anim calcmode="lin" valueType="num">
                                          <p:cBhvr>
                                            <p:cTn id="175" dur="500"/>
                                            <p:tgtEl>
                                              <p:spTgt spid="68"/>
                                            </p:tgtEl>
                                            <p:attrNameLst>
                                              <p:attrName>ppt_w</p:attrName>
                                            </p:attrNameLst>
                                          </p:cBhvr>
                                          <p:tavLst>
                                            <p:tav tm="0">
                                              <p:val>
                                                <p:strVal val="ppt_w"/>
                                              </p:val>
                                            </p:tav>
                                            <p:tav tm="100000">
                                              <p:val>
                                                <p:fltVal val="0"/>
                                              </p:val>
                                            </p:tav>
                                          </p:tavLst>
                                        </p:anim>
                                        <p:anim calcmode="lin" valueType="num">
                                          <p:cBhvr>
                                            <p:cTn id="176" dur="500"/>
                                            <p:tgtEl>
                                              <p:spTgt spid="68"/>
                                            </p:tgtEl>
                                            <p:attrNameLst>
                                              <p:attrName>ppt_h</p:attrName>
                                            </p:attrNameLst>
                                          </p:cBhvr>
                                          <p:tavLst>
                                            <p:tav tm="0">
                                              <p:val>
                                                <p:strVal val="ppt_h"/>
                                              </p:val>
                                            </p:tav>
                                            <p:tav tm="100000">
                                              <p:val>
                                                <p:fltVal val="0"/>
                                              </p:val>
                                            </p:tav>
                                          </p:tavLst>
                                        </p:anim>
                                        <p:animEffect transition="out" filter="fade">
                                          <p:cBhvr>
                                            <p:cTn id="177" dur="500"/>
                                            <p:tgtEl>
                                              <p:spTgt spid="68"/>
                                            </p:tgtEl>
                                          </p:cBhvr>
                                        </p:animEffect>
                                        <p:set>
                                          <p:cBhvr>
                                            <p:cTn id="178" dur="1" fill="hold">
                                              <p:stCondLst>
                                                <p:cond delay="499"/>
                                              </p:stCondLst>
                                            </p:cTn>
                                            <p:tgtEl>
                                              <p:spTgt spid="68"/>
                                            </p:tgtEl>
                                            <p:attrNameLst>
                                              <p:attrName>style.visibility</p:attrName>
                                            </p:attrNameLst>
                                          </p:cBhvr>
                                          <p:to>
                                            <p:strVal val="hidden"/>
                                          </p:to>
                                        </p:set>
                                      </p:childTnLst>
                                    </p:cTn>
                                  </p:par>
                                  <p:par>
                                    <p:cTn id="179" presetID="53" presetClass="exit" presetSubtype="32" fill="hold" nodeType="withEffect">
                                      <p:stCondLst>
                                        <p:cond delay="0"/>
                                      </p:stCondLst>
                                      <p:childTnLst>
                                        <p:anim calcmode="lin" valueType="num">
                                          <p:cBhvr>
                                            <p:cTn id="180" dur="500"/>
                                            <p:tgtEl>
                                              <p:spTgt spid="69"/>
                                            </p:tgtEl>
                                            <p:attrNameLst>
                                              <p:attrName>ppt_w</p:attrName>
                                            </p:attrNameLst>
                                          </p:cBhvr>
                                          <p:tavLst>
                                            <p:tav tm="0">
                                              <p:val>
                                                <p:strVal val="ppt_w"/>
                                              </p:val>
                                            </p:tav>
                                            <p:tav tm="100000">
                                              <p:val>
                                                <p:fltVal val="0"/>
                                              </p:val>
                                            </p:tav>
                                          </p:tavLst>
                                        </p:anim>
                                        <p:anim calcmode="lin" valueType="num">
                                          <p:cBhvr>
                                            <p:cTn id="181" dur="500"/>
                                            <p:tgtEl>
                                              <p:spTgt spid="69"/>
                                            </p:tgtEl>
                                            <p:attrNameLst>
                                              <p:attrName>ppt_h</p:attrName>
                                            </p:attrNameLst>
                                          </p:cBhvr>
                                          <p:tavLst>
                                            <p:tav tm="0">
                                              <p:val>
                                                <p:strVal val="ppt_h"/>
                                              </p:val>
                                            </p:tav>
                                            <p:tav tm="100000">
                                              <p:val>
                                                <p:fltVal val="0"/>
                                              </p:val>
                                            </p:tav>
                                          </p:tavLst>
                                        </p:anim>
                                        <p:animEffect transition="out" filter="fade">
                                          <p:cBhvr>
                                            <p:cTn id="182" dur="500"/>
                                            <p:tgtEl>
                                              <p:spTgt spid="69"/>
                                            </p:tgtEl>
                                          </p:cBhvr>
                                        </p:animEffect>
                                        <p:set>
                                          <p:cBhvr>
                                            <p:cTn id="183" dur="1" fill="hold">
                                              <p:stCondLst>
                                                <p:cond delay="499"/>
                                              </p:stCondLst>
                                            </p:cTn>
                                            <p:tgtEl>
                                              <p:spTgt spid="69"/>
                                            </p:tgtEl>
                                            <p:attrNameLst>
                                              <p:attrName>style.visibility</p:attrName>
                                            </p:attrNameLst>
                                          </p:cBhvr>
                                          <p:to>
                                            <p:strVal val="hidden"/>
                                          </p:to>
                                        </p:set>
                                      </p:childTnLst>
                                    </p:cTn>
                                  </p:par>
                                </p:childTnLst>
                              </p:cTn>
                            </p:par>
                          </p:childTnLst>
                        </p:cTn>
                      </p:par>
                      <p:par>
                        <p:cTn id="184" fill="hold">
                          <p:stCondLst>
                            <p:cond delay="indefinite"/>
                          </p:stCondLst>
                          <p:childTnLst>
                            <p:par>
                              <p:cTn id="185" fill="hold">
                                <p:stCondLst>
                                  <p:cond delay="0"/>
                                </p:stCondLst>
                                <p:childTnLst>
                                  <p:par>
                                    <p:cTn id="186" presetID="16" presetClass="entr" presetSubtype="21" fill="hold" grpId="0" nodeType="clickEffect">
                                      <p:stCondLst>
                                        <p:cond delay="0"/>
                                      </p:stCondLst>
                                      <p:childTnLst>
                                        <p:set>
                                          <p:cBhvr>
                                            <p:cTn id="187" dur="1" fill="hold">
                                              <p:stCondLst>
                                                <p:cond delay="0"/>
                                              </p:stCondLst>
                                            </p:cTn>
                                            <p:tgtEl>
                                              <p:spTgt spid="85">
                                                <p:txEl>
                                                  <p:pRg st="3" end="3"/>
                                                </p:txEl>
                                              </p:spTgt>
                                            </p:tgtEl>
                                            <p:attrNameLst>
                                              <p:attrName>style.visibility</p:attrName>
                                            </p:attrNameLst>
                                          </p:cBhvr>
                                          <p:to>
                                            <p:strVal val="visible"/>
                                          </p:to>
                                        </p:set>
                                        <p:animEffect transition="in" filter="barn(inVertical)">
                                          <p:cBhvr>
                                            <p:cTn id="188" dur="500"/>
                                            <p:tgtEl>
                                              <p:spTgt spid="85">
                                                <p:txEl>
                                                  <p:pRg st="3" end="3"/>
                                                </p:txEl>
                                              </p:spTgt>
                                            </p:tgtEl>
                                          </p:cBhvr>
                                        </p:animEffect>
                                      </p:childTnLst>
                                    </p:cTn>
                                  </p:par>
                                </p:childTnLst>
                              </p:cTn>
                            </p:par>
                          </p:childTnLst>
                        </p:cTn>
                      </p:par>
                      <p:par>
                        <p:cTn id="189" fill="hold">
                          <p:stCondLst>
                            <p:cond delay="indefinite"/>
                          </p:stCondLst>
                          <p:childTnLst>
                            <p:par>
                              <p:cTn id="190" fill="hold">
                                <p:stCondLst>
                                  <p:cond delay="0"/>
                                </p:stCondLst>
                                <p:childTnLst>
                                  <p:par>
                                    <p:cTn id="191" presetID="53" presetClass="entr" presetSubtype="16" fill="hold" nodeType="clickEffect">
                                      <p:stCondLst>
                                        <p:cond delay="0"/>
                                      </p:stCondLst>
                                      <p:childTnLst>
                                        <p:set>
                                          <p:cBhvr>
                                            <p:cTn id="192" dur="1" fill="hold">
                                              <p:stCondLst>
                                                <p:cond delay="0"/>
                                              </p:stCondLst>
                                            </p:cTn>
                                            <p:tgtEl>
                                              <p:spTgt spid="37"/>
                                            </p:tgtEl>
                                            <p:attrNameLst>
                                              <p:attrName>style.visibility</p:attrName>
                                            </p:attrNameLst>
                                          </p:cBhvr>
                                          <p:to>
                                            <p:strVal val="visible"/>
                                          </p:to>
                                        </p:set>
                                        <p:anim calcmode="lin" valueType="num">
                                          <p:cBhvr>
                                            <p:cTn id="193" dur="500" fill="hold"/>
                                            <p:tgtEl>
                                              <p:spTgt spid="37"/>
                                            </p:tgtEl>
                                            <p:attrNameLst>
                                              <p:attrName>ppt_w</p:attrName>
                                            </p:attrNameLst>
                                          </p:cBhvr>
                                          <p:tavLst>
                                            <p:tav tm="0">
                                              <p:val>
                                                <p:fltVal val="0"/>
                                              </p:val>
                                            </p:tav>
                                            <p:tav tm="100000">
                                              <p:val>
                                                <p:strVal val="#ppt_w"/>
                                              </p:val>
                                            </p:tav>
                                          </p:tavLst>
                                        </p:anim>
                                        <p:anim calcmode="lin" valueType="num">
                                          <p:cBhvr>
                                            <p:cTn id="194" dur="500" fill="hold"/>
                                            <p:tgtEl>
                                              <p:spTgt spid="37"/>
                                            </p:tgtEl>
                                            <p:attrNameLst>
                                              <p:attrName>ppt_h</p:attrName>
                                            </p:attrNameLst>
                                          </p:cBhvr>
                                          <p:tavLst>
                                            <p:tav tm="0">
                                              <p:val>
                                                <p:fltVal val="0"/>
                                              </p:val>
                                            </p:tav>
                                            <p:tav tm="100000">
                                              <p:val>
                                                <p:strVal val="#ppt_h"/>
                                              </p:val>
                                            </p:tav>
                                          </p:tavLst>
                                        </p:anim>
                                        <p:animEffect transition="in" filter="fade">
                                          <p:cBhvr>
                                            <p:cTn id="195" dur="500"/>
                                            <p:tgtEl>
                                              <p:spTgt spid="37"/>
                                            </p:tgtEl>
                                          </p:cBhvr>
                                        </p:animEffect>
                                      </p:childTnLst>
                                    </p:cTn>
                                  </p:par>
                                  <p:par>
                                    <p:cTn id="196" presetID="53" presetClass="entr" presetSubtype="16" fill="hold" nodeType="withEffect">
                                      <p:stCondLst>
                                        <p:cond delay="0"/>
                                      </p:stCondLst>
                                      <p:childTnLst>
                                        <p:set>
                                          <p:cBhvr>
                                            <p:cTn id="197" dur="1" fill="hold">
                                              <p:stCondLst>
                                                <p:cond delay="0"/>
                                              </p:stCondLst>
                                            </p:cTn>
                                            <p:tgtEl>
                                              <p:spTgt spid="70"/>
                                            </p:tgtEl>
                                            <p:attrNameLst>
                                              <p:attrName>style.visibility</p:attrName>
                                            </p:attrNameLst>
                                          </p:cBhvr>
                                          <p:to>
                                            <p:strVal val="visible"/>
                                          </p:to>
                                        </p:set>
                                        <p:anim calcmode="lin" valueType="num">
                                          <p:cBhvr>
                                            <p:cTn id="198" dur="500" fill="hold"/>
                                            <p:tgtEl>
                                              <p:spTgt spid="70"/>
                                            </p:tgtEl>
                                            <p:attrNameLst>
                                              <p:attrName>ppt_w</p:attrName>
                                            </p:attrNameLst>
                                          </p:cBhvr>
                                          <p:tavLst>
                                            <p:tav tm="0">
                                              <p:val>
                                                <p:fltVal val="0"/>
                                              </p:val>
                                            </p:tav>
                                            <p:tav tm="100000">
                                              <p:val>
                                                <p:strVal val="#ppt_w"/>
                                              </p:val>
                                            </p:tav>
                                          </p:tavLst>
                                        </p:anim>
                                        <p:anim calcmode="lin" valueType="num">
                                          <p:cBhvr>
                                            <p:cTn id="199" dur="500" fill="hold"/>
                                            <p:tgtEl>
                                              <p:spTgt spid="70"/>
                                            </p:tgtEl>
                                            <p:attrNameLst>
                                              <p:attrName>ppt_h</p:attrName>
                                            </p:attrNameLst>
                                          </p:cBhvr>
                                          <p:tavLst>
                                            <p:tav tm="0">
                                              <p:val>
                                                <p:fltVal val="0"/>
                                              </p:val>
                                            </p:tav>
                                            <p:tav tm="100000">
                                              <p:val>
                                                <p:strVal val="#ppt_h"/>
                                              </p:val>
                                            </p:tav>
                                          </p:tavLst>
                                        </p:anim>
                                        <p:animEffect transition="in" filter="fade">
                                          <p:cBhvr>
                                            <p:cTn id="200" dur="500"/>
                                            <p:tgtEl>
                                              <p:spTgt spid="70"/>
                                            </p:tgtEl>
                                          </p:cBhvr>
                                        </p:animEffect>
                                      </p:childTnLst>
                                    </p:cTn>
                                  </p:par>
                                  <p:par>
                                    <p:cTn id="201" presetID="53" presetClass="entr" presetSubtype="16" fill="hold" nodeType="withEffect">
                                      <p:stCondLst>
                                        <p:cond delay="0"/>
                                      </p:stCondLst>
                                      <p:childTnLst>
                                        <p:set>
                                          <p:cBhvr>
                                            <p:cTn id="202" dur="1" fill="hold">
                                              <p:stCondLst>
                                                <p:cond delay="0"/>
                                              </p:stCondLst>
                                            </p:cTn>
                                            <p:tgtEl>
                                              <p:spTgt spid="71"/>
                                            </p:tgtEl>
                                            <p:attrNameLst>
                                              <p:attrName>style.visibility</p:attrName>
                                            </p:attrNameLst>
                                          </p:cBhvr>
                                          <p:to>
                                            <p:strVal val="visible"/>
                                          </p:to>
                                        </p:set>
                                        <p:anim calcmode="lin" valueType="num">
                                          <p:cBhvr>
                                            <p:cTn id="203" dur="500" fill="hold"/>
                                            <p:tgtEl>
                                              <p:spTgt spid="71"/>
                                            </p:tgtEl>
                                            <p:attrNameLst>
                                              <p:attrName>ppt_w</p:attrName>
                                            </p:attrNameLst>
                                          </p:cBhvr>
                                          <p:tavLst>
                                            <p:tav tm="0">
                                              <p:val>
                                                <p:fltVal val="0"/>
                                              </p:val>
                                            </p:tav>
                                            <p:tav tm="100000">
                                              <p:val>
                                                <p:strVal val="#ppt_w"/>
                                              </p:val>
                                            </p:tav>
                                          </p:tavLst>
                                        </p:anim>
                                        <p:anim calcmode="lin" valueType="num">
                                          <p:cBhvr>
                                            <p:cTn id="204" dur="500" fill="hold"/>
                                            <p:tgtEl>
                                              <p:spTgt spid="71"/>
                                            </p:tgtEl>
                                            <p:attrNameLst>
                                              <p:attrName>ppt_h</p:attrName>
                                            </p:attrNameLst>
                                          </p:cBhvr>
                                          <p:tavLst>
                                            <p:tav tm="0">
                                              <p:val>
                                                <p:fltVal val="0"/>
                                              </p:val>
                                            </p:tav>
                                            <p:tav tm="100000">
                                              <p:val>
                                                <p:strVal val="#ppt_h"/>
                                              </p:val>
                                            </p:tav>
                                          </p:tavLst>
                                        </p:anim>
                                        <p:animEffect transition="in" filter="fade">
                                          <p:cBhvr>
                                            <p:cTn id="205" dur="500"/>
                                            <p:tgtEl>
                                              <p:spTgt spid="71"/>
                                            </p:tgtEl>
                                          </p:cBhvr>
                                        </p:animEffect>
                                      </p:childTnLst>
                                    </p:cTn>
                                  </p:par>
                                </p:childTnLst>
                              </p:cTn>
                            </p:par>
                            <p:par>
                              <p:cTn id="206" fill="hold">
                                <p:stCondLst>
                                  <p:cond delay="500"/>
                                </p:stCondLst>
                                <p:childTnLst>
                                  <p:par>
                                    <p:cTn id="207" presetID="6" presetClass="emph" presetSubtype="0" repeatCount="3000" autoRev="1" fill="hold" nodeType="afterEffect" p14:presetBounceEnd="20000">
                                      <p:stCondLst>
                                        <p:cond delay="0"/>
                                      </p:stCondLst>
                                      <p:childTnLst>
                                        <p:animScale p14:bounceEnd="20000">
                                          <p:cBhvr>
                                            <p:cTn id="208" dur="500" fill="hold"/>
                                            <p:tgtEl>
                                              <p:spTgt spid="37"/>
                                            </p:tgtEl>
                                          </p:cBhvr>
                                          <p:by x="150000" y="150000"/>
                                        </p:animScale>
                                      </p:childTnLst>
                                    </p:cTn>
                                  </p:par>
                                  <p:par>
                                    <p:cTn id="209" presetID="6" presetClass="emph" presetSubtype="0" repeatCount="3000" autoRev="1" fill="hold" nodeType="withEffect" p14:presetBounceEnd="20000">
                                      <p:stCondLst>
                                        <p:cond delay="0"/>
                                      </p:stCondLst>
                                      <p:childTnLst>
                                        <p:animScale p14:bounceEnd="20000">
                                          <p:cBhvr>
                                            <p:cTn id="210" dur="500" fill="hold"/>
                                            <p:tgtEl>
                                              <p:spTgt spid="70"/>
                                            </p:tgtEl>
                                          </p:cBhvr>
                                          <p:by x="150000" y="150000"/>
                                        </p:animScale>
                                      </p:childTnLst>
                                    </p:cTn>
                                  </p:par>
                                  <p:par>
                                    <p:cTn id="211" presetID="6" presetClass="emph" presetSubtype="0" repeatCount="3000" autoRev="1" fill="hold" nodeType="withEffect" p14:presetBounceEnd="20000">
                                      <p:stCondLst>
                                        <p:cond delay="0"/>
                                      </p:stCondLst>
                                      <p:childTnLst>
                                        <p:animScale p14:bounceEnd="20000">
                                          <p:cBhvr>
                                            <p:cTn id="212" dur="500" fill="hold"/>
                                            <p:tgtEl>
                                              <p:spTgt spid="71"/>
                                            </p:tgtEl>
                                          </p:cBhvr>
                                          <p:by x="150000" y="150000"/>
                                        </p:animScale>
                                      </p:childTnLst>
                                    </p:cTn>
                                  </p:par>
                                </p:childTnLst>
                              </p:cTn>
                            </p:par>
                          </p:childTnLst>
                        </p:cTn>
                      </p:par>
                      <p:par>
                        <p:cTn id="213" fill="hold">
                          <p:stCondLst>
                            <p:cond delay="indefinite"/>
                          </p:stCondLst>
                          <p:childTnLst>
                            <p:par>
                              <p:cTn id="214" fill="hold">
                                <p:stCondLst>
                                  <p:cond delay="0"/>
                                </p:stCondLst>
                                <p:childTnLst>
                                  <p:par>
                                    <p:cTn id="215" presetID="53" presetClass="exit" presetSubtype="32" fill="hold" nodeType="clickEffect">
                                      <p:stCondLst>
                                        <p:cond delay="0"/>
                                      </p:stCondLst>
                                      <p:childTnLst>
                                        <p:anim calcmode="lin" valueType="num">
                                          <p:cBhvr>
                                            <p:cTn id="216" dur="500"/>
                                            <p:tgtEl>
                                              <p:spTgt spid="37"/>
                                            </p:tgtEl>
                                            <p:attrNameLst>
                                              <p:attrName>ppt_w</p:attrName>
                                            </p:attrNameLst>
                                          </p:cBhvr>
                                          <p:tavLst>
                                            <p:tav tm="0">
                                              <p:val>
                                                <p:strVal val="ppt_w"/>
                                              </p:val>
                                            </p:tav>
                                            <p:tav tm="100000">
                                              <p:val>
                                                <p:fltVal val="0"/>
                                              </p:val>
                                            </p:tav>
                                          </p:tavLst>
                                        </p:anim>
                                        <p:anim calcmode="lin" valueType="num">
                                          <p:cBhvr>
                                            <p:cTn id="217" dur="500"/>
                                            <p:tgtEl>
                                              <p:spTgt spid="37"/>
                                            </p:tgtEl>
                                            <p:attrNameLst>
                                              <p:attrName>ppt_h</p:attrName>
                                            </p:attrNameLst>
                                          </p:cBhvr>
                                          <p:tavLst>
                                            <p:tav tm="0">
                                              <p:val>
                                                <p:strVal val="ppt_h"/>
                                              </p:val>
                                            </p:tav>
                                            <p:tav tm="100000">
                                              <p:val>
                                                <p:fltVal val="0"/>
                                              </p:val>
                                            </p:tav>
                                          </p:tavLst>
                                        </p:anim>
                                        <p:animEffect transition="out" filter="fade">
                                          <p:cBhvr>
                                            <p:cTn id="218" dur="500"/>
                                            <p:tgtEl>
                                              <p:spTgt spid="37"/>
                                            </p:tgtEl>
                                          </p:cBhvr>
                                        </p:animEffect>
                                        <p:set>
                                          <p:cBhvr>
                                            <p:cTn id="219" dur="1" fill="hold">
                                              <p:stCondLst>
                                                <p:cond delay="499"/>
                                              </p:stCondLst>
                                            </p:cTn>
                                            <p:tgtEl>
                                              <p:spTgt spid="37"/>
                                            </p:tgtEl>
                                            <p:attrNameLst>
                                              <p:attrName>style.visibility</p:attrName>
                                            </p:attrNameLst>
                                          </p:cBhvr>
                                          <p:to>
                                            <p:strVal val="hidden"/>
                                          </p:to>
                                        </p:set>
                                      </p:childTnLst>
                                    </p:cTn>
                                  </p:par>
                                  <p:par>
                                    <p:cTn id="220" presetID="53" presetClass="exit" presetSubtype="32" fill="hold" nodeType="withEffect">
                                      <p:stCondLst>
                                        <p:cond delay="0"/>
                                      </p:stCondLst>
                                      <p:childTnLst>
                                        <p:anim calcmode="lin" valueType="num">
                                          <p:cBhvr>
                                            <p:cTn id="221" dur="500"/>
                                            <p:tgtEl>
                                              <p:spTgt spid="70"/>
                                            </p:tgtEl>
                                            <p:attrNameLst>
                                              <p:attrName>ppt_w</p:attrName>
                                            </p:attrNameLst>
                                          </p:cBhvr>
                                          <p:tavLst>
                                            <p:tav tm="0">
                                              <p:val>
                                                <p:strVal val="ppt_w"/>
                                              </p:val>
                                            </p:tav>
                                            <p:tav tm="100000">
                                              <p:val>
                                                <p:fltVal val="0"/>
                                              </p:val>
                                            </p:tav>
                                          </p:tavLst>
                                        </p:anim>
                                        <p:anim calcmode="lin" valueType="num">
                                          <p:cBhvr>
                                            <p:cTn id="222" dur="500"/>
                                            <p:tgtEl>
                                              <p:spTgt spid="70"/>
                                            </p:tgtEl>
                                            <p:attrNameLst>
                                              <p:attrName>ppt_h</p:attrName>
                                            </p:attrNameLst>
                                          </p:cBhvr>
                                          <p:tavLst>
                                            <p:tav tm="0">
                                              <p:val>
                                                <p:strVal val="ppt_h"/>
                                              </p:val>
                                            </p:tav>
                                            <p:tav tm="100000">
                                              <p:val>
                                                <p:fltVal val="0"/>
                                              </p:val>
                                            </p:tav>
                                          </p:tavLst>
                                        </p:anim>
                                        <p:animEffect transition="out" filter="fade">
                                          <p:cBhvr>
                                            <p:cTn id="223" dur="500"/>
                                            <p:tgtEl>
                                              <p:spTgt spid="70"/>
                                            </p:tgtEl>
                                          </p:cBhvr>
                                        </p:animEffect>
                                        <p:set>
                                          <p:cBhvr>
                                            <p:cTn id="224" dur="1" fill="hold">
                                              <p:stCondLst>
                                                <p:cond delay="499"/>
                                              </p:stCondLst>
                                            </p:cTn>
                                            <p:tgtEl>
                                              <p:spTgt spid="70"/>
                                            </p:tgtEl>
                                            <p:attrNameLst>
                                              <p:attrName>style.visibility</p:attrName>
                                            </p:attrNameLst>
                                          </p:cBhvr>
                                          <p:to>
                                            <p:strVal val="hidden"/>
                                          </p:to>
                                        </p:set>
                                      </p:childTnLst>
                                    </p:cTn>
                                  </p:par>
                                  <p:par>
                                    <p:cTn id="225" presetID="53" presetClass="exit" presetSubtype="32" fill="hold" nodeType="withEffect">
                                      <p:stCondLst>
                                        <p:cond delay="0"/>
                                      </p:stCondLst>
                                      <p:childTnLst>
                                        <p:anim calcmode="lin" valueType="num">
                                          <p:cBhvr>
                                            <p:cTn id="226" dur="500"/>
                                            <p:tgtEl>
                                              <p:spTgt spid="71"/>
                                            </p:tgtEl>
                                            <p:attrNameLst>
                                              <p:attrName>ppt_w</p:attrName>
                                            </p:attrNameLst>
                                          </p:cBhvr>
                                          <p:tavLst>
                                            <p:tav tm="0">
                                              <p:val>
                                                <p:strVal val="ppt_w"/>
                                              </p:val>
                                            </p:tav>
                                            <p:tav tm="100000">
                                              <p:val>
                                                <p:fltVal val="0"/>
                                              </p:val>
                                            </p:tav>
                                          </p:tavLst>
                                        </p:anim>
                                        <p:anim calcmode="lin" valueType="num">
                                          <p:cBhvr>
                                            <p:cTn id="227" dur="500"/>
                                            <p:tgtEl>
                                              <p:spTgt spid="71"/>
                                            </p:tgtEl>
                                            <p:attrNameLst>
                                              <p:attrName>ppt_h</p:attrName>
                                            </p:attrNameLst>
                                          </p:cBhvr>
                                          <p:tavLst>
                                            <p:tav tm="0">
                                              <p:val>
                                                <p:strVal val="ppt_h"/>
                                              </p:val>
                                            </p:tav>
                                            <p:tav tm="100000">
                                              <p:val>
                                                <p:fltVal val="0"/>
                                              </p:val>
                                            </p:tav>
                                          </p:tavLst>
                                        </p:anim>
                                        <p:animEffect transition="out" filter="fade">
                                          <p:cBhvr>
                                            <p:cTn id="228" dur="500"/>
                                            <p:tgtEl>
                                              <p:spTgt spid="71"/>
                                            </p:tgtEl>
                                          </p:cBhvr>
                                        </p:animEffect>
                                        <p:set>
                                          <p:cBhvr>
                                            <p:cTn id="229" dur="1" fill="hold">
                                              <p:stCondLst>
                                                <p:cond delay="499"/>
                                              </p:stCondLst>
                                            </p:cTn>
                                            <p:tgtEl>
                                              <p:spTgt spid="71"/>
                                            </p:tgtEl>
                                            <p:attrNameLst>
                                              <p:attrName>style.visibility</p:attrName>
                                            </p:attrNameLst>
                                          </p:cBhvr>
                                          <p:to>
                                            <p:strVal val="hidden"/>
                                          </p:to>
                                        </p:set>
                                      </p:childTnLst>
                                    </p:cTn>
                                  </p:par>
                                </p:childTnLst>
                              </p:cTn>
                            </p:par>
                          </p:childTnLst>
                        </p:cTn>
                      </p:par>
                      <p:par>
                        <p:cTn id="230" fill="hold">
                          <p:stCondLst>
                            <p:cond delay="indefinite"/>
                          </p:stCondLst>
                          <p:childTnLst>
                            <p:par>
                              <p:cTn id="231" fill="hold">
                                <p:stCondLst>
                                  <p:cond delay="0"/>
                                </p:stCondLst>
                                <p:childTnLst>
                                  <p:par>
                                    <p:cTn id="232" presetID="16" presetClass="entr" presetSubtype="21" fill="hold" grpId="0" nodeType="clickEffect">
                                      <p:stCondLst>
                                        <p:cond delay="0"/>
                                      </p:stCondLst>
                                      <p:childTnLst>
                                        <p:set>
                                          <p:cBhvr>
                                            <p:cTn id="233" dur="1" fill="hold">
                                              <p:stCondLst>
                                                <p:cond delay="0"/>
                                              </p:stCondLst>
                                            </p:cTn>
                                            <p:tgtEl>
                                              <p:spTgt spid="85">
                                                <p:txEl>
                                                  <p:pRg st="4" end="4"/>
                                                </p:txEl>
                                              </p:spTgt>
                                            </p:tgtEl>
                                            <p:attrNameLst>
                                              <p:attrName>style.visibility</p:attrName>
                                            </p:attrNameLst>
                                          </p:cBhvr>
                                          <p:to>
                                            <p:strVal val="visible"/>
                                          </p:to>
                                        </p:set>
                                        <p:animEffect transition="in" filter="barn(inVertical)">
                                          <p:cBhvr>
                                            <p:cTn id="234" dur="500"/>
                                            <p:tgtEl>
                                              <p:spTgt spid="85">
                                                <p:txEl>
                                                  <p:pRg st="4" end="4"/>
                                                </p:txEl>
                                              </p:spTgt>
                                            </p:tgtEl>
                                          </p:cBhvr>
                                        </p:animEffect>
                                      </p:childTnLst>
                                    </p:cTn>
                                  </p:par>
                                </p:childTnLst>
                              </p:cTn>
                            </p:par>
                          </p:childTnLst>
                        </p:cTn>
                      </p:par>
                      <p:par>
                        <p:cTn id="235" fill="hold">
                          <p:stCondLst>
                            <p:cond delay="indefinite"/>
                          </p:stCondLst>
                          <p:childTnLst>
                            <p:par>
                              <p:cTn id="236" fill="hold">
                                <p:stCondLst>
                                  <p:cond delay="0"/>
                                </p:stCondLst>
                                <p:childTnLst>
                                  <p:par>
                                    <p:cTn id="237" presetID="53" presetClass="entr" presetSubtype="16" fill="hold" nodeType="clickEffect">
                                      <p:stCondLst>
                                        <p:cond delay="0"/>
                                      </p:stCondLst>
                                      <p:childTnLst>
                                        <p:set>
                                          <p:cBhvr>
                                            <p:cTn id="238" dur="1" fill="hold">
                                              <p:stCondLst>
                                                <p:cond delay="0"/>
                                              </p:stCondLst>
                                            </p:cTn>
                                            <p:tgtEl>
                                              <p:spTgt spid="38"/>
                                            </p:tgtEl>
                                            <p:attrNameLst>
                                              <p:attrName>style.visibility</p:attrName>
                                            </p:attrNameLst>
                                          </p:cBhvr>
                                          <p:to>
                                            <p:strVal val="visible"/>
                                          </p:to>
                                        </p:set>
                                        <p:anim calcmode="lin" valueType="num">
                                          <p:cBhvr>
                                            <p:cTn id="239" dur="500" fill="hold"/>
                                            <p:tgtEl>
                                              <p:spTgt spid="38"/>
                                            </p:tgtEl>
                                            <p:attrNameLst>
                                              <p:attrName>ppt_w</p:attrName>
                                            </p:attrNameLst>
                                          </p:cBhvr>
                                          <p:tavLst>
                                            <p:tav tm="0">
                                              <p:val>
                                                <p:fltVal val="0"/>
                                              </p:val>
                                            </p:tav>
                                            <p:tav tm="100000">
                                              <p:val>
                                                <p:strVal val="#ppt_w"/>
                                              </p:val>
                                            </p:tav>
                                          </p:tavLst>
                                        </p:anim>
                                        <p:anim calcmode="lin" valueType="num">
                                          <p:cBhvr>
                                            <p:cTn id="240" dur="500" fill="hold"/>
                                            <p:tgtEl>
                                              <p:spTgt spid="38"/>
                                            </p:tgtEl>
                                            <p:attrNameLst>
                                              <p:attrName>ppt_h</p:attrName>
                                            </p:attrNameLst>
                                          </p:cBhvr>
                                          <p:tavLst>
                                            <p:tav tm="0">
                                              <p:val>
                                                <p:fltVal val="0"/>
                                              </p:val>
                                            </p:tav>
                                            <p:tav tm="100000">
                                              <p:val>
                                                <p:strVal val="#ppt_h"/>
                                              </p:val>
                                            </p:tav>
                                          </p:tavLst>
                                        </p:anim>
                                        <p:animEffect transition="in" filter="fade">
                                          <p:cBhvr>
                                            <p:cTn id="241" dur="500"/>
                                            <p:tgtEl>
                                              <p:spTgt spid="38"/>
                                            </p:tgtEl>
                                          </p:cBhvr>
                                        </p:animEffect>
                                      </p:childTnLst>
                                    </p:cTn>
                                  </p:par>
                                  <p:par>
                                    <p:cTn id="242" presetID="53" presetClass="entr" presetSubtype="16" fill="hold" nodeType="withEffect">
                                      <p:stCondLst>
                                        <p:cond delay="0"/>
                                      </p:stCondLst>
                                      <p:childTnLst>
                                        <p:set>
                                          <p:cBhvr>
                                            <p:cTn id="243" dur="1" fill="hold">
                                              <p:stCondLst>
                                                <p:cond delay="0"/>
                                              </p:stCondLst>
                                            </p:cTn>
                                            <p:tgtEl>
                                              <p:spTgt spid="72"/>
                                            </p:tgtEl>
                                            <p:attrNameLst>
                                              <p:attrName>style.visibility</p:attrName>
                                            </p:attrNameLst>
                                          </p:cBhvr>
                                          <p:to>
                                            <p:strVal val="visible"/>
                                          </p:to>
                                        </p:set>
                                        <p:anim calcmode="lin" valueType="num">
                                          <p:cBhvr>
                                            <p:cTn id="244" dur="500" fill="hold"/>
                                            <p:tgtEl>
                                              <p:spTgt spid="72"/>
                                            </p:tgtEl>
                                            <p:attrNameLst>
                                              <p:attrName>ppt_w</p:attrName>
                                            </p:attrNameLst>
                                          </p:cBhvr>
                                          <p:tavLst>
                                            <p:tav tm="0">
                                              <p:val>
                                                <p:fltVal val="0"/>
                                              </p:val>
                                            </p:tav>
                                            <p:tav tm="100000">
                                              <p:val>
                                                <p:strVal val="#ppt_w"/>
                                              </p:val>
                                            </p:tav>
                                          </p:tavLst>
                                        </p:anim>
                                        <p:anim calcmode="lin" valueType="num">
                                          <p:cBhvr>
                                            <p:cTn id="245" dur="500" fill="hold"/>
                                            <p:tgtEl>
                                              <p:spTgt spid="72"/>
                                            </p:tgtEl>
                                            <p:attrNameLst>
                                              <p:attrName>ppt_h</p:attrName>
                                            </p:attrNameLst>
                                          </p:cBhvr>
                                          <p:tavLst>
                                            <p:tav tm="0">
                                              <p:val>
                                                <p:fltVal val="0"/>
                                              </p:val>
                                            </p:tav>
                                            <p:tav tm="100000">
                                              <p:val>
                                                <p:strVal val="#ppt_h"/>
                                              </p:val>
                                            </p:tav>
                                          </p:tavLst>
                                        </p:anim>
                                        <p:animEffect transition="in" filter="fade">
                                          <p:cBhvr>
                                            <p:cTn id="246" dur="500"/>
                                            <p:tgtEl>
                                              <p:spTgt spid="72"/>
                                            </p:tgtEl>
                                          </p:cBhvr>
                                        </p:animEffect>
                                      </p:childTnLst>
                                    </p:cTn>
                                  </p:par>
                                  <p:par>
                                    <p:cTn id="247" presetID="53" presetClass="entr" presetSubtype="16" fill="hold" nodeType="withEffect">
                                      <p:stCondLst>
                                        <p:cond delay="0"/>
                                      </p:stCondLst>
                                      <p:childTnLst>
                                        <p:set>
                                          <p:cBhvr>
                                            <p:cTn id="248" dur="1" fill="hold">
                                              <p:stCondLst>
                                                <p:cond delay="0"/>
                                              </p:stCondLst>
                                            </p:cTn>
                                            <p:tgtEl>
                                              <p:spTgt spid="73"/>
                                            </p:tgtEl>
                                            <p:attrNameLst>
                                              <p:attrName>style.visibility</p:attrName>
                                            </p:attrNameLst>
                                          </p:cBhvr>
                                          <p:to>
                                            <p:strVal val="visible"/>
                                          </p:to>
                                        </p:set>
                                        <p:anim calcmode="lin" valueType="num">
                                          <p:cBhvr>
                                            <p:cTn id="249" dur="500" fill="hold"/>
                                            <p:tgtEl>
                                              <p:spTgt spid="73"/>
                                            </p:tgtEl>
                                            <p:attrNameLst>
                                              <p:attrName>ppt_w</p:attrName>
                                            </p:attrNameLst>
                                          </p:cBhvr>
                                          <p:tavLst>
                                            <p:tav tm="0">
                                              <p:val>
                                                <p:fltVal val="0"/>
                                              </p:val>
                                            </p:tav>
                                            <p:tav tm="100000">
                                              <p:val>
                                                <p:strVal val="#ppt_w"/>
                                              </p:val>
                                            </p:tav>
                                          </p:tavLst>
                                        </p:anim>
                                        <p:anim calcmode="lin" valueType="num">
                                          <p:cBhvr>
                                            <p:cTn id="250" dur="500" fill="hold"/>
                                            <p:tgtEl>
                                              <p:spTgt spid="73"/>
                                            </p:tgtEl>
                                            <p:attrNameLst>
                                              <p:attrName>ppt_h</p:attrName>
                                            </p:attrNameLst>
                                          </p:cBhvr>
                                          <p:tavLst>
                                            <p:tav tm="0">
                                              <p:val>
                                                <p:fltVal val="0"/>
                                              </p:val>
                                            </p:tav>
                                            <p:tav tm="100000">
                                              <p:val>
                                                <p:strVal val="#ppt_h"/>
                                              </p:val>
                                            </p:tav>
                                          </p:tavLst>
                                        </p:anim>
                                        <p:animEffect transition="in" filter="fade">
                                          <p:cBhvr>
                                            <p:cTn id="251" dur="500"/>
                                            <p:tgtEl>
                                              <p:spTgt spid="73"/>
                                            </p:tgtEl>
                                          </p:cBhvr>
                                        </p:animEffect>
                                      </p:childTnLst>
                                    </p:cTn>
                                  </p:par>
                                </p:childTnLst>
                              </p:cTn>
                            </p:par>
                            <p:par>
                              <p:cTn id="252" fill="hold">
                                <p:stCondLst>
                                  <p:cond delay="500"/>
                                </p:stCondLst>
                                <p:childTnLst>
                                  <p:par>
                                    <p:cTn id="253" presetID="6" presetClass="emph" presetSubtype="0" repeatCount="3000" autoRev="1" fill="hold" nodeType="afterEffect" p14:presetBounceEnd="20000">
                                      <p:stCondLst>
                                        <p:cond delay="0"/>
                                      </p:stCondLst>
                                      <p:childTnLst>
                                        <p:animScale p14:bounceEnd="20000">
                                          <p:cBhvr>
                                            <p:cTn id="254" dur="500" fill="hold"/>
                                            <p:tgtEl>
                                              <p:spTgt spid="38"/>
                                            </p:tgtEl>
                                          </p:cBhvr>
                                          <p:by x="150000" y="150000"/>
                                        </p:animScale>
                                      </p:childTnLst>
                                    </p:cTn>
                                  </p:par>
                                  <p:par>
                                    <p:cTn id="255" presetID="6" presetClass="emph" presetSubtype="0" repeatCount="3000" autoRev="1" fill="hold" nodeType="withEffect" p14:presetBounceEnd="20000">
                                      <p:stCondLst>
                                        <p:cond delay="0"/>
                                      </p:stCondLst>
                                      <p:childTnLst>
                                        <p:animScale p14:bounceEnd="20000">
                                          <p:cBhvr>
                                            <p:cTn id="256" dur="500" fill="hold"/>
                                            <p:tgtEl>
                                              <p:spTgt spid="73"/>
                                            </p:tgtEl>
                                          </p:cBhvr>
                                          <p:by x="150000" y="150000"/>
                                        </p:animScale>
                                      </p:childTnLst>
                                    </p:cTn>
                                  </p:par>
                                  <p:par>
                                    <p:cTn id="257" presetID="6" presetClass="emph" presetSubtype="0" repeatCount="3000" autoRev="1" fill="hold" nodeType="withEffect" p14:presetBounceEnd="20000">
                                      <p:stCondLst>
                                        <p:cond delay="0"/>
                                      </p:stCondLst>
                                      <p:childTnLst>
                                        <p:animScale p14:bounceEnd="20000">
                                          <p:cBhvr>
                                            <p:cTn id="258" dur="500" fill="hold"/>
                                            <p:tgtEl>
                                              <p:spTgt spid="72"/>
                                            </p:tgtEl>
                                          </p:cBhvr>
                                          <p:by x="150000" y="150000"/>
                                        </p:animScale>
                                      </p:childTnLst>
                                    </p:cTn>
                                  </p:par>
                                </p:childTnLst>
                              </p:cTn>
                            </p:par>
                          </p:childTnLst>
                        </p:cTn>
                      </p:par>
                      <p:par>
                        <p:cTn id="259" fill="hold">
                          <p:stCondLst>
                            <p:cond delay="indefinite"/>
                          </p:stCondLst>
                          <p:childTnLst>
                            <p:par>
                              <p:cTn id="260" fill="hold">
                                <p:stCondLst>
                                  <p:cond delay="0"/>
                                </p:stCondLst>
                                <p:childTnLst>
                                  <p:par>
                                    <p:cTn id="261" presetID="53" presetClass="exit" presetSubtype="32" fill="hold" nodeType="clickEffect">
                                      <p:stCondLst>
                                        <p:cond delay="0"/>
                                      </p:stCondLst>
                                      <p:childTnLst>
                                        <p:anim calcmode="lin" valueType="num">
                                          <p:cBhvr>
                                            <p:cTn id="262" dur="500"/>
                                            <p:tgtEl>
                                              <p:spTgt spid="38"/>
                                            </p:tgtEl>
                                            <p:attrNameLst>
                                              <p:attrName>ppt_w</p:attrName>
                                            </p:attrNameLst>
                                          </p:cBhvr>
                                          <p:tavLst>
                                            <p:tav tm="0">
                                              <p:val>
                                                <p:strVal val="ppt_w"/>
                                              </p:val>
                                            </p:tav>
                                            <p:tav tm="100000">
                                              <p:val>
                                                <p:fltVal val="0"/>
                                              </p:val>
                                            </p:tav>
                                          </p:tavLst>
                                        </p:anim>
                                        <p:anim calcmode="lin" valueType="num">
                                          <p:cBhvr>
                                            <p:cTn id="263" dur="500"/>
                                            <p:tgtEl>
                                              <p:spTgt spid="38"/>
                                            </p:tgtEl>
                                            <p:attrNameLst>
                                              <p:attrName>ppt_h</p:attrName>
                                            </p:attrNameLst>
                                          </p:cBhvr>
                                          <p:tavLst>
                                            <p:tav tm="0">
                                              <p:val>
                                                <p:strVal val="ppt_h"/>
                                              </p:val>
                                            </p:tav>
                                            <p:tav tm="100000">
                                              <p:val>
                                                <p:fltVal val="0"/>
                                              </p:val>
                                            </p:tav>
                                          </p:tavLst>
                                        </p:anim>
                                        <p:animEffect transition="out" filter="fade">
                                          <p:cBhvr>
                                            <p:cTn id="264" dur="500"/>
                                            <p:tgtEl>
                                              <p:spTgt spid="38"/>
                                            </p:tgtEl>
                                          </p:cBhvr>
                                        </p:animEffect>
                                        <p:set>
                                          <p:cBhvr>
                                            <p:cTn id="265" dur="1" fill="hold">
                                              <p:stCondLst>
                                                <p:cond delay="499"/>
                                              </p:stCondLst>
                                            </p:cTn>
                                            <p:tgtEl>
                                              <p:spTgt spid="38"/>
                                            </p:tgtEl>
                                            <p:attrNameLst>
                                              <p:attrName>style.visibility</p:attrName>
                                            </p:attrNameLst>
                                          </p:cBhvr>
                                          <p:to>
                                            <p:strVal val="hidden"/>
                                          </p:to>
                                        </p:set>
                                      </p:childTnLst>
                                    </p:cTn>
                                  </p:par>
                                  <p:par>
                                    <p:cTn id="266" presetID="53" presetClass="exit" presetSubtype="32" fill="hold" nodeType="withEffect">
                                      <p:stCondLst>
                                        <p:cond delay="0"/>
                                      </p:stCondLst>
                                      <p:childTnLst>
                                        <p:anim calcmode="lin" valueType="num">
                                          <p:cBhvr>
                                            <p:cTn id="267" dur="500"/>
                                            <p:tgtEl>
                                              <p:spTgt spid="72"/>
                                            </p:tgtEl>
                                            <p:attrNameLst>
                                              <p:attrName>ppt_w</p:attrName>
                                            </p:attrNameLst>
                                          </p:cBhvr>
                                          <p:tavLst>
                                            <p:tav tm="0">
                                              <p:val>
                                                <p:strVal val="ppt_w"/>
                                              </p:val>
                                            </p:tav>
                                            <p:tav tm="100000">
                                              <p:val>
                                                <p:fltVal val="0"/>
                                              </p:val>
                                            </p:tav>
                                          </p:tavLst>
                                        </p:anim>
                                        <p:anim calcmode="lin" valueType="num">
                                          <p:cBhvr>
                                            <p:cTn id="268" dur="500"/>
                                            <p:tgtEl>
                                              <p:spTgt spid="72"/>
                                            </p:tgtEl>
                                            <p:attrNameLst>
                                              <p:attrName>ppt_h</p:attrName>
                                            </p:attrNameLst>
                                          </p:cBhvr>
                                          <p:tavLst>
                                            <p:tav tm="0">
                                              <p:val>
                                                <p:strVal val="ppt_h"/>
                                              </p:val>
                                            </p:tav>
                                            <p:tav tm="100000">
                                              <p:val>
                                                <p:fltVal val="0"/>
                                              </p:val>
                                            </p:tav>
                                          </p:tavLst>
                                        </p:anim>
                                        <p:animEffect transition="out" filter="fade">
                                          <p:cBhvr>
                                            <p:cTn id="269" dur="500"/>
                                            <p:tgtEl>
                                              <p:spTgt spid="72"/>
                                            </p:tgtEl>
                                          </p:cBhvr>
                                        </p:animEffect>
                                        <p:set>
                                          <p:cBhvr>
                                            <p:cTn id="270" dur="1" fill="hold">
                                              <p:stCondLst>
                                                <p:cond delay="499"/>
                                              </p:stCondLst>
                                            </p:cTn>
                                            <p:tgtEl>
                                              <p:spTgt spid="72"/>
                                            </p:tgtEl>
                                            <p:attrNameLst>
                                              <p:attrName>style.visibility</p:attrName>
                                            </p:attrNameLst>
                                          </p:cBhvr>
                                          <p:to>
                                            <p:strVal val="hidden"/>
                                          </p:to>
                                        </p:set>
                                      </p:childTnLst>
                                    </p:cTn>
                                  </p:par>
                                  <p:par>
                                    <p:cTn id="271" presetID="53" presetClass="exit" presetSubtype="32" fill="hold" nodeType="withEffect">
                                      <p:stCondLst>
                                        <p:cond delay="0"/>
                                      </p:stCondLst>
                                      <p:childTnLst>
                                        <p:anim calcmode="lin" valueType="num">
                                          <p:cBhvr>
                                            <p:cTn id="272" dur="500"/>
                                            <p:tgtEl>
                                              <p:spTgt spid="73"/>
                                            </p:tgtEl>
                                            <p:attrNameLst>
                                              <p:attrName>ppt_w</p:attrName>
                                            </p:attrNameLst>
                                          </p:cBhvr>
                                          <p:tavLst>
                                            <p:tav tm="0">
                                              <p:val>
                                                <p:strVal val="ppt_w"/>
                                              </p:val>
                                            </p:tav>
                                            <p:tav tm="100000">
                                              <p:val>
                                                <p:fltVal val="0"/>
                                              </p:val>
                                            </p:tav>
                                          </p:tavLst>
                                        </p:anim>
                                        <p:anim calcmode="lin" valueType="num">
                                          <p:cBhvr>
                                            <p:cTn id="273" dur="500"/>
                                            <p:tgtEl>
                                              <p:spTgt spid="73"/>
                                            </p:tgtEl>
                                            <p:attrNameLst>
                                              <p:attrName>ppt_h</p:attrName>
                                            </p:attrNameLst>
                                          </p:cBhvr>
                                          <p:tavLst>
                                            <p:tav tm="0">
                                              <p:val>
                                                <p:strVal val="ppt_h"/>
                                              </p:val>
                                            </p:tav>
                                            <p:tav tm="100000">
                                              <p:val>
                                                <p:fltVal val="0"/>
                                              </p:val>
                                            </p:tav>
                                          </p:tavLst>
                                        </p:anim>
                                        <p:animEffect transition="out" filter="fade">
                                          <p:cBhvr>
                                            <p:cTn id="274" dur="500"/>
                                            <p:tgtEl>
                                              <p:spTgt spid="73"/>
                                            </p:tgtEl>
                                          </p:cBhvr>
                                        </p:animEffect>
                                        <p:set>
                                          <p:cBhvr>
                                            <p:cTn id="275" dur="1" fill="hold">
                                              <p:stCondLst>
                                                <p:cond delay="499"/>
                                              </p:stCondLst>
                                            </p:cTn>
                                            <p:tgtEl>
                                              <p:spTgt spid="73"/>
                                            </p:tgtEl>
                                            <p:attrNameLst>
                                              <p:attrName>style.visibility</p:attrName>
                                            </p:attrNameLst>
                                          </p:cBhvr>
                                          <p:to>
                                            <p:strVal val="hidden"/>
                                          </p:to>
                                        </p:set>
                                      </p:childTnLst>
                                    </p:cTn>
                                  </p:par>
                                </p:childTnLst>
                              </p:cTn>
                            </p:par>
                          </p:childTnLst>
                        </p:cTn>
                      </p:par>
                      <p:par>
                        <p:cTn id="276" fill="hold">
                          <p:stCondLst>
                            <p:cond delay="indefinite"/>
                          </p:stCondLst>
                          <p:childTnLst>
                            <p:par>
                              <p:cTn id="277" fill="hold">
                                <p:stCondLst>
                                  <p:cond delay="0"/>
                                </p:stCondLst>
                                <p:childTnLst>
                                  <p:par>
                                    <p:cTn id="278" presetID="16" presetClass="entr" presetSubtype="21" fill="hold" grpId="0" nodeType="clickEffect">
                                      <p:stCondLst>
                                        <p:cond delay="0"/>
                                      </p:stCondLst>
                                      <p:childTnLst>
                                        <p:set>
                                          <p:cBhvr>
                                            <p:cTn id="279" dur="1" fill="hold">
                                              <p:stCondLst>
                                                <p:cond delay="0"/>
                                              </p:stCondLst>
                                            </p:cTn>
                                            <p:tgtEl>
                                              <p:spTgt spid="85">
                                                <p:txEl>
                                                  <p:pRg st="5" end="5"/>
                                                </p:txEl>
                                              </p:spTgt>
                                            </p:tgtEl>
                                            <p:attrNameLst>
                                              <p:attrName>style.visibility</p:attrName>
                                            </p:attrNameLst>
                                          </p:cBhvr>
                                          <p:to>
                                            <p:strVal val="visible"/>
                                          </p:to>
                                        </p:set>
                                        <p:animEffect transition="in" filter="barn(inVertical)">
                                          <p:cBhvr>
                                            <p:cTn id="280" dur="500"/>
                                            <p:tgtEl>
                                              <p:spTgt spid="85">
                                                <p:txEl>
                                                  <p:pRg st="5" end="5"/>
                                                </p:txEl>
                                              </p:spTgt>
                                            </p:tgtEl>
                                          </p:cBhvr>
                                        </p:animEffect>
                                      </p:childTnLst>
                                    </p:cTn>
                                  </p:par>
                                </p:childTnLst>
                              </p:cTn>
                            </p:par>
                          </p:childTnLst>
                        </p:cTn>
                      </p:par>
                      <p:par>
                        <p:cTn id="281" fill="hold">
                          <p:stCondLst>
                            <p:cond delay="indefinite"/>
                          </p:stCondLst>
                          <p:childTnLst>
                            <p:par>
                              <p:cTn id="282" fill="hold">
                                <p:stCondLst>
                                  <p:cond delay="0"/>
                                </p:stCondLst>
                                <p:childTnLst>
                                  <p:par>
                                    <p:cTn id="283" presetID="53" presetClass="entr" presetSubtype="16" fill="hold" nodeType="clickEffect">
                                      <p:stCondLst>
                                        <p:cond delay="0"/>
                                      </p:stCondLst>
                                      <p:childTnLst>
                                        <p:set>
                                          <p:cBhvr>
                                            <p:cTn id="284" dur="1" fill="hold">
                                              <p:stCondLst>
                                                <p:cond delay="0"/>
                                              </p:stCondLst>
                                            </p:cTn>
                                            <p:tgtEl>
                                              <p:spTgt spid="34"/>
                                            </p:tgtEl>
                                            <p:attrNameLst>
                                              <p:attrName>style.visibility</p:attrName>
                                            </p:attrNameLst>
                                          </p:cBhvr>
                                          <p:to>
                                            <p:strVal val="visible"/>
                                          </p:to>
                                        </p:set>
                                        <p:anim calcmode="lin" valueType="num">
                                          <p:cBhvr>
                                            <p:cTn id="285" dur="500" fill="hold"/>
                                            <p:tgtEl>
                                              <p:spTgt spid="34"/>
                                            </p:tgtEl>
                                            <p:attrNameLst>
                                              <p:attrName>ppt_w</p:attrName>
                                            </p:attrNameLst>
                                          </p:cBhvr>
                                          <p:tavLst>
                                            <p:tav tm="0">
                                              <p:val>
                                                <p:fltVal val="0"/>
                                              </p:val>
                                            </p:tav>
                                            <p:tav tm="100000">
                                              <p:val>
                                                <p:strVal val="#ppt_w"/>
                                              </p:val>
                                            </p:tav>
                                          </p:tavLst>
                                        </p:anim>
                                        <p:anim calcmode="lin" valueType="num">
                                          <p:cBhvr>
                                            <p:cTn id="286" dur="500" fill="hold"/>
                                            <p:tgtEl>
                                              <p:spTgt spid="34"/>
                                            </p:tgtEl>
                                            <p:attrNameLst>
                                              <p:attrName>ppt_h</p:attrName>
                                            </p:attrNameLst>
                                          </p:cBhvr>
                                          <p:tavLst>
                                            <p:tav tm="0">
                                              <p:val>
                                                <p:fltVal val="0"/>
                                              </p:val>
                                            </p:tav>
                                            <p:tav tm="100000">
                                              <p:val>
                                                <p:strVal val="#ppt_h"/>
                                              </p:val>
                                            </p:tav>
                                          </p:tavLst>
                                        </p:anim>
                                        <p:animEffect transition="in" filter="fade">
                                          <p:cBhvr>
                                            <p:cTn id="287" dur="500"/>
                                            <p:tgtEl>
                                              <p:spTgt spid="34"/>
                                            </p:tgtEl>
                                          </p:cBhvr>
                                        </p:animEffect>
                                      </p:childTnLst>
                                    </p:cTn>
                                  </p:par>
                                  <p:par>
                                    <p:cTn id="288" presetID="53" presetClass="entr" presetSubtype="16" fill="hold" nodeType="withEffect">
                                      <p:stCondLst>
                                        <p:cond delay="0"/>
                                      </p:stCondLst>
                                      <p:childTnLst>
                                        <p:set>
                                          <p:cBhvr>
                                            <p:cTn id="289" dur="1" fill="hold">
                                              <p:stCondLst>
                                                <p:cond delay="0"/>
                                              </p:stCondLst>
                                            </p:cTn>
                                            <p:tgtEl>
                                              <p:spTgt spid="74"/>
                                            </p:tgtEl>
                                            <p:attrNameLst>
                                              <p:attrName>style.visibility</p:attrName>
                                            </p:attrNameLst>
                                          </p:cBhvr>
                                          <p:to>
                                            <p:strVal val="visible"/>
                                          </p:to>
                                        </p:set>
                                        <p:anim calcmode="lin" valueType="num">
                                          <p:cBhvr>
                                            <p:cTn id="290" dur="500" fill="hold"/>
                                            <p:tgtEl>
                                              <p:spTgt spid="74"/>
                                            </p:tgtEl>
                                            <p:attrNameLst>
                                              <p:attrName>ppt_w</p:attrName>
                                            </p:attrNameLst>
                                          </p:cBhvr>
                                          <p:tavLst>
                                            <p:tav tm="0">
                                              <p:val>
                                                <p:fltVal val="0"/>
                                              </p:val>
                                            </p:tav>
                                            <p:tav tm="100000">
                                              <p:val>
                                                <p:strVal val="#ppt_w"/>
                                              </p:val>
                                            </p:tav>
                                          </p:tavLst>
                                        </p:anim>
                                        <p:anim calcmode="lin" valueType="num">
                                          <p:cBhvr>
                                            <p:cTn id="291" dur="500" fill="hold"/>
                                            <p:tgtEl>
                                              <p:spTgt spid="74"/>
                                            </p:tgtEl>
                                            <p:attrNameLst>
                                              <p:attrName>ppt_h</p:attrName>
                                            </p:attrNameLst>
                                          </p:cBhvr>
                                          <p:tavLst>
                                            <p:tav tm="0">
                                              <p:val>
                                                <p:fltVal val="0"/>
                                              </p:val>
                                            </p:tav>
                                            <p:tav tm="100000">
                                              <p:val>
                                                <p:strVal val="#ppt_h"/>
                                              </p:val>
                                            </p:tav>
                                          </p:tavLst>
                                        </p:anim>
                                        <p:animEffect transition="in" filter="fade">
                                          <p:cBhvr>
                                            <p:cTn id="292" dur="500"/>
                                            <p:tgtEl>
                                              <p:spTgt spid="74"/>
                                            </p:tgtEl>
                                          </p:cBhvr>
                                        </p:animEffect>
                                      </p:childTnLst>
                                    </p:cTn>
                                  </p:par>
                                  <p:par>
                                    <p:cTn id="293" presetID="53" presetClass="entr" presetSubtype="16" fill="hold" nodeType="withEffect">
                                      <p:stCondLst>
                                        <p:cond delay="0"/>
                                      </p:stCondLst>
                                      <p:childTnLst>
                                        <p:set>
                                          <p:cBhvr>
                                            <p:cTn id="294" dur="1" fill="hold">
                                              <p:stCondLst>
                                                <p:cond delay="0"/>
                                              </p:stCondLst>
                                            </p:cTn>
                                            <p:tgtEl>
                                              <p:spTgt spid="75"/>
                                            </p:tgtEl>
                                            <p:attrNameLst>
                                              <p:attrName>style.visibility</p:attrName>
                                            </p:attrNameLst>
                                          </p:cBhvr>
                                          <p:to>
                                            <p:strVal val="visible"/>
                                          </p:to>
                                        </p:set>
                                        <p:anim calcmode="lin" valueType="num">
                                          <p:cBhvr>
                                            <p:cTn id="295" dur="500" fill="hold"/>
                                            <p:tgtEl>
                                              <p:spTgt spid="75"/>
                                            </p:tgtEl>
                                            <p:attrNameLst>
                                              <p:attrName>ppt_w</p:attrName>
                                            </p:attrNameLst>
                                          </p:cBhvr>
                                          <p:tavLst>
                                            <p:tav tm="0">
                                              <p:val>
                                                <p:fltVal val="0"/>
                                              </p:val>
                                            </p:tav>
                                            <p:tav tm="100000">
                                              <p:val>
                                                <p:strVal val="#ppt_w"/>
                                              </p:val>
                                            </p:tav>
                                          </p:tavLst>
                                        </p:anim>
                                        <p:anim calcmode="lin" valueType="num">
                                          <p:cBhvr>
                                            <p:cTn id="296" dur="500" fill="hold"/>
                                            <p:tgtEl>
                                              <p:spTgt spid="75"/>
                                            </p:tgtEl>
                                            <p:attrNameLst>
                                              <p:attrName>ppt_h</p:attrName>
                                            </p:attrNameLst>
                                          </p:cBhvr>
                                          <p:tavLst>
                                            <p:tav tm="0">
                                              <p:val>
                                                <p:fltVal val="0"/>
                                              </p:val>
                                            </p:tav>
                                            <p:tav tm="100000">
                                              <p:val>
                                                <p:strVal val="#ppt_h"/>
                                              </p:val>
                                            </p:tav>
                                          </p:tavLst>
                                        </p:anim>
                                        <p:animEffect transition="in" filter="fade">
                                          <p:cBhvr>
                                            <p:cTn id="297" dur="500"/>
                                            <p:tgtEl>
                                              <p:spTgt spid="75"/>
                                            </p:tgtEl>
                                          </p:cBhvr>
                                        </p:animEffect>
                                      </p:childTnLst>
                                    </p:cTn>
                                  </p:par>
                                </p:childTnLst>
                              </p:cTn>
                            </p:par>
                            <p:par>
                              <p:cTn id="298" fill="hold">
                                <p:stCondLst>
                                  <p:cond delay="500"/>
                                </p:stCondLst>
                                <p:childTnLst>
                                  <p:par>
                                    <p:cTn id="299" presetID="6" presetClass="emph" presetSubtype="0" repeatCount="3000" autoRev="1" fill="hold" nodeType="afterEffect" p14:presetBounceEnd="20000">
                                      <p:stCondLst>
                                        <p:cond delay="0"/>
                                      </p:stCondLst>
                                      <p:childTnLst>
                                        <p:animScale p14:bounceEnd="20000">
                                          <p:cBhvr>
                                            <p:cTn id="300" dur="500" fill="hold"/>
                                            <p:tgtEl>
                                              <p:spTgt spid="34"/>
                                            </p:tgtEl>
                                          </p:cBhvr>
                                          <p:by x="150000" y="150000"/>
                                        </p:animScale>
                                      </p:childTnLst>
                                    </p:cTn>
                                  </p:par>
                                  <p:par>
                                    <p:cTn id="301" presetID="6" presetClass="emph" presetSubtype="0" repeatCount="3000" autoRev="1" fill="hold" nodeType="withEffect" p14:presetBounceEnd="20000">
                                      <p:stCondLst>
                                        <p:cond delay="0"/>
                                      </p:stCondLst>
                                      <p:childTnLst>
                                        <p:animScale p14:bounceEnd="20000">
                                          <p:cBhvr>
                                            <p:cTn id="302" dur="500" fill="hold"/>
                                            <p:tgtEl>
                                              <p:spTgt spid="74"/>
                                            </p:tgtEl>
                                          </p:cBhvr>
                                          <p:by x="150000" y="150000"/>
                                        </p:animScale>
                                      </p:childTnLst>
                                    </p:cTn>
                                  </p:par>
                                  <p:par>
                                    <p:cTn id="303" presetID="6" presetClass="emph" presetSubtype="0" repeatCount="3000" autoRev="1" fill="hold" nodeType="withEffect" p14:presetBounceEnd="20000">
                                      <p:stCondLst>
                                        <p:cond delay="0"/>
                                      </p:stCondLst>
                                      <p:childTnLst>
                                        <p:animScale p14:bounceEnd="20000">
                                          <p:cBhvr>
                                            <p:cTn id="304" dur="500" fill="hold"/>
                                            <p:tgtEl>
                                              <p:spTgt spid="75"/>
                                            </p:tgtEl>
                                          </p:cBhvr>
                                          <p:by x="150000" y="150000"/>
                                        </p:animScale>
                                      </p:childTnLst>
                                    </p:cTn>
                                  </p:par>
                                </p:childTnLst>
                              </p:cTn>
                            </p:par>
                          </p:childTnLst>
                        </p:cTn>
                      </p:par>
                      <p:par>
                        <p:cTn id="305" fill="hold">
                          <p:stCondLst>
                            <p:cond delay="indefinite"/>
                          </p:stCondLst>
                          <p:childTnLst>
                            <p:par>
                              <p:cTn id="306" fill="hold">
                                <p:stCondLst>
                                  <p:cond delay="0"/>
                                </p:stCondLst>
                                <p:childTnLst>
                                  <p:par>
                                    <p:cTn id="307" presetID="53" presetClass="exit" presetSubtype="32" fill="hold" nodeType="clickEffect">
                                      <p:stCondLst>
                                        <p:cond delay="0"/>
                                      </p:stCondLst>
                                      <p:childTnLst>
                                        <p:anim calcmode="lin" valueType="num">
                                          <p:cBhvr>
                                            <p:cTn id="308" dur="500"/>
                                            <p:tgtEl>
                                              <p:spTgt spid="34"/>
                                            </p:tgtEl>
                                            <p:attrNameLst>
                                              <p:attrName>ppt_w</p:attrName>
                                            </p:attrNameLst>
                                          </p:cBhvr>
                                          <p:tavLst>
                                            <p:tav tm="0">
                                              <p:val>
                                                <p:strVal val="ppt_w"/>
                                              </p:val>
                                            </p:tav>
                                            <p:tav tm="100000">
                                              <p:val>
                                                <p:fltVal val="0"/>
                                              </p:val>
                                            </p:tav>
                                          </p:tavLst>
                                        </p:anim>
                                        <p:anim calcmode="lin" valueType="num">
                                          <p:cBhvr>
                                            <p:cTn id="309" dur="500"/>
                                            <p:tgtEl>
                                              <p:spTgt spid="34"/>
                                            </p:tgtEl>
                                            <p:attrNameLst>
                                              <p:attrName>ppt_h</p:attrName>
                                            </p:attrNameLst>
                                          </p:cBhvr>
                                          <p:tavLst>
                                            <p:tav tm="0">
                                              <p:val>
                                                <p:strVal val="ppt_h"/>
                                              </p:val>
                                            </p:tav>
                                            <p:tav tm="100000">
                                              <p:val>
                                                <p:fltVal val="0"/>
                                              </p:val>
                                            </p:tav>
                                          </p:tavLst>
                                        </p:anim>
                                        <p:animEffect transition="out" filter="fade">
                                          <p:cBhvr>
                                            <p:cTn id="310" dur="500"/>
                                            <p:tgtEl>
                                              <p:spTgt spid="34"/>
                                            </p:tgtEl>
                                          </p:cBhvr>
                                        </p:animEffect>
                                        <p:set>
                                          <p:cBhvr>
                                            <p:cTn id="311" dur="1" fill="hold">
                                              <p:stCondLst>
                                                <p:cond delay="499"/>
                                              </p:stCondLst>
                                            </p:cTn>
                                            <p:tgtEl>
                                              <p:spTgt spid="34"/>
                                            </p:tgtEl>
                                            <p:attrNameLst>
                                              <p:attrName>style.visibility</p:attrName>
                                            </p:attrNameLst>
                                          </p:cBhvr>
                                          <p:to>
                                            <p:strVal val="hidden"/>
                                          </p:to>
                                        </p:set>
                                      </p:childTnLst>
                                    </p:cTn>
                                  </p:par>
                                  <p:par>
                                    <p:cTn id="312" presetID="53" presetClass="exit" presetSubtype="32" fill="hold" nodeType="withEffect">
                                      <p:stCondLst>
                                        <p:cond delay="0"/>
                                      </p:stCondLst>
                                      <p:childTnLst>
                                        <p:anim calcmode="lin" valueType="num">
                                          <p:cBhvr>
                                            <p:cTn id="313" dur="500"/>
                                            <p:tgtEl>
                                              <p:spTgt spid="74"/>
                                            </p:tgtEl>
                                            <p:attrNameLst>
                                              <p:attrName>ppt_w</p:attrName>
                                            </p:attrNameLst>
                                          </p:cBhvr>
                                          <p:tavLst>
                                            <p:tav tm="0">
                                              <p:val>
                                                <p:strVal val="ppt_w"/>
                                              </p:val>
                                            </p:tav>
                                            <p:tav tm="100000">
                                              <p:val>
                                                <p:fltVal val="0"/>
                                              </p:val>
                                            </p:tav>
                                          </p:tavLst>
                                        </p:anim>
                                        <p:anim calcmode="lin" valueType="num">
                                          <p:cBhvr>
                                            <p:cTn id="314" dur="500"/>
                                            <p:tgtEl>
                                              <p:spTgt spid="74"/>
                                            </p:tgtEl>
                                            <p:attrNameLst>
                                              <p:attrName>ppt_h</p:attrName>
                                            </p:attrNameLst>
                                          </p:cBhvr>
                                          <p:tavLst>
                                            <p:tav tm="0">
                                              <p:val>
                                                <p:strVal val="ppt_h"/>
                                              </p:val>
                                            </p:tav>
                                            <p:tav tm="100000">
                                              <p:val>
                                                <p:fltVal val="0"/>
                                              </p:val>
                                            </p:tav>
                                          </p:tavLst>
                                        </p:anim>
                                        <p:animEffect transition="out" filter="fade">
                                          <p:cBhvr>
                                            <p:cTn id="315" dur="500"/>
                                            <p:tgtEl>
                                              <p:spTgt spid="74"/>
                                            </p:tgtEl>
                                          </p:cBhvr>
                                        </p:animEffect>
                                        <p:set>
                                          <p:cBhvr>
                                            <p:cTn id="316" dur="1" fill="hold">
                                              <p:stCondLst>
                                                <p:cond delay="499"/>
                                              </p:stCondLst>
                                            </p:cTn>
                                            <p:tgtEl>
                                              <p:spTgt spid="74"/>
                                            </p:tgtEl>
                                            <p:attrNameLst>
                                              <p:attrName>style.visibility</p:attrName>
                                            </p:attrNameLst>
                                          </p:cBhvr>
                                          <p:to>
                                            <p:strVal val="hidden"/>
                                          </p:to>
                                        </p:set>
                                      </p:childTnLst>
                                    </p:cTn>
                                  </p:par>
                                  <p:par>
                                    <p:cTn id="317" presetID="53" presetClass="exit" presetSubtype="32" fill="hold" nodeType="withEffect">
                                      <p:stCondLst>
                                        <p:cond delay="0"/>
                                      </p:stCondLst>
                                      <p:childTnLst>
                                        <p:anim calcmode="lin" valueType="num">
                                          <p:cBhvr>
                                            <p:cTn id="318" dur="500"/>
                                            <p:tgtEl>
                                              <p:spTgt spid="75"/>
                                            </p:tgtEl>
                                            <p:attrNameLst>
                                              <p:attrName>ppt_w</p:attrName>
                                            </p:attrNameLst>
                                          </p:cBhvr>
                                          <p:tavLst>
                                            <p:tav tm="0">
                                              <p:val>
                                                <p:strVal val="ppt_w"/>
                                              </p:val>
                                            </p:tav>
                                            <p:tav tm="100000">
                                              <p:val>
                                                <p:fltVal val="0"/>
                                              </p:val>
                                            </p:tav>
                                          </p:tavLst>
                                        </p:anim>
                                        <p:anim calcmode="lin" valueType="num">
                                          <p:cBhvr>
                                            <p:cTn id="319" dur="500"/>
                                            <p:tgtEl>
                                              <p:spTgt spid="75"/>
                                            </p:tgtEl>
                                            <p:attrNameLst>
                                              <p:attrName>ppt_h</p:attrName>
                                            </p:attrNameLst>
                                          </p:cBhvr>
                                          <p:tavLst>
                                            <p:tav tm="0">
                                              <p:val>
                                                <p:strVal val="ppt_h"/>
                                              </p:val>
                                            </p:tav>
                                            <p:tav tm="100000">
                                              <p:val>
                                                <p:fltVal val="0"/>
                                              </p:val>
                                            </p:tav>
                                          </p:tavLst>
                                        </p:anim>
                                        <p:animEffect transition="out" filter="fade">
                                          <p:cBhvr>
                                            <p:cTn id="320" dur="500"/>
                                            <p:tgtEl>
                                              <p:spTgt spid="75"/>
                                            </p:tgtEl>
                                          </p:cBhvr>
                                        </p:animEffect>
                                        <p:set>
                                          <p:cBhvr>
                                            <p:cTn id="321" dur="1" fill="hold">
                                              <p:stCondLst>
                                                <p:cond delay="499"/>
                                              </p:stCondLst>
                                            </p:cTn>
                                            <p:tgtEl>
                                              <p:spTgt spid="75"/>
                                            </p:tgtEl>
                                            <p:attrNameLst>
                                              <p:attrName>style.visibility</p:attrName>
                                            </p:attrNameLst>
                                          </p:cBhvr>
                                          <p:to>
                                            <p:strVal val="hidden"/>
                                          </p:to>
                                        </p:set>
                                      </p:childTnLst>
                                    </p:cTn>
                                  </p:par>
                                </p:childTnLst>
                              </p:cTn>
                            </p:par>
                          </p:childTnLst>
                        </p:cTn>
                      </p:par>
                      <p:par>
                        <p:cTn id="322" fill="hold">
                          <p:stCondLst>
                            <p:cond delay="indefinite"/>
                          </p:stCondLst>
                          <p:childTnLst>
                            <p:par>
                              <p:cTn id="323" fill="hold">
                                <p:stCondLst>
                                  <p:cond delay="0"/>
                                </p:stCondLst>
                                <p:childTnLst>
                                  <p:par>
                                    <p:cTn id="324" presetID="16" presetClass="entr" presetSubtype="21" fill="hold" grpId="0" nodeType="clickEffect">
                                      <p:stCondLst>
                                        <p:cond delay="0"/>
                                      </p:stCondLst>
                                      <p:childTnLst>
                                        <p:set>
                                          <p:cBhvr>
                                            <p:cTn id="325" dur="1" fill="hold">
                                              <p:stCondLst>
                                                <p:cond delay="0"/>
                                              </p:stCondLst>
                                            </p:cTn>
                                            <p:tgtEl>
                                              <p:spTgt spid="85">
                                                <p:txEl>
                                                  <p:pRg st="6" end="6"/>
                                                </p:txEl>
                                              </p:spTgt>
                                            </p:tgtEl>
                                            <p:attrNameLst>
                                              <p:attrName>style.visibility</p:attrName>
                                            </p:attrNameLst>
                                          </p:cBhvr>
                                          <p:to>
                                            <p:strVal val="visible"/>
                                          </p:to>
                                        </p:set>
                                        <p:animEffect transition="in" filter="barn(inVertical)">
                                          <p:cBhvr>
                                            <p:cTn id="326" dur="500"/>
                                            <p:tgtEl>
                                              <p:spTgt spid="85">
                                                <p:txEl>
                                                  <p:pRg st="6" end="6"/>
                                                </p:txEl>
                                              </p:spTgt>
                                            </p:tgtEl>
                                          </p:cBhvr>
                                        </p:animEffect>
                                      </p:childTnLst>
                                    </p:cTn>
                                  </p:par>
                                </p:childTnLst>
                              </p:cTn>
                            </p:par>
                          </p:childTnLst>
                        </p:cTn>
                      </p:par>
                      <p:par>
                        <p:cTn id="327" fill="hold">
                          <p:stCondLst>
                            <p:cond delay="indefinite"/>
                          </p:stCondLst>
                          <p:childTnLst>
                            <p:par>
                              <p:cTn id="328" fill="hold">
                                <p:stCondLst>
                                  <p:cond delay="0"/>
                                </p:stCondLst>
                                <p:childTnLst>
                                  <p:par>
                                    <p:cTn id="329" presetID="53" presetClass="entr" presetSubtype="16" fill="hold" nodeType="clickEffect">
                                      <p:stCondLst>
                                        <p:cond delay="0"/>
                                      </p:stCondLst>
                                      <p:childTnLst>
                                        <p:set>
                                          <p:cBhvr>
                                            <p:cTn id="330" dur="1" fill="hold">
                                              <p:stCondLst>
                                                <p:cond delay="0"/>
                                              </p:stCondLst>
                                            </p:cTn>
                                            <p:tgtEl>
                                              <p:spTgt spid="39"/>
                                            </p:tgtEl>
                                            <p:attrNameLst>
                                              <p:attrName>style.visibility</p:attrName>
                                            </p:attrNameLst>
                                          </p:cBhvr>
                                          <p:to>
                                            <p:strVal val="visible"/>
                                          </p:to>
                                        </p:set>
                                        <p:anim calcmode="lin" valueType="num">
                                          <p:cBhvr>
                                            <p:cTn id="331" dur="500" fill="hold"/>
                                            <p:tgtEl>
                                              <p:spTgt spid="39"/>
                                            </p:tgtEl>
                                            <p:attrNameLst>
                                              <p:attrName>ppt_w</p:attrName>
                                            </p:attrNameLst>
                                          </p:cBhvr>
                                          <p:tavLst>
                                            <p:tav tm="0">
                                              <p:val>
                                                <p:fltVal val="0"/>
                                              </p:val>
                                            </p:tav>
                                            <p:tav tm="100000">
                                              <p:val>
                                                <p:strVal val="#ppt_w"/>
                                              </p:val>
                                            </p:tav>
                                          </p:tavLst>
                                        </p:anim>
                                        <p:anim calcmode="lin" valueType="num">
                                          <p:cBhvr>
                                            <p:cTn id="332" dur="500" fill="hold"/>
                                            <p:tgtEl>
                                              <p:spTgt spid="39"/>
                                            </p:tgtEl>
                                            <p:attrNameLst>
                                              <p:attrName>ppt_h</p:attrName>
                                            </p:attrNameLst>
                                          </p:cBhvr>
                                          <p:tavLst>
                                            <p:tav tm="0">
                                              <p:val>
                                                <p:fltVal val="0"/>
                                              </p:val>
                                            </p:tav>
                                            <p:tav tm="100000">
                                              <p:val>
                                                <p:strVal val="#ppt_h"/>
                                              </p:val>
                                            </p:tav>
                                          </p:tavLst>
                                        </p:anim>
                                        <p:animEffect transition="in" filter="fade">
                                          <p:cBhvr>
                                            <p:cTn id="333" dur="500"/>
                                            <p:tgtEl>
                                              <p:spTgt spid="39"/>
                                            </p:tgtEl>
                                          </p:cBhvr>
                                        </p:animEffect>
                                      </p:childTnLst>
                                    </p:cTn>
                                  </p:par>
                                  <p:par>
                                    <p:cTn id="334" presetID="53" presetClass="entr" presetSubtype="16" fill="hold" nodeType="withEffect">
                                      <p:stCondLst>
                                        <p:cond delay="0"/>
                                      </p:stCondLst>
                                      <p:childTnLst>
                                        <p:set>
                                          <p:cBhvr>
                                            <p:cTn id="335" dur="1" fill="hold">
                                              <p:stCondLst>
                                                <p:cond delay="0"/>
                                              </p:stCondLst>
                                            </p:cTn>
                                            <p:tgtEl>
                                              <p:spTgt spid="76"/>
                                            </p:tgtEl>
                                            <p:attrNameLst>
                                              <p:attrName>style.visibility</p:attrName>
                                            </p:attrNameLst>
                                          </p:cBhvr>
                                          <p:to>
                                            <p:strVal val="visible"/>
                                          </p:to>
                                        </p:set>
                                        <p:anim calcmode="lin" valueType="num">
                                          <p:cBhvr>
                                            <p:cTn id="336" dur="500" fill="hold"/>
                                            <p:tgtEl>
                                              <p:spTgt spid="76"/>
                                            </p:tgtEl>
                                            <p:attrNameLst>
                                              <p:attrName>ppt_w</p:attrName>
                                            </p:attrNameLst>
                                          </p:cBhvr>
                                          <p:tavLst>
                                            <p:tav tm="0">
                                              <p:val>
                                                <p:fltVal val="0"/>
                                              </p:val>
                                            </p:tav>
                                            <p:tav tm="100000">
                                              <p:val>
                                                <p:strVal val="#ppt_w"/>
                                              </p:val>
                                            </p:tav>
                                          </p:tavLst>
                                        </p:anim>
                                        <p:anim calcmode="lin" valueType="num">
                                          <p:cBhvr>
                                            <p:cTn id="337" dur="500" fill="hold"/>
                                            <p:tgtEl>
                                              <p:spTgt spid="76"/>
                                            </p:tgtEl>
                                            <p:attrNameLst>
                                              <p:attrName>ppt_h</p:attrName>
                                            </p:attrNameLst>
                                          </p:cBhvr>
                                          <p:tavLst>
                                            <p:tav tm="0">
                                              <p:val>
                                                <p:fltVal val="0"/>
                                              </p:val>
                                            </p:tav>
                                            <p:tav tm="100000">
                                              <p:val>
                                                <p:strVal val="#ppt_h"/>
                                              </p:val>
                                            </p:tav>
                                          </p:tavLst>
                                        </p:anim>
                                        <p:animEffect transition="in" filter="fade">
                                          <p:cBhvr>
                                            <p:cTn id="338" dur="500"/>
                                            <p:tgtEl>
                                              <p:spTgt spid="76"/>
                                            </p:tgtEl>
                                          </p:cBhvr>
                                        </p:animEffect>
                                      </p:childTnLst>
                                    </p:cTn>
                                  </p:par>
                                  <p:par>
                                    <p:cTn id="339" presetID="53" presetClass="entr" presetSubtype="16" fill="hold" nodeType="withEffect">
                                      <p:stCondLst>
                                        <p:cond delay="0"/>
                                      </p:stCondLst>
                                      <p:childTnLst>
                                        <p:set>
                                          <p:cBhvr>
                                            <p:cTn id="340" dur="1" fill="hold">
                                              <p:stCondLst>
                                                <p:cond delay="0"/>
                                              </p:stCondLst>
                                            </p:cTn>
                                            <p:tgtEl>
                                              <p:spTgt spid="77"/>
                                            </p:tgtEl>
                                            <p:attrNameLst>
                                              <p:attrName>style.visibility</p:attrName>
                                            </p:attrNameLst>
                                          </p:cBhvr>
                                          <p:to>
                                            <p:strVal val="visible"/>
                                          </p:to>
                                        </p:set>
                                        <p:anim calcmode="lin" valueType="num">
                                          <p:cBhvr>
                                            <p:cTn id="341" dur="500" fill="hold"/>
                                            <p:tgtEl>
                                              <p:spTgt spid="77"/>
                                            </p:tgtEl>
                                            <p:attrNameLst>
                                              <p:attrName>ppt_w</p:attrName>
                                            </p:attrNameLst>
                                          </p:cBhvr>
                                          <p:tavLst>
                                            <p:tav tm="0">
                                              <p:val>
                                                <p:fltVal val="0"/>
                                              </p:val>
                                            </p:tav>
                                            <p:tav tm="100000">
                                              <p:val>
                                                <p:strVal val="#ppt_w"/>
                                              </p:val>
                                            </p:tav>
                                          </p:tavLst>
                                        </p:anim>
                                        <p:anim calcmode="lin" valueType="num">
                                          <p:cBhvr>
                                            <p:cTn id="342" dur="500" fill="hold"/>
                                            <p:tgtEl>
                                              <p:spTgt spid="77"/>
                                            </p:tgtEl>
                                            <p:attrNameLst>
                                              <p:attrName>ppt_h</p:attrName>
                                            </p:attrNameLst>
                                          </p:cBhvr>
                                          <p:tavLst>
                                            <p:tav tm="0">
                                              <p:val>
                                                <p:fltVal val="0"/>
                                              </p:val>
                                            </p:tav>
                                            <p:tav tm="100000">
                                              <p:val>
                                                <p:strVal val="#ppt_h"/>
                                              </p:val>
                                            </p:tav>
                                          </p:tavLst>
                                        </p:anim>
                                        <p:animEffect transition="in" filter="fade">
                                          <p:cBhvr>
                                            <p:cTn id="343" dur="500"/>
                                            <p:tgtEl>
                                              <p:spTgt spid="77"/>
                                            </p:tgtEl>
                                          </p:cBhvr>
                                        </p:animEffect>
                                      </p:childTnLst>
                                    </p:cTn>
                                  </p:par>
                                  <p:par>
                                    <p:cTn id="344" presetID="53" presetClass="entr" presetSubtype="16" fill="hold" nodeType="withEffect">
                                      <p:stCondLst>
                                        <p:cond delay="0"/>
                                      </p:stCondLst>
                                      <p:childTnLst>
                                        <p:set>
                                          <p:cBhvr>
                                            <p:cTn id="345" dur="1" fill="hold">
                                              <p:stCondLst>
                                                <p:cond delay="0"/>
                                              </p:stCondLst>
                                            </p:cTn>
                                            <p:tgtEl>
                                              <p:spTgt spid="78"/>
                                            </p:tgtEl>
                                            <p:attrNameLst>
                                              <p:attrName>style.visibility</p:attrName>
                                            </p:attrNameLst>
                                          </p:cBhvr>
                                          <p:to>
                                            <p:strVal val="visible"/>
                                          </p:to>
                                        </p:set>
                                        <p:anim calcmode="lin" valueType="num">
                                          <p:cBhvr>
                                            <p:cTn id="346" dur="500" fill="hold"/>
                                            <p:tgtEl>
                                              <p:spTgt spid="78"/>
                                            </p:tgtEl>
                                            <p:attrNameLst>
                                              <p:attrName>ppt_w</p:attrName>
                                            </p:attrNameLst>
                                          </p:cBhvr>
                                          <p:tavLst>
                                            <p:tav tm="0">
                                              <p:val>
                                                <p:fltVal val="0"/>
                                              </p:val>
                                            </p:tav>
                                            <p:tav tm="100000">
                                              <p:val>
                                                <p:strVal val="#ppt_w"/>
                                              </p:val>
                                            </p:tav>
                                          </p:tavLst>
                                        </p:anim>
                                        <p:anim calcmode="lin" valueType="num">
                                          <p:cBhvr>
                                            <p:cTn id="347" dur="500" fill="hold"/>
                                            <p:tgtEl>
                                              <p:spTgt spid="78"/>
                                            </p:tgtEl>
                                            <p:attrNameLst>
                                              <p:attrName>ppt_h</p:attrName>
                                            </p:attrNameLst>
                                          </p:cBhvr>
                                          <p:tavLst>
                                            <p:tav tm="0">
                                              <p:val>
                                                <p:fltVal val="0"/>
                                              </p:val>
                                            </p:tav>
                                            <p:tav tm="100000">
                                              <p:val>
                                                <p:strVal val="#ppt_h"/>
                                              </p:val>
                                            </p:tav>
                                          </p:tavLst>
                                        </p:anim>
                                        <p:animEffect transition="in" filter="fade">
                                          <p:cBhvr>
                                            <p:cTn id="348" dur="500"/>
                                            <p:tgtEl>
                                              <p:spTgt spid="78"/>
                                            </p:tgtEl>
                                          </p:cBhvr>
                                        </p:animEffect>
                                      </p:childTnLst>
                                    </p:cTn>
                                  </p:par>
                                  <p:par>
                                    <p:cTn id="349" presetID="53" presetClass="entr" presetSubtype="16" fill="hold" nodeType="withEffect">
                                      <p:stCondLst>
                                        <p:cond delay="0"/>
                                      </p:stCondLst>
                                      <p:childTnLst>
                                        <p:set>
                                          <p:cBhvr>
                                            <p:cTn id="350" dur="1" fill="hold">
                                              <p:stCondLst>
                                                <p:cond delay="0"/>
                                              </p:stCondLst>
                                            </p:cTn>
                                            <p:tgtEl>
                                              <p:spTgt spid="79"/>
                                            </p:tgtEl>
                                            <p:attrNameLst>
                                              <p:attrName>style.visibility</p:attrName>
                                            </p:attrNameLst>
                                          </p:cBhvr>
                                          <p:to>
                                            <p:strVal val="visible"/>
                                          </p:to>
                                        </p:set>
                                        <p:anim calcmode="lin" valueType="num">
                                          <p:cBhvr>
                                            <p:cTn id="351" dur="500" fill="hold"/>
                                            <p:tgtEl>
                                              <p:spTgt spid="79"/>
                                            </p:tgtEl>
                                            <p:attrNameLst>
                                              <p:attrName>ppt_w</p:attrName>
                                            </p:attrNameLst>
                                          </p:cBhvr>
                                          <p:tavLst>
                                            <p:tav tm="0">
                                              <p:val>
                                                <p:fltVal val="0"/>
                                              </p:val>
                                            </p:tav>
                                            <p:tav tm="100000">
                                              <p:val>
                                                <p:strVal val="#ppt_w"/>
                                              </p:val>
                                            </p:tav>
                                          </p:tavLst>
                                        </p:anim>
                                        <p:anim calcmode="lin" valueType="num">
                                          <p:cBhvr>
                                            <p:cTn id="352" dur="500" fill="hold"/>
                                            <p:tgtEl>
                                              <p:spTgt spid="79"/>
                                            </p:tgtEl>
                                            <p:attrNameLst>
                                              <p:attrName>ppt_h</p:attrName>
                                            </p:attrNameLst>
                                          </p:cBhvr>
                                          <p:tavLst>
                                            <p:tav tm="0">
                                              <p:val>
                                                <p:fltVal val="0"/>
                                              </p:val>
                                            </p:tav>
                                            <p:tav tm="100000">
                                              <p:val>
                                                <p:strVal val="#ppt_h"/>
                                              </p:val>
                                            </p:tav>
                                          </p:tavLst>
                                        </p:anim>
                                        <p:animEffect transition="in" filter="fade">
                                          <p:cBhvr>
                                            <p:cTn id="353" dur="500"/>
                                            <p:tgtEl>
                                              <p:spTgt spid="79"/>
                                            </p:tgtEl>
                                          </p:cBhvr>
                                        </p:animEffect>
                                      </p:childTnLst>
                                    </p:cTn>
                                  </p:par>
                                  <p:par>
                                    <p:cTn id="354" presetID="53" presetClass="entr" presetSubtype="16" fill="hold" nodeType="withEffect">
                                      <p:stCondLst>
                                        <p:cond delay="0"/>
                                      </p:stCondLst>
                                      <p:childTnLst>
                                        <p:set>
                                          <p:cBhvr>
                                            <p:cTn id="355" dur="1" fill="hold">
                                              <p:stCondLst>
                                                <p:cond delay="0"/>
                                              </p:stCondLst>
                                            </p:cTn>
                                            <p:tgtEl>
                                              <p:spTgt spid="80"/>
                                            </p:tgtEl>
                                            <p:attrNameLst>
                                              <p:attrName>style.visibility</p:attrName>
                                            </p:attrNameLst>
                                          </p:cBhvr>
                                          <p:to>
                                            <p:strVal val="visible"/>
                                          </p:to>
                                        </p:set>
                                        <p:anim calcmode="lin" valueType="num">
                                          <p:cBhvr>
                                            <p:cTn id="356" dur="500" fill="hold"/>
                                            <p:tgtEl>
                                              <p:spTgt spid="80"/>
                                            </p:tgtEl>
                                            <p:attrNameLst>
                                              <p:attrName>ppt_w</p:attrName>
                                            </p:attrNameLst>
                                          </p:cBhvr>
                                          <p:tavLst>
                                            <p:tav tm="0">
                                              <p:val>
                                                <p:fltVal val="0"/>
                                              </p:val>
                                            </p:tav>
                                            <p:tav tm="100000">
                                              <p:val>
                                                <p:strVal val="#ppt_w"/>
                                              </p:val>
                                            </p:tav>
                                          </p:tavLst>
                                        </p:anim>
                                        <p:anim calcmode="lin" valueType="num">
                                          <p:cBhvr>
                                            <p:cTn id="357" dur="500" fill="hold"/>
                                            <p:tgtEl>
                                              <p:spTgt spid="80"/>
                                            </p:tgtEl>
                                            <p:attrNameLst>
                                              <p:attrName>ppt_h</p:attrName>
                                            </p:attrNameLst>
                                          </p:cBhvr>
                                          <p:tavLst>
                                            <p:tav tm="0">
                                              <p:val>
                                                <p:fltVal val="0"/>
                                              </p:val>
                                            </p:tav>
                                            <p:tav tm="100000">
                                              <p:val>
                                                <p:strVal val="#ppt_h"/>
                                              </p:val>
                                            </p:tav>
                                          </p:tavLst>
                                        </p:anim>
                                        <p:animEffect transition="in" filter="fade">
                                          <p:cBhvr>
                                            <p:cTn id="358" dur="500"/>
                                            <p:tgtEl>
                                              <p:spTgt spid="80"/>
                                            </p:tgtEl>
                                          </p:cBhvr>
                                        </p:animEffect>
                                      </p:childTnLst>
                                    </p:cTn>
                                  </p:par>
                                  <p:par>
                                    <p:cTn id="359" presetID="53" presetClass="entr" presetSubtype="16" fill="hold" nodeType="withEffect">
                                      <p:stCondLst>
                                        <p:cond delay="0"/>
                                      </p:stCondLst>
                                      <p:childTnLst>
                                        <p:set>
                                          <p:cBhvr>
                                            <p:cTn id="360" dur="1" fill="hold">
                                              <p:stCondLst>
                                                <p:cond delay="0"/>
                                              </p:stCondLst>
                                            </p:cTn>
                                            <p:tgtEl>
                                              <p:spTgt spid="86"/>
                                            </p:tgtEl>
                                            <p:attrNameLst>
                                              <p:attrName>style.visibility</p:attrName>
                                            </p:attrNameLst>
                                          </p:cBhvr>
                                          <p:to>
                                            <p:strVal val="visible"/>
                                          </p:to>
                                        </p:set>
                                        <p:anim calcmode="lin" valueType="num">
                                          <p:cBhvr>
                                            <p:cTn id="361" dur="500" fill="hold"/>
                                            <p:tgtEl>
                                              <p:spTgt spid="86"/>
                                            </p:tgtEl>
                                            <p:attrNameLst>
                                              <p:attrName>ppt_w</p:attrName>
                                            </p:attrNameLst>
                                          </p:cBhvr>
                                          <p:tavLst>
                                            <p:tav tm="0">
                                              <p:val>
                                                <p:fltVal val="0"/>
                                              </p:val>
                                            </p:tav>
                                            <p:tav tm="100000">
                                              <p:val>
                                                <p:strVal val="#ppt_w"/>
                                              </p:val>
                                            </p:tav>
                                          </p:tavLst>
                                        </p:anim>
                                        <p:anim calcmode="lin" valueType="num">
                                          <p:cBhvr>
                                            <p:cTn id="362" dur="500" fill="hold"/>
                                            <p:tgtEl>
                                              <p:spTgt spid="86"/>
                                            </p:tgtEl>
                                            <p:attrNameLst>
                                              <p:attrName>ppt_h</p:attrName>
                                            </p:attrNameLst>
                                          </p:cBhvr>
                                          <p:tavLst>
                                            <p:tav tm="0">
                                              <p:val>
                                                <p:fltVal val="0"/>
                                              </p:val>
                                            </p:tav>
                                            <p:tav tm="100000">
                                              <p:val>
                                                <p:strVal val="#ppt_h"/>
                                              </p:val>
                                            </p:tav>
                                          </p:tavLst>
                                        </p:anim>
                                        <p:animEffect transition="in" filter="fade">
                                          <p:cBhvr>
                                            <p:cTn id="363" dur="500"/>
                                            <p:tgtEl>
                                              <p:spTgt spid="86"/>
                                            </p:tgtEl>
                                          </p:cBhvr>
                                        </p:animEffect>
                                      </p:childTnLst>
                                    </p:cTn>
                                  </p:par>
                                  <p:par>
                                    <p:cTn id="364" presetID="53" presetClass="entr" presetSubtype="16" fill="hold" nodeType="withEffect">
                                      <p:stCondLst>
                                        <p:cond delay="0"/>
                                      </p:stCondLst>
                                      <p:childTnLst>
                                        <p:set>
                                          <p:cBhvr>
                                            <p:cTn id="365" dur="1" fill="hold">
                                              <p:stCondLst>
                                                <p:cond delay="0"/>
                                              </p:stCondLst>
                                            </p:cTn>
                                            <p:tgtEl>
                                              <p:spTgt spid="87"/>
                                            </p:tgtEl>
                                            <p:attrNameLst>
                                              <p:attrName>style.visibility</p:attrName>
                                            </p:attrNameLst>
                                          </p:cBhvr>
                                          <p:to>
                                            <p:strVal val="visible"/>
                                          </p:to>
                                        </p:set>
                                        <p:anim calcmode="lin" valueType="num">
                                          <p:cBhvr>
                                            <p:cTn id="366" dur="500" fill="hold"/>
                                            <p:tgtEl>
                                              <p:spTgt spid="87"/>
                                            </p:tgtEl>
                                            <p:attrNameLst>
                                              <p:attrName>ppt_w</p:attrName>
                                            </p:attrNameLst>
                                          </p:cBhvr>
                                          <p:tavLst>
                                            <p:tav tm="0">
                                              <p:val>
                                                <p:fltVal val="0"/>
                                              </p:val>
                                            </p:tav>
                                            <p:tav tm="100000">
                                              <p:val>
                                                <p:strVal val="#ppt_w"/>
                                              </p:val>
                                            </p:tav>
                                          </p:tavLst>
                                        </p:anim>
                                        <p:anim calcmode="lin" valueType="num">
                                          <p:cBhvr>
                                            <p:cTn id="367" dur="500" fill="hold"/>
                                            <p:tgtEl>
                                              <p:spTgt spid="87"/>
                                            </p:tgtEl>
                                            <p:attrNameLst>
                                              <p:attrName>ppt_h</p:attrName>
                                            </p:attrNameLst>
                                          </p:cBhvr>
                                          <p:tavLst>
                                            <p:tav tm="0">
                                              <p:val>
                                                <p:fltVal val="0"/>
                                              </p:val>
                                            </p:tav>
                                            <p:tav tm="100000">
                                              <p:val>
                                                <p:strVal val="#ppt_h"/>
                                              </p:val>
                                            </p:tav>
                                          </p:tavLst>
                                        </p:anim>
                                        <p:animEffect transition="in" filter="fade">
                                          <p:cBhvr>
                                            <p:cTn id="368" dur="500"/>
                                            <p:tgtEl>
                                              <p:spTgt spid="87"/>
                                            </p:tgtEl>
                                          </p:cBhvr>
                                        </p:animEffect>
                                      </p:childTnLst>
                                    </p:cTn>
                                  </p:par>
                                  <p:par>
                                    <p:cTn id="369" presetID="53" presetClass="entr" presetSubtype="16" fill="hold" nodeType="withEffect">
                                      <p:stCondLst>
                                        <p:cond delay="0"/>
                                      </p:stCondLst>
                                      <p:childTnLst>
                                        <p:set>
                                          <p:cBhvr>
                                            <p:cTn id="370" dur="1" fill="hold">
                                              <p:stCondLst>
                                                <p:cond delay="0"/>
                                              </p:stCondLst>
                                            </p:cTn>
                                            <p:tgtEl>
                                              <p:spTgt spid="90"/>
                                            </p:tgtEl>
                                            <p:attrNameLst>
                                              <p:attrName>style.visibility</p:attrName>
                                            </p:attrNameLst>
                                          </p:cBhvr>
                                          <p:to>
                                            <p:strVal val="visible"/>
                                          </p:to>
                                        </p:set>
                                        <p:anim calcmode="lin" valueType="num">
                                          <p:cBhvr>
                                            <p:cTn id="371" dur="500" fill="hold"/>
                                            <p:tgtEl>
                                              <p:spTgt spid="90"/>
                                            </p:tgtEl>
                                            <p:attrNameLst>
                                              <p:attrName>ppt_w</p:attrName>
                                            </p:attrNameLst>
                                          </p:cBhvr>
                                          <p:tavLst>
                                            <p:tav tm="0">
                                              <p:val>
                                                <p:fltVal val="0"/>
                                              </p:val>
                                            </p:tav>
                                            <p:tav tm="100000">
                                              <p:val>
                                                <p:strVal val="#ppt_w"/>
                                              </p:val>
                                            </p:tav>
                                          </p:tavLst>
                                        </p:anim>
                                        <p:anim calcmode="lin" valueType="num">
                                          <p:cBhvr>
                                            <p:cTn id="372" dur="500" fill="hold"/>
                                            <p:tgtEl>
                                              <p:spTgt spid="90"/>
                                            </p:tgtEl>
                                            <p:attrNameLst>
                                              <p:attrName>ppt_h</p:attrName>
                                            </p:attrNameLst>
                                          </p:cBhvr>
                                          <p:tavLst>
                                            <p:tav tm="0">
                                              <p:val>
                                                <p:fltVal val="0"/>
                                              </p:val>
                                            </p:tav>
                                            <p:tav tm="100000">
                                              <p:val>
                                                <p:strVal val="#ppt_h"/>
                                              </p:val>
                                            </p:tav>
                                          </p:tavLst>
                                        </p:anim>
                                        <p:animEffect transition="in" filter="fade">
                                          <p:cBhvr>
                                            <p:cTn id="373" dur="500"/>
                                            <p:tgtEl>
                                              <p:spTgt spid="90"/>
                                            </p:tgtEl>
                                          </p:cBhvr>
                                        </p:animEffect>
                                      </p:childTnLst>
                                    </p:cTn>
                                  </p:par>
                                  <p:par>
                                    <p:cTn id="374" presetID="53" presetClass="entr" presetSubtype="16" fill="hold" nodeType="withEffect">
                                      <p:stCondLst>
                                        <p:cond delay="0"/>
                                      </p:stCondLst>
                                      <p:childTnLst>
                                        <p:set>
                                          <p:cBhvr>
                                            <p:cTn id="375" dur="1" fill="hold">
                                              <p:stCondLst>
                                                <p:cond delay="0"/>
                                              </p:stCondLst>
                                            </p:cTn>
                                            <p:tgtEl>
                                              <p:spTgt spid="91"/>
                                            </p:tgtEl>
                                            <p:attrNameLst>
                                              <p:attrName>style.visibility</p:attrName>
                                            </p:attrNameLst>
                                          </p:cBhvr>
                                          <p:to>
                                            <p:strVal val="visible"/>
                                          </p:to>
                                        </p:set>
                                        <p:anim calcmode="lin" valueType="num">
                                          <p:cBhvr>
                                            <p:cTn id="376" dur="500" fill="hold"/>
                                            <p:tgtEl>
                                              <p:spTgt spid="91"/>
                                            </p:tgtEl>
                                            <p:attrNameLst>
                                              <p:attrName>ppt_w</p:attrName>
                                            </p:attrNameLst>
                                          </p:cBhvr>
                                          <p:tavLst>
                                            <p:tav tm="0">
                                              <p:val>
                                                <p:fltVal val="0"/>
                                              </p:val>
                                            </p:tav>
                                            <p:tav tm="100000">
                                              <p:val>
                                                <p:strVal val="#ppt_w"/>
                                              </p:val>
                                            </p:tav>
                                          </p:tavLst>
                                        </p:anim>
                                        <p:anim calcmode="lin" valueType="num">
                                          <p:cBhvr>
                                            <p:cTn id="377" dur="500" fill="hold"/>
                                            <p:tgtEl>
                                              <p:spTgt spid="91"/>
                                            </p:tgtEl>
                                            <p:attrNameLst>
                                              <p:attrName>ppt_h</p:attrName>
                                            </p:attrNameLst>
                                          </p:cBhvr>
                                          <p:tavLst>
                                            <p:tav tm="0">
                                              <p:val>
                                                <p:fltVal val="0"/>
                                              </p:val>
                                            </p:tav>
                                            <p:tav tm="100000">
                                              <p:val>
                                                <p:strVal val="#ppt_h"/>
                                              </p:val>
                                            </p:tav>
                                          </p:tavLst>
                                        </p:anim>
                                        <p:animEffect transition="in" filter="fade">
                                          <p:cBhvr>
                                            <p:cTn id="378" dur="500"/>
                                            <p:tgtEl>
                                              <p:spTgt spid="91"/>
                                            </p:tgtEl>
                                          </p:cBhvr>
                                        </p:animEffect>
                                      </p:childTnLst>
                                    </p:cTn>
                                  </p:par>
                                  <p:par>
                                    <p:cTn id="379" presetID="53" presetClass="entr" presetSubtype="16" fill="hold" nodeType="withEffect">
                                      <p:stCondLst>
                                        <p:cond delay="0"/>
                                      </p:stCondLst>
                                      <p:childTnLst>
                                        <p:set>
                                          <p:cBhvr>
                                            <p:cTn id="380" dur="1" fill="hold">
                                              <p:stCondLst>
                                                <p:cond delay="0"/>
                                              </p:stCondLst>
                                            </p:cTn>
                                            <p:tgtEl>
                                              <p:spTgt spid="92"/>
                                            </p:tgtEl>
                                            <p:attrNameLst>
                                              <p:attrName>style.visibility</p:attrName>
                                            </p:attrNameLst>
                                          </p:cBhvr>
                                          <p:to>
                                            <p:strVal val="visible"/>
                                          </p:to>
                                        </p:set>
                                        <p:anim calcmode="lin" valueType="num">
                                          <p:cBhvr>
                                            <p:cTn id="381" dur="500" fill="hold"/>
                                            <p:tgtEl>
                                              <p:spTgt spid="92"/>
                                            </p:tgtEl>
                                            <p:attrNameLst>
                                              <p:attrName>ppt_w</p:attrName>
                                            </p:attrNameLst>
                                          </p:cBhvr>
                                          <p:tavLst>
                                            <p:tav tm="0">
                                              <p:val>
                                                <p:fltVal val="0"/>
                                              </p:val>
                                            </p:tav>
                                            <p:tav tm="100000">
                                              <p:val>
                                                <p:strVal val="#ppt_w"/>
                                              </p:val>
                                            </p:tav>
                                          </p:tavLst>
                                        </p:anim>
                                        <p:anim calcmode="lin" valueType="num">
                                          <p:cBhvr>
                                            <p:cTn id="382" dur="500" fill="hold"/>
                                            <p:tgtEl>
                                              <p:spTgt spid="92"/>
                                            </p:tgtEl>
                                            <p:attrNameLst>
                                              <p:attrName>ppt_h</p:attrName>
                                            </p:attrNameLst>
                                          </p:cBhvr>
                                          <p:tavLst>
                                            <p:tav tm="0">
                                              <p:val>
                                                <p:fltVal val="0"/>
                                              </p:val>
                                            </p:tav>
                                            <p:tav tm="100000">
                                              <p:val>
                                                <p:strVal val="#ppt_h"/>
                                              </p:val>
                                            </p:tav>
                                          </p:tavLst>
                                        </p:anim>
                                        <p:animEffect transition="in" filter="fade">
                                          <p:cBhvr>
                                            <p:cTn id="383" dur="500"/>
                                            <p:tgtEl>
                                              <p:spTgt spid="92"/>
                                            </p:tgtEl>
                                          </p:cBhvr>
                                        </p:animEffect>
                                      </p:childTnLst>
                                    </p:cTn>
                                  </p:par>
                                  <p:par>
                                    <p:cTn id="384" presetID="53" presetClass="entr" presetSubtype="16" fill="hold" nodeType="withEffect">
                                      <p:stCondLst>
                                        <p:cond delay="0"/>
                                      </p:stCondLst>
                                      <p:childTnLst>
                                        <p:set>
                                          <p:cBhvr>
                                            <p:cTn id="385" dur="1" fill="hold">
                                              <p:stCondLst>
                                                <p:cond delay="0"/>
                                              </p:stCondLst>
                                            </p:cTn>
                                            <p:tgtEl>
                                              <p:spTgt spid="93"/>
                                            </p:tgtEl>
                                            <p:attrNameLst>
                                              <p:attrName>style.visibility</p:attrName>
                                            </p:attrNameLst>
                                          </p:cBhvr>
                                          <p:to>
                                            <p:strVal val="visible"/>
                                          </p:to>
                                        </p:set>
                                        <p:anim calcmode="lin" valueType="num">
                                          <p:cBhvr>
                                            <p:cTn id="386" dur="500" fill="hold"/>
                                            <p:tgtEl>
                                              <p:spTgt spid="93"/>
                                            </p:tgtEl>
                                            <p:attrNameLst>
                                              <p:attrName>ppt_w</p:attrName>
                                            </p:attrNameLst>
                                          </p:cBhvr>
                                          <p:tavLst>
                                            <p:tav tm="0">
                                              <p:val>
                                                <p:fltVal val="0"/>
                                              </p:val>
                                            </p:tav>
                                            <p:tav tm="100000">
                                              <p:val>
                                                <p:strVal val="#ppt_w"/>
                                              </p:val>
                                            </p:tav>
                                          </p:tavLst>
                                        </p:anim>
                                        <p:anim calcmode="lin" valueType="num">
                                          <p:cBhvr>
                                            <p:cTn id="387" dur="500" fill="hold"/>
                                            <p:tgtEl>
                                              <p:spTgt spid="93"/>
                                            </p:tgtEl>
                                            <p:attrNameLst>
                                              <p:attrName>ppt_h</p:attrName>
                                            </p:attrNameLst>
                                          </p:cBhvr>
                                          <p:tavLst>
                                            <p:tav tm="0">
                                              <p:val>
                                                <p:fltVal val="0"/>
                                              </p:val>
                                            </p:tav>
                                            <p:tav tm="100000">
                                              <p:val>
                                                <p:strVal val="#ppt_h"/>
                                              </p:val>
                                            </p:tav>
                                          </p:tavLst>
                                        </p:anim>
                                        <p:animEffect transition="in" filter="fade">
                                          <p:cBhvr>
                                            <p:cTn id="388" dur="500"/>
                                            <p:tgtEl>
                                              <p:spTgt spid="93"/>
                                            </p:tgtEl>
                                          </p:cBhvr>
                                        </p:animEffect>
                                      </p:childTnLst>
                                    </p:cTn>
                                  </p:par>
                                </p:childTnLst>
                              </p:cTn>
                            </p:par>
                            <p:par>
                              <p:cTn id="389" fill="hold">
                                <p:stCondLst>
                                  <p:cond delay="500"/>
                                </p:stCondLst>
                                <p:childTnLst>
                                  <p:par>
                                    <p:cTn id="390" presetID="6" presetClass="emph" presetSubtype="0" repeatCount="3000" autoRev="1" fill="hold" nodeType="afterEffect" p14:presetBounceEnd="20000">
                                      <p:stCondLst>
                                        <p:cond delay="0"/>
                                      </p:stCondLst>
                                      <p:childTnLst>
                                        <p:animScale p14:bounceEnd="20000">
                                          <p:cBhvr>
                                            <p:cTn id="391" dur="500" fill="hold"/>
                                            <p:tgtEl>
                                              <p:spTgt spid="39"/>
                                            </p:tgtEl>
                                          </p:cBhvr>
                                          <p:by x="150000" y="150000"/>
                                        </p:animScale>
                                      </p:childTnLst>
                                    </p:cTn>
                                  </p:par>
                                  <p:par>
                                    <p:cTn id="392" presetID="6" presetClass="emph" presetSubtype="0" repeatCount="3000" autoRev="1" fill="hold" nodeType="withEffect" p14:presetBounceEnd="20000">
                                      <p:stCondLst>
                                        <p:cond delay="0"/>
                                      </p:stCondLst>
                                      <p:childTnLst>
                                        <p:animScale p14:bounceEnd="20000">
                                          <p:cBhvr>
                                            <p:cTn id="393" dur="500" fill="hold"/>
                                            <p:tgtEl>
                                              <p:spTgt spid="76"/>
                                            </p:tgtEl>
                                          </p:cBhvr>
                                          <p:by x="150000" y="150000"/>
                                        </p:animScale>
                                      </p:childTnLst>
                                    </p:cTn>
                                  </p:par>
                                  <p:par>
                                    <p:cTn id="394" presetID="6" presetClass="emph" presetSubtype="0" repeatCount="3000" autoRev="1" fill="hold" nodeType="withEffect" p14:presetBounceEnd="20000">
                                      <p:stCondLst>
                                        <p:cond delay="0"/>
                                      </p:stCondLst>
                                      <p:childTnLst>
                                        <p:animScale p14:bounceEnd="20000">
                                          <p:cBhvr>
                                            <p:cTn id="395" dur="500" fill="hold"/>
                                            <p:tgtEl>
                                              <p:spTgt spid="77"/>
                                            </p:tgtEl>
                                          </p:cBhvr>
                                          <p:by x="150000" y="150000"/>
                                        </p:animScale>
                                      </p:childTnLst>
                                    </p:cTn>
                                  </p:par>
                                  <p:par>
                                    <p:cTn id="396" presetID="6" presetClass="emph" presetSubtype="0" repeatCount="3000" autoRev="1" fill="hold" nodeType="withEffect" p14:presetBounceEnd="20000">
                                      <p:stCondLst>
                                        <p:cond delay="0"/>
                                      </p:stCondLst>
                                      <p:childTnLst>
                                        <p:animScale p14:bounceEnd="20000">
                                          <p:cBhvr>
                                            <p:cTn id="397" dur="500" fill="hold"/>
                                            <p:tgtEl>
                                              <p:spTgt spid="78"/>
                                            </p:tgtEl>
                                          </p:cBhvr>
                                          <p:by x="150000" y="150000"/>
                                        </p:animScale>
                                      </p:childTnLst>
                                    </p:cTn>
                                  </p:par>
                                  <p:par>
                                    <p:cTn id="398" presetID="6" presetClass="emph" presetSubtype="0" repeatCount="3000" autoRev="1" fill="hold" nodeType="withEffect" p14:presetBounceEnd="20000">
                                      <p:stCondLst>
                                        <p:cond delay="0"/>
                                      </p:stCondLst>
                                      <p:childTnLst>
                                        <p:animScale p14:bounceEnd="20000">
                                          <p:cBhvr>
                                            <p:cTn id="399" dur="500" fill="hold"/>
                                            <p:tgtEl>
                                              <p:spTgt spid="79"/>
                                            </p:tgtEl>
                                          </p:cBhvr>
                                          <p:by x="150000" y="150000"/>
                                        </p:animScale>
                                      </p:childTnLst>
                                    </p:cTn>
                                  </p:par>
                                  <p:par>
                                    <p:cTn id="400" presetID="6" presetClass="emph" presetSubtype="0" repeatCount="3000" autoRev="1" fill="hold" nodeType="withEffect" p14:presetBounceEnd="20000">
                                      <p:stCondLst>
                                        <p:cond delay="0"/>
                                      </p:stCondLst>
                                      <p:childTnLst>
                                        <p:animScale p14:bounceEnd="20000">
                                          <p:cBhvr>
                                            <p:cTn id="401" dur="500" fill="hold"/>
                                            <p:tgtEl>
                                              <p:spTgt spid="80"/>
                                            </p:tgtEl>
                                          </p:cBhvr>
                                          <p:by x="150000" y="150000"/>
                                        </p:animScale>
                                      </p:childTnLst>
                                    </p:cTn>
                                  </p:par>
                                  <p:par>
                                    <p:cTn id="402" presetID="6" presetClass="emph" presetSubtype="0" repeatCount="3000" autoRev="1" fill="hold" nodeType="withEffect" p14:presetBounceEnd="20000">
                                      <p:stCondLst>
                                        <p:cond delay="0"/>
                                      </p:stCondLst>
                                      <p:childTnLst>
                                        <p:animScale p14:bounceEnd="20000">
                                          <p:cBhvr>
                                            <p:cTn id="403" dur="500" fill="hold"/>
                                            <p:tgtEl>
                                              <p:spTgt spid="86"/>
                                            </p:tgtEl>
                                          </p:cBhvr>
                                          <p:by x="150000" y="150000"/>
                                        </p:animScale>
                                      </p:childTnLst>
                                    </p:cTn>
                                  </p:par>
                                  <p:par>
                                    <p:cTn id="404" presetID="6" presetClass="emph" presetSubtype="0" repeatCount="3000" autoRev="1" fill="hold" nodeType="withEffect" p14:presetBounceEnd="20000">
                                      <p:stCondLst>
                                        <p:cond delay="0"/>
                                      </p:stCondLst>
                                      <p:childTnLst>
                                        <p:animScale p14:bounceEnd="20000">
                                          <p:cBhvr>
                                            <p:cTn id="405" dur="500" fill="hold"/>
                                            <p:tgtEl>
                                              <p:spTgt spid="87"/>
                                            </p:tgtEl>
                                          </p:cBhvr>
                                          <p:by x="150000" y="150000"/>
                                        </p:animScale>
                                      </p:childTnLst>
                                    </p:cTn>
                                  </p:par>
                                  <p:par>
                                    <p:cTn id="406" presetID="6" presetClass="emph" presetSubtype="0" repeatCount="3000" autoRev="1" fill="hold" nodeType="withEffect" p14:presetBounceEnd="20000">
                                      <p:stCondLst>
                                        <p:cond delay="0"/>
                                      </p:stCondLst>
                                      <p:childTnLst>
                                        <p:animScale p14:bounceEnd="20000">
                                          <p:cBhvr>
                                            <p:cTn id="407" dur="500" fill="hold"/>
                                            <p:tgtEl>
                                              <p:spTgt spid="90"/>
                                            </p:tgtEl>
                                          </p:cBhvr>
                                          <p:by x="150000" y="150000"/>
                                        </p:animScale>
                                      </p:childTnLst>
                                    </p:cTn>
                                  </p:par>
                                  <p:par>
                                    <p:cTn id="408" presetID="6" presetClass="emph" presetSubtype="0" repeatCount="3000" autoRev="1" fill="hold" nodeType="withEffect" p14:presetBounceEnd="20000">
                                      <p:stCondLst>
                                        <p:cond delay="0"/>
                                      </p:stCondLst>
                                      <p:childTnLst>
                                        <p:animScale p14:bounceEnd="20000">
                                          <p:cBhvr>
                                            <p:cTn id="409" dur="500" fill="hold"/>
                                            <p:tgtEl>
                                              <p:spTgt spid="91"/>
                                            </p:tgtEl>
                                          </p:cBhvr>
                                          <p:by x="150000" y="150000"/>
                                        </p:animScale>
                                      </p:childTnLst>
                                    </p:cTn>
                                  </p:par>
                                  <p:par>
                                    <p:cTn id="410" presetID="6" presetClass="emph" presetSubtype="0" repeatCount="3000" autoRev="1" fill="hold" nodeType="withEffect" p14:presetBounceEnd="20000">
                                      <p:stCondLst>
                                        <p:cond delay="0"/>
                                      </p:stCondLst>
                                      <p:childTnLst>
                                        <p:animScale p14:bounceEnd="20000">
                                          <p:cBhvr>
                                            <p:cTn id="411" dur="500" fill="hold"/>
                                            <p:tgtEl>
                                              <p:spTgt spid="92"/>
                                            </p:tgtEl>
                                          </p:cBhvr>
                                          <p:by x="150000" y="150000"/>
                                        </p:animScale>
                                      </p:childTnLst>
                                    </p:cTn>
                                  </p:par>
                                  <p:par>
                                    <p:cTn id="412" presetID="6" presetClass="emph" presetSubtype="0" repeatCount="3000" autoRev="1" fill="hold" nodeType="withEffect" p14:presetBounceEnd="20000">
                                      <p:stCondLst>
                                        <p:cond delay="0"/>
                                      </p:stCondLst>
                                      <p:childTnLst>
                                        <p:animScale p14:bounceEnd="20000">
                                          <p:cBhvr>
                                            <p:cTn id="413" dur="500" fill="hold"/>
                                            <p:tgtEl>
                                              <p:spTgt spid="93"/>
                                            </p:tgtEl>
                                          </p:cBhvr>
                                          <p:by x="150000" y="150000"/>
                                        </p:animScale>
                                      </p:childTnLst>
                                    </p:cTn>
                                  </p:par>
                                </p:childTnLst>
                              </p:cTn>
                            </p:par>
                          </p:childTnLst>
                        </p:cTn>
                      </p:par>
                      <p:par>
                        <p:cTn id="414" fill="hold">
                          <p:stCondLst>
                            <p:cond delay="indefinite"/>
                          </p:stCondLst>
                          <p:childTnLst>
                            <p:par>
                              <p:cTn id="415" fill="hold">
                                <p:stCondLst>
                                  <p:cond delay="0"/>
                                </p:stCondLst>
                                <p:childTnLst>
                                  <p:par>
                                    <p:cTn id="416" presetID="53" presetClass="exit" presetSubtype="32" fill="hold" nodeType="clickEffect">
                                      <p:stCondLst>
                                        <p:cond delay="0"/>
                                      </p:stCondLst>
                                      <p:childTnLst>
                                        <p:anim calcmode="lin" valueType="num">
                                          <p:cBhvr>
                                            <p:cTn id="417" dur="500"/>
                                            <p:tgtEl>
                                              <p:spTgt spid="39"/>
                                            </p:tgtEl>
                                            <p:attrNameLst>
                                              <p:attrName>ppt_w</p:attrName>
                                            </p:attrNameLst>
                                          </p:cBhvr>
                                          <p:tavLst>
                                            <p:tav tm="0">
                                              <p:val>
                                                <p:strVal val="ppt_w"/>
                                              </p:val>
                                            </p:tav>
                                            <p:tav tm="100000">
                                              <p:val>
                                                <p:fltVal val="0"/>
                                              </p:val>
                                            </p:tav>
                                          </p:tavLst>
                                        </p:anim>
                                        <p:anim calcmode="lin" valueType="num">
                                          <p:cBhvr>
                                            <p:cTn id="418" dur="500"/>
                                            <p:tgtEl>
                                              <p:spTgt spid="39"/>
                                            </p:tgtEl>
                                            <p:attrNameLst>
                                              <p:attrName>ppt_h</p:attrName>
                                            </p:attrNameLst>
                                          </p:cBhvr>
                                          <p:tavLst>
                                            <p:tav tm="0">
                                              <p:val>
                                                <p:strVal val="ppt_h"/>
                                              </p:val>
                                            </p:tav>
                                            <p:tav tm="100000">
                                              <p:val>
                                                <p:fltVal val="0"/>
                                              </p:val>
                                            </p:tav>
                                          </p:tavLst>
                                        </p:anim>
                                        <p:animEffect transition="out" filter="fade">
                                          <p:cBhvr>
                                            <p:cTn id="419" dur="500"/>
                                            <p:tgtEl>
                                              <p:spTgt spid="39"/>
                                            </p:tgtEl>
                                          </p:cBhvr>
                                        </p:animEffect>
                                        <p:set>
                                          <p:cBhvr>
                                            <p:cTn id="420" dur="1" fill="hold">
                                              <p:stCondLst>
                                                <p:cond delay="499"/>
                                              </p:stCondLst>
                                            </p:cTn>
                                            <p:tgtEl>
                                              <p:spTgt spid="39"/>
                                            </p:tgtEl>
                                            <p:attrNameLst>
                                              <p:attrName>style.visibility</p:attrName>
                                            </p:attrNameLst>
                                          </p:cBhvr>
                                          <p:to>
                                            <p:strVal val="hidden"/>
                                          </p:to>
                                        </p:set>
                                      </p:childTnLst>
                                    </p:cTn>
                                  </p:par>
                                  <p:par>
                                    <p:cTn id="421" presetID="53" presetClass="exit" presetSubtype="32" fill="hold" nodeType="withEffect">
                                      <p:stCondLst>
                                        <p:cond delay="0"/>
                                      </p:stCondLst>
                                      <p:childTnLst>
                                        <p:anim calcmode="lin" valueType="num">
                                          <p:cBhvr>
                                            <p:cTn id="422" dur="500"/>
                                            <p:tgtEl>
                                              <p:spTgt spid="76"/>
                                            </p:tgtEl>
                                            <p:attrNameLst>
                                              <p:attrName>ppt_w</p:attrName>
                                            </p:attrNameLst>
                                          </p:cBhvr>
                                          <p:tavLst>
                                            <p:tav tm="0">
                                              <p:val>
                                                <p:strVal val="ppt_w"/>
                                              </p:val>
                                            </p:tav>
                                            <p:tav tm="100000">
                                              <p:val>
                                                <p:fltVal val="0"/>
                                              </p:val>
                                            </p:tav>
                                          </p:tavLst>
                                        </p:anim>
                                        <p:anim calcmode="lin" valueType="num">
                                          <p:cBhvr>
                                            <p:cTn id="423" dur="500"/>
                                            <p:tgtEl>
                                              <p:spTgt spid="76"/>
                                            </p:tgtEl>
                                            <p:attrNameLst>
                                              <p:attrName>ppt_h</p:attrName>
                                            </p:attrNameLst>
                                          </p:cBhvr>
                                          <p:tavLst>
                                            <p:tav tm="0">
                                              <p:val>
                                                <p:strVal val="ppt_h"/>
                                              </p:val>
                                            </p:tav>
                                            <p:tav tm="100000">
                                              <p:val>
                                                <p:fltVal val="0"/>
                                              </p:val>
                                            </p:tav>
                                          </p:tavLst>
                                        </p:anim>
                                        <p:animEffect transition="out" filter="fade">
                                          <p:cBhvr>
                                            <p:cTn id="424" dur="500"/>
                                            <p:tgtEl>
                                              <p:spTgt spid="76"/>
                                            </p:tgtEl>
                                          </p:cBhvr>
                                        </p:animEffect>
                                        <p:set>
                                          <p:cBhvr>
                                            <p:cTn id="425" dur="1" fill="hold">
                                              <p:stCondLst>
                                                <p:cond delay="499"/>
                                              </p:stCondLst>
                                            </p:cTn>
                                            <p:tgtEl>
                                              <p:spTgt spid="76"/>
                                            </p:tgtEl>
                                            <p:attrNameLst>
                                              <p:attrName>style.visibility</p:attrName>
                                            </p:attrNameLst>
                                          </p:cBhvr>
                                          <p:to>
                                            <p:strVal val="hidden"/>
                                          </p:to>
                                        </p:set>
                                      </p:childTnLst>
                                    </p:cTn>
                                  </p:par>
                                  <p:par>
                                    <p:cTn id="426" presetID="53" presetClass="exit" presetSubtype="32" fill="hold" nodeType="withEffect">
                                      <p:stCondLst>
                                        <p:cond delay="0"/>
                                      </p:stCondLst>
                                      <p:childTnLst>
                                        <p:anim calcmode="lin" valueType="num">
                                          <p:cBhvr>
                                            <p:cTn id="427" dur="500"/>
                                            <p:tgtEl>
                                              <p:spTgt spid="77"/>
                                            </p:tgtEl>
                                            <p:attrNameLst>
                                              <p:attrName>ppt_w</p:attrName>
                                            </p:attrNameLst>
                                          </p:cBhvr>
                                          <p:tavLst>
                                            <p:tav tm="0">
                                              <p:val>
                                                <p:strVal val="ppt_w"/>
                                              </p:val>
                                            </p:tav>
                                            <p:tav tm="100000">
                                              <p:val>
                                                <p:fltVal val="0"/>
                                              </p:val>
                                            </p:tav>
                                          </p:tavLst>
                                        </p:anim>
                                        <p:anim calcmode="lin" valueType="num">
                                          <p:cBhvr>
                                            <p:cTn id="428" dur="500"/>
                                            <p:tgtEl>
                                              <p:spTgt spid="77"/>
                                            </p:tgtEl>
                                            <p:attrNameLst>
                                              <p:attrName>ppt_h</p:attrName>
                                            </p:attrNameLst>
                                          </p:cBhvr>
                                          <p:tavLst>
                                            <p:tav tm="0">
                                              <p:val>
                                                <p:strVal val="ppt_h"/>
                                              </p:val>
                                            </p:tav>
                                            <p:tav tm="100000">
                                              <p:val>
                                                <p:fltVal val="0"/>
                                              </p:val>
                                            </p:tav>
                                          </p:tavLst>
                                        </p:anim>
                                        <p:animEffect transition="out" filter="fade">
                                          <p:cBhvr>
                                            <p:cTn id="429" dur="500"/>
                                            <p:tgtEl>
                                              <p:spTgt spid="77"/>
                                            </p:tgtEl>
                                          </p:cBhvr>
                                        </p:animEffect>
                                        <p:set>
                                          <p:cBhvr>
                                            <p:cTn id="430" dur="1" fill="hold">
                                              <p:stCondLst>
                                                <p:cond delay="499"/>
                                              </p:stCondLst>
                                            </p:cTn>
                                            <p:tgtEl>
                                              <p:spTgt spid="77"/>
                                            </p:tgtEl>
                                            <p:attrNameLst>
                                              <p:attrName>style.visibility</p:attrName>
                                            </p:attrNameLst>
                                          </p:cBhvr>
                                          <p:to>
                                            <p:strVal val="hidden"/>
                                          </p:to>
                                        </p:set>
                                      </p:childTnLst>
                                    </p:cTn>
                                  </p:par>
                                  <p:par>
                                    <p:cTn id="431" presetID="53" presetClass="exit" presetSubtype="32" fill="hold" nodeType="withEffect">
                                      <p:stCondLst>
                                        <p:cond delay="0"/>
                                      </p:stCondLst>
                                      <p:childTnLst>
                                        <p:anim calcmode="lin" valueType="num">
                                          <p:cBhvr>
                                            <p:cTn id="432" dur="500"/>
                                            <p:tgtEl>
                                              <p:spTgt spid="78"/>
                                            </p:tgtEl>
                                            <p:attrNameLst>
                                              <p:attrName>ppt_w</p:attrName>
                                            </p:attrNameLst>
                                          </p:cBhvr>
                                          <p:tavLst>
                                            <p:tav tm="0">
                                              <p:val>
                                                <p:strVal val="ppt_w"/>
                                              </p:val>
                                            </p:tav>
                                            <p:tav tm="100000">
                                              <p:val>
                                                <p:fltVal val="0"/>
                                              </p:val>
                                            </p:tav>
                                          </p:tavLst>
                                        </p:anim>
                                        <p:anim calcmode="lin" valueType="num">
                                          <p:cBhvr>
                                            <p:cTn id="433" dur="500"/>
                                            <p:tgtEl>
                                              <p:spTgt spid="78"/>
                                            </p:tgtEl>
                                            <p:attrNameLst>
                                              <p:attrName>ppt_h</p:attrName>
                                            </p:attrNameLst>
                                          </p:cBhvr>
                                          <p:tavLst>
                                            <p:tav tm="0">
                                              <p:val>
                                                <p:strVal val="ppt_h"/>
                                              </p:val>
                                            </p:tav>
                                            <p:tav tm="100000">
                                              <p:val>
                                                <p:fltVal val="0"/>
                                              </p:val>
                                            </p:tav>
                                          </p:tavLst>
                                        </p:anim>
                                        <p:animEffect transition="out" filter="fade">
                                          <p:cBhvr>
                                            <p:cTn id="434" dur="500"/>
                                            <p:tgtEl>
                                              <p:spTgt spid="78"/>
                                            </p:tgtEl>
                                          </p:cBhvr>
                                        </p:animEffect>
                                        <p:set>
                                          <p:cBhvr>
                                            <p:cTn id="435" dur="1" fill="hold">
                                              <p:stCondLst>
                                                <p:cond delay="499"/>
                                              </p:stCondLst>
                                            </p:cTn>
                                            <p:tgtEl>
                                              <p:spTgt spid="78"/>
                                            </p:tgtEl>
                                            <p:attrNameLst>
                                              <p:attrName>style.visibility</p:attrName>
                                            </p:attrNameLst>
                                          </p:cBhvr>
                                          <p:to>
                                            <p:strVal val="hidden"/>
                                          </p:to>
                                        </p:set>
                                      </p:childTnLst>
                                    </p:cTn>
                                  </p:par>
                                  <p:par>
                                    <p:cTn id="436" presetID="53" presetClass="exit" presetSubtype="32" fill="hold" nodeType="withEffect">
                                      <p:stCondLst>
                                        <p:cond delay="0"/>
                                      </p:stCondLst>
                                      <p:childTnLst>
                                        <p:anim calcmode="lin" valueType="num">
                                          <p:cBhvr>
                                            <p:cTn id="437" dur="500"/>
                                            <p:tgtEl>
                                              <p:spTgt spid="79"/>
                                            </p:tgtEl>
                                            <p:attrNameLst>
                                              <p:attrName>ppt_w</p:attrName>
                                            </p:attrNameLst>
                                          </p:cBhvr>
                                          <p:tavLst>
                                            <p:tav tm="0">
                                              <p:val>
                                                <p:strVal val="ppt_w"/>
                                              </p:val>
                                            </p:tav>
                                            <p:tav tm="100000">
                                              <p:val>
                                                <p:fltVal val="0"/>
                                              </p:val>
                                            </p:tav>
                                          </p:tavLst>
                                        </p:anim>
                                        <p:anim calcmode="lin" valueType="num">
                                          <p:cBhvr>
                                            <p:cTn id="438" dur="500"/>
                                            <p:tgtEl>
                                              <p:spTgt spid="79"/>
                                            </p:tgtEl>
                                            <p:attrNameLst>
                                              <p:attrName>ppt_h</p:attrName>
                                            </p:attrNameLst>
                                          </p:cBhvr>
                                          <p:tavLst>
                                            <p:tav tm="0">
                                              <p:val>
                                                <p:strVal val="ppt_h"/>
                                              </p:val>
                                            </p:tav>
                                            <p:tav tm="100000">
                                              <p:val>
                                                <p:fltVal val="0"/>
                                              </p:val>
                                            </p:tav>
                                          </p:tavLst>
                                        </p:anim>
                                        <p:animEffect transition="out" filter="fade">
                                          <p:cBhvr>
                                            <p:cTn id="439" dur="500"/>
                                            <p:tgtEl>
                                              <p:spTgt spid="79"/>
                                            </p:tgtEl>
                                          </p:cBhvr>
                                        </p:animEffect>
                                        <p:set>
                                          <p:cBhvr>
                                            <p:cTn id="440" dur="1" fill="hold">
                                              <p:stCondLst>
                                                <p:cond delay="499"/>
                                              </p:stCondLst>
                                            </p:cTn>
                                            <p:tgtEl>
                                              <p:spTgt spid="79"/>
                                            </p:tgtEl>
                                            <p:attrNameLst>
                                              <p:attrName>style.visibility</p:attrName>
                                            </p:attrNameLst>
                                          </p:cBhvr>
                                          <p:to>
                                            <p:strVal val="hidden"/>
                                          </p:to>
                                        </p:set>
                                      </p:childTnLst>
                                    </p:cTn>
                                  </p:par>
                                  <p:par>
                                    <p:cTn id="441" presetID="53" presetClass="exit" presetSubtype="32" fill="hold" nodeType="withEffect">
                                      <p:stCondLst>
                                        <p:cond delay="0"/>
                                      </p:stCondLst>
                                      <p:childTnLst>
                                        <p:anim calcmode="lin" valueType="num">
                                          <p:cBhvr>
                                            <p:cTn id="442" dur="500"/>
                                            <p:tgtEl>
                                              <p:spTgt spid="80"/>
                                            </p:tgtEl>
                                            <p:attrNameLst>
                                              <p:attrName>ppt_w</p:attrName>
                                            </p:attrNameLst>
                                          </p:cBhvr>
                                          <p:tavLst>
                                            <p:tav tm="0">
                                              <p:val>
                                                <p:strVal val="ppt_w"/>
                                              </p:val>
                                            </p:tav>
                                            <p:tav tm="100000">
                                              <p:val>
                                                <p:fltVal val="0"/>
                                              </p:val>
                                            </p:tav>
                                          </p:tavLst>
                                        </p:anim>
                                        <p:anim calcmode="lin" valueType="num">
                                          <p:cBhvr>
                                            <p:cTn id="443" dur="500"/>
                                            <p:tgtEl>
                                              <p:spTgt spid="80"/>
                                            </p:tgtEl>
                                            <p:attrNameLst>
                                              <p:attrName>ppt_h</p:attrName>
                                            </p:attrNameLst>
                                          </p:cBhvr>
                                          <p:tavLst>
                                            <p:tav tm="0">
                                              <p:val>
                                                <p:strVal val="ppt_h"/>
                                              </p:val>
                                            </p:tav>
                                            <p:tav tm="100000">
                                              <p:val>
                                                <p:fltVal val="0"/>
                                              </p:val>
                                            </p:tav>
                                          </p:tavLst>
                                        </p:anim>
                                        <p:animEffect transition="out" filter="fade">
                                          <p:cBhvr>
                                            <p:cTn id="444" dur="500"/>
                                            <p:tgtEl>
                                              <p:spTgt spid="80"/>
                                            </p:tgtEl>
                                          </p:cBhvr>
                                        </p:animEffect>
                                        <p:set>
                                          <p:cBhvr>
                                            <p:cTn id="445" dur="1" fill="hold">
                                              <p:stCondLst>
                                                <p:cond delay="499"/>
                                              </p:stCondLst>
                                            </p:cTn>
                                            <p:tgtEl>
                                              <p:spTgt spid="80"/>
                                            </p:tgtEl>
                                            <p:attrNameLst>
                                              <p:attrName>style.visibility</p:attrName>
                                            </p:attrNameLst>
                                          </p:cBhvr>
                                          <p:to>
                                            <p:strVal val="hidden"/>
                                          </p:to>
                                        </p:set>
                                      </p:childTnLst>
                                    </p:cTn>
                                  </p:par>
                                  <p:par>
                                    <p:cTn id="446" presetID="53" presetClass="exit" presetSubtype="32" fill="hold" nodeType="withEffect">
                                      <p:stCondLst>
                                        <p:cond delay="0"/>
                                      </p:stCondLst>
                                      <p:childTnLst>
                                        <p:anim calcmode="lin" valueType="num">
                                          <p:cBhvr>
                                            <p:cTn id="447" dur="500"/>
                                            <p:tgtEl>
                                              <p:spTgt spid="86"/>
                                            </p:tgtEl>
                                            <p:attrNameLst>
                                              <p:attrName>ppt_w</p:attrName>
                                            </p:attrNameLst>
                                          </p:cBhvr>
                                          <p:tavLst>
                                            <p:tav tm="0">
                                              <p:val>
                                                <p:strVal val="ppt_w"/>
                                              </p:val>
                                            </p:tav>
                                            <p:tav tm="100000">
                                              <p:val>
                                                <p:fltVal val="0"/>
                                              </p:val>
                                            </p:tav>
                                          </p:tavLst>
                                        </p:anim>
                                        <p:anim calcmode="lin" valueType="num">
                                          <p:cBhvr>
                                            <p:cTn id="448" dur="500"/>
                                            <p:tgtEl>
                                              <p:spTgt spid="86"/>
                                            </p:tgtEl>
                                            <p:attrNameLst>
                                              <p:attrName>ppt_h</p:attrName>
                                            </p:attrNameLst>
                                          </p:cBhvr>
                                          <p:tavLst>
                                            <p:tav tm="0">
                                              <p:val>
                                                <p:strVal val="ppt_h"/>
                                              </p:val>
                                            </p:tav>
                                            <p:tav tm="100000">
                                              <p:val>
                                                <p:fltVal val="0"/>
                                              </p:val>
                                            </p:tav>
                                          </p:tavLst>
                                        </p:anim>
                                        <p:animEffect transition="out" filter="fade">
                                          <p:cBhvr>
                                            <p:cTn id="449" dur="500"/>
                                            <p:tgtEl>
                                              <p:spTgt spid="86"/>
                                            </p:tgtEl>
                                          </p:cBhvr>
                                        </p:animEffect>
                                        <p:set>
                                          <p:cBhvr>
                                            <p:cTn id="450" dur="1" fill="hold">
                                              <p:stCondLst>
                                                <p:cond delay="499"/>
                                              </p:stCondLst>
                                            </p:cTn>
                                            <p:tgtEl>
                                              <p:spTgt spid="86"/>
                                            </p:tgtEl>
                                            <p:attrNameLst>
                                              <p:attrName>style.visibility</p:attrName>
                                            </p:attrNameLst>
                                          </p:cBhvr>
                                          <p:to>
                                            <p:strVal val="hidden"/>
                                          </p:to>
                                        </p:set>
                                      </p:childTnLst>
                                    </p:cTn>
                                  </p:par>
                                  <p:par>
                                    <p:cTn id="451" presetID="53" presetClass="exit" presetSubtype="32" fill="hold" nodeType="withEffect">
                                      <p:stCondLst>
                                        <p:cond delay="0"/>
                                      </p:stCondLst>
                                      <p:childTnLst>
                                        <p:anim calcmode="lin" valueType="num">
                                          <p:cBhvr>
                                            <p:cTn id="452" dur="500"/>
                                            <p:tgtEl>
                                              <p:spTgt spid="87"/>
                                            </p:tgtEl>
                                            <p:attrNameLst>
                                              <p:attrName>ppt_w</p:attrName>
                                            </p:attrNameLst>
                                          </p:cBhvr>
                                          <p:tavLst>
                                            <p:tav tm="0">
                                              <p:val>
                                                <p:strVal val="ppt_w"/>
                                              </p:val>
                                            </p:tav>
                                            <p:tav tm="100000">
                                              <p:val>
                                                <p:fltVal val="0"/>
                                              </p:val>
                                            </p:tav>
                                          </p:tavLst>
                                        </p:anim>
                                        <p:anim calcmode="lin" valueType="num">
                                          <p:cBhvr>
                                            <p:cTn id="453" dur="500"/>
                                            <p:tgtEl>
                                              <p:spTgt spid="87"/>
                                            </p:tgtEl>
                                            <p:attrNameLst>
                                              <p:attrName>ppt_h</p:attrName>
                                            </p:attrNameLst>
                                          </p:cBhvr>
                                          <p:tavLst>
                                            <p:tav tm="0">
                                              <p:val>
                                                <p:strVal val="ppt_h"/>
                                              </p:val>
                                            </p:tav>
                                            <p:tav tm="100000">
                                              <p:val>
                                                <p:fltVal val="0"/>
                                              </p:val>
                                            </p:tav>
                                          </p:tavLst>
                                        </p:anim>
                                        <p:animEffect transition="out" filter="fade">
                                          <p:cBhvr>
                                            <p:cTn id="454" dur="500"/>
                                            <p:tgtEl>
                                              <p:spTgt spid="87"/>
                                            </p:tgtEl>
                                          </p:cBhvr>
                                        </p:animEffect>
                                        <p:set>
                                          <p:cBhvr>
                                            <p:cTn id="455" dur="1" fill="hold">
                                              <p:stCondLst>
                                                <p:cond delay="499"/>
                                              </p:stCondLst>
                                            </p:cTn>
                                            <p:tgtEl>
                                              <p:spTgt spid="87"/>
                                            </p:tgtEl>
                                            <p:attrNameLst>
                                              <p:attrName>style.visibility</p:attrName>
                                            </p:attrNameLst>
                                          </p:cBhvr>
                                          <p:to>
                                            <p:strVal val="hidden"/>
                                          </p:to>
                                        </p:set>
                                      </p:childTnLst>
                                    </p:cTn>
                                  </p:par>
                                  <p:par>
                                    <p:cTn id="456" presetID="53" presetClass="exit" presetSubtype="32" fill="hold" nodeType="withEffect">
                                      <p:stCondLst>
                                        <p:cond delay="0"/>
                                      </p:stCondLst>
                                      <p:childTnLst>
                                        <p:anim calcmode="lin" valueType="num">
                                          <p:cBhvr>
                                            <p:cTn id="457" dur="500"/>
                                            <p:tgtEl>
                                              <p:spTgt spid="90"/>
                                            </p:tgtEl>
                                            <p:attrNameLst>
                                              <p:attrName>ppt_w</p:attrName>
                                            </p:attrNameLst>
                                          </p:cBhvr>
                                          <p:tavLst>
                                            <p:tav tm="0">
                                              <p:val>
                                                <p:strVal val="ppt_w"/>
                                              </p:val>
                                            </p:tav>
                                            <p:tav tm="100000">
                                              <p:val>
                                                <p:fltVal val="0"/>
                                              </p:val>
                                            </p:tav>
                                          </p:tavLst>
                                        </p:anim>
                                        <p:anim calcmode="lin" valueType="num">
                                          <p:cBhvr>
                                            <p:cTn id="458" dur="500"/>
                                            <p:tgtEl>
                                              <p:spTgt spid="90"/>
                                            </p:tgtEl>
                                            <p:attrNameLst>
                                              <p:attrName>ppt_h</p:attrName>
                                            </p:attrNameLst>
                                          </p:cBhvr>
                                          <p:tavLst>
                                            <p:tav tm="0">
                                              <p:val>
                                                <p:strVal val="ppt_h"/>
                                              </p:val>
                                            </p:tav>
                                            <p:tav tm="100000">
                                              <p:val>
                                                <p:fltVal val="0"/>
                                              </p:val>
                                            </p:tav>
                                          </p:tavLst>
                                        </p:anim>
                                        <p:animEffect transition="out" filter="fade">
                                          <p:cBhvr>
                                            <p:cTn id="459" dur="500"/>
                                            <p:tgtEl>
                                              <p:spTgt spid="90"/>
                                            </p:tgtEl>
                                          </p:cBhvr>
                                        </p:animEffect>
                                        <p:set>
                                          <p:cBhvr>
                                            <p:cTn id="460" dur="1" fill="hold">
                                              <p:stCondLst>
                                                <p:cond delay="499"/>
                                              </p:stCondLst>
                                            </p:cTn>
                                            <p:tgtEl>
                                              <p:spTgt spid="90"/>
                                            </p:tgtEl>
                                            <p:attrNameLst>
                                              <p:attrName>style.visibility</p:attrName>
                                            </p:attrNameLst>
                                          </p:cBhvr>
                                          <p:to>
                                            <p:strVal val="hidden"/>
                                          </p:to>
                                        </p:set>
                                      </p:childTnLst>
                                    </p:cTn>
                                  </p:par>
                                  <p:par>
                                    <p:cTn id="461" presetID="53" presetClass="exit" presetSubtype="32" fill="hold" nodeType="withEffect">
                                      <p:stCondLst>
                                        <p:cond delay="0"/>
                                      </p:stCondLst>
                                      <p:childTnLst>
                                        <p:anim calcmode="lin" valueType="num">
                                          <p:cBhvr>
                                            <p:cTn id="462" dur="500"/>
                                            <p:tgtEl>
                                              <p:spTgt spid="91"/>
                                            </p:tgtEl>
                                            <p:attrNameLst>
                                              <p:attrName>ppt_w</p:attrName>
                                            </p:attrNameLst>
                                          </p:cBhvr>
                                          <p:tavLst>
                                            <p:tav tm="0">
                                              <p:val>
                                                <p:strVal val="ppt_w"/>
                                              </p:val>
                                            </p:tav>
                                            <p:tav tm="100000">
                                              <p:val>
                                                <p:fltVal val="0"/>
                                              </p:val>
                                            </p:tav>
                                          </p:tavLst>
                                        </p:anim>
                                        <p:anim calcmode="lin" valueType="num">
                                          <p:cBhvr>
                                            <p:cTn id="463" dur="500"/>
                                            <p:tgtEl>
                                              <p:spTgt spid="91"/>
                                            </p:tgtEl>
                                            <p:attrNameLst>
                                              <p:attrName>ppt_h</p:attrName>
                                            </p:attrNameLst>
                                          </p:cBhvr>
                                          <p:tavLst>
                                            <p:tav tm="0">
                                              <p:val>
                                                <p:strVal val="ppt_h"/>
                                              </p:val>
                                            </p:tav>
                                            <p:tav tm="100000">
                                              <p:val>
                                                <p:fltVal val="0"/>
                                              </p:val>
                                            </p:tav>
                                          </p:tavLst>
                                        </p:anim>
                                        <p:animEffect transition="out" filter="fade">
                                          <p:cBhvr>
                                            <p:cTn id="464" dur="500"/>
                                            <p:tgtEl>
                                              <p:spTgt spid="91"/>
                                            </p:tgtEl>
                                          </p:cBhvr>
                                        </p:animEffect>
                                        <p:set>
                                          <p:cBhvr>
                                            <p:cTn id="465" dur="1" fill="hold">
                                              <p:stCondLst>
                                                <p:cond delay="499"/>
                                              </p:stCondLst>
                                            </p:cTn>
                                            <p:tgtEl>
                                              <p:spTgt spid="91"/>
                                            </p:tgtEl>
                                            <p:attrNameLst>
                                              <p:attrName>style.visibility</p:attrName>
                                            </p:attrNameLst>
                                          </p:cBhvr>
                                          <p:to>
                                            <p:strVal val="hidden"/>
                                          </p:to>
                                        </p:set>
                                      </p:childTnLst>
                                    </p:cTn>
                                  </p:par>
                                  <p:par>
                                    <p:cTn id="466" presetID="53" presetClass="exit" presetSubtype="32" fill="hold" nodeType="withEffect">
                                      <p:stCondLst>
                                        <p:cond delay="0"/>
                                      </p:stCondLst>
                                      <p:childTnLst>
                                        <p:anim calcmode="lin" valueType="num">
                                          <p:cBhvr>
                                            <p:cTn id="467" dur="500"/>
                                            <p:tgtEl>
                                              <p:spTgt spid="92"/>
                                            </p:tgtEl>
                                            <p:attrNameLst>
                                              <p:attrName>ppt_w</p:attrName>
                                            </p:attrNameLst>
                                          </p:cBhvr>
                                          <p:tavLst>
                                            <p:tav tm="0">
                                              <p:val>
                                                <p:strVal val="ppt_w"/>
                                              </p:val>
                                            </p:tav>
                                            <p:tav tm="100000">
                                              <p:val>
                                                <p:fltVal val="0"/>
                                              </p:val>
                                            </p:tav>
                                          </p:tavLst>
                                        </p:anim>
                                        <p:anim calcmode="lin" valueType="num">
                                          <p:cBhvr>
                                            <p:cTn id="468" dur="500"/>
                                            <p:tgtEl>
                                              <p:spTgt spid="92"/>
                                            </p:tgtEl>
                                            <p:attrNameLst>
                                              <p:attrName>ppt_h</p:attrName>
                                            </p:attrNameLst>
                                          </p:cBhvr>
                                          <p:tavLst>
                                            <p:tav tm="0">
                                              <p:val>
                                                <p:strVal val="ppt_h"/>
                                              </p:val>
                                            </p:tav>
                                            <p:tav tm="100000">
                                              <p:val>
                                                <p:fltVal val="0"/>
                                              </p:val>
                                            </p:tav>
                                          </p:tavLst>
                                        </p:anim>
                                        <p:animEffect transition="out" filter="fade">
                                          <p:cBhvr>
                                            <p:cTn id="469" dur="500"/>
                                            <p:tgtEl>
                                              <p:spTgt spid="92"/>
                                            </p:tgtEl>
                                          </p:cBhvr>
                                        </p:animEffect>
                                        <p:set>
                                          <p:cBhvr>
                                            <p:cTn id="470" dur="1" fill="hold">
                                              <p:stCondLst>
                                                <p:cond delay="499"/>
                                              </p:stCondLst>
                                            </p:cTn>
                                            <p:tgtEl>
                                              <p:spTgt spid="92"/>
                                            </p:tgtEl>
                                            <p:attrNameLst>
                                              <p:attrName>style.visibility</p:attrName>
                                            </p:attrNameLst>
                                          </p:cBhvr>
                                          <p:to>
                                            <p:strVal val="hidden"/>
                                          </p:to>
                                        </p:set>
                                      </p:childTnLst>
                                    </p:cTn>
                                  </p:par>
                                  <p:par>
                                    <p:cTn id="471" presetID="53" presetClass="exit" presetSubtype="32" fill="hold" nodeType="withEffect">
                                      <p:stCondLst>
                                        <p:cond delay="0"/>
                                      </p:stCondLst>
                                      <p:childTnLst>
                                        <p:anim calcmode="lin" valueType="num">
                                          <p:cBhvr>
                                            <p:cTn id="472" dur="500"/>
                                            <p:tgtEl>
                                              <p:spTgt spid="93"/>
                                            </p:tgtEl>
                                            <p:attrNameLst>
                                              <p:attrName>ppt_w</p:attrName>
                                            </p:attrNameLst>
                                          </p:cBhvr>
                                          <p:tavLst>
                                            <p:tav tm="0">
                                              <p:val>
                                                <p:strVal val="ppt_w"/>
                                              </p:val>
                                            </p:tav>
                                            <p:tav tm="100000">
                                              <p:val>
                                                <p:fltVal val="0"/>
                                              </p:val>
                                            </p:tav>
                                          </p:tavLst>
                                        </p:anim>
                                        <p:anim calcmode="lin" valueType="num">
                                          <p:cBhvr>
                                            <p:cTn id="473" dur="500"/>
                                            <p:tgtEl>
                                              <p:spTgt spid="93"/>
                                            </p:tgtEl>
                                            <p:attrNameLst>
                                              <p:attrName>ppt_h</p:attrName>
                                            </p:attrNameLst>
                                          </p:cBhvr>
                                          <p:tavLst>
                                            <p:tav tm="0">
                                              <p:val>
                                                <p:strVal val="ppt_h"/>
                                              </p:val>
                                            </p:tav>
                                            <p:tav tm="100000">
                                              <p:val>
                                                <p:fltVal val="0"/>
                                              </p:val>
                                            </p:tav>
                                          </p:tavLst>
                                        </p:anim>
                                        <p:animEffect transition="out" filter="fade">
                                          <p:cBhvr>
                                            <p:cTn id="474" dur="500"/>
                                            <p:tgtEl>
                                              <p:spTgt spid="93"/>
                                            </p:tgtEl>
                                          </p:cBhvr>
                                        </p:animEffect>
                                        <p:set>
                                          <p:cBhvr>
                                            <p:cTn id="475" dur="1" fill="hold">
                                              <p:stCondLst>
                                                <p:cond delay="499"/>
                                              </p:stCondLst>
                                            </p:cTn>
                                            <p:tgtEl>
                                              <p:spTgt spid="9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83" grpId="0" animBg="1"/>
          <p:bldP spid="84" grpId="0" animBg="1"/>
          <p:bldP spid="85" grpId="0" uiExpand="1" build="p"/>
          <p:bldP spid="89"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down)">
                                          <p:cBhvr>
                                            <p:cTn id="7" dur="500"/>
                                            <p:tgtEl>
                                              <p:spTgt spid="44"/>
                                            </p:tgtEl>
                                          </p:cBhvr>
                                        </p:animEffect>
                                      </p:childTnLst>
                                    </p:cTn>
                                  </p:par>
                                  <p:par>
                                    <p:cTn id="8" presetID="22" presetClass="entr" presetSubtype="4" fill="hold" nodeType="withEffect">
                                      <p:stCondLst>
                                        <p:cond delay="0"/>
                                      </p:stCondLst>
                                      <p:childTnLst>
                                        <p:set>
                                          <p:cBhvr>
                                            <p:cTn id="9" dur="1" fill="hold">
                                              <p:stCondLst>
                                                <p:cond delay="0"/>
                                              </p:stCondLst>
                                            </p:cTn>
                                            <p:tgtEl>
                                              <p:spTgt spid="53"/>
                                            </p:tgtEl>
                                            <p:attrNameLst>
                                              <p:attrName>style.visibility</p:attrName>
                                            </p:attrNameLst>
                                          </p:cBhvr>
                                          <p:to>
                                            <p:strVal val="visible"/>
                                          </p:to>
                                        </p:set>
                                        <p:animEffect transition="in" filter="wipe(down)">
                                          <p:cBhvr>
                                            <p:cTn id="10" dur="500"/>
                                            <p:tgtEl>
                                              <p:spTgt spid="53"/>
                                            </p:tgtEl>
                                          </p:cBhvr>
                                        </p:animEffect>
                                      </p:childTnLst>
                                    </p:cTn>
                                  </p:par>
                                  <p:par>
                                    <p:cTn id="11" presetID="22" presetClass="entr" presetSubtype="4" fill="hold"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wipe(down)">
                                          <p:cBhvr>
                                            <p:cTn id="13" dur="500"/>
                                            <p:tgtEl>
                                              <p:spTgt spid="65"/>
                                            </p:tgtEl>
                                          </p:cBhvr>
                                        </p:animEffect>
                                      </p:childTnLst>
                                    </p:cTn>
                                  </p:par>
                                </p:childTnLst>
                              </p:cTn>
                            </p:par>
                          </p:childTnLst>
                        </p:cTn>
                      </p:par>
                      <p:par>
                        <p:cTn id="14" fill="hold">
                          <p:stCondLst>
                            <p:cond delay="indefinite"/>
                          </p:stCondLst>
                          <p:childTnLst>
                            <p:par>
                              <p:cTn id="15" fill="hold">
                                <p:stCondLst>
                                  <p:cond delay="0"/>
                                </p:stCondLst>
                                <p:childTnLst>
                                  <p:par>
                                    <p:cTn id="16" presetID="26" presetClass="entr" presetSubtype="0" fill="hold" grpId="0" nodeType="clickEffect">
                                      <p:stCondLst>
                                        <p:cond delay="0"/>
                                      </p:stCondLst>
                                      <p:childTnLst>
                                        <p:set>
                                          <p:cBhvr>
                                            <p:cTn id="17" dur="1" fill="hold">
                                              <p:stCondLst>
                                                <p:cond delay="0"/>
                                              </p:stCondLst>
                                            </p:cTn>
                                            <p:tgtEl>
                                              <p:spTgt spid="83"/>
                                            </p:tgtEl>
                                            <p:attrNameLst>
                                              <p:attrName>style.visibility</p:attrName>
                                            </p:attrNameLst>
                                          </p:cBhvr>
                                          <p:to>
                                            <p:strVal val="visible"/>
                                          </p:to>
                                        </p:set>
                                        <p:animEffect transition="in" filter="wipe(down)">
                                          <p:cBhvr>
                                            <p:cTn id="18" dur="72">
                                              <p:stCondLst>
                                                <p:cond delay="0"/>
                                              </p:stCondLst>
                                            </p:cTn>
                                            <p:tgtEl>
                                              <p:spTgt spid="83"/>
                                            </p:tgtEl>
                                          </p:cBhvr>
                                        </p:animEffect>
                                        <p:anim calcmode="lin" valueType="num">
                                          <p:cBhvr>
                                            <p:cTn id="19" dur="228" tmFilter="0,0; 0.14,0.36; 0.43,0.73; 0.71,0.91; 1.0,1.0">
                                              <p:stCondLst>
                                                <p:cond delay="0"/>
                                              </p:stCondLst>
                                            </p:cTn>
                                            <p:tgtEl>
                                              <p:spTgt spid="83"/>
                                            </p:tgtEl>
                                            <p:attrNameLst>
                                              <p:attrName>ppt_x</p:attrName>
                                            </p:attrNameLst>
                                          </p:cBhvr>
                                          <p:tavLst>
                                            <p:tav tm="0">
                                              <p:val>
                                                <p:strVal val="#ppt_x-0.25"/>
                                              </p:val>
                                            </p:tav>
                                            <p:tav tm="100000">
                                              <p:val>
                                                <p:strVal val="#ppt_x"/>
                                              </p:val>
                                            </p:tav>
                                          </p:tavLst>
                                        </p:anim>
                                        <p:anim calcmode="lin" valueType="num">
                                          <p:cBhvr>
                                            <p:cTn id="20" dur="83" tmFilter="0.0,0.0; 0.25,0.07; 0.50,0.2; 0.75,0.467; 1.0,1.0">
                                              <p:stCondLst>
                                                <p:cond delay="0"/>
                                              </p:stCondLst>
                                            </p:cTn>
                                            <p:tgtEl>
                                              <p:spTgt spid="83"/>
                                            </p:tgtEl>
                                            <p:attrNameLst>
                                              <p:attrName>ppt_y</p:attrName>
                                            </p:attrNameLst>
                                          </p:cBhvr>
                                          <p:tavLst>
                                            <p:tav tm="0" fmla="#ppt_y-sin(pi*$)/3">
                                              <p:val>
                                                <p:fltVal val="0.5"/>
                                              </p:val>
                                            </p:tav>
                                            <p:tav tm="100000">
                                              <p:val>
                                                <p:fltVal val="1"/>
                                              </p:val>
                                            </p:tav>
                                          </p:tavLst>
                                        </p:anim>
                                        <p:anim calcmode="lin" valueType="num">
                                          <p:cBhvr>
                                            <p:cTn id="21" dur="83" tmFilter="0, 0; 0.125,0.2665; 0.25,0.4; 0.375,0.465; 0.5,0.5;  0.625,0.535; 0.75,0.6; 0.875,0.7335; 1,1">
                                              <p:stCondLst>
                                                <p:cond delay="83"/>
                                              </p:stCondLst>
                                            </p:cTn>
                                            <p:tgtEl>
                                              <p:spTgt spid="83"/>
                                            </p:tgtEl>
                                            <p:attrNameLst>
                                              <p:attrName>ppt_y</p:attrName>
                                            </p:attrNameLst>
                                          </p:cBhvr>
                                          <p:tavLst>
                                            <p:tav tm="0" fmla="#ppt_y-sin(pi*$)/9">
                                              <p:val>
                                                <p:fltVal val="0"/>
                                              </p:val>
                                            </p:tav>
                                            <p:tav tm="100000">
                                              <p:val>
                                                <p:fltVal val="1"/>
                                              </p:val>
                                            </p:tav>
                                          </p:tavLst>
                                        </p:anim>
                                        <p:anim calcmode="lin" valueType="num">
                                          <p:cBhvr>
                                            <p:cTn id="22" dur="41" tmFilter="0, 0; 0.125,0.2665; 0.25,0.4; 0.375,0.465; 0.5,0.5;  0.625,0.535; 0.75,0.6; 0.875,0.7335; 1,1">
                                              <p:stCondLst>
                                                <p:cond delay="166"/>
                                              </p:stCondLst>
                                            </p:cTn>
                                            <p:tgtEl>
                                              <p:spTgt spid="83"/>
                                            </p:tgtEl>
                                            <p:attrNameLst>
                                              <p:attrName>ppt_y</p:attrName>
                                            </p:attrNameLst>
                                          </p:cBhvr>
                                          <p:tavLst>
                                            <p:tav tm="0" fmla="#ppt_y-sin(pi*$)/27">
                                              <p:val>
                                                <p:fltVal val="0"/>
                                              </p:val>
                                            </p:tav>
                                            <p:tav tm="100000">
                                              <p:val>
                                                <p:fltVal val="1"/>
                                              </p:val>
                                            </p:tav>
                                          </p:tavLst>
                                        </p:anim>
                                        <p:anim calcmode="lin" valueType="num">
                                          <p:cBhvr>
                                            <p:cTn id="23" dur="21" tmFilter="0, 0; 0.125,0.2665; 0.25,0.4; 0.375,0.465; 0.5,0.5;  0.625,0.535; 0.75,0.6; 0.875,0.7335; 1,1">
                                              <p:stCondLst>
                                                <p:cond delay="207"/>
                                              </p:stCondLst>
                                            </p:cTn>
                                            <p:tgtEl>
                                              <p:spTgt spid="83"/>
                                            </p:tgtEl>
                                            <p:attrNameLst>
                                              <p:attrName>ppt_y</p:attrName>
                                            </p:attrNameLst>
                                          </p:cBhvr>
                                          <p:tavLst>
                                            <p:tav tm="0" fmla="#ppt_y-sin(pi*$)/81">
                                              <p:val>
                                                <p:fltVal val="0"/>
                                              </p:val>
                                            </p:tav>
                                            <p:tav tm="100000">
                                              <p:val>
                                                <p:fltVal val="1"/>
                                              </p:val>
                                            </p:tav>
                                          </p:tavLst>
                                        </p:anim>
                                        <p:animScale>
                                          <p:cBhvr>
                                            <p:cTn id="24" dur="3">
                                              <p:stCondLst>
                                                <p:cond delay="81"/>
                                              </p:stCondLst>
                                            </p:cTn>
                                            <p:tgtEl>
                                              <p:spTgt spid="83"/>
                                            </p:tgtEl>
                                          </p:cBhvr>
                                          <p:to x="100000" y="60000"/>
                                        </p:animScale>
                                        <p:animScale>
                                          <p:cBhvr>
                                            <p:cTn id="25" dur="21" decel="50000">
                                              <p:stCondLst>
                                                <p:cond delay="85"/>
                                              </p:stCondLst>
                                            </p:cTn>
                                            <p:tgtEl>
                                              <p:spTgt spid="83"/>
                                            </p:tgtEl>
                                          </p:cBhvr>
                                          <p:to x="100000" y="100000"/>
                                        </p:animScale>
                                        <p:animScale>
                                          <p:cBhvr>
                                            <p:cTn id="26" dur="3">
                                              <p:stCondLst>
                                                <p:cond delay="164"/>
                                              </p:stCondLst>
                                            </p:cTn>
                                            <p:tgtEl>
                                              <p:spTgt spid="83"/>
                                            </p:tgtEl>
                                          </p:cBhvr>
                                          <p:to x="100000" y="80000"/>
                                        </p:animScale>
                                        <p:animScale>
                                          <p:cBhvr>
                                            <p:cTn id="27" dur="21" decel="50000">
                                              <p:stCondLst>
                                                <p:cond delay="167"/>
                                              </p:stCondLst>
                                            </p:cTn>
                                            <p:tgtEl>
                                              <p:spTgt spid="83"/>
                                            </p:tgtEl>
                                          </p:cBhvr>
                                          <p:to x="100000" y="100000"/>
                                        </p:animScale>
                                        <p:animScale>
                                          <p:cBhvr>
                                            <p:cTn id="28" dur="3">
                                              <p:stCondLst>
                                                <p:cond delay="205"/>
                                              </p:stCondLst>
                                            </p:cTn>
                                            <p:tgtEl>
                                              <p:spTgt spid="83"/>
                                            </p:tgtEl>
                                          </p:cBhvr>
                                          <p:to x="100000" y="90000"/>
                                        </p:animScale>
                                        <p:animScale>
                                          <p:cBhvr>
                                            <p:cTn id="29" dur="21" decel="50000">
                                              <p:stCondLst>
                                                <p:cond delay="208"/>
                                              </p:stCondLst>
                                            </p:cTn>
                                            <p:tgtEl>
                                              <p:spTgt spid="83"/>
                                            </p:tgtEl>
                                          </p:cBhvr>
                                          <p:to x="100000" y="100000"/>
                                        </p:animScale>
                                        <p:animScale>
                                          <p:cBhvr>
                                            <p:cTn id="30" dur="3">
                                              <p:stCondLst>
                                                <p:cond delay="226"/>
                                              </p:stCondLst>
                                            </p:cTn>
                                            <p:tgtEl>
                                              <p:spTgt spid="83"/>
                                            </p:tgtEl>
                                          </p:cBhvr>
                                          <p:to x="100000" y="95000"/>
                                        </p:animScale>
                                        <p:animScale>
                                          <p:cBhvr>
                                            <p:cTn id="31" dur="21" decel="50000">
                                              <p:stCondLst>
                                                <p:cond delay="229"/>
                                              </p:stCondLst>
                                            </p:cTn>
                                            <p:tgtEl>
                                              <p:spTgt spid="83"/>
                                            </p:tgtEl>
                                          </p:cBhvr>
                                          <p:to x="100000" y="100000"/>
                                        </p:animScale>
                                      </p:childTnLst>
                                    </p:cTn>
                                  </p:par>
                                </p:childTnLst>
                              </p:cTn>
                            </p:par>
                            <p:par>
                              <p:cTn id="32" fill="hold">
                                <p:stCondLst>
                                  <p:cond delay="250"/>
                                </p:stCondLst>
                                <p:childTnLst>
                                  <p:par>
                                    <p:cTn id="33" presetID="26" presetClass="entr" presetSubtype="0" fill="hold" grpId="0" nodeType="afterEffect">
                                      <p:stCondLst>
                                        <p:cond delay="0"/>
                                      </p:stCondLst>
                                      <p:childTnLst>
                                        <p:set>
                                          <p:cBhvr>
                                            <p:cTn id="34" dur="1" fill="hold">
                                              <p:stCondLst>
                                                <p:cond delay="0"/>
                                              </p:stCondLst>
                                            </p:cTn>
                                            <p:tgtEl>
                                              <p:spTgt spid="84"/>
                                            </p:tgtEl>
                                            <p:attrNameLst>
                                              <p:attrName>style.visibility</p:attrName>
                                            </p:attrNameLst>
                                          </p:cBhvr>
                                          <p:to>
                                            <p:strVal val="visible"/>
                                          </p:to>
                                        </p:set>
                                        <p:animEffect transition="in" filter="wipe(down)">
                                          <p:cBhvr>
                                            <p:cTn id="35" dur="71">
                                              <p:stCondLst>
                                                <p:cond delay="0"/>
                                              </p:stCondLst>
                                            </p:cTn>
                                            <p:tgtEl>
                                              <p:spTgt spid="84"/>
                                            </p:tgtEl>
                                          </p:cBhvr>
                                        </p:animEffect>
                                        <p:anim calcmode="lin" valueType="num">
                                          <p:cBhvr>
                                            <p:cTn id="36" dur="224" tmFilter="0,0; 0.14,0.36; 0.43,0.73; 0.71,0.91; 1.0,1.0">
                                              <p:stCondLst>
                                                <p:cond delay="0"/>
                                              </p:stCondLst>
                                            </p:cTn>
                                            <p:tgtEl>
                                              <p:spTgt spid="84"/>
                                            </p:tgtEl>
                                            <p:attrNameLst>
                                              <p:attrName>ppt_x</p:attrName>
                                            </p:attrNameLst>
                                          </p:cBhvr>
                                          <p:tavLst>
                                            <p:tav tm="0">
                                              <p:val>
                                                <p:strVal val="#ppt_x-0.25"/>
                                              </p:val>
                                            </p:tav>
                                            <p:tav tm="100000">
                                              <p:val>
                                                <p:strVal val="#ppt_x"/>
                                              </p:val>
                                            </p:tav>
                                          </p:tavLst>
                                        </p:anim>
                                        <p:anim calcmode="lin" valueType="num">
                                          <p:cBhvr>
                                            <p:cTn id="37" dur="82" tmFilter="0.0,0.0; 0.25,0.07; 0.50,0.2; 0.75,0.467; 1.0,1.0">
                                              <p:stCondLst>
                                                <p:cond delay="0"/>
                                              </p:stCondLst>
                                            </p:cTn>
                                            <p:tgtEl>
                                              <p:spTgt spid="84"/>
                                            </p:tgtEl>
                                            <p:attrNameLst>
                                              <p:attrName>ppt_y</p:attrName>
                                            </p:attrNameLst>
                                          </p:cBhvr>
                                          <p:tavLst>
                                            <p:tav tm="0" fmla="#ppt_y-sin(pi*$)/3">
                                              <p:val>
                                                <p:fltVal val="0.5"/>
                                              </p:val>
                                            </p:tav>
                                            <p:tav tm="100000">
                                              <p:val>
                                                <p:fltVal val="1"/>
                                              </p:val>
                                            </p:tav>
                                          </p:tavLst>
                                        </p:anim>
                                        <p:anim calcmode="lin" valueType="num">
                                          <p:cBhvr>
                                            <p:cTn id="38" dur="82" tmFilter="0, 0; 0.125,0.2665; 0.25,0.4; 0.375,0.465; 0.5,0.5;  0.625,0.535; 0.75,0.6; 0.875,0.7335; 1,1">
                                              <p:stCondLst>
                                                <p:cond delay="82"/>
                                              </p:stCondLst>
                                            </p:cTn>
                                            <p:tgtEl>
                                              <p:spTgt spid="84"/>
                                            </p:tgtEl>
                                            <p:attrNameLst>
                                              <p:attrName>ppt_y</p:attrName>
                                            </p:attrNameLst>
                                          </p:cBhvr>
                                          <p:tavLst>
                                            <p:tav tm="0" fmla="#ppt_y-sin(pi*$)/9">
                                              <p:val>
                                                <p:fltVal val="0"/>
                                              </p:val>
                                            </p:tav>
                                            <p:tav tm="100000">
                                              <p:val>
                                                <p:fltVal val="1"/>
                                              </p:val>
                                            </p:tav>
                                          </p:tavLst>
                                        </p:anim>
                                        <p:anim calcmode="lin" valueType="num">
                                          <p:cBhvr>
                                            <p:cTn id="39" dur="2" tmFilter="0, 0; 0.125,0.2665; 0.25,0.4; 0.375,0.465; 0.5,0.5;  0.625,0.535; 0.75,0.6; 0.875,0.7335; 1,1">
                                              <p:stCondLst>
                                                <p:cond delay="163"/>
                                              </p:stCondLst>
                                            </p:cTn>
                                            <p:tgtEl>
                                              <p:spTgt spid="84"/>
                                            </p:tgtEl>
                                            <p:attrNameLst>
                                              <p:attrName>ppt_y</p:attrName>
                                            </p:attrNameLst>
                                          </p:cBhvr>
                                          <p:tavLst>
                                            <p:tav tm="0" fmla="#ppt_y-sin(pi*$)/27">
                                              <p:val>
                                                <p:fltVal val="0"/>
                                              </p:val>
                                            </p:tav>
                                            <p:tav tm="100000">
                                              <p:val>
                                                <p:fltVal val="1"/>
                                              </p:val>
                                            </p:tav>
                                          </p:tavLst>
                                        </p:anim>
                                        <p:anim calcmode="lin" valueType="num">
                                          <p:cBhvr>
                                            <p:cTn id="40" dur="1" tmFilter="0, 0; 0.125,0.2665; 0.25,0.4; 0.375,0.465; 0.5,0.5;  0.625,0.535; 0.75,0.6; 0.875,0.7335; 1,1">
                                              <p:stCondLst>
                                                <p:cond delay="249"/>
                                              </p:stCondLst>
                                            </p:cTn>
                                            <p:tgtEl>
                                              <p:spTgt spid="84"/>
                                            </p:tgtEl>
                                            <p:attrNameLst>
                                              <p:attrName>ppt_y</p:attrName>
                                            </p:attrNameLst>
                                          </p:cBhvr>
                                          <p:tavLst>
                                            <p:tav tm="0" fmla="#ppt_y-sin(pi*$)/81">
                                              <p:val>
                                                <p:fltVal val="0"/>
                                              </p:val>
                                            </p:tav>
                                            <p:tav tm="100000">
                                              <p:val>
                                                <p:fltVal val="1"/>
                                              </p:val>
                                            </p:tav>
                                          </p:tavLst>
                                        </p:anim>
                                        <p:animScale>
                                          <p:cBhvr>
                                            <p:cTn id="41" dur="1">
                                              <p:stCondLst>
                                                <p:cond delay="80"/>
                                              </p:stCondLst>
                                            </p:cTn>
                                            <p:tgtEl>
                                              <p:spTgt spid="84"/>
                                            </p:tgtEl>
                                          </p:cBhvr>
                                          <p:to x="100000" y="60000"/>
                                        </p:animScale>
                                        <p:animScale>
                                          <p:cBhvr>
                                            <p:cTn id="42" dur="1" decel="50000">
                                              <p:stCondLst>
                                                <p:cond delay="83"/>
                                              </p:stCondLst>
                                            </p:cTn>
                                            <p:tgtEl>
                                              <p:spTgt spid="84"/>
                                            </p:tgtEl>
                                          </p:cBhvr>
                                          <p:to x="100000" y="100000"/>
                                        </p:animScale>
                                        <p:animScale>
                                          <p:cBhvr>
                                            <p:cTn id="43" dur="1">
                                              <p:stCondLst>
                                                <p:cond delay="161"/>
                                              </p:stCondLst>
                                            </p:cTn>
                                            <p:tgtEl>
                                              <p:spTgt spid="84"/>
                                            </p:tgtEl>
                                          </p:cBhvr>
                                          <p:to x="100000" y="80000"/>
                                        </p:animScale>
                                        <p:animScale>
                                          <p:cBhvr>
                                            <p:cTn id="44" dur="1" decel="50000">
                                              <p:stCondLst>
                                                <p:cond delay="164"/>
                                              </p:stCondLst>
                                            </p:cTn>
                                            <p:tgtEl>
                                              <p:spTgt spid="84"/>
                                            </p:tgtEl>
                                          </p:cBhvr>
                                          <p:to x="100000" y="100000"/>
                                        </p:animScale>
                                        <p:animScale>
                                          <p:cBhvr>
                                            <p:cTn id="45" dur="1">
                                              <p:stCondLst>
                                                <p:cond delay="249"/>
                                              </p:stCondLst>
                                            </p:cTn>
                                            <p:tgtEl>
                                              <p:spTgt spid="84"/>
                                            </p:tgtEl>
                                          </p:cBhvr>
                                          <p:to x="100000" y="90000"/>
                                        </p:animScale>
                                        <p:animScale>
                                          <p:cBhvr>
                                            <p:cTn id="46" dur="1" decel="50000">
                                              <p:stCondLst>
                                                <p:cond delay="249"/>
                                              </p:stCondLst>
                                            </p:cTn>
                                            <p:tgtEl>
                                              <p:spTgt spid="84"/>
                                            </p:tgtEl>
                                          </p:cBhvr>
                                          <p:to x="100000" y="100000"/>
                                        </p:animScale>
                                        <p:animScale>
                                          <p:cBhvr>
                                            <p:cTn id="47" dur="1">
                                              <p:stCondLst>
                                                <p:cond delay="249"/>
                                              </p:stCondLst>
                                            </p:cTn>
                                            <p:tgtEl>
                                              <p:spTgt spid="84"/>
                                            </p:tgtEl>
                                          </p:cBhvr>
                                          <p:to x="100000" y="95000"/>
                                        </p:animScale>
                                        <p:animScale>
                                          <p:cBhvr>
                                            <p:cTn id="48" dur="1" decel="50000">
                                              <p:stCondLst>
                                                <p:cond delay="249"/>
                                              </p:stCondLst>
                                            </p:cTn>
                                            <p:tgtEl>
                                              <p:spTgt spid="84"/>
                                            </p:tgtEl>
                                          </p:cBhvr>
                                          <p:to x="100000" y="100000"/>
                                        </p:animScale>
                                      </p:childTnLst>
                                    </p:cTn>
                                  </p:par>
                                </p:childTnLst>
                              </p:cTn>
                            </p:par>
                            <p:par>
                              <p:cTn id="49" fill="hold">
                                <p:stCondLst>
                                  <p:cond delay="500"/>
                                </p:stCondLst>
                                <p:childTnLst>
                                  <p:par>
                                    <p:cTn id="50" presetID="53" presetClass="entr" presetSubtype="16" fill="hold" grpId="0" nodeType="afterEffect">
                                      <p:stCondLst>
                                        <p:cond delay="0"/>
                                      </p:stCondLst>
                                      <p:childTnLst>
                                        <p:set>
                                          <p:cBhvr>
                                            <p:cTn id="51" dur="1" fill="hold">
                                              <p:stCondLst>
                                                <p:cond delay="0"/>
                                              </p:stCondLst>
                                            </p:cTn>
                                            <p:tgtEl>
                                              <p:spTgt spid="82"/>
                                            </p:tgtEl>
                                            <p:attrNameLst>
                                              <p:attrName>style.visibility</p:attrName>
                                            </p:attrNameLst>
                                          </p:cBhvr>
                                          <p:to>
                                            <p:strVal val="visible"/>
                                          </p:to>
                                        </p:set>
                                        <p:anim calcmode="lin" valueType="num">
                                          <p:cBhvr>
                                            <p:cTn id="52" dur="1000" fill="hold"/>
                                            <p:tgtEl>
                                              <p:spTgt spid="82"/>
                                            </p:tgtEl>
                                            <p:attrNameLst>
                                              <p:attrName>ppt_w</p:attrName>
                                            </p:attrNameLst>
                                          </p:cBhvr>
                                          <p:tavLst>
                                            <p:tav tm="0">
                                              <p:val>
                                                <p:fltVal val="0"/>
                                              </p:val>
                                            </p:tav>
                                            <p:tav tm="100000">
                                              <p:val>
                                                <p:strVal val="#ppt_w"/>
                                              </p:val>
                                            </p:tav>
                                          </p:tavLst>
                                        </p:anim>
                                        <p:anim calcmode="lin" valueType="num">
                                          <p:cBhvr>
                                            <p:cTn id="53" dur="1000" fill="hold"/>
                                            <p:tgtEl>
                                              <p:spTgt spid="82"/>
                                            </p:tgtEl>
                                            <p:attrNameLst>
                                              <p:attrName>ppt_h</p:attrName>
                                            </p:attrNameLst>
                                          </p:cBhvr>
                                          <p:tavLst>
                                            <p:tav tm="0">
                                              <p:val>
                                                <p:fltVal val="0"/>
                                              </p:val>
                                            </p:tav>
                                            <p:tav tm="100000">
                                              <p:val>
                                                <p:strVal val="#ppt_h"/>
                                              </p:val>
                                            </p:tav>
                                          </p:tavLst>
                                        </p:anim>
                                        <p:animEffect transition="in" filter="fade">
                                          <p:cBhvr>
                                            <p:cTn id="54" dur="1000"/>
                                            <p:tgtEl>
                                              <p:spTgt spid="82"/>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nodeType="clickEffect">
                                      <p:stCondLst>
                                        <p:cond delay="0"/>
                                      </p:stCondLst>
                                      <p:childTnLst>
                                        <p:set>
                                          <p:cBhvr>
                                            <p:cTn id="58" dur="1" fill="hold">
                                              <p:stCondLst>
                                                <p:cond delay="0"/>
                                              </p:stCondLst>
                                            </p:cTn>
                                            <p:tgtEl>
                                              <p:spTgt spid="81"/>
                                            </p:tgtEl>
                                            <p:attrNameLst>
                                              <p:attrName>style.visibility</p:attrName>
                                            </p:attrNameLst>
                                          </p:cBhvr>
                                          <p:to>
                                            <p:strVal val="visible"/>
                                          </p:to>
                                        </p:set>
                                        <p:anim calcmode="lin" valueType="num">
                                          <p:cBhvr>
                                            <p:cTn id="59" dur="500" fill="hold"/>
                                            <p:tgtEl>
                                              <p:spTgt spid="81"/>
                                            </p:tgtEl>
                                            <p:attrNameLst>
                                              <p:attrName>ppt_w</p:attrName>
                                            </p:attrNameLst>
                                          </p:cBhvr>
                                          <p:tavLst>
                                            <p:tav tm="0">
                                              <p:val>
                                                <p:fltVal val="0"/>
                                              </p:val>
                                            </p:tav>
                                            <p:tav tm="100000">
                                              <p:val>
                                                <p:strVal val="#ppt_w"/>
                                              </p:val>
                                            </p:tav>
                                          </p:tavLst>
                                        </p:anim>
                                        <p:anim calcmode="lin" valueType="num">
                                          <p:cBhvr>
                                            <p:cTn id="60" dur="500" fill="hold"/>
                                            <p:tgtEl>
                                              <p:spTgt spid="81"/>
                                            </p:tgtEl>
                                            <p:attrNameLst>
                                              <p:attrName>ppt_h</p:attrName>
                                            </p:attrNameLst>
                                          </p:cBhvr>
                                          <p:tavLst>
                                            <p:tav tm="0">
                                              <p:val>
                                                <p:fltVal val="0"/>
                                              </p:val>
                                            </p:tav>
                                            <p:tav tm="100000">
                                              <p:val>
                                                <p:strVal val="#ppt_h"/>
                                              </p:val>
                                            </p:tav>
                                          </p:tavLst>
                                        </p:anim>
                                        <p:animEffect transition="in" filter="fade">
                                          <p:cBhvr>
                                            <p:cTn id="61" dur="500"/>
                                            <p:tgtEl>
                                              <p:spTgt spid="81"/>
                                            </p:tgtEl>
                                          </p:cBhvr>
                                        </p:animEffect>
                                      </p:childTnLst>
                                    </p:cTn>
                                  </p:par>
                                  <p:par>
                                    <p:cTn id="62" presetID="3" presetClass="entr" presetSubtype="10" fill="hold" grpId="0" nodeType="withEffect">
                                      <p:stCondLst>
                                        <p:cond delay="0"/>
                                      </p:stCondLst>
                                      <p:childTnLst>
                                        <p:set>
                                          <p:cBhvr>
                                            <p:cTn id="63" dur="1" fill="hold">
                                              <p:stCondLst>
                                                <p:cond delay="0"/>
                                              </p:stCondLst>
                                            </p:cTn>
                                            <p:tgtEl>
                                              <p:spTgt spid="89"/>
                                            </p:tgtEl>
                                            <p:attrNameLst>
                                              <p:attrName>style.visibility</p:attrName>
                                            </p:attrNameLst>
                                          </p:cBhvr>
                                          <p:to>
                                            <p:strVal val="visible"/>
                                          </p:to>
                                        </p:set>
                                        <p:animEffect transition="in" filter="blinds(horizontal)">
                                          <p:cBhvr>
                                            <p:cTn id="64" dur="500"/>
                                            <p:tgtEl>
                                              <p:spTgt spid="89"/>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grpId="0" nodeType="clickEffect">
                                      <p:stCondLst>
                                        <p:cond delay="0"/>
                                      </p:stCondLst>
                                      <p:childTnLst>
                                        <p:set>
                                          <p:cBhvr>
                                            <p:cTn id="68" dur="1" fill="hold">
                                              <p:stCondLst>
                                                <p:cond delay="0"/>
                                              </p:stCondLst>
                                            </p:cTn>
                                            <p:tgtEl>
                                              <p:spTgt spid="85">
                                                <p:txEl>
                                                  <p:pRg st="0" end="0"/>
                                                </p:txEl>
                                              </p:spTgt>
                                            </p:tgtEl>
                                            <p:attrNameLst>
                                              <p:attrName>style.visibility</p:attrName>
                                            </p:attrNameLst>
                                          </p:cBhvr>
                                          <p:to>
                                            <p:strVal val="visible"/>
                                          </p:to>
                                        </p:set>
                                        <p:animEffect transition="in" filter="barn(inVertical)">
                                          <p:cBhvr>
                                            <p:cTn id="69" dur="500"/>
                                            <p:tgtEl>
                                              <p:spTgt spid="85">
                                                <p:txEl>
                                                  <p:pRg st="0" end="0"/>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16" presetClass="entr" presetSubtype="21" fill="hold" grpId="0" nodeType="clickEffect">
                                      <p:stCondLst>
                                        <p:cond delay="0"/>
                                      </p:stCondLst>
                                      <p:childTnLst>
                                        <p:set>
                                          <p:cBhvr>
                                            <p:cTn id="73" dur="1" fill="hold">
                                              <p:stCondLst>
                                                <p:cond delay="0"/>
                                              </p:stCondLst>
                                            </p:cTn>
                                            <p:tgtEl>
                                              <p:spTgt spid="85">
                                                <p:txEl>
                                                  <p:pRg st="1" end="1"/>
                                                </p:txEl>
                                              </p:spTgt>
                                            </p:tgtEl>
                                            <p:attrNameLst>
                                              <p:attrName>style.visibility</p:attrName>
                                            </p:attrNameLst>
                                          </p:cBhvr>
                                          <p:to>
                                            <p:strVal val="visible"/>
                                          </p:to>
                                        </p:set>
                                        <p:animEffect transition="in" filter="barn(inVertical)">
                                          <p:cBhvr>
                                            <p:cTn id="74" dur="500"/>
                                            <p:tgtEl>
                                              <p:spTgt spid="85">
                                                <p:txEl>
                                                  <p:pRg st="1" end="1"/>
                                                </p:txEl>
                                              </p:spTgt>
                                            </p:tgtEl>
                                          </p:cBhvr>
                                        </p:animEffect>
                                      </p:childTnLst>
                                    </p:cTn>
                                  </p:par>
                                  <p:par>
                                    <p:cTn id="75" presetID="53" presetClass="entr" presetSubtype="16" fill="hold" nodeType="withEffect">
                                      <p:stCondLst>
                                        <p:cond delay="0"/>
                                      </p:stCondLst>
                                      <p:childTnLst>
                                        <p:set>
                                          <p:cBhvr>
                                            <p:cTn id="76" dur="1" fill="hold">
                                              <p:stCondLst>
                                                <p:cond delay="0"/>
                                              </p:stCondLst>
                                            </p:cTn>
                                            <p:tgtEl>
                                              <p:spTgt spid="35"/>
                                            </p:tgtEl>
                                            <p:attrNameLst>
                                              <p:attrName>style.visibility</p:attrName>
                                            </p:attrNameLst>
                                          </p:cBhvr>
                                          <p:to>
                                            <p:strVal val="visible"/>
                                          </p:to>
                                        </p:set>
                                        <p:anim calcmode="lin" valueType="num">
                                          <p:cBhvr>
                                            <p:cTn id="77" dur="500" fill="hold"/>
                                            <p:tgtEl>
                                              <p:spTgt spid="35"/>
                                            </p:tgtEl>
                                            <p:attrNameLst>
                                              <p:attrName>ppt_w</p:attrName>
                                            </p:attrNameLst>
                                          </p:cBhvr>
                                          <p:tavLst>
                                            <p:tav tm="0">
                                              <p:val>
                                                <p:fltVal val="0"/>
                                              </p:val>
                                            </p:tav>
                                            <p:tav tm="100000">
                                              <p:val>
                                                <p:strVal val="#ppt_w"/>
                                              </p:val>
                                            </p:tav>
                                          </p:tavLst>
                                        </p:anim>
                                        <p:anim calcmode="lin" valueType="num">
                                          <p:cBhvr>
                                            <p:cTn id="78" dur="500" fill="hold"/>
                                            <p:tgtEl>
                                              <p:spTgt spid="35"/>
                                            </p:tgtEl>
                                            <p:attrNameLst>
                                              <p:attrName>ppt_h</p:attrName>
                                            </p:attrNameLst>
                                          </p:cBhvr>
                                          <p:tavLst>
                                            <p:tav tm="0">
                                              <p:val>
                                                <p:fltVal val="0"/>
                                              </p:val>
                                            </p:tav>
                                            <p:tav tm="100000">
                                              <p:val>
                                                <p:strVal val="#ppt_h"/>
                                              </p:val>
                                            </p:tav>
                                          </p:tavLst>
                                        </p:anim>
                                        <p:animEffect transition="in" filter="fade">
                                          <p:cBhvr>
                                            <p:cTn id="79" dur="500"/>
                                            <p:tgtEl>
                                              <p:spTgt spid="35"/>
                                            </p:tgtEl>
                                          </p:cBhvr>
                                        </p:animEffect>
                                      </p:childTnLst>
                                    </p:cTn>
                                  </p:par>
                                  <p:par>
                                    <p:cTn id="80" presetID="53" presetClass="entr" presetSubtype="16" fill="hold" nodeType="withEffect">
                                      <p:stCondLst>
                                        <p:cond delay="0"/>
                                      </p:stCondLst>
                                      <p:childTnLst>
                                        <p:set>
                                          <p:cBhvr>
                                            <p:cTn id="81" dur="1" fill="hold">
                                              <p:stCondLst>
                                                <p:cond delay="0"/>
                                              </p:stCondLst>
                                            </p:cTn>
                                            <p:tgtEl>
                                              <p:spTgt spid="40"/>
                                            </p:tgtEl>
                                            <p:attrNameLst>
                                              <p:attrName>style.visibility</p:attrName>
                                            </p:attrNameLst>
                                          </p:cBhvr>
                                          <p:to>
                                            <p:strVal val="visible"/>
                                          </p:to>
                                        </p:set>
                                        <p:anim calcmode="lin" valueType="num">
                                          <p:cBhvr>
                                            <p:cTn id="82" dur="500" fill="hold"/>
                                            <p:tgtEl>
                                              <p:spTgt spid="40"/>
                                            </p:tgtEl>
                                            <p:attrNameLst>
                                              <p:attrName>ppt_w</p:attrName>
                                            </p:attrNameLst>
                                          </p:cBhvr>
                                          <p:tavLst>
                                            <p:tav tm="0">
                                              <p:val>
                                                <p:fltVal val="0"/>
                                              </p:val>
                                            </p:tav>
                                            <p:tav tm="100000">
                                              <p:val>
                                                <p:strVal val="#ppt_w"/>
                                              </p:val>
                                            </p:tav>
                                          </p:tavLst>
                                        </p:anim>
                                        <p:anim calcmode="lin" valueType="num">
                                          <p:cBhvr>
                                            <p:cTn id="83" dur="500" fill="hold"/>
                                            <p:tgtEl>
                                              <p:spTgt spid="40"/>
                                            </p:tgtEl>
                                            <p:attrNameLst>
                                              <p:attrName>ppt_h</p:attrName>
                                            </p:attrNameLst>
                                          </p:cBhvr>
                                          <p:tavLst>
                                            <p:tav tm="0">
                                              <p:val>
                                                <p:fltVal val="0"/>
                                              </p:val>
                                            </p:tav>
                                            <p:tav tm="100000">
                                              <p:val>
                                                <p:strVal val="#ppt_h"/>
                                              </p:val>
                                            </p:tav>
                                          </p:tavLst>
                                        </p:anim>
                                        <p:animEffect transition="in" filter="fade">
                                          <p:cBhvr>
                                            <p:cTn id="84" dur="500"/>
                                            <p:tgtEl>
                                              <p:spTgt spid="40"/>
                                            </p:tgtEl>
                                          </p:cBhvr>
                                        </p:animEffect>
                                      </p:childTnLst>
                                    </p:cTn>
                                  </p:par>
                                  <p:par>
                                    <p:cTn id="85" presetID="53" presetClass="entr" presetSubtype="16" fill="hold" nodeType="withEffect">
                                      <p:stCondLst>
                                        <p:cond delay="0"/>
                                      </p:stCondLst>
                                      <p:childTnLst>
                                        <p:set>
                                          <p:cBhvr>
                                            <p:cTn id="86" dur="1" fill="hold">
                                              <p:stCondLst>
                                                <p:cond delay="0"/>
                                              </p:stCondLst>
                                            </p:cTn>
                                            <p:tgtEl>
                                              <p:spTgt spid="41"/>
                                            </p:tgtEl>
                                            <p:attrNameLst>
                                              <p:attrName>style.visibility</p:attrName>
                                            </p:attrNameLst>
                                          </p:cBhvr>
                                          <p:to>
                                            <p:strVal val="visible"/>
                                          </p:to>
                                        </p:set>
                                        <p:anim calcmode="lin" valueType="num">
                                          <p:cBhvr>
                                            <p:cTn id="87" dur="500" fill="hold"/>
                                            <p:tgtEl>
                                              <p:spTgt spid="41"/>
                                            </p:tgtEl>
                                            <p:attrNameLst>
                                              <p:attrName>ppt_w</p:attrName>
                                            </p:attrNameLst>
                                          </p:cBhvr>
                                          <p:tavLst>
                                            <p:tav tm="0">
                                              <p:val>
                                                <p:fltVal val="0"/>
                                              </p:val>
                                            </p:tav>
                                            <p:tav tm="100000">
                                              <p:val>
                                                <p:strVal val="#ppt_w"/>
                                              </p:val>
                                            </p:tav>
                                          </p:tavLst>
                                        </p:anim>
                                        <p:anim calcmode="lin" valueType="num">
                                          <p:cBhvr>
                                            <p:cTn id="88" dur="500" fill="hold"/>
                                            <p:tgtEl>
                                              <p:spTgt spid="41"/>
                                            </p:tgtEl>
                                            <p:attrNameLst>
                                              <p:attrName>ppt_h</p:attrName>
                                            </p:attrNameLst>
                                          </p:cBhvr>
                                          <p:tavLst>
                                            <p:tav tm="0">
                                              <p:val>
                                                <p:fltVal val="0"/>
                                              </p:val>
                                            </p:tav>
                                            <p:tav tm="100000">
                                              <p:val>
                                                <p:strVal val="#ppt_h"/>
                                              </p:val>
                                            </p:tav>
                                          </p:tavLst>
                                        </p:anim>
                                        <p:animEffect transition="in" filter="fade">
                                          <p:cBhvr>
                                            <p:cTn id="89" dur="500"/>
                                            <p:tgtEl>
                                              <p:spTgt spid="41"/>
                                            </p:tgtEl>
                                          </p:cBhvr>
                                        </p:animEffect>
                                      </p:childTnLst>
                                    </p:cTn>
                                  </p:par>
                                  <p:par>
                                    <p:cTn id="90" presetID="53" presetClass="entr" presetSubtype="16" fill="hold" nodeType="withEffect">
                                      <p:stCondLst>
                                        <p:cond delay="0"/>
                                      </p:stCondLst>
                                      <p:childTnLst>
                                        <p:set>
                                          <p:cBhvr>
                                            <p:cTn id="91" dur="1" fill="hold">
                                              <p:stCondLst>
                                                <p:cond delay="0"/>
                                              </p:stCondLst>
                                            </p:cTn>
                                            <p:tgtEl>
                                              <p:spTgt spid="42"/>
                                            </p:tgtEl>
                                            <p:attrNameLst>
                                              <p:attrName>style.visibility</p:attrName>
                                            </p:attrNameLst>
                                          </p:cBhvr>
                                          <p:to>
                                            <p:strVal val="visible"/>
                                          </p:to>
                                        </p:set>
                                        <p:anim calcmode="lin" valueType="num">
                                          <p:cBhvr>
                                            <p:cTn id="92" dur="500" fill="hold"/>
                                            <p:tgtEl>
                                              <p:spTgt spid="42"/>
                                            </p:tgtEl>
                                            <p:attrNameLst>
                                              <p:attrName>ppt_w</p:attrName>
                                            </p:attrNameLst>
                                          </p:cBhvr>
                                          <p:tavLst>
                                            <p:tav tm="0">
                                              <p:val>
                                                <p:fltVal val="0"/>
                                              </p:val>
                                            </p:tav>
                                            <p:tav tm="100000">
                                              <p:val>
                                                <p:strVal val="#ppt_w"/>
                                              </p:val>
                                            </p:tav>
                                          </p:tavLst>
                                        </p:anim>
                                        <p:anim calcmode="lin" valueType="num">
                                          <p:cBhvr>
                                            <p:cTn id="93" dur="500" fill="hold"/>
                                            <p:tgtEl>
                                              <p:spTgt spid="42"/>
                                            </p:tgtEl>
                                            <p:attrNameLst>
                                              <p:attrName>ppt_h</p:attrName>
                                            </p:attrNameLst>
                                          </p:cBhvr>
                                          <p:tavLst>
                                            <p:tav tm="0">
                                              <p:val>
                                                <p:fltVal val="0"/>
                                              </p:val>
                                            </p:tav>
                                            <p:tav tm="100000">
                                              <p:val>
                                                <p:strVal val="#ppt_h"/>
                                              </p:val>
                                            </p:tav>
                                          </p:tavLst>
                                        </p:anim>
                                        <p:animEffect transition="in" filter="fade">
                                          <p:cBhvr>
                                            <p:cTn id="94" dur="500"/>
                                            <p:tgtEl>
                                              <p:spTgt spid="42"/>
                                            </p:tgtEl>
                                          </p:cBhvr>
                                        </p:animEffect>
                                      </p:childTnLst>
                                    </p:cTn>
                                  </p:par>
                                </p:childTnLst>
                              </p:cTn>
                            </p:par>
                            <p:par>
                              <p:cTn id="95" fill="hold">
                                <p:stCondLst>
                                  <p:cond delay="500"/>
                                </p:stCondLst>
                                <p:childTnLst>
                                  <p:par>
                                    <p:cTn id="96" presetID="6" presetClass="emph" presetSubtype="0" repeatCount="3000" autoRev="1" fill="hold" nodeType="afterEffect">
                                      <p:stCondLst>
                                        <p:cond delay="0"/>
                                      </p:stCondLst>
                                      <p:childTnLst>
                                        <p:animScale>
                                          <p:cBhvr>
                                            <p:cTn id="97" dur="500" fill="hold"/>
                                            <p:tgtEl>
                                              <p:spTgt spid="35"/>
                                            </p:tgtEl>
                                          </p:cBhvr>
                                          <p:by x="150000" y="150000"/>
                                        </p:animScale>
                                      </p:childTnLst>
                                    </p:cTn>
                                  </p:par>
                                  <p:par>
                                    <p:cTn id="98" presetID="6" presetClass="emph" presetSubtype="0" repeatCount="3000" autoRev="1" fill="hold" nodeType="withEffect">
                                      <p:stCondLst>
                                        <p:cond delay="0"/>
                                      </p:stCondLst>
                                      <p:childTnLst>
                                        <p:animScale>
                                          <p:cBhvr>
                                            <p:cTn id="99" dur="500" fill="hold"/>
                                            <p:tgtEl>
                                              <p:spTgt spid="40"/>
                                            </p:tgtEl>
                                          </p:cBhvr>
                                          <p:by x="150000" y="150000"/>
                                        </p:animScale>
                                      </p:childTnLst>
                                    </p:cTn>
                                  </p:par>
                                  <p:par>
                                    <p:cTn id="100" presetID="6" presetClass="emph" presetSubtype="0" repeatCount="3000" autoRev="1" fill="hold" nodeType="withEffect">
                                      <p:stCondLst>
                                        <p:cond delay="0"/>
                                      </p:stCondLst>
                                      <p:childTnLst>
                                        <p:animScale>
                                          <p:cBhvr>
                                            <p:cTn id="101" dur="500" fill="hold"/>
                                            <p:tgtEl>
                                              <p:spTgt spid="41"/>
                                            </p:tgtEl>
                                          </p:cBhvr>
                                          <p:by x="150000" y="150000"/>
                                        </p:animScale>
                                      </p:childTnLst>
                                    </p:cTn>
                                  </p:par>
                                  <p:par>
                                    <p:cTn id="102" presetID="6" presetClass="emph" presetSubtype="0" repeatCount="3000" autoRev="1" fill="hold" nodeType="withEffect">
                                      <p:stCondLst>
                                        <p:cond delay="0"/>
                                      </p:stCondLst>
                                      <p:childTnLst>
                                        <p:animScale>
                                          <p:cBhvr>
                                            <p:cTn id="103" dur="500" fill="hold"/>
                                            <p:tgtEl>
                                              <p:spTgt spid="42"/>
                                            </p:tgtEl>
                                          </p:cBhvr>
                                          <p:by x="150000" y="150000"/>
                                        </p:animScale>
                                      </p:childTnLst>
                                    </p:cTn>
                                  </p:par>
                                </p:childTnLst>
                              </p:cTn>
                            </p:par>
                          </p:childTnLst>
                        </p:cTn>
                      </p:par>
                      <p:par>
                        <p:cTn id="104" fill="hold">
                          <p:stCondLst>
                            <p:cond delay="indefinite"/>
                          </p:stCondLst>
                          <p:childTnLst>
                            <p:par>
                              <p:cTn id="105" fill="hold">
                                <p:stCondLst>
                                  <p:cond delay="0"/>
                                </p:stCondLst>
                                <p:childTnLst>
                                  <p:par>
                                    <p:cTn id="106" presetID="53" presetClass="exit" presetSubtype="32" fill="hold" nodeType="clickEffect">
                                      <p:stCondLst>
                                        <p:cond delay="0"/>
                                      </p:stCondLst>
                                      <p:childTnLst>
                                        <p:anim calcmode="lin" valueType="num">
                                          <p:cBhvr>
                                            <p:cTn id="107" dur="500"/>
                                            <p:tgtEl>
                                              <p:spTgt spid="35"/>
                                            </p:tgtEl>
                                            <p:attrNameLst>
                                              <p:attrName>ppt_w</p:attrName>
                                            </p:attrNameLst>
                                          </p:cBhvr>
                                          <p:tavLst>
                                            <p:tav tm="0">
                                              <p:val>
                                                <p:strVal val="ppt_w"/>
                                              </p:val>
                                            </p:tav>
                                            <p:tav tm="100000">
                                              <p:val>
                                                <p:fltVal val="0"/>
                                              </p:val>
                                            </p:tav>
                                          </p:tavLst>
                                        </p:anim>
                                        <p:anim calcmode="lin" valueType="num">
                                          <p:cBhvr>
                                            <p:cTn id="108" dur="500"/>
                                            <p:tgtEl>
                                              <p:spTgt spid="35"/>
                                            </p:tgtEl>
                                            <p:attrNameLst>
                                              <p:attrName>ppt_h</p:attrName>
                                            </p:attrNameLst>
                                          </p:cBhvr>
                                          <p:tavLst>
                                            <p:tav tm="0">
                                              <p:val>
                                                <p:strVal val="ppt_h"/>
                                              </p:val>
                                            </p:tav>
                                            <p:tav tm="100000">
                                              <p:val>
                                                <p:fltVal val="0"/>
                                              </p:val>
                                            </p:tav>
                                          </p:tavLst>
                                        </p:anim>
                                        <p:animEffect transition="out" filter="fade">
                                          <p:cBhvr>
                                            <p:cTn id="109" dur="500"/>
                                            <p:tgtEl>
                                              <p:spTgt spid="35"/>
                                            </p:tgtEl>
                                          </p:cBhvr>
                                        </p:animEffect>
                                        <p:set>
                                          <p:cBhvr>
                                            <p:cTn id="110" dur="1" fill="hold">
                                              <p:stCondLst>
                                                <p:cond delay="499"/>
                                              </p:stCondLst>
                                            </p:cTn>
                                            <p:tgtEl>
                                              <p:spTgt spid="35"/>
                                            </p:tgtEl>
                                            <p:attrNameLst>
                                              <p:attrName>style.visibility</p:attrName>
                                            </p:attrNameLst>
                                          </p:cBhvr>
                                          <p:to>
                                            <p:strVal val="hidden"/>
                                          </p:to>
                                        </p:set>
                                      </p:childTnLst>
                                    </p:cTn>
                                  </p:par>
                                  <p:par>
                                    <p:cTn id="111" presetID="53" presetClass="exit" presetSubtype="32" fill="hold" nodeType="withEffect">
                                      <p:stCondLst>
                                        <p:cond delay="0"/>
                                      </p:stCondLst>
                                      <p:childTnLst>
                                        <p:anim calcmode="lin" valueType="num">
                                          <p:cBhvr>
                                            <p:cTn id="112" dur="500"/>
                                            <p:tgtEl>
                                              <p:spTgt spid="40"/>
                                            </p:tgtEl>
                                            <p:attrNameLst>
                                              <p:attrName>ppt_w</p:attrName>
                                            </p:attrNameLst>
                                          </p:cBhvr>
                                          <p:tavLst>
                                            <p:tav tm="0">
                                              <p:val>
                                                <p:strVal val="ppt_w"/>
                                              </p:val>
                                            </p:tav>
                                            <p:tav tm="100000">
                                              <p:val>
                                                <p:fltVal val="0"/>
                                              </p:val>
                                            </p:tav>
                                          </p:tavLst>
                                        </p:anim>
                                        <p:anim calcmode="lin" valueType="num">
                                          <p:cBhvr>
                                            <p:cTn id="113" dur="500"/>
                                            <p:tgtEl>
                                              <p:spTgt spid="40"/>
                                            </p:tgtEl>
                                            <p:attrNameLst>
                                              <p:attrName>ppt_h</p:attrName>
                                            </p:attrNameLst>
                                          </p:cBhvr>
                                          <p:tavLst>
                                            <p:tav tm="0">
                                              <p:val>
                                                <p:strVal val="ppt_h"/>
                                              </p:val>
                                            </p:tav>
                                            <p:tav tm="100000">
                                              <p:val>
                                                <p:fltVal val="0"/>
                                              </p:val>
                                            </p:tav>
                                          </p:tavLst>
                                        </p:anim>
                                        <p:animEffect transition="out" filter="fade">
                                          <p:cBhvr>
                                            <p:cTn id="114" dur="500"/>
                                            <p:tgtEl>
                                              <p:spTgt spid="40"/>
                                            </p:tgtEl>
                                          </p:cBhvr>
                                        </p:animEffect>
                                        <p:set>
                                          <p:cBhvr>
                                            <p:cTn id="115" dur="1" fill="hold">
                                              <p:stCondLst>
                                                <p:cond delay="499"/>
                                              </p:stCondLst>
                                            </p:cTn>
                                            <p:tgtEl>
                                              <p:spTgt spid="40"/>
                                            </p:tgtEl>
                                            <p:attrNameLst>
                                              <p:attrName>style.visibility</p:attrName>
                                            </p:attrNameLst>
                                          </p:cBhvr>
                                          <p:to>
                                            <p:strVal val="hidden"/>
                                          </p:to>
                                        </p:set>
                                      </p:childTnLst>
                                    </p:cTn>
                                  </p:par>
                                  <p:par>
                                    <p:cTn id="116" presetID="53" presetClass="exit" presetSubtype="32" fill="hold" nodeType="withEffect">
                                      <p:stCondLst>
                                        <p:cond delay="0"/>
                                      </p:stCondLst>
                                      <p:childTnLst>
                                        <p:anim calcmode="lin" valueType="num">
                                          <p:cBhvr>
                                            <p:cTn id="117" dur="500"/>
                                            <p:tgtEl>
                                              <p:spTgt spid="41"/>
                                            </p:tgtEl>
                                            <p:attrNameLst>
                                              <p:attrName>ppt_w</p:attrName>
                                            </p:attrNameLst>
                                          </p:cBhvr>
                                          <p:tavLst>
                                            <p:tav tm="0">
                                              <p:val>
                                                <p:strVal val="ppt_w"/>
                                              </p:val>
                                            </p:tav>
                                            <p:tav tm="100000">
                                              <p:val>
                                                <p:fltVal val="0"/>
                                              </p:val>
                                            </p:tav>
                                          </p:tavLst>
                                        </p:anim>
                                        <p:anim calcmode="lin" valueType="num">
                                          <p:cBhvr>
                                            <p:cTn id="118" dur="500"/>
                                            <p:tgtEl>
                                              <p:spTgt spid="41"/>
                                            </p:tgtEl>
                                            <p:attrNameLst>
                                              <p:attrName>ppt_h</p:attrName>
                                            </p:attrNameLst>
                                          </p:cBhvr>
                                          <p:tavLst>
                                            <p:tav tm="0">
                                              <p:val>
                                                <p:strVal val="ppt_h"/>
                                              </p:val>
                                            </p:tav>
                                            <p:tav tm="100000">
                                              <p:val>
                                                <p:fltVal val="0"/>
                                              </p:val>
                                            </p:tav>
                                          </p:tavLst>
                                        </p:anim>
                                        <p:animEffect transition="out" filter="fade">
                                          <p:cBhvr>
                                            <p:cTn id="119" dur="500"/>
                                            <p:tgtEl>
                                              <p:spTgt spid="41"/>
                                            </p:tgtEl>
                                          </p:cBhvr>
                                        </p:animEffect>
                                        <p:set>
                                          <p:cBhvr>
                                            <p:cTn id="120" dur="1" fill="hold">
                                              <p:stCondLst>
                                                <p:cond delay="499"/>
                                              </p:stCondLst>
                                            </p:cTn>
                                            <p:tgtEl>
                                              <p:spTgt spid="41"/>
                                            </p:tgtEl>
                                            <p:attrNameLst>
                                              <p:attrName>style.visibility</p:attrName>
                                            </p:attrNameLst>
                                          </p:cBhvr>
                                          <p:to>
                                            <p:strVal val="hidden"/>
                                          </p:to>
                                        </p:set>
                                      </p:childTnLst>
                                    </p:cTn>
                                  </p:par>
                                  <p:par>
                                    <p:cTn id="121" presetID="53" presetClass="exit" presetSubtype="32" fill="hold" nodeType="withEffect">
                                      <p:stCondLst>
                                        <p:cond delay="0"/>
                                      </p:stCondLst>
                                      <p:childTnLst>
                                        <p:anim calcmode="lin" valueType="num">
                                          <p:cBhvr>
                                            <p:cTn id="122" dur="500"/>
                                            <p:tgtEl>
                                              <p:spTgt spid="42"/>
                                            </p:tgtEl>
                                            <p:attrNameLst>
                                              <p:attrName>ppt_w</p:attrName>
                                            </p:attrNameLst>
                                          </p:cBhvr>
                                          <p:tavLst>
                                            <p:tav tm="0">
                                              <p:val>
                                                <p:strVal val="ppt_w"/>
                                              </p:val>
                                            </p:tav>
                                            <p:tav tm="100000">
                                              <p:val>
                                                <p:fltVal val="0"/>
                                              </p:val>
                                            </p:tav>
                                          </p:tavLst>
                                        </p:anim>
                                        <p:anim calcmode="lin" valueType="num">
                                          <p:cBhvr>
                                            <p:cTn id="123" dur="500"/>
                                            <p:tgtEl>
                                              <p:spTgt spid="42"/>
                                            </p:tgtEl>
                                            <p:attrNameLst>
                                              <p:attrName>ppt_h</p:attrName>
                                            </p:attrNameLst>
                                          </p:cBhvr>
                                          <p:tavLst>
                                            <p:tav tm="0">
                                              <p:val>
                                                <p:strVal val="ppt_h"/>
                                              </p:val>
                                            </p:tav>
                                            <p:tav tm="100000">
                                              <p:val>
                                                <p:fltVal val="0"/>
                                              </p:val>
                                            </p:tav>
                                          </p:tavLst>
                                        </p:anim>
                                        <p:animEffect transition="out" filter="fade">
                                          <p:cBhvr>
                                            <p:cTn id="124" dur="500"/>
                                            <p:tgtEl>
                                              <p:spTgt spid="42"/>
                                            </p:tgtEl>
                                          </p:cBhvr>
                                        </p:animEffect>
                                        <p:set>
                                          <p:cBhvr>
                                            <p:cTn id="125" dur="1" fill="hold">
                                              <p:stCondLst>
                                                <p:cond delay="499"/>
                                              </p:stCondLst>
                                            </p:cTn>
                                            <p:tgtEl>
                                              <p:spTgt spid="42"/>
                                            </p:tgtEl>
                                            <p:attrNameLst>
                                              <p:attrName>style.visibility</p:attrName>
                                            </p:attrNameLst>
                                          </p:cBhvr>
                                          <p:to>
                                            <p:strVal val="hidden"/>
                                          </p:to>
                                        </p:set>
                                      </p:childTnLst>
                                    </p:cTn>
                                  </p:par>
                                </p:childTnLst>
                              </p:cTn>
                            </p:par>
                          </p:childTnLst>
                        </p:cTn>
                      </p:par>
                      <p:par>
                        <p:cTn id="126" fill="hold">
                          <p:stCondLst>
                            <p:cond delay="indefinite"/>
                          </p:stCondLst>
                          <p:childTnLst>
                            <p:par>
                              <p:cTn id="127" fill="hold">
                                <p:stCondLst>
                                  <p:cond delay="0"/>
                                </p:stCondLst>
                                <p:childTnLst>
                                  <p:par>
                                    <p:cTn id="128" presetID="16" presetClass="entr" presetSubtype="21" fill="hold" grpId="0" nodeType="clickEffect">
                                      <p:stCondLst>
                                        <p:cond delay="0"/>
                                      </p:stCondLst>
                                      <p:childTnLst>
                                        <p:set>
                                          <p:cBhvr>
                                            <p:cTn id="129" dur="1" fill="hold">
                                              <p:stCondLst>
                                                <p:cond delay="0"/>
                                              </p:stCondLst>
                                            </p:cTn>
                                            <p:tgtEl>
                                              <p:spTgt spid="85">
                                                <p:txEl>
                                                  <p:pRg st="2" end="2"/>
                                                </p:txEl>
                                              </p:spTgt>
                                            </p:tgtEl>
                                            <p:attrNameLst>
                                              <p:attrName>style.visibility</p:attrName>
                                            </p:attrNameLst>
                                          </p:cBhvr>
                                          <p:to>
                                            <p:strVal val="visible"/>
                                          </p:to>
                                        </p:set>
                                        <p:animEffect transition="in" filter="barn(inVertical)">
                                          <p:cBhvr>
                                            <p:cTn id="130" dur="500"/>
                                            <p:tgtEl>
                                              <p:spTgt spid="85">
                                                <p:txEl>
                                                  <p:pRg st="2" end="2"/>
                                                </p:txEl>
                                              </p:spTgt>
                                            </p:tgtEl>
                                          </p:cBhvr>
                                        </p:animEffect>
                                      </p:childTnLst>
                                    </p:cTn>
                                  </p:par>
                                </p:childTnLst>
                              </p:cTn>
                            </p:par>
                          </p:childTnLst>
                        </p:cTn>
                      </p:par>
                      <p:par>
                        <p:cTn id="131" fill="hold">
                          <p:stCondLst>
                            <p:cond delay="indefinite"/>
                          </p:stCondLst>
                          <p:childTnLst>
                            <p:par>
                              <p:cTn id="132" fill="hold">
                                <p:stCondLst>
                                  <p:cond delay="0"/>
                                </p:stCondLst>
                                <p:childTnLst>
                                  <p:par>
                                    <p:cTn id="133" presetID="53" presetClass="entr" presetSubtype="16" fill="hold" nodeType="clickEffect">
                                      <p:stCondLst>
                                        <p:cond delay="0"/>
                                      </p:stCondLst>
                                      <p:childTnLst>
                                        <p:set>
                                          <p:cBhvr>
                                            <p:cTn id="134" dur="1" fill="hold">
                                              <p:stCondLst>
                                                <p:cond delay="0"/>
                                              </p:stCondLst>
                                            </p:cTn>
                                            <p:tgtEl>
                                              <p:spTgt spid="36"/>
                                            </p:tgtEl>
                                            <p:attrNameLst>
                                              <p:attrName>style.visibility</p:attrName>
                                            </p:attrNameLst>
                                          </p:cBhvr>
                                          <p:to>
                                            <p:strVal val="visible"/>
                                          </p:to>
                                        </p:set>
                                        <p:anim calcmode="lin" valueType="num">
                                          <p:cBhvr>
                                            <p:cTn id="135" dur="500" fill="hold"/>
                                            <p:tgtEl>
                                              <p:spTgt spid="36"/>
                                            </p:tgtEl>
                                            <p:attrNameLst>
                                              <p:attrName>ppt_w</p:attrName>
                                            </p:attrNameLst>
                                          </p:cBhvr>
                                          <p:tavLst>
                                            <p:tav tm="0">
                                              <p:val>
                                                <p:fltVal val="0"/>
                                              </p:val>
                                            </p:tav>
                                            <p:tav tm="100000">
                                              <p:val>
                                                <p:strVal val="#ppt_w"/>
                                              </p:val>
                                            </p:tav>
                                          </p:tavLst>
                                        </p:anim>
                                        <p:anim calcmode="lin" valueType="num">
                                          <p:cBhvr>
                                            <p:cTn id="136" dur="500" fill="hold"/>
                                            <p:tgtEl>
                                              <p:spTgt spid="36"/>
                                            </p:tgtEl>
                                            <p:attrNameLst>
                                              <p:attrName>ppt_h</p:attrName>
                                            </p:attrNameLst>
                                          </p:cBhvr>
                                          <p:tavLst>
                                            <p:tav tm="0">
                                              <p:val>
                                                <p:fltVal val="0"/>
                                              </p:val>
                                            </p:tav>
                                            <p:tav tm="100000">
                                              <p:val>
                                                <p:strVal val="#ppt_h"/>
                                              </p:val>
                                            </p:tav>
                                          </p:tavLst>
                                        </p:anim>
                                        <p:animEffect transition="in" filter="fade">
                                          <p:cBhvr>
                                            <p:cTn id="137" dur="500"/>
                                            <p:tgtEl>
                                              <p:spTgt spid="36"/>
                                            </p:tgtEl>
                                          </p:cBhvr>
                                        </p:animEffect>
                                      </p:childTnLst>
                                    </p:cTn>
                                  </p:par>
                                  <p:par>
                                    <p:cTn id="138" presetID="53" presetClass="entr" presetSubtype="16" fill="hold" nodeType="withEffect">
                                      <p:stCondLst>
                                        <p:cond delay="0"/>
                                      </p:stCondLst>
                                      <p:childTnLst>
                                        <p:set>
                                          <p:cBhvr>
                                            <p:cTn id="139" dur="1" fill="hold">
                                              <p:stCondLst>
                                                <p:cond delay="0"/>
                                              </p:stCondLst>
                                            </p:cTn>
                                            <p:tgtEl>
                                              <p:spTgt spid="43"/>
                                            </p:tgtEl>
                                            <p:attrNameLst>
                                              <p:attrName>style.visibility</p:attrName>
                                            </p:attrNameLst>
                                          </p:cBhvr>
                                          <p:to>
                                            <p:strVal val="visible"/>
                                          </p:to>
                                        </p:set>
                                        <p:anim calcmode="lin" valueType="num">
                                          <p:cBhvr>
                                            <p:cTn id="140" dur="500" fill="hold"/>
                                            <p:tgtEl>
                                              <p:spTgt spid="43"/>
                                            </p:tgtEl>
                                            <p:attrNameLst>
                                              <p:attrName>ppt_w</p:attrName>
                                            </p:attrNameLst>
                                          </p:cBhvr>
                                          <p:tavLst>
                                            <p:tav tm="0">
                                              <p:val>
                                                <p:fltVal val="0"/>
                                              </p:val>
                                            </p:tav>
                                            <p:tav tm="100000">
                                              <p:val>
                                                <p:strVal val="#ppt_w"/>
                                              </p:val>
                                            </p:tav>
                                          </p:tavLst>
                                        </p:anim>
                                        <p:anim calcmode="lin" valueType="num">
                                          <p:cBhvr>
                                            <p:cTn id="141" dur="500" fill="hold"/>
                                            <p:tgtEl>
                                              <p:spTgt spid="43"/>
                                            </p:tgtEl>
                                            <p:attrNameLst>
                                              <p:attrName>ppt_h</p:attrName>
                                            </p:attrNameLst>
                                          </p:cBhvr>
                                          <p:tavLst>
                                            <p:tav tm="0">
                                              <p:val>
                                                <p:fltVal val="0"/>
                                              </p:val>
                                            </p:tav>
                                            <p:tav tm="100000">
                                              <p:val>
                                                <p:strVal val="#ppt_h"/>
                                              </p:val>
                                            </p:tav>
                                          </p:tavLst>
                                        </p:anim>
                                        <p:animEffect transition="in" filter="fade">
                                          <p:cBhvr>
                                            <p:cTn id="142" dur="500"/>
                                            <p:tgtEl>
                                              <p:spTgt spid="43"/>
                                            </p:tgtEl>
                                          </p:cBhvr>
                                        </p:animEffect>
                                      </p:childTnLst>
                                    </p:cTn>
                                  </p:par>
                                  <p:par>
                                    <p:cTn id="143" presetID="53" presetClass="entr" presetSubtype="16" fill="hold" nodeType="withEffect">
                                      <p:stCondLst>
                                        <p:cond delay="0"/>
                                      </p:stCondLst>
                                      <p:childTnLst>
                                        <p:set>
                                          <p:cBhvr>
                                            <p:cTn id="144" dur="1" fill="hold">
                                              <p:stCondLst>
                                                <p:cond delay="0"/>
                                              </p:stCondLst>
                                            </p:cTn>
                                            <p:tgtEl>
                                              <p:spTgt spid="68"/>
                                            </p:tgtEl>
                                            <p:attrNameLst>
                                              <p:attrName>style.visibility</p:attrName>
                                            </p:attrNameLst>
                                          </p:cBhvr>
                                          <p:to>
                                            <p:strVal val="visible"/>
                                          </p:to>
                                        </p:set>
                                        <p:anim calcmode="lin" valueType="num">
                                          <p:cBhvr>
                                            <p:cTn id="145" dur="500" fill="hold"/>
                                            <p:tgtEl>
                                              <p:spTgt spid="68"/>
                                            </p:tgtEl>
                                            <p:attrNameLst>
                                              <p:attrName>ppt_w</p:attrName>
                                            </p:attrNameLst>
                                          </p:cBhvr>
                                          <p:tavLst>
                                            <p:tav tm="0">
                                              <p:val>
                                                <p:fltVal val="0"/>
                                              </p:val>
                                            </p:tav>
                                            <p:tav tm="100000">
                                              <p:val>
                                                <p:strVal val="#ppt_w"/>
                                              </p:val>
                                            </p:tav>
                                          </p:tavLst>
                                        </p:anim>
                                        <p:anim calcmode="lin" valueType="num">
                                          <p:cBhvr>
                                            <p:cTn id="146" dur="500" fill="hold"/>
                                            <p:tgtEl>
                                              <p:spTgt spid="68"/>
                                            </p:tgtEl>
                                            <p:attrNameLst>
                                              <p:attrName>ppt_h</p:attrName>
                                            </p:attrNameLst>
                                          </p:cBhvr>
                                          <p:tavLst>
                                            <p:tav tm="0">
                                              <p:val>
                                                <p:fltVal val="0"/>
                                              </p:val>
                                            </p:tav>
                                            <p:tav tm="100000">
                                              <p:val>
                                                <p:strVal val="#ppt_h"/>
                                              </p:val>
                                            </p:tav>
                                          </p:tavLst>
                                        </p:anim>
                                        <p:animEffect transition="in" filter="fade">
                                          <p:cBhvr>
                                            <p:cTn id="147" dur="500"/>
                                            <p:tgtEl>
                                              <p:spTgt spid="68"/>
                                            </p:tgtEl>
                                          </p:cBhvr>
                                        </p:animEffect>
                                      </p:childTnLst>
                                    </p:cTn>
                                  </p:par>
                                  <p:par>
                                    <p:cTn id="148" presetID="53" presetClass="entr" presetSubtype="16" fill="hold" nodeType="withEffect">
                                      <p:stCondLst>
                                        <p:cond delay="0"/>
                                      </p:stCondLst>
                                      <p:childTnLst>
                                        <p:set>
                                          <p:cBhvr>
                                            <p:cTn id="149" dur="1" fill="hold">
                                              <p:stCondLst>
                                                <p:cond delay="0"/>
                                              </p:stCondLst>
                                            </p:cTn>
                                            <p:tgtEl>
                                              <p:spTgt spid="69"/>
                                            </p:tgtEl>
                                            <p:attrNameLst>
                                              <p:attrName>style.visibility</p:attrName>
                                            </p:attrNameLst>
                                          </p:cBhvr>
                                          <p:to>
                                            <p:strVal val="visible"/>
                                          </p:to>
                                        </p:set>
                                        <p:anim calcmode="lin" valueType="num">
                                          <p:cBhvr>
                                            <p:cTn id="150" dur="500" fill="hold"/>
                                            <p:tgtEl>
                                              <p:spTgt spid="69"/>
                                            </p:tgtEl>
                                            <p:attrNameLst>
                                              <p:attrName>ppt_w</p:attrName>
                                            </p:attrNameLst>
                                          </p:cBhvr>
                                          <p:tavLst>
                                            <p:tav tm="0">
                                              <p:val>
                                                <p:fltVal val="0"/>
                                              </p:val>
                                            </p:tav>
                                            <p:tav tm="100000">
                                              <p:val>
                                                <p:strVal val="#ppt_w"/>
                                              </p:val>
                                            </p:tav>
                                          </p:tavLst>
                                        </p:anim>
                                        <p:anim calcmode="lin" valueType="num">
                                          <p:cBhvr>
                                            <p:cTn id="151" dur="500" fill="hold"/>
                                            <p:tgtEl>
                                              <p:spTgt spid="69"/>
                                            </p:tgtEl>
                                            <p:attrNameLst>
                                              <p:attrName>ppt_h</p:attrName>
                                            </p:attrNameLst>
                                          </p:cBhvr>
                                          <p:tavLst>
                                            <p:tav tm="0">
                                              <p:val>
                                                <p:fltVal val="0"/>
                                              </p:val>
                                            </p:tav>
                                            <p:tav tm="100000">
                                              <p:val>
                                                <p:strVal val="#ppt_h"/>
                                              </p:val>
                                            </p:tav>
                                          </p:tavLst>
                                        </p:anim>
                                        <p:animEffect transition="in" filter="fade">
                                          <p:cBhvr>
                                            <p:cTn id="152" dur="500"/>
                                            <p:tgtEl>
                                              <p:spTgt spid="69"/>
                                            </p:tgtEl>
                                          </p:cBhvr>
                                        </p:animEffect>
                                      </p:childTnLst>
                                    </p:cTn>
                                  </p:par>
                                </p:childTnLst>
                              </p:cTn>
                            </p:par>
                            <p:par>
                              <p:cTn id="153" fill="hold">
                                <p:stCondLst>
                                  <p:cond delay="500"/>
                                </p:stCondLst>
                                <p:childTnLst>
                                  <p:par>
                                    <p:cTn id="154" presetID="6" presetClass="emph" presetSubtype="0" repeatCount="3000" autoRev="1" fill="hold" nodeType="afterEffect">
                                      <p:stCondLst>
                                        <p:cond delay="0"/>
                                      </p:stCondLst>
                                      <p:childTnLst>
                                        <p:animScale>
                                          <p:cBhvr>
                                            <p:cTn id="155" dur="500" fill="hold"/>
                                            <p:tgtEl>
                                              <p:spTgt spid="36"/>
                                            </p:tgtEl>
                                          </p:cBhvr>
                                          <p:by x="150000" y="150000"/>
                                        </p:animScale>
                                      </p:childTnLst>
                                    </p:cTn>
                                  </p:par>
                                  <p:par>
                                    <p:cTn id="156" presetID="6" presetClass="emph" presetSubtype="0" repeatCount="3000" autoRev="1" fill="hold" nodeType="withEffect">
                                      <p:stCondLst>
                                        <p:cond delay="0"/>
                                      </p:stCondLst>
                                      <p:childTnLst>
                                        <p:animScale>
                                          <p:cBhvr>
                                            <p:cTn id="157" dur="500" fill="hold"/>
                                            <p:tgtEl>
                                              <p:spTgt spid="43"/>
                                            </p:tgtEl>
                                          </p:cBhvr>
                                          <p:by x="150000" y="150000"/>
                                        </p:animScale>
                                      </p:childTnLst>
                                    </p:cTn>
                                  </p:par>
                                  <p:par>
                                    <p:cTn id="158" presetID="6" presetClass="emph" presetSubtype="0" repeatCount="3000" autoRev="1" fill="hold" nodeType="withEffect">
                                      <p:stCondLst>
                                        <p:cond delay="0"/>
                                      </p:stCondLst>
                                      <p:childTnLst>
                                        <p:animScale>
                                          <p:cBhvr>
                                            <p:cTn id="159" dur="500" fill="hold"/>
                                            <p:tgtEl>
                                              <p:spTgt spid="68"/>
                                            </p:tgtEl>
                                          </p:cBhvr>
                                          <p:by x="150000" y="150000"/>
                                        </p:animScale>
                                      </p:childTnLst>
                                    </p:cTn>
                                  </p:par>
                                  <p:par>
                                    <p:cTn id="160" presetID="6" presetClass="emph" presetSubtype="0" repeatCount="3000" autoRev="1" fill="hold" nodeType="withEffect">
                                      <p:stCondLst>
                                        <p:cond delay="0"/>
                                      </p:stCondLst>
                                      <p:childTnLst>
                                        <p:animScale>
                                          <p:cBhvr>
                                            <p:cTn id="161" dur="500" fill="hold"/>
                                            <p:tgtEl>
                                              <p:spTgt spid="69"/>
                                            </p:tgtEl>
                                          </p:cBhvr>
                                          <p:by x="150000" y="150000"/>
                                        </p:animScale>
                                      </p:childTnLst>
                                    </p:cTn>
                                  </p:par>
                                </p:childTnLst>
                              </p:cTn>
                            </p:par>
                          </p:childTnLst>
                        </p:cTn>
                      </p:par>
                      <p:par>
                        <p:cTn id="162" fill="hold">
                          <p:stCondLst>
                            <p:cond delay="indefinite"/>
                          </p:stCondLst>
                          <p:childTnLst>
                            <p:par>
                              <p:cTn id="163" fill="hold">
                                <p:stCondLst>
                                  <p:cond delay="0"/>
                                </p:stCondLst>
                                <p:childTnLst>
                                  <p:par>
                                    <p:cTn id="164" presetID="53" presetClass="exit" presetSubtype="32" fill="hold" nodeType="clickEffect">
                                      <p:stCondLst>
                                        <p:cond delay="0"/>
                                      </p:stCondLst>
                                      <p:childTnLst>
                                        <p:anim calcmode="lin" valueType="num">
                                          <p:cBhvr>
                                            <p:cTn id="165" dur="500"/>
                                            <p:tgtEl>
                                              <p:spTgt spid="36"/>
                                            </p:tgtEl>
                                            <p:attrNameLst>
                                              <p:attrName>ppt_w</p:attrName>
                                            </p:attrNameLst>
                                          </p:cBhvr>
                                          <p:tavLst>
                                            <p:tav tm="0">
                                              <p:val>
                                                <p:strVal val="ppt_w"/>
                                              </p:val>
                                            </p:tav>
                                            <p:tav tm="100000">
                                              <p:val>
                                                <p:fltVal val="0"/>
                                              </p:val>
                                            </p:tav>
                                          </p:tavLst>
                                        </p:anim>
                                        <p:anim calcmode="lin" valueType="num">
                                          <p:cBhvr>
                                            <p:cTn id="166" dur="500"/>
                                            <p:tgtEl>
                                              <p:spTgt spid="36"/>
                                            </p:tgtEl>
                                            <p:attrNameLst>
                                              <p:attrName>ppt_h</p:attrName>
                                            </p:attrNameLst>
                                          </p:cBhvr>
                                          <p:tavLst>
                                            <p:tav tm="0">
                                              <p:val>
                                                <p:strVal val="ppt_h"/>
                                              </p:val>
                                            </p:tav>
                                            <p:tav tm="100000">
                                              <p:val>
                                                <p:fltVal val="0"/>
                                              </p:val>
                                            </p:tav>
                                          </p:tavLst>
                                        </p:anim>
                                        <p:animEffect transition="out" filter="fade">
                                          <p:cBhvr>
                                            <p:cTn id="167" dur="500"/>
                                            <p:tgtEl>
                                              <p:spTgt spid="36"/>
                                            </p:tgtEl>
                                          </p:cBhvr>
                                        </p:animEffect>
                                        <p:set>
                                          <p:cBhvr>
                                            <p:cTn id="168" dur="1" fill="hold">
                                              <p:stCondLst>
                                                <p:cond delay="499"/>
                                              </p:stCondLst>
                                            </p:cTn>
                                            <p:tgtEl>
                                              <p:spTgt spid="36"/>
                                            </p:tgtEl>
                                            <p:attrNameLst>
                                              <p:attrName>style.visibility</p:attrName>
                                            </p:attrNameLst>
                                          </p:cBhvr>
                                          <p:to>
                                            <p:strVal val="hidden"/>
                                          </p:to>
                                        </p:set>
                                      </p:childTnLst>
                                    </p:cTn>
                                  </p:par>
                                  <p:par>
                                    <p:cTn id="169" presetID="53" presetClass="exit" presetSubtype="32" fill="hold" nodeType="withEffect">
                                      <p:stCondLst>
                                        <p:cond delay="0"/>
                                      </p:stCondLst>
                                      <p:childTnLst>
                                        <p:anim calcmode="lin" valueType="num">
                                          <p:cBhvr>
                                            <p:cTn id="170" dur="500"/>
                                            <p:tgtEl>
                                              <p:spTgt spid="43"/>
                                            </p:tgtEl>
                                            <p:attrNameLst>
                                              <p:attrName>ppt_w</p:attrName>
                                            </p:attrNameLst>
                                          </p:cBhvr>
                                          <p:tavLst>
                                            <p:tav tm="0">
                                              <p:val>
                                                <p:strVal val="ppt_w"/>
                                              </p:val>
                                            </p:tav>
                                            <p:tav tm="100000">
                                              <p:val>
                                                <p:fltVal val="0"/>
                                              </p:val>
                                            </p:tav>
                                          </p:tavLst>
                                        </p:anim>
                                        <p:anim calcmode="lin" valueType="num">
                                          <p:cBhvr>
                                            <p:cTn id="171" dur="500"/>
                                            <p:tgtEl>
                                              <p:spTgt spid="43"/>
                                            </p:tgtEl>
                                            <p:attrNameLst>
                                              <p:attrName>ppt_h</p:attrName>
                                            </p:attrNameLst>
                                          </p:cBhvr>
                                          <p:tavLst>
                                            <p:tav tm="0">
                                              <p:val>
                                                <p:strVal val="ppt_h"/>
                                              </p:val>
                                            </p:tav>
                                            <p:tav tm="100000">
                                              <p:val>
                                                <p:fltVal val="0"/>
                                              </p:val>
                                            </p:tav>
                                          </p:tavLst>
                                        </p:anim>
                                        <p:animEffect transition="out" filter="fade">
                                          <p:cBhvr>
                                            <p:cTn id="172" dur="500"/>
                                            <p:tgtEl>
                                              <p:spTgt spid="43"/>
                                            </p:tgtEl>
                                          </p:cBhvr>
                                        </p:animEffect>
                                        <p:set>
                                          <p:cBhvr>
                                            <p:cTn id="173" dur="1" fill="hold">
                                              <p:stCondLst>
                                                <p:cond delay="499"/>
                                              </p:stCondLst>
                                            </p:cTn>
                                            <p:tgtEl>
                                              <p:spTgt spid="43"/>
                                            </p:tgtEl>
                                            <p:attrNameLst>
                                              <p:attrName>style.visibility</p:attrName>
                                            </p:attrNameLst>
                                          </p:cBhvr>
                                          <p:to>
                                            <p:strVal val="hidden"/>
                                          </p:to>
                                        </p:set>
                                      </p:childTnLst>
                                    </p:cTn>
                                  </p:par>
                                  <p:par>
                                    <p:cTn id="174" presetID="53" presetClass="exit" presetSubtype="32" fill="hold" nodeType="withEffect">
                                      <p:stCondLst>
                                        <p:cond delay="0"/>
                                      </p:stCondLst>
                                      <p:childTnLst>
                                        <p:anim calcmode="lin" valueType="num">
                                          <p:cBhvr>
                                            <p:cTn id="175" dur="500"/>
                                            <p:tgtEl>
                                              <p:spTgt spid="68"/>
                                            </p:tgtEl>
                                            <p:attrNameLst>
                                              <p:attrName>ppt_w</p:attrName>
                                            </p:attrNameLst>
                                          </p:cBhvr>
                                          <p:tavLst>
                                            <p:tav tm="0">
                                              <p:val>
                                                <p:strVal val="ppt_w"/>
                                              </p:val>
                                            </p:tav>
                                            <p:tav tm="100000">
                                              <p:val>
                                                <p:fltVal val="0"/>
                                              </p:val>
                                            </p:tav>
                                          </p:tavLst>
                                        </p:anim>
                                        <p:anim calcmode="lin" valueType="num">
                                          <p:cBhvr>
                                            <p:cTn id="176" dur="500"/>
                                            <p:tgtEl>
                                              <p:spTgt spid="68"/>
                                            </p:tgtEl>
                                            <p:attrNameLst>
                                              <p:attrName>ppt_h</p:attrName>
                                            </p:attrNameLst>
                                          </p:cBhvr>
                                          <p:tavLst>
                                            <p:tav tm="0">
                                              <p:val>
                                                <p:strVal val="ppt_h"/>
                                              </p:val>
                                            </p:tav>
                                            <p:tav tm="100000">
                                              <p:val>
                                                <p:fltVal val="0"/>
                                              </p:val>
                                            </p:tav>
                                          </p:tavLst>
                                        </p:anim>
                                        <p:animEffect transition="out" filter="fade">
                                          <p:cBhvr>
                                            <p:cTn id="177" dur="500"/>
                                            <p:tgtEl>
                                              <p:spTgt spid="68"/>
                                            </p:tgtEl>
                                          </p:cBhvr>
                                        </p:animEffect>
                                        <p:set>
                                          <p:cBhvr>
                                            <p:cTn id="178" dur="1" fill="hold">
                                              <p:stCondLst>
                                                <p:cond delay="499"/>
                                              </p:stCondLst>
                                            </p:cTn>
                                            <p:tgtEl>
                                              <p:spTgt spid="68"/>
                                            </p:tgtEl>
                                            <p:attrNameLst>
                                              <p:attrName>style.visibility</p:attrName>
                                            </p:attrNameLst>
                                          </p:cBhvr>
                                          <p:to>
                                            <p:strVal val="hidden"/>
                                          </p:to>
                                        </p:set>
                                      </p:childTnLst>
                                    </p:cTn>
                                  </p:par>
                                  <p:par>
                                    <p:cTn id="179" presetID="53" presetClass="exit" presetSubtype="32" fill="hold" nodeType="withEffect">
                                      <p:stCondLst>
                                        <p:cond delay="0"/>
                                      </p:stCondLst>
                                      <p:childTnLst>
                                        <p:anim calcmode="lin" valueType="num">
                                          <p:cBhvr>
                                            <p:cTn id="180" dur="500"/>
                                            <p:tgtEl>
                                              <p:spTgt spid="69"/>
                                            </p:tgtEl>
                                            <p:attrNameLst>
                                              <p:attrName>ppt_w</p:attrName>
                                            </p:attrNameLst>
                                          </p:cBhvr>
                                          <p:tavLst>
                                            <p:tav tm="0">
                                              <p:val>
                                                <p:strVal val="ppt_w"/>
                                              </p:val>
                                            </p:tav>
                                            <p:tav tm="100000">
                                              <p:val>
                                                <p:fltVal val="0"/>
                                              </p:val>
                                            </p:tav>
                                          </p:tavLst>
                                        </p:anim>
                                        <p:anim calcmode="lin" valueType="num">
                                          <p:cBhvr>
                                            <p:cTn id="181" dur="500"/>
                                            <p:tgtEl>
                                              <p:spTgt spid="69"/>
                                            </p:tgtEl>
                                            <p:attrNameLst>
                                              <p:attrName>ppt_h</p:attrName>
                                            </p:attrNameLst>
                                          </p:cBhvr>
                                          <p:tavLst>
                                            <p:tav tm="0">
                                              <p:val>
                                                <p:strVal val="ppt_h"/>
                                              </p:val>
                                            </p:tav>
                                            <p:tav tm="100000">
                                              <p:val>
                                                <p:fltVal val="0"/>
                                              </p:val>
                                            </p:tav>
                                          </p:tavLst>
                                        </p:anim>
                                        <p:animEffect transition="out" filter="fade">
                                          <p:cBhvr>
                                            <p:cTn id="182" dur="500"/>
                                            <p:tgtEl>
                                              <p:spTgt spid="69"/>
                                            </p:tgtEl>
                                          </p:cBhvr>
                                        </p:animEffect>
                                        <p:set>
                                          <p:cBhvr>
                                            <p:cTn id="183" dur="1" fill="hold">
                                              <p:stCondLst>
                                                <p:cond delay="499"/>
                                              </p:stCondLst>
                                            </p:cTn>
                                            <p:tgtEl>
                                              <p:spTgt spid="69"/>
                                            </p:tgtEl>
                                            <p:attrNameLst>
                                              <p:attrName>style.visibility</p:attrName>
                                            </p:attrNameLst>
                                          </p:cBhvr>
                                          <p:to>
                                            <p:strVal val="hidden"/>
                                          </p:to>
                                        </p:set>
                                      </p:childTnLst>
                                    </p:cTn>
                                  </p:par>
                                </p:childTnLst>
                              </p:cTn>
                            </p:par>
                          </p:childTnLst>
                        </p:cTn>
                      </p:par>
                      <p:par>
                        <p:cTn id="184" fill="hold">
                          <p:stCondLst>
                            <p:cond delay="indefinite"/>
                          </p:stCondLst>
                          <p:childTnLst>
                            <p:par>
                              <p:cTn id="185" fill="hold">
                                <p:stCondLst>
                                  <p:cond delay="0"/>
                                </p:stCondLst>
                                <p:childTnLst>
                                  <p:par>
                                    <p:cTn id="186" presetID="16" presetClass="entr" presetSubtype="21" fill="hold" grpId="0" nodeType="clickEffect">
                                      <p:stCondLst>
                                        <p:cond delay="0"/>
                                      </p:stCondLst>
                                      <p:childTnLst>
                                        <p:set>
                                          <p:cBhvr>
                                            <p:cTn id="187" dur="1" fill="hold">
                                              <p:stCondLst>
                                                <p:cond delay="0"/>
                                              </p:stCondLst>
                                            </p:cTn>
                                            <p:tgtEl>
                                              <p:spTgt spid="85">
                                                <p:txEl>
                                                  <p:pRg st="3" end="3"/>
                                                </p:txEl>
                                              </p:spTgt>
                                            </p:tgtEl>
                                            <p:attrNameLst>
                                              <p:attrName>style.visibility</p:attrName>
                                            </p:attrNameLst>
                                          </p:cBhvr>
                                          <p:to>
                                            <p:strVal val="visible"/>
                                          </p:to>
                                        </p:set>
                                        <p:animEffect transition="in" filter="barn(inVertical)">
                                          <p:cBhvr>
                                            <p:cTn id="188" dur="500"/>
                                            <p:tgtEl>
                                              <p:spTgt spid="85">
                                                <p:txEl>
                                                  <p:pRg st="3" end="3"/>
                                                </p:txEl>
                                              </p:spTgt>
                                            </p:tgtEl>
                                          </p:cBhvr>
                                        </p:animEffect>
                                      </p:childTnLst>
                                    </p:cTn>
                                  </p:par>
                                </p:childTnLst>
                              </p:cTn>
                            </p:par>
                          </p:childTnLst>
                        </p:cTn>
                      </p:par>
                      <p:par>
                        <p:cTn id="189" fill="hold">
                          <p:stCondLst>
                            <p:cond delay="indefinite"/>
                          </p:stCondLst>
                          <p:childTnLst>
                            <p:par>
                              <p:cTn id="190" fill="hold">
                                <p:stCondLst>
                                  <p:cond delay="0"/>
                                </p:stCondLst>
                                <p:childTnLst>
                                  <p:par>
                                    <p:cTn id="191" presetID="53" presetClass="entr" presetSubtype="16" fill="hold" nodeType="clickEffect">
                                      <p:stCondLst>
                                        <p:cond delay="0"/>
                                      </p:stCondLst>
                                      <p:childTnLst>
                                        <p:set>
                                          <p:cBhvr>
                                            <p:cTn id="192" dur="1" fill="hold">
                                              <p:stCondLst>
                                                <p:cond delay="0"/>
                                              </p:stCondLst>
                                            </p:cTn>
                                            <p:tgtEl>
                                              <p:spTgt spid="37"/>
                                            </p:tgtEl>
                                            <p:attrNameLst>
                                              <p:attrName>style.visibility</p:attrName>
                                            </p:attrNameLst>
                                          </p:cBhvr>
                                          <p:to>
                                            <p:strVal val="visible"/>
                                          </p:to>
                                        </p:set>
                                        <p:anim calcmode="lin" valueType="num">
                                          <p:cBhvr>
                                            <p:cTn id="193" dur="500" fill="hold"/>
                                            <p:tgtEl>
                                              <p:spTgt spid="37"/>
                                            </p:tgtEl>
                                            <p:attrNameLst>
                                              <p:attrName>ppt_w</p:attrName>
                                            </p:attrNameLst>
                                          </p:cBhvr>
                                          <p:tavLst>
                                            <p:tav tm="0">
                                              <p:val>
                                                <p:fltVal val="0"/>
                                              </p:val>
                                            </p:tav>
                                            <p:tav tm="100000">
                                              <p:val>
                                                <p:strVal val="#ppt_w"/>
                                              </p:val>
                                            </p:tav>
                                          </p:tavLst>
                                        </p:anim>
                                        <p:anim calcmode="lin" valueType="num">
                                          <p:cBhvr>
                                            <p:cTn id="194" dur="500" fill="hold"/>
                                            <p:tgtEl>
                                              <p:spTgt spid="37"/>
                                            </p:tgtEl>
                                            <p:attrNameLst>
                                              <p:attrName>ppt_h</p:attrName>
                                            </p:attrNameLst>
                                          </p:cBhvr>
                                          <p:tavLst>
                                            <p:tav tm="0">
                                              <p:val>
                                                <p:fltVal val="0"/>
                                              </p:val>
                                            </p:tav>
                                            <p:tav tm="100000">
                                              <p:val>
                                                <p:strVal val="#ppt_h"/>
                                              </p:val>
                                            </p:tav>
                                          </p:tavLst>
                                        </p:anim>
                                        <p:animEffect transition="in" filter="fade">
                                          <p:cBhvr>
                                            <p:cTn id="195" dur="500"/>
                                            <p:tgtEl>
                                              <p:spTgt spid="37"/>
                                            </p:tgtEl>
                                          </p:cBhvr>
                                        </p:animEffect>
                                      </p:childTnLst>
                                    </p:cTn>
                                  </p:par>
                                  <p:par>
                                    <p:cTn id="196" presetID="53" presetClass="entr" presetSubtype="16" fill="hold" nodeType="withEffect">
                                      <p:stCondLst>
                                        <p:cond delay="0"/>
                                      </p:stCondLst>
                                      <p:childTnLst>
                                        <p:set>
                                          <p:cBhvr>
                                            <p:cTn id="197" dur="1" fill="hold">
                                              <p:stCondLst>
                                                <p:cond delay="0"/>
                                              </p:stCondLst>
                                            </p:cTn>
                                            <p:tgtEl>
                                              <p:spTgt spid="70"/>
                                            </p:tgtEl>
                                            <p:attrNameLst>
                                              <p:attrName>style.visibility</p:attrName>
                                            </p:attrNameLst>
                                          </p:cBhvr>
                                          <p:to>
                                            <p:strVal val="visible"/>
                                          </p:to>
                                        </p:set>
                                        <p:anim calcmode="lin" valueType="num">
                                          <p:cBhvr>
                                            <p:cTn id="198" dur="500" fill="hold"/>
                                            <p:tgtEl>
                                              <p:spTgt spid="70"/>
                                            </p:tgtEl>
                                            <p:attrNameLst>
                                              <p:attrName>ppt_w</p:attrName>
                                            </p:attrNameLst>
                                          </p:cBhvr>
                                          <p:tavLst>
                                            <p:tav tm="0">
                                              <p:val>
                                                <p:fltVal val="0"/>
                                              </p:val>
                                            </p:tav>
                                            <p:tav tm="100000">
                                              <p:val>
                                                <p:strVal val="#ppt_w"/>
                                              </p:val>
                                            </p:tav>
                                          </p:tavLst>
                                        </p:anim>
                                        <p:anim calcmode="lin" valueType="num">
                                          <p:cBhvr>
                                            <p:cTn id="199" dur="500" fill="hold"/>
                                            <p:tgtEl>
                                              <p:spTgt spid="70"/>
                                            </p:tgtEl>
                                            <p:attrNameLst>
                                              <p:attrName>ppt_h</p:attrName>
                                            </p:attrNameLst>
                                          </p:cBhvr>
                                          <p:tavLst>
                                            <p:tav tm="0">
                                              <p:val>
                                                <p:fltVal val="0"/>
                                              </p:val>
                                            </p:tav>
                                            <p:tav tm="100000">
                                              <p:val>
                                                <p:strVal val="#ppt_h"/>
                                              </p:val>
                                            </p:tav>
                                          </p:tavLst>
                                        </p:anim>
                                        <p:animEffect transition="in" filter="fade">
                                          <p:cBhvr>
                                            <p:cTn id="200" dur="500"/>
                                            <p:tgtEl>
                                              <p:spTgt spid="70"/>
                                            </p:tgtEl>
                                          </p:cBhvr>
                                        </p:animEffect>
                                      </p:childTnLst>
                                    </p:cTn>
                                  </p:par>
                                  <p:par>
                                    <p:cTn id="201" presetID="53" presetClass="entr" presetSubtype="16" fill="hold" nodeType="withEffect">
                                      <p:stCondLst>
                                        <p:cond delay="0"/>
                                      </p:stCondLst>
                                      <p:childTnLst>
                                        <p:set>
                                          <p:cBhvr>
                                            <p:cTn id="202" dur="1" fill="hold">
                                              <p:stCondLst>
                                                <p:cond delay="0"/>
                                              </p:stCondLst>
                                            </p:cTn>
                                            <p:tgtEl>
                                              <p:spTgt spid="71"/>
                                            </p:tgtEl>
                                            <p:attrNameLst>
                                              <p:attrName>style.visibility</p:attrName>
                                            </p:attrNameLst>
                                          </p:cBhvr>
                                          <p:to>
                                            <p:strVal val="visible"/>
                                          </p:to>
                                        </p:set>
                                        <p:anim calcmode="lin" valueType="num">
                                          <p:cBhvr>
                                            <p:cTn id="203" dur="500" fill="hold"/>
                                            <p:tgtEl>
                                              <p:spTgt spid="71"/>
                                            </p:tgtEl>
                                            <p:attrNameLst>
                                              <p:attrName>ppt_w</p:attrName>
                                            </p:attrNameLst>
                                          </p:cBhvr>
                                          <p:tavLst>
                                            <p:tav tm="0">
                                              <p:val>
                                                <p:fltVal val="0"/>
                                              </p:val>
                                            </p:tav>
                                            <p:tav tm="100000">
                                              <p:val>
                                                <p:strVal val="#ppt_w"/>
                                              </p:val>
                                            </p:tav>
                                          </p:tavLst>
                                        </p:anim>
                                        <p:anim calcmode="lin" valueType="num">
                                          <p:cBhvr>
                                            <p:cTn id="204" dur="500" fill="hold"/>
                                            <p:tgtEl>
                                              <p:spTgt spid="71"/>
                                            </p:tgtEl>
                                            <p:attrNameLst>
                                              <p:attrName>ppt_h</p:attrName>
                                            </p:attrNameLst>
                                          </p:cBhvr>
                                          <p:tavLst>
                                            <p:tav tm="0">
                                              <p:val>
                                                <p:fltVal val="0"/>
                                              </p:val>
                                            </p:tav>
                                            <p:tav tm="100000">
                                              <p:val>
                                                <p:strVal val="#ppt_h"/>
                                              </p:val>
                                            </p:tav>
                                          </p:tavLst>
                                        </p:anim>
                                        <p:animEffect transition="in" filter="fade">
                                          <p:cBhvr>
                                            <p:cTn id="205" dur="500"/>
                                            <p:tgtEl>
                                              <p:spTgt spid="71"/>
                                            </p:tgtEl>
                                          </p:cBhvr>
                                        </p:animEffect>
                                      </p:childTnLst>
                                    </p:cTn>
                                  </p:par>
                                </p:childTnLst>
                              </p:cTn>
                            </p:par>
                            <p:par>
                              <p:cTn id="206" fill="hold">
                                <p:stCondLst>
                                  <p:cond delay="500"/>
                                </p:stCondLst>
                                <p:childTnLst>
                                  <p:par>
                                    <p:cTn id="207" presetID="6" presetClass="emph" presetSubtype="0" repeatCount="3000" autoRev="1" fill="hold" nodeType="afterEffect">
                                      <p:stCondLst>
                                        <p:cond delay="0"/>
                                      </p:stCondLst>
                                      <p:childTnLst>
                                        <p:animScale>
                                          <p:cBhvr>
                                            <p:cTn id="208" dur="500" fill="hold"/>
                                            <p:tgtEl>
                                              <p:spTgt spid="37"/>
                                            </p:tgtEl>
                                          </p:cBhvr>
                                          <p:by x="150000" y="150000"/>
                                        </p:animScale>
                                      </p:childTnLst>
                                    </p:cTn>
                                  </p:par>
                                  <p:par>
                                    <p:cTn id="209" presetID="6" presetClass="emph" presetSubtype="0" repeatCount="3000" autoRev="1" fill="hold" nodeType="withEffect">
                                      <p:stCondLst>
                                        <p:cond delay="0"/>
                                      </p:stCondLst>
                                      <p:childTnLst>
                                        <p:animScale>
                                          <p:cBhvr>
                                            <p:cTn id="210" dur="500" fill="hold"/>
                                            <p:tgtEl>
                                              <p:spTgt spid="70"/>
                                            </p:tgtEl>
                                          </p:cBhvr>
                                          <p:by x="150000" y="150000"/>
                                        </p:animScale>
                                      </p:childTnLst>
                                    </p:cTn>
                                  </p:par>
                                  <p:par>
                                    <p:cTn id="211" presetID="6" presetClass="emph" presetSubtype="0" repeatCount="3000" autoRev="1" fill="hold" nodeType="withEffect">
                                      <p:stCondLst>
                                        <p:cond delay="0"/>
                                      </p:stCondLst>
                                      <p:childTnLst>
                                        <p:animScale>
                                          <p:cBhvr>
                                            <p:cTn id="212" dur="500" fill="hold"/>
                                            <p:tgtEl>
                                              <p:spTgt spid="71"/>
                                            </p:tgtEl>
                                          </p:cBhvr>
                                          <p:by x="150000" y="150000"/>
                                        </p:animScale>
                                      </p:childTnLst>
                                    </p:cTn>
                                  </p:par>
                                </p:childTnLst>
                              </p:cTn>
                            </p:par>
                          </p:childTnLst>
                        </p:cTn>
                      </p:par>
                      <p:par>
                        <p:cTn id="213" fill="hold">
                          <p:stCondLst>
                            <p:cond delay="indefinite"/>
                          </p:stCondLst>
                          <p:childTnLst>
                            <p:par>
                              <p:cTn id="214" fill="hold">
                                <p:stCondLst>
                                  <p:cond delay="0"/>
                                </p:stCondLst>
                                <p:childTnLst>
                                  <p:par>
                                    <p:cTn id="215" presetID="53" presetClass="exit" presetSubtype="32" fill="hold" nodeType="clickEffect">
                                      <p:stCondLst>
                                        <p:cond delay="0"/>
                                      </p:stCondLst>
                                      <p:childTnLst>
                                        <p:anim calcmode="lin" valueType="num">
                                          <p:cBhvr>
                                            <p:cTn id="216" dur="500"/>
                                            <p:tgtEl>
                                              <p:spTgt spid="37"/>
                                            </p:tgtEl>
                                            <p:attrNameLst>
                                              <p:attrName>ppt_w</p:attrName>
                                            </p:attrNameLst>
                                          </p:cBhvr>
                                          <p:tavLst>
                                            <p:tav tm="0">
                                              <p:val>
                                                <p:strVal val="ppt_w"/>
                                              </p:val>
                                            </p:tav>
                                            <p:tav tm="100000">
                                              <p:val>
                                                <p:fltVal val="0"/>
                                              </p:val>
                                            </p:tav>
                                          </p:tavLst>
                                        </p:anim>
                                        <p:anim calcmode="lin" valueType="num">
                                          <p:cBhvr>
                                            <p:cTn id="217" dur="500"/>
                                            <p:tgtEl>
                                              <p:spTgt spid="37"/>
                                            </p:tgtEl>
                                            <p:attrNameLst>
                                              <p:attrName>ppt_h</p:attrName>
                                            </p:attrNameLst>
                                          </p:cBhvr>
                                          <p:tavLst>
                                            <p:tav tm="0">
                                              <p:val>
                                                <p:strVal val="ppt_h"/>
                                              </p:val>
                                            </p:tav>
                                            <p:tav tm="100000">
                                              <p:val>
                                                <p:fltVal val="0"/>
                                              </p:val>
                                            </p:tav>
                                          </p:tavLst>
                                        </p:anim>
                                        <p:animEffect transition="out" filter="fade">
                                          <p:cBhvr>
                                            <p:cTn id="218" dur="500"/>
                                            <p:tgtEl>
                                              <p:spTgt spid="37"/>
                                            </p:tgtEl>
                                          </p:cBhvr>
                                        </p:animEffect>
                                        <p:set>
                                          <p:cBhvr>
                                            <p:cTn id="219" dur="1" fill="hold">
                                              <p:stCondLst>
                                                <p:cond delay="499"/>
                                              </p:stCondLst>
                                            </p:cTn>
                                            <p:tgtEl>
                                              <p:spTgt spid="37"/>
                                            </p:tgtEl>
                                            <p:attrNameLst>
                                              <p:attrName>style.visibility</p:attrName>
                                            </p:attrNameLst>
                                          </p:cBhvr>
                                          <p:to>
                                            <p:strVal val="hidden"/>
                                          </p:to>
                                        </p:set>
                                      </p:childTnLst>
                                    </p:cTn>
                                  </p:par>
                                  <p:par>
                                    <p:cTn id="220" presetID="53" presetClass="exit" presetSubtype="32" fill="hold" nodeType="withEffect">
                                      <p:stCondLst>
                                        <p:cond delay="0"/>
                                      </p:stCondLst>
                                      <p:childTnLst>
                                        <p:anim calcmode="lin" valueType="num">
                                          <p:cBhvr>
                                            <p:cTn id="221" dur="500"/>
                                            <p:tgtEl>
                                              <p:spTgt spid="70"/>
                                            </p:tgtEl>
                                            <p:attrNameLst>
                                              <p:attrName>ppt_w</p:attrName>
                                            </p:attrNameLst>
                                          </p:cBhvr>
                                          <p:tavLst>
                                            <p:tav tm="0">
                                              <p:val>
                                                <p:strVal val="ppt_w"/>
                                              </p:val>
                                            </p:tav>
                                            <p:tav tm="100000">
                                              <p:val>
                                                <p:fltVal val="0"/>
                                              </p:val>
                                            </p:tav>
                                          </p:tavLst>
                                        </p:anim>
                                        <p:anim calcmode="lin" valueType="num">
                                          <p:cBhvr>
                                            <p:cTn id="222" dur="500"/>
                                            <p:tgtEl>
                                              <p:spTgt spid="70"/>
                                            </p:tgtEl>
                                            <p:attrNameLst>
                                              <p:attrName>ppt_h</p:attrName>
                                            </p:attrNameLst>
                                          </p:cBhvr>
                                          <p:tavLst>
                                            <p:tav tm="0">
                                              <p:val>
                                                <p:strVal val="ppt_h"/>
                                              </p:val>
                                            </p:tav>
                                            <p:tav tm="100000">
                                              <p:val>
                                                <p:fltVal val="0"/>
                                              </p:val>
                                            </p:tav>
                                          </p:tavLst>
                                        </p:anim>
                                        <p:animEffect transition="out" filter="fade">
                                          <p:cBhvr>
                                            <p:cTn id="223" dur="500"/>
                                            <p:tgtEl>
                                              <p:spTgt spid="70"/>
                                            </p:tgtEl>
                                          </p:cBhvr>
                                        </p:animEffect>
                                        <p:set>
                                          <p:cBhvr>
                                            <p:cTn id="224" dur="1" fill="hold">
                                              <p:stCondLst>
                                                <p:cond delay="499"/>
                                              </p:stCondLst>
                                            </p:cTn>
                                            <p:tgtEl>
                                              <p:spTgt spid="70"/>
                                            </p:tgtEl>
                                            <p:attrNameLst>
                                              <p:attrName>style.visibility</p:attrName>
                                            </p:attrNameLst>
                                          </p:cBhvr>
                                          <p:to>
                                            <p:strVal val="hidden"/>
                                          </p:to>
                                        </p:set>
                                      </p:childTnLst>
                                    </p:cTn>
                                  </p:par>
                                  <p:par>
                                    <p:cTn id="225" presetID="53" presetClass="exit" presetSubtype="32" fill="hold" nodeType="withEffect">
                                      <p:stCondLst>
                                        <p:cond delay="0"/>
                                      </p:stCondLst>
                                      <p:childTnLst>
                                        <p:anim calcmode="lin" valueType="num">
                                          <p:cBhvr>
                                            <p:cTn id="226" dur="500"/>
                                            <p:tgtEl>
                                              <p:spTgt spid="71"/>
                                            </p:tgtEl>
                                            <p:attrNameLst>
                                              <p:attrName>ppt_w</p:attrName>
                                            </p:attrNameLst>
                                          </p:cBhvr>
                                          <p:tavLst>
                                            <p:tav tm="0">
                                              <p:val>
                                                <p:strVal val="ppt_w"/>
                                              </p:val>
                                            </p:tav>
                                            <p:tav tm="100000">
                                              <p:val>
                                                <p:fltVal val="0"/>
                                              </p:val>
                                            </p:tav>
                                          </p:tavLst>
                                        </p:anim>
                                        <p:anim calcmode="lin" valueType="num">
                                          <p:cBhvr>
                                            <p:cTn id="227" dur="500"/>
                                            <p:tgtEl>
                                              <p:spTgt spid="71"/>
                                            </p:tgtEl>
                                            <p:attrNameLst>
                                              <p:attrName>ppt_h</p:attrName>
                                            </p:attrNameLst>
                                          </p:cBhvr>
                                          <p:tavLst>
                                            <p:tav tm="0">
                                              <p:val>
                                                <p:strVal val="ppt_h"/>
                                              </p:val>
                                            </p:tav>
                                            <p:tav tm="100000">
                                              <p:val>
                                                <p:fltVal val="0"/>
                                              </p:val>
                                            </p:tav>
                                          </p:tavLst>
                                        </p:anim>
                                        <p:animEffect transition="out" filter="fade">
                                          <p:cBhvr>
                                            <p:cTn id="228" dur="500"/>
                                            <p:tgtEl>
                                              <p:spTgt spid="71"/>
                                            </p:tgtEl>
                                          </p:cBhvr>
                                        </p:animEffect>
                                        <p:set>
                                          <p:cBhvr>
                                            <p:cTn id="229" dur="1" fill="hold">
                                              <p:stCondLst>
                                                <p:cond delay="499"/>
                                              </p:stCondLst>
                                            </p:cTn>
                                            <p:tgtEl>
                                              <p:spTgt spid="71"/>
                                            </p:tgtEl>
                                            <p:attrNameLst>
                                              <p:attrName>style.visibility</p:attrName>
                                            </p:attrNameLst>
                                          </p:cBhvr>
                                          <p:to>
                                            <p:strVal val="hidden"/>
                                          </p:to>
                                        </p:set>
                                      </p:childTnLst>
                                    </p:cTn>
                                  </p:par>
                                </p:childTnLst>
                              </p:cTn>
                            </p:par>
                          </p:childTnLst>
                        </p:cTn>
                      </p:par>
                      <p:par>
                        <p:cTn id="230" fill="hold">
                          <p:stCondLst>
                            <p:cond delay="indefinite"/>
                          </p:stCondLst>
                          <p:childTnLst>
                            <p:par>
                              <p:cTn id="231" fill="hold">
                                <p:stCondLst>
                                  <p:cond delay="0"/>
                                </p:stCondLst>
                                <p:childTnLst>
                                  <p:par>
                                    <p:cTn id="232" presetID="16" presetClass="entr" presetSubtype="21" fill="hold" grpId="0" nodeType="clickEffect">
                                      <p:stCondLst>
                                        <p:cond delay="0"/>
                                      </p:stCondLst>
                                      <p:childTnLst>
                                        <p:set>
                                          <p:cBhvr>
                                            <p:cTn id="233" dur="1" fill="hold">
                                              <p:stCondLst>
                                                <p:cond delay="0"/>
                                              </p:stCondLst>
                                            </p:cTn>
                                            <p:tgtEl>
                                              <p:spTgt spid="85">
                                                <p:txEl>
                                                  <p:pRg st="4" end="4"/>
                                                </p:txEl>
                                              </p:spTgt>
                                            </p:tgtEl>
                                            <p:attrNameLst>
                                              <p:attrName>style.visibility</p:attrName>
                                            </p:attrNameLst>
                                          </p:cBhvr>
                                          <p:to>
                                            <p:strVal val="visible"/>
                                          </p:to>
                                        </p:set>
                                        <p:animEffect transition="in" filter="barn(inVertical)">
                                          <p:cBhvr>
                                            <p:cTn id="234" dur="500"/>
                                            <p:tgtEl>
                                              <p:spTgt spid="85">
                                                <p:txEl>
                                                  <p:pRg st="4" end="4"/>
                                                </p:txEl>
                                              </p:spTgt>
                                            </p:tgtEl>
                                          </p:cBhvr>
                                        </p:animEffect>
                                      </p:childTnLst>
                                    </p:cTn>
                                  </p:par>
                                </p:childTnLst>
                              </p:cTn>
                            </p:par>
                          </p:childTnLst>
                        </p:cTn>
                      </p:par>
                      <p:par>
                        <p:cTn id="235" fill="hold">
                          <p:stCondLst>
                            <p:cond delay="indefinite"/>
                          </p:stCondLst>
                          <p:childTnLst>
                            <p:par>
                              <p:cTn id="236" fill="hold">
                                <p:stCondLst>
                                  <p:cond delay="0"/>
                                </p:stCondLst>
                                <p:childTnLst>
                                  <p:par>
                                    <p:cTn id="237" presetID="53" presetClass="entr" presetSubtype="16" fill="hold" nodeType="clickEffect">
                                      <p:stCondLst>
                                        <p:cond delay="0"/>
                                      </p:stCondLst>
                                      <p:childTnLst>
                                        <p:set>
                                          <p:cBhvr>
                                            <p:cTn id="238" dur="1" fill="hold">
                                              <p:stCondLst>
                                                <p:cond delay="0"/>
                                              </p:stCondLst>
                                            </p:cTn>
                                            <p:tgtEl>
                                              <p:spTgt spid="38"/>
                                            </p:tgtEl>
                                            <p:attrNameLst>
                                              <p:attrName>style.visibility</p:attrName>
                                            </p:attrNameLst>
                                          </p:cBhvr>
                                          <p:to>
                                            <p:strVal val="visible"/>
                                          </p:to>
                                        </p:set>
                                        <p:anim calcmode="lin" valueType="num">
                                          <p:cBhvr>
                                            <p:cTn id="239" dur="500" fill="hold"/>
                                            <p:tgtEl>
                                              <p:spTgt spid="38"/>
                                            </p:tgtEl>
                                            <p:attrNameLst>
                                              <p:attrName>ppt_w</p:attrName>
                                            </p:attrNameLst>
                                          </p:cBhvr>
                                          <p:tavLst>
                                            <p:tav tm="0">
                                              <p:val>
                                                <p:fltVal val="0"/>
                                              </p:val>
                                            </p:tav>
                                            <p:tav tm="100000">
                                              <p:val>
                                                <p:strVal val="#ppt_w"/>
                                              </p:val>
                                            </p:tav>
                                          </p:tavLst>
                                        </p:anim>
                                        <p:anim calcmode="lin" valueType="num">
                                          <p:cBhvr>
                                            <p:cTn id="240" dur="500" fill="hold"/>
                                            <p:tgtEl>
                                              <p:spTgt spid="38"/>
                                            </p:tgtEl>
                                            <p:attrNameLst>
                                              <p:attrName>ppt_h</p:attrName>
                                            </p:attrNameLst>
                                          </p:cBhvr>
                                          <p:tavLst>
                                            <p:tav tm="0">
                                              <p:val>
                                                <p:fltVal val="0"/>
                                              </p:val>
                                            </p:tav>
                                            <p:tav tm="100000">
                                              <p:val>
                                                <p:strVal val="#ppt_h"/>
                                              </p:val>
                                            </p:tav>
                                          </p:tavLst>
                                        </p:anim>
                                        <p:animEffect transition="in" filter="fade">
                                          <p:cBhvr>
                                            <p:cTn id="241" dur="500"/>
                                            <p:tgtEl>
                                              <p:spTgt spid="38"/>
                                            </p:tgtEl>
                                          </p:cBhvr>
                                        </p:animEffect>
                                      </p:childTnLst>
                                    </p:cTn>
                                  </p:par>
                                  <p:par>
                                    <p:cTn id="242" presetID="53" presetClass="entr" presetSubtype="16" fill="hold" nodeType="withEffect">
                                      <p:stCondLst>
                                        <p:cond delay="0"/>
                                      </p:stCondLst>
                                      <p:childTnLst>
                                        <p:set>
                                          <p:cBhvr>
                                            <p:cTn id="243" dur="1" fill="hold">
                                              <p:stCondLst>
                                                <p:cond delay="0"/>
                                              </p:stCondLst>
                                            </p:cTn>
                                            <p:tgtEl>
                                              <p:spTgt spid="72"/>
                                            </p:tgtEl>
                                            <p:attrNameLst>
                                              <p:attrName>style.visibility</p:attrName>
                                            </p:attrNameLst>
                                          </p:cBhvr>
                                          <p:to>
                                            <p:strVal val="visible"/>
                                          </p:to>
                                        </p:set>
                                        <p:anim calcmode="lin" valueType="num">
                                          <p:cBhvr>
                                            <p:cTn id="244" dur="500" fill="hold"/>
                                            <p:tgtEl>
                                              <p:spTgt spid="72"/>
                                            </p:tgtEl>
                                            <p:attrNameLst>
                                              <p:attrName>ppt_w</p:attrName>
                                            </p:attrNameLst>
                                          </p:cBhvr>
                                          <p:tavLst>
                                            <p:tav tm="0">
                                              <p:val>
                                                <p:fltVal val="0"/>
                                              </p:val>
                                            </p:tav>
                                            <p:tav tm="100000">
                                              <p:val>
                                                <p:strVal val="#ppt_w"/>
                                              </p:val>
                                            </p:tav>
                                          </p:tavLst>
                                        </p:anim>
                                        <p:anim calcmode="lin" valueType="num">
                                          <p:cBhvr>
                                            <p:cTn id="245" dur="500" fill="hold"/>
                                            <p:tgtEl>
                                              <p:spTgt spid="72"/>
                                            </p:tgtEl>
                                            <p:attrNameLst>
                                              <p:attrName>ppt_h</p:attrName>
                                            </p:attrNameLst>
                                          </p:cBhvr>
                                          <p:tavLst>
                                            <p:tav tm="0">
                                              <p:val>
                                                <p:fltVal val="0"/>
                                              </p:val>
                                            </p:tav>
                                            <p:tav tm="100000">
                                              <p:val>
                                                <p:strVal val="#ppt_h"/>
                                              </p:val>
                                            </p:tav>
                                          </p:tavLst>
                                        </p:anim>
                                        <p:animEffect transition="in" filter="fade">
                                          <p:cBhvr>
                                            <p:cTn id="246" dur="500"/>
                                            <p:tgtEl>
                                              <p:spTgt spid="72"/>
                                            </p:tgtEl>
                                          </p:cBhvr>
                                        </p:animEffect>
                                      </p:childTnLst>
                                    </p:cTn>
                                  </p:par>
                                  <p:par>
                                    <p:cTn id="247" presetID="53" presetClass="entr" presetSubtype="16" fill="hold" nodeType="withEffect">
                                      <p:stCondLst>
                                        <p:cond delay="0"/>
                                      </p:stCondLst>
                                      <p:childTnLst>
                                        <p:set>
                                          <p:cBhvr>
                                            <p:cTn id="248" dur="1" fill="hold">
                                              <p:stCondLst>
                                                <p:cond delay="0"/>
                                              </p:stCondLst>
                                            </p:cTn>
                                            <p:tgtEl>
                                              <p:spTgt spid="73"/>
                                            </p:tgtEl>
                                            <p:attrNameLst>
                                              <p:attrName>style.visibility</p:attrName>
                                            </p:attrNameLst>
                                          </p:cBhvr>
                                          <p:to>
                                            <p:strVal val="visible"/>
                                          </p:to>
                                        </p:set>
                                        <p:anim calcmode="lin" valueType="num">
                                          <p:cBhvr>
                                            <p:cTn id="249" dur="500" fill="hold"/>
                                            <p:tgtEl>
                                              <p:spTgt spid="73"/>
                                            </p:tgtEl>
                                            <p:attrNameLst>
                                              <p:attrName>ppt_w</p:attrName>
                                            </p:attrNameLst>
                                          </p:cBhvr>
                                          <p:tavLst>
                                            <p:tav tm="0">
                                              <p:val>
                                                <p:fltVal val="0"/>
                                              </p:val>
                                            </p:tav>
                                            <p:tav tm="100000">
                                              <p:val>
                                                <p:strVal val="#ppt_w"/>
                                              </p:val>
                                            </p:tav>
                                          </p:tavLst>
                                        </p:anim>
                                        <p:anim calcmode="lin" valueType="num">
                                          <p:cBhvr>
                                            <p:cTn id="250" dur="500" fill="hold"/>
                                            <p:tgtEl>
                                              <p:spTgt spid="73"/>
                                            </p:tgtEl>
                                            <p:attrNameLst>
                                              <p:attrName>ppt_h</p:attrName>
                                            </p:attrNameLst>
                                          </p:cBhvr>
                                          <p:tavLst>
                                            <p:tav tm="0">
                                              <p:val>
                                                <p:fltVal val="0"/>
                                              </p:val>
                                            </p:tav>
                                            <p:tav tm="100000">
                                              <p:val>
                                                <p:strVal val="#ppt_h"/>
                                              </p:val>
                                            </p:tav>
                                          </p:tavLst>
                                        </p:anim>
                                        <p:animEffect transition="in" filter="fade">
                                          <p:cBhvr>
                                            <p:cTn id="251" dur="500"/>
                                            <p:tgtEl>
                                              <p:spTgt spid="73"/>
                                            </p:tgtEl>
                                          </p:cBhvr>
                                        </p:animEffect>
                                      </p:childTnLst>
                                    </p:cTn>
                                  </p:par>
                                </p:childTnLst>
                              </p:cTn>
                            </p:par>
                            <p:par>
                              <p:cTn id="252" fill="hold">
                                <p:stCondLst>
                                  <p:cond delay="500"/>
                                </p:stCondLst>
                                <p:childTnLst>
                                  <p:par>
                                    <p:cTn id="253" presetID="6" presetClass="emph" presetSubtype="0" repeatCount="3000" autoRev="1" fill="hold" nodeType="afterEffect">
                                      <p:stCondLst>
                                        <p:cond delay="0"/>
                                      </p:stCondLst>
                                      <p:childTnLst>
                                        <p:animScale>
                                          <p:cBhvr>
                                            <p:cTn id="254" dur="500" fill="hold"/>
                                            <p:tgtEl>
                                              <p:spTgt spid="38"/>
                                            </p:tgtEl>
                                          </p:cBhvr>
                                          <p:by x="150000" y="150000"/>
                                        </p:animScale>
                                      </p:childTnLst>
                                    </p:cTn>
                                  </p:par>
                                  <p:par>
                                    <p:cTn id="255" presetID="6" presetClass="emph" presetSubtype="0" repeatCount="3000" autoRev="1" fill="hold" nodeType="withEffect">
                                      <p:stCondLst>
                                        <p:cond delay="0"/>
                                      </p:stCondLst>
                                      <p:childTnLst>
                                        <p:animScale>
                                          <p:cBhvr>
                                            <p:cTn id="256" dur="500" fill="hold"/>
                                            <p:tgtEl>
                                              <p:spTgt spid="73"/>
                                            </p:tgtEl>
                                          </p:cBhvr>
                                          <p:by x="150000" y="150000"/>
                                        </p:animScale>
                                      </p:childTnLst>
                                    </p:cTn>
                                  </p:par>
                                  <p:par>
                                    <p:cTn id="257" presetID="6" presetClass="emph" presetSubtype="0" repeatCount="3000" autoRev="1" fill="hold" nodeType="withEffect">
                                      <p:stCondLst>
                                        <p:cond delay="0"/>
                                      </p:stCondLst>
                                      <p:childTnLst>
                                        <p:animScale>
                                          <p:cBhvr>
                                            <p:cTn id="258" dur="500" fill="hold"/>
                                            <p:tgtEl>
                                              <p:spTgt spid="72"/>
                                            </p:tgtEl>
                                          </p:cBhvr>
                                          <p:by x="150000" y="150000"/>
                                        </p:animScale>
                                      </p:childTnLst>
                                    </p:cTn>
                                  </p:par>
                                </p:childTnLst>
                              </p:cTn>
                            </p:par>
                          </p:childTnLst>
                        </p:cTn>
                      </p:par>
                      <p:par>
                        <p:cTn id="259" fill="hold">
                          <p:stCondLst>
                            <p:cond delay="indefinite"/>
                          </p:stCondLst>
                          <p:childTnLst>
                            <p:par>
                              <p:cTn id="260" fill="hold">
                                <p:stCondLst>
                                  <p:cond delay="0"/>
                                </p:stCondLst>
                                <p:childTnLst>
                                  <p:par>
                                    <p:cTn id="261" presetID="53" presetClass="exit" presetSubtype="32" fill="hold" nodeType="clickEffect">
                                      <p:stCondLst>
                                        <p:cond delay="0"/>
                                      </p:stCondLst>
                                      <p:childTnLst>
                                        <p:anim calcmode="lin" valueType="num">
                                          <p:cBhvr>
                                            <p:cTn id="262" dur="500"/>
                                            <p:tgtEl>
                                              <p:spTgt spid="38"/>
                                            </p:tgtEl>
                                            <p:attrNameLst>
                                              <p:attrName>ppt_w</p:attrName>
                                            </p:attrNameLst>
                                          </p:cBhvr>
                                          <p:tavLst>
                                            <p:tav tm="0">
                                              <p:val>
                                                <p:strVal val="ppt_w"/>
                                              </p:val>
                                            </p:tav>
                                            <p:tav tm="100000">
                                              <p:val>
                                                <p:fltVal val="0"/>
                                              </p:val>
                                            </p:tav>
                                          </p:tavLst>
                                        </p:anim>
                                        <p:anim calcmode="lin" valueType="num">
                                          <p:cBhvr>
                                            <p:cTn id="263" dur="500"/>
                                            <p:tgtEl>
                                              <p:spTgt spid="38"/>
                                            </p:tgtEl>
                                            <p:attrNameLst>
                                              <p:attrName>ppt_h</p:attrName>
                                            </p:attrNameLst>
                                          </p:cBhvr>
                                          <p:tavLst>
                                            <p:tav tm="0">
                                              <p:val>
                                                <p:strVal val="ppt_h"/>
                                              </p:val>
                                            </p:tav>
                                            <p:tav tm="100000">
                                              <p:val>
                                                <p:fltVal val="0"/>
                                              </p:val>
                                            </p:tav>
                                          </p:tavLst>
                                        </p:anim>
                                        <p:animEffect transition="out" filter="fade">
                                          <p:cBhvr>
                                            <p:cTn id="264" dur="500"/>
                                            <p:tgtEl>
                                              <p:spTgt spid="38"/>
                                            </p:tgtEl>
                                          </p:cBhvr>
                                        </p:animEffect>
                                        <p:set>
                                          <p:cBhvr>
                                            <p:cTn id="265" dur="1" fill="hold">
                                              <p:stCondLst>
                                                <p:cond delay="499"/>
                                              </p:stCondLst>
                                            </p:cTn>
                                            <p:tgtEl>
                                              <p:spTgt spid="38"/>
                                            </p:tgtEl>
                                            <p:attrNameLst>
                                              <p:attrName>style.visibility</p:attrName>
                                            </p:attrNameLst>
                                          </p:cBhvr>
                                          <p:to>
                                            <p:strVal val="hidden"/>
                                          </p:to>
                                        </p:set>
                                      </p:childTnLst>
                                    </p:cTn>
                                  </p:par>
                                  <p:par>
                                    <p:cTn id="266" presetID="53" presetClass="exit" presetSubtype="32" fill="hold" nodeType="withEffect">
                                      <p:stCondLst>
                                        <p:cond delay="0"/>
                                      </p:stCondLst>
                                      <p:childTnLst>
                                        <p:anim calcmode="lin" valueType="num">
                                          <p:cBhvr>
                                            <p:cTn id="267" dur="500"/>
                                            <p:tgtEl>
                                              <p:spTgt spid="72"/>
                                            </p:tgtEl>
                                            <p:attrNameLst>
                                              <p:attrName>ppt_w</p:attrName>
                                            </p:attrNameLst>
                                          </p:cBhvr>
                                          <p:tavLst>
                                            <p:tav tm="0">
                                              <p:val>
                                                <p:strVal val="ppt_w"/>
                                              </p:val>
                                            </p:tav>
                                            <p:tav tm="100000">
                                              <p:val>
                                                <p:fltVal val="0"/>
                                              </p:val>
                                            </p:tav>
                                          </p:tavLst>
                                        </p:anim>
                                        <p:anim calcmode="lin" valueType="num">
                                          <p:cBhvr>
                                            <p:cTn id="268" dur="500"/>
                                            <p:tgtEl>
                                              <p:spTgt spid="72"/>
                                            </p:tgtEl>
                                            <p:attrNameLst>
                                              <p:attrName>ppt_h</p:attrName>
                                            </p:attrNameLst>
                                          </p:cBhvr>
                                          <p:tavLst>
                                            <p:tav tm="0">
                                              <p:val>
                                                <p:strVal val="ppt_h"/>
                                              </p:val>
                                            </p:tav>
                                            <p:tav tm="100000">
                                              <p:val>
                                                <p:fltVal val="0"/>
                                              </p:val>
                                            </p:tav>
                                          </p:tavLst>
                                        </p:anim>
                                        <p:animEffect transition="out" filter="fade">
                                          <p:cBhvr>
                                            <p:cTn id="269" dur="500"/>
                                            <p:tgtEl>
                                              <p:spTgt spid="72"/>
                                            </p:tgtEl>
                                          </p:cBhvr>
                                        </p:animEffect>
                                        <p:set>
                                          <p:cBhvr>
                                            <p:cTn id="270" dur="1" fill="hold">
                                              <p:stCondLst>
                                                <p:cond delay="499"/>
                                              </p:stCondLst>
                                            </p:cTn>
                                            <p:tgtEl>
                                              <p:spTgt spid="72"/>
                                            </p:tgtEl>
                                            <p:attrNameLst>
                                              <p:attrName>style.visibility</p:attrName>
                                            </p:attrNameLst>
                                          </p:cBhvr>
                                          <p:to>
                                            <p:strVal val="hidden"/>
                                          </p:to>
                                        </p:set>
                                      </p:childTnLst>
                                    </p:cTn>
                                  </p:par>
                                  <p:par>
                                    <p:cTn id="271" presetID="53" presetClass="exit" presetSubtype="32" fill="hold" nodeType="withEffect">
                                      <p:stCondLst>
                                        <p:cond delay="0"/>
                                      </p:stCondLst>
                                      <p:childTnLst>
                                        <p:anim calcmode="lin" valueType="num">
                                          <p:cBhvr>
                                            <p:cTn id="272" dur="500"/>
                                            <p:tgtEl>
                                              <p:spTgt spid="73"/>
                                            </p:tgtEl>
                                            <p:attrNameLst>
                                              <p:attrName>ppt_w</p:attrName>
                                            </p:attrNameLst>
                                          </p:cBhvr>
                                          <p:tavLst>
                                            <p:tav tm="0">
                                              <p:val>
                                                <p:strVal val="ppt_w"/>
                                              </p:val>
                                            </p:tav>
                                            <p:tav tm="100000">
                                              <p:val>
                                                <p:fltVal val="0"/>
                                              </p:val>
                                            </p:tav>
                                          </p:tavLst>
                                        </p:anim>
                                        <p:anim calcmode="lin" valueType="num">
                                          <p:cBhvr>
                                            <p:cTn id="273" dur="500"/>
                                            <p:tgtEl>
                                              <p:spTgt spid="73"/>
                                            </p:tgtEl>
                                            <p:attrNameLst>
                                              <p:attrName>ppt_h</p:attrName>
                                            </p:attrNameLst>
                                          </p:cBhvr>
                                          <p:tavLst>
                                            <p:tav tm="0">
                                              <p:val>
                                                <p:strVal val="ppt_h"/>
                                              </p:val>
                                            </p:tav>
                                            <p:tav tm="100000">
                                              <p:val>
                                                <p:fltVal val="0"/>
                                              </p:val>
                                            </p:tav>
                                          </p:tavLst>
                                        </p:anim>
                                        <p:animEffect transition="out" filter="fade">
                                          <p:cBhvr>
                                            <p:cTn id="274" dur="500"/>
                                            <p:tgtEl>
                                              <p:spTgt spid="73"/>
                                            </p:tgtEl>
                                          </p:cBhvr>
                                        </p:animEffect>
                                        <p:set>
                                          <p:cBhvr>
                                            <p:cTn id="275" dur="1" fill="hold">
                                              <p:stCondLst>
                                                <p:cond delay="499"/>
                                              </p:stCondLst>
                                            </p:cTn>
                                            <p:tgtEl>
                                              <p:spTgt spid="73"/>
                                            </p:tgtEl>
                                            <p:attrNameLst>
                                              <p:attrName>style.visibility</p:attrName>
                                            </p:attrNameLst>
                                          </p:cBhvr>
                                          <p:to>
                                            <p:strVal val="hidden"/>
                                          </p:to>
                                        </p:set>
                                      </p:childTnLst>
                                    </p:cTn>
                                  </p:par>
                                </p:childTnLst>
                              </p:cTn>
                            </p:par>
                          </p:childTnLst>
                        </p:cTn>
                      </p:par>
                      <p:par>
                        <p:cTn id="276" fill="hold">
                          <p:stCondLst>
                            <p:cond delay="indefinite"/>
                          </p:stCondLst>
                          <p:childTnLst>
                            <p:par>
                              <p:cTn id="277" fill="hold">
                                <p:stCondLst>
                                  <p:cond delay="0"/>
                                </p:stCondLst>
                                <p:childTnLst>
                                  <p:par>
                                    <p:cTn id="278" presetID="16" presetClass="entr" presetSubtype="21" fill="hold" grpId="0" nodeType="clickEffect">
                                      <p:stCondLst>
                                        <p:cond delay="0"/>
                                      </p:stCondLst>
                                      <p:childTnLst>
                                        <p:set>
                                          <p:cBhvr>
                                            <p:cTn id="279" dur="1" fill="hold">
                                              <p:stCondLst>
                                                <p:cond delay="0"/>
                                              </p:stCondLst>
                                            </p:cTn>
                                            <p:tgtEl>
                                              <p:spTgt spid="85">
                                                <p:txEl>
                                                  <p:pRg st="5" end="5"/>
                                                </p:txEl>
                                              </p:spTgt>
                                            </p:tgtEl>
                                            <p:attrNameLst>
                                              <p:attrName>style.visibility</p:attrName>
                                            </p:attrNameLst>
                                          </p:cBhvr>
                                          <p:to>
                                            <p:strVal val="visible"/>
                                          </p:to>
                                        </p:set>
                                        <p:animEffect transition="in" filter="barn(inVertical)">
                                          <p:cBhvr>
                                            <p:cTn id="280" dur="500"/>
                                            <p:tgtEl>
                                              <p:spTgt spid="85">
                                                <p:txEl>
                                                  <p:pRg st="5" end="5"/>
                                                </p:txEl>
                                              </p:spTgt>
                                            </p:tgtEl>
                                          </p:cBhvr>
                                        </p:animEffect>
                                      </p:childTnLst>
                                    </p:cTn>
                                  </p:par>
                                </p:childTnLst>
                              </p:cTn>
                            </p:par>
                          </p:childTnLst>
                        </p:cTn>
                      </p:par>
                      <p:par>
                        <p:cTn id="281" fill="hold">
                          <p:stCondLst>
                            <p:cond delay="indefinite"/>
                          </p:stCondLst>
                          <p:childTnLst>
                            <p:par>
                              <p:cTn id="282" fill="hold">
                                <p:stCondLst>
                                  <p:cond delay="0"/>
                                </p:stCondLst>
                                <p:childTnLst>
                                  <p:par>
                                    <p:cTn id="283" presetID="53" presetClass="entr" presetSubtype="16" fill="hold" nodeType="clickEffect">
                                      <p:stCondLst>
                                        <p:cond delay="0"/>
                                      </p:stCondLst>
                                      <p:childTnLst>
                                        <p:set>
                                          <p:cBhvr>
                                            <p:cTn id="284" dur="1" fill="hold">
                                              <p:stCondLst>
                                                <p:cond delay="0"/>
                                              </p:stCondLst>
                                            </p:cTn>
                                            <p:tgtEl>
                                              <p:spTgt spid="34"/>
                                            </p:tgtEl>
                                            <p:attrNameLst>
                                              <p:attrName>style.visibility</p:attrName>
                                            </p:attrNameLst>
                                          </p:cBhvr>
                                          <p:to>
                                            <p:strVal val="visible"/>
                                          </p:to>
                                        </p:set>
                                        <p:anim calcmode="lin" valueType="num">
                                          <p:cBhvr>
                                            <p:cTn id="285" dur="500" fill="hold"/>
                                            <p:tgtEl>
                                              <p:spTgt spid="34"/>
                                            </p:tgtEl>
                                            <p:attrNameLst>
                                              <p:attrName>ppt_w</p:attrName>
                                            </p:attrNameLst>
                                          </p:cBhvr>
                                          <p:tavLst>
                                            <p:tav tm="0">
                                              <p:val>
                                                <p:fltVal val="0"/>
                                              </p:val>
                                            </p:tav>
                                            <p:tav tm="100000">
                                              <p:val>
                                                <p:strVal val="#ppt_w"/>
                                              </p:val>
                                            </p:tav>
                                          </p:tavLst>
                                        </p:anim>
                                        <p:anim calcmode="lin" valueType="num">
                                          <p:cBhvr>
                                            <p:cTn id="286" dur="500" fill="hold"/>
                                            <p:tgtEl>
                                              <p:spTgt spid="34"/>
                                            </p:tgtEl>
                                            <p:attrNameLst>
                                              <p:attrName>ppt_h</p:attrName>
                                            </p:attrNameLst>
                                          </p:cBhvr>
                                          <p:tavLst>
                                            <p:tav tm="0">
                                              <p:val>
                                                <p:fltVal val="0"/>
                                              </p:val>
                                            </p:tav>
                                            <p:tav tm="100000">
                                              <p:val>
                                                <p:strVal val="#ppt_h"/>
                                              </p:val>
                                            </p:tav>
                                          </p:tavLst>
                                        </p:anim>
                                        <p:animEffect transition="in" filter="fade">
                                          <p:cBhvr>
                                            <p:cTn id="287" dur="500"/>
                                            <p:tgtEl>
                                              <p:spTgt spid="34"/>
                                            </p:tgtEl>
                                          </p:cBhvr>
                                        </p:animEffect>
                                      </p:childTnLst>
                                    </p:cTn>
                                  </p:par>
                                  <p:par>
                                    <p:cTn id="288" presetID="53" presetClass="entr" presetSubtype="16" fill="hold" nodeType="withEffect">
                                      <p:stCondLst>
                                        <p:cond delay="0"/>
                                      </p:stCondLst>
                                      <p:childTnLst>
                                        <p:set>
                                          <p:cBhvr>
                                            <p:cTn id="289" dur="1" fill="hold">
                                              <p:stCondLst>
                                                <p:cond delay="0"/>
                                              </p:stCondLst>
                                            </p:cTn>
                                            <p:tgtEl>
                                              <p:spTgt spid="74"/>
                                            </p:tgtEl>
                                            <p:attrNameLst>
                                              <p:attrName>style.visibility</p:attrName>
                                            </p:attrNameLst>
                                          </p:cBhvr>
                                          <p:to>
                                            <p:strVal val="visible"/>
                                          </p:to>
                                        </p:set>
                                        <p:anim calcmode="lin" valueType="num">
                                          <p:cBhvr>
                                            <p:cTn id="290" dur="500" fill="hold"/>
                                            <p:tgtEl>
                                              <p:spTgt spid="74"/>
                                            </p:tgtEl>
                                            <p:attrNameLst>
                                              <p:attrName>ppt_w</p:attrName>
                                            </p:attrNameLst>
                                          </p:cBhvr>
                                          <p:tavLst>
                                            <p:tav tm="0">
                                              <p:val>
                                                <p:fltVal val="0"/>
                                              </p:val>
                                            </p:tav>
                                            <p:tav tm="100000">
                                              <p:val>
                                                <p:strVal val="#ppt_w"/>
                                              </p:val>
                                            </p:tav>
                                          </p:tavLst>
                                        </p:anim>
                                        <p:anim calcmode="lin" valueType="num">
                                          <p:cBhvr>
                                            <p:cTn id="291" dur="500" fill="hold"/>
                                            <p:tgtEl>
                                              <p:spTgt spid="74"/>
                                            </p:tgtEl>
                                            <p:attrNameLst>
                                              <p:attrName>ppt_h</p:attrName>
                                            </p:attrNameLst>
                                          </p:cBhvr>
                                          <p:tavLst>
                                            <p:tav tm="0">
                                              <p:val>
                                                <p:fltVal val="0"/>
                                              </p:val>
                                            </p:tav>
                                            <p:tav tm="100000">
                                              <p:val>
                                                <p:strVal val="#ppt_h"/>
                                              </p:val>
                                            </p:tav>
                                          </p:tavLst>
                                        </p:anim>
                                        <p:animEffect transition="in" filter="fade">
                                          <p:cBhvr>
                                            <p:cTn id="292" dur="500"/>
                                            <p:tgtEl>
                                              <p:spTgt spid="74"/>
                                            </p:tgtEl>
                                          </p:cBhvr>
                                        </p:animEffect>
                                      </p:childTnLst>
                                    </p:cTn>
                                  </p:par>
                                  <p:par>
                                    <p:cTn id="293" presetID="53" presetClass="entr" presetSubtype="16" fill="hold" nodeType="withEffect">
                                      <p:stCondLst>
                                        <p:cond delay="0"/>
                                      </p:stCondLst>
                                      <p:childTnLst>
                                        <p:set>
                                          <p:cBhvr>
                                            <p:cTn id="294" dur="1" fill="hold">
                                              <p:stCondLst>
                                                <p:cond delay="0"/>
                                              </p:stCondLst>
                                            </p:cTn>
                                            <p:tgtEl>
                                              <p:spTgt spid="75"/>
                                            </p:tgtEl>
                                            <p:attrNameLst>
                                              <p:attrName>style.visibility</p:attrName>
                                            </p:attrNameLst>
                                          </p:cBhvr>
                                          <p:to>
                                            <p:strVal val="visible"/>
                                          </p:to>
                                        </p:set>
                                        <p:anim calcmode="lin" valueType="num">
                                          <p:cBhvr>
                                            <p:cTn id="295" dur="500" fill="hold"/>
                                            <p:tgtEl>
                                              <p:spTgt spid="75"/>
                                            </p:tgtEl>
                                            <p:attrNameLst>
                                              <p:attrName>ppt_w</p:attrName>
                                            </p:attrNameLst>
                                          </p:cBhvr>
                                          <p:tavLst>
                                            <p:tav tm="0">
                                              <p:val>
                                                <p:fltVal val="0"/>
                                              </p:val>
                                            </p:tav>
                                            <p:tav tm="100000">
                                              <p:val>
                                                <p:strVal val="#ppt_w"/>
                                              </p:val>
                                            </p:tav>
                                          </p:tavLst>
                                        </p:anim>
                                        <p:anim calcmode="lin" valueType="num">
                                          <p:cBhvr>
                                            <p:cTn id="296" dur="500" fill="hold"/>
                                            <p:tgtEl>
                                              <p:spTgt spid="75"/>
                                            </p:tgtEl>
                                            <p:attrNameLst>
                                              <p:attrName>ppt_h</p:attrName>
                                            </p:attrNameLst>
                                          </p:cBhvr>
                                          <p:tavLst>
                                            <p:tav tm="0">
                                              <p:val>
                                                <p:fltVal val="0"/>
                                              </p:val>
                                            </p:tav>
                                            <p:tav tm="100000">
                                              <p:val>
                                                <p:strVal val="#ppt_h"/>
                                              </p:val>
                                            </p:tav>
                                          </p:tavLst>
                                        </p:anim>
                                        <p:animEffect transition="in" filter="fade">
                                          <p:cBhvr>
                                            <p:cTn id="297" dur="500"/>
                                            <p:tgtEl>
                                              <p:spTgt spid="75"/>
                                            </p:tgtEl>
                                          </p:cBhvr>
                                        </p:animEffect>
                                      </p:childTnLst>
                                    </p:cTn>
                                  </p:par>
                                </p:childTnLst>
                              </p:cTn>
                            </p:par>
                            <p:par>
                              <p:cTn id="298" fill="hold">
                                <p:stCondLst>
                                  <p:cond delay="500"/>
                                </p:stCondLst>
                                <p:childTnLst>
                                  <p:par>
                                    <p:cTn id="299" presetID="6" presetClass="emph" presetSubtype="0" repeatCount="3000" autoRev="1" fill="hold" nodeType="afterEffect">
                                      <p:stCondLst>
                                        <p:cond delay="0"/>
                                      </p:stCondLst>
                                      <p:childTnLst>
                                        <p:animScale>
                                          <p:cBhvr>
                                            <p:cTn id="300" dur="500" fill="hold"/>
                                            <p:tgtEl>
                                              <p:spTgt spid="34"/>
                                            </p:tgtEl>
                                          </p:cBhvr>
                                          <p:by x="150000" y="150000"/>
                                        </p:animScale>
                                      </p:childTnLst>
                                    </p:cTn>
                                  </p:par>
                                  <p:par>
                                    <p:cTn id="301" presetID="6" presetClass="emph" presetSubtype="0" repeatCount="3000" autoRev="1" fill="hold" nodeType="withEffect">
                                      <p:stCondLst>
                                        <p:cond delay="0"/>
                                      </p:stCondLst>
                                      <p:childTnLst>
                                        <p:animScale>
                                          <p:cBhvr>
                                            <p:cTn id="302" dur="500" fill="hold"/>
                                            <p:tgtEl>
                                              <p:spTgt spid="74"/>
                                            </p:tgtEl>
                                          </p:cBhvr>
                                          <p:by x="150000" y="150000"/>
                                        </p:animScale>
                                      </p:childTnLst>
                                    </p:cTn>
                                  </p:par>
                                  <p:par>
                                    <p:cTn id="303" presetID="6" presetClass="emph" presetSubtype="0" repeatCount="3000" autoRev="1" fill="hold" nodeType="withEffect">
                                      <p:stCondLst>
                                        <p:cond delay="0"/>
                                      </p:stCondLst>
                                      <p:childTnLst>
                                        <p:animScale>
                                          <p:cBhvr>
                                            <p:cTn id="304" dur="500" fill="hold"/>
                                            <p:tgtEl>
                                              <p:spTgt spid="75"/>
                                            </p:tgtEl>
                                          </p:cBhvr>
                                          <p:by x="150000" y="150000"/>
                                        </p:animScale>
                                      </p:childTnLst>
                                    </p:cTn>
                                  </p:par>
                                </p:childTnLst>
                              </p:cTn>
                            </p:par>
                          </p:childTnLst>
                        </p:cTn>
                      </p:par>
                      <p:par>
                        <p:cTn id="305" fill="hold">
                          <p:stCondLst>
                            <p:cond delay="indefinite"/>
                          </p:stCondLst>
                          <p:childTnLst>
                            <p:par>
                              <p:cTn id="306" fill="hold">
                                <p:stCondLst>
                                  <p:cond delay="0"/>
                                </p:stCondLst>
                                <p:childTnLst>
                                  <p:par>
                                    <p:cTn id="307" presetID="53" presetClass="exit" presetSubtype="32" fill="hold" nodeType="clickEffect">
                                      <p:stCondLst>
                                        <p:cond delay="0"/>
                                      </p:stCondLst>
                                      <p:childTnLst>
                                        <p:anim calcmode="lin" valueType="num">
                                          <p:cBhvr>
                                            <p:cTn id="308" dur="500"/>
                                            <p:tgtEl>
                                              <p:spTgt spid="34"/>
                                            </p:tgtEl>
                                            <p:attrNameLst>
                                              <p:attrName>ppt_w</p:attrName>
                                            </p:attrNameLst>
                                          </p:cBhvr>
                                          <p:tavLst>
                                            <p:tav tm="0">
                                              <p:val>
                                                <p:strVal val="ppt_w"/>
                                              </p:val>
                                            </p:tav>
                                            <p:tav tm="100000">
                                              <p:val>
                                                <p:fltVal val="0"/>
                                              </p:val>
                                            </p:tav>
                                          </p:tavLst>
                                        </p:anim>
                                        <p:anim calcmode="lin" valueType="num">
                                          <p:cBhvr>
                                            <p:cTn id="309" dur="500"/>
                                            <p:tgtEl>
                                              <p:spTgt spid="34"/>
                                            </p:tgtEl>
                                            <p:attrNameLst>
                                              <p:attrName>ppt_h</p:attrName>
                                            </p:attrNameLst>
                                          </p:cBhvr>
                                          <p:tavLst>
                                            <p:tav tm="0">
                                              <p:val>
                                                <p:strVal val="ppt_h"/>
                                              </p:val>
                                            </p:tav>
                                            <p:tav tm="100000">
                                              <p:val>
                                                <p:fltVal val="0"/>
                                              </p:val>
                                            </p:tav>
                                          </p:tavLst>
                                        </p:anim>
                                        <p:animEffect transition="out" filter="fade">
                                          <p:cBhvr>
                                            <p:cTn id="310" dur="500"/>
                                            <p:tgtEl>
                                              <p:spTgt spid="34"/>
                                            </p:tgtEl>
                                          </p:cBhvr>
                                        </p:animEffect>
                                        <p:set>
                                          <p:cBhvr>
                                            <p:cTn id="311" dur="1" fill="hold">
                                              <p:stCondLst>
                                                <p:cond delay="499"/>
                                              </p:stCondLst>
                                            </p:cTn>
                                            <p:tgtEl>
                                              <p:spTgt spid="34"/>
                                            </p:tgtEl>
                                            <p:attrNameLst>
                                              <p:attrName>style.visibility</p:attrName>
                                            </p:attrNameLst>
                                          </p:cBhvr>
                                          <p:to>
                                            <p:strVal val="hidden"/>
                                          </p:to>
                                        </p:set>
                                      </p:childTnLst>
                                    </p:cTn>
                                  </p:par>
                                  <p:par>
                                    <p:cTn id="312" presetID="53" presetClass="exit" presetSubtype="32" fill="hold" nodeType="withEffect">
                                      <p:stCondLst>
                                        <p:cond delay="0"/>
                                      </p:stCondLst>
                                      <p:childTnLst>
                                        <p:anim calcmode="lin" valueType="num">
                                          <p:cBhvr>
                                            <p:cTn id="313" dur="500"/>
                                            <p:tgtEl>
                                              <p:spTgt spid="74"/>
                                            </p:tgtEl>
                                            <p:attrNameLst>
                                              <p:attrName>ppt_w</p:attrName>
                                            </p:attrNameLst>
                                          </p:cBhvr>
                                          <p:tavLst>
                                            <p:tav tm="0">
                                              <p:val>
                                                <p:strVal val="ppt_w"/>
                                              </p:val>
                                            </p:tav>
                                            <p:tav tm="100000">
                                              <p:val>
                                                <p:fltVal val="0"/>
                                              </p:val>
                                            </p:tav>
                                          </p:tavLst>
                                        </p:anim>
                                        <p:anim calcmode="lin" valueType="num">
                                          <p:cBhvr>
                                            <p:cTn id="314" dur="500"/>
                                            <p:tgtEl>
                                              <p:spTgt spid="74"/>
                                            </p:tgtEl>
                                            <p:attrNameLst>
                                              <p:attrName>ppt_h</p:attrName>
                                            </p:attrNameLst>
                                          </p:cBhvr>
                                          <p:tavLst>
                                            <p:tav tm="0">
                                              <p:val>
                                                <p:strVal val="ppt_h"/>
                                              </p:val>
                                            </p:tav>
                                            <p:tav tm="100000">
                                              <p:val>
                                                <p:fltVal val="0"/>
                                              </p:val>
                                            </p:tav>
                                          </p:tavLst>
                                        </p:anim>
                                        <p:animEffect transition="out" filter="fade">
                                          <p:cBhvr>
                                            <p:cTn id="315" dur="500"/>
                                            <p:tgtEl>
                                              <p:spTgt spid="74"/>
                                            </p:tgtEl>
                                          </p:cBhvr>
                                        </p:animEffect>
                                        <p:set>
                                          <p:cBhvr>
                                            <p:cTn id="316" dur="1" fill="hold">
                                              <p:stCondLst>
                                                <p:cond delay="499"/>
                                              </p:stCondLst>
                                            </p:cTn>
                                            <p:tgtEl>
                                              <p:spTgt spid="74"/>
                                            </p:tgtEl>
                                            <p:attrNameLst>
                                              <p:attrName>style.visibility</p:attrName>
                                            </p:attrNameLst>
                                          </p:cBhvr>
                                          <p:to>
                                            <p:strVal val="hidden"/>
                                          </p:to>
                                        </p:set>
                                      </p:childTnLst>
                                    </p:cTn>
                                  </p:par>
                                  <p:par>
                                    <p:cTn id="317" presetID="53" presetClass="exit" presetSubtype="32" fill="hold" nodeType="withEffect">
                                      <p:stCondLst>
                                        <p:cond delay="0"/>
                                      </p:stCondLst>
                                      <p:childTnLst>
                                        <p:anim calcmode="lin" valueType="num">
                                          <p:cBhvr>
                                            <p:cTn id="318" dur="500"/>
                                            <p:tgtEl>
                                              <p:spTgt spid="75"/>
                                            </p:tgtEl>
                                            <p:attrNameLst>
                                              <p:attrName>ppt_w</p:attrName>
                                            </p:attrNameLst>
                                          </p:cBhvr>
                                          <p:tavLst>
                                            <p:tav tm="0">
                                              <p:val>
                                                <p:strVal val="ppt_w"/>
                                              </p:val>
                                            </p:tav>
                                            <p:tav tm="100000">
                                              <p:val>
                                                <p:fltVal val="0"/>
                                              </p:val>
                                            </p:tav>
                                          </p:tavLst>
                                        </p:anim>
                                        <p:anim calcmode="lin" valueType="num">
                                          <p:cBhvr>
                                            <p:cTn id="319" dur="500"/>
                                            <p:tgtEl>
                                              <p:spTgt spid="75"/>
                                            </p:tgtEl>
                                            <p:attrNameLst>
                                              <p:attrName>ppt_h</p:attrName>
                                            </p:attrNameLst>
                                          </p:cBhvr>
                                          <p:tavLst>
                                            <p:tav tm="0">
                                              <p:val>
                                                <p:strVal val="ppt_h"/>
                                              </p:val>
                                            </p:tav>
                                            <p:tav tm="100000">
                                              <p:val>
                                                <p:fltVal val="0"/>
                                              </p:val>
                                            </p:tav>
                                          </p:tavLst>
                                        </p:anim>
                                        <p:animEffect transition="out" filter="fade">
                                          <p:cBhvr>
                                            <p:cTn id="320" dur="500"/>
                                            <p:tgtEl>
                                              <p:spTgt spid="75"/>
                                            </p:tgtEl>
                                          </p:cBhvr>
                                        </p:animEffect>
                                        <p:set>
                                          <p:cBhvr>
                                            <p:cTn id="321" dur="1" fill="hold">
                                              <p:stCondLst>
                                                <p:cond delay="499"/>
                                              </p:stCondLst>
                                            </p:cTn>
                                            <p:tgtEl>
                                              <p:spTgt spid="75"/>
                                            </p:tgtEl>
                                            <p:attrNameLst>
                                              <p:attrName>style.visibility</p:attrName>
                                            </p:attrNameLst>
                                          </p:cBhvr>
                                          <p:to>
                                            <p:strVal val="hidden"/>
                                          </p:to>
                                        </p:set>
                                      </p:childTnLst>
                                    </p:cTn>
                                  </p:par>
                                </p:childTnLst>
                              </p:cTn>
                            </p:par>
                          </p:childTnLst>
                        </p:cTn>
                      </p:par>
                      <p:par>
                        <p:cTn id="322" fill="hold">
                          <p:stCondLst>
                            <p:cond delay="indefinite"/>
                          </p:stCondLst>
                          <p:childTnLst>
                            <p:par>
                              <p:cTn id="323" fill="hold">
                                <p:stCondLst>
                                  <p:cond delay="0"/>
                                </p:stCondLst>
                                <p:childTnLst>
                                  <p:par>
                                    <p:cTn id="324" presetID="16" presetClass="entr" presetSubtype="21" fill="hold" grpId="0" nodeType="clickEffect">
                                      <p:stCondLst>
                                        <p:cond delay="0"/>
                                      </p:stCondLst>
                                      <p:childTnLst>
                                        <p:set>
                                          <p:cBhvr>
                                            <p:cTn id="325" dur="1" fill="hold">
                                              <p:stCondLst>
                                                <p:cond delay="0"/>
                                              </p:stCondLst>
                                            </p:cTn>
                                            <p:tgtEl>
                                              <p:spTgt spid="85">
                                                <p:txEl>
                                                  <p:pRg st="6" end="6"/>
                                                </p:txEl>
                                              </p:spTgt>
                                            </p:tgtEl>
                                            <p:attrNameLst>
                                              <p:attrName>style.visibility</p:attrName>
                                            </p:attrNameLst>
                                          </p:cBhvr>
                                          <p:to>
                                            <p:strVal val="visible"/>
                                          </p:to>
                                        </p:set>
                                        <p:animEffect transition="in" filter="barn(inVertical)">
                                          <p:cBhvr>
                                            <p:cTn id="326" dur="500"/>
                                            <p:tgtEl>
                                              <p:spTgt spid="85">
                                                <p:txEl>
                                                  <p:pRg st="6" end="6"/>
                                                </p:txEl>
                                              </p:spTgt>
                                            </p:tgtEl>
                                          </p:cBhvr>
                                        </p:animEffect>
                                      </p:childTnLst>
                                    </p:cTn>
                                  </p:par>
                                </p:childTnLst>
                              </p:cTn>
                            </p:par>
                          </p:childTnLst>
                        </p:cTn>
                      </p:par>
                      <p:par>
                        <p:cTn id="327" fill="hold">
                          <p:stCondLst>
                            <p:cond delay="indefinite"/>
                          </p:stCondLst>
                          <p:childTnLst>
                            <p:par>
                              <p:cTn id="328" fill="hold">
                                <p:stCondLst>
                                  <p:cond delay="0"/>
                                </p:stCondLst>
                                <p:childTnLst>
                                  <p:par>
                                    <p:cTn id="329" presetID="53" presetClass="entr" presetSubtype="16" fill="hold" nodeType="clickEffect">
                                      <p:stCondLst>
                                        <p:cond delay="0"/>
                                      </p:stCondLst>
                                      <p:childTnLst>
                                        <p:set>
                                          <p:cBhvr>
                                            <p:cTn id="330" dur="1" fill="hold">
                                              <p:stCondLst>
                                                <p:cond delay="0"/>
                                              </p:stCondLst>
                                            </p:cTn>
                                            <p:tgtEl>
                                              <p:spTgt spid="39"/>
                                            </p:tgtEl>
                                            <p:attrNameLst>
                                              <p:attrName>style.visibility</p:attrName>
                                            </p:attrNameLst>
                                          </p:cBhvr>
                                          <p:to>
                                            <p:strVal val="visible"/>
                                          </p:to>
                                        </p:set>
                                        <p:anim calcmode="lin" valueType="num">
                                          <p:cBhvr>
                                            <p:cTn id="331" dur="500" fill="hold"/>
                                            <p:tgtEl>
                                              <p:spTgt spid="39"/>
                                            </p:tgtEl>
                                            <p:attrNameLst>
                                              <p:attrName>ppt_w</p:attrName>
                                            </p:attrNameLst>
                                          </p:cBhvr>
                                          <p:tavLst>
                                            <p:tav tm="0">
                                              <p:val>
                                                <p:fltVal val="0"/>
                                              </p:val>
                                            </p:tav>
                                            <p:tav tm="100000">
                                              <p:val>
                                                <p:strVal val="#ppt_w"/>
                                              </p:val>
                                            </p:tav>
                                          </p:tavLst>
                                        </p:anim>
                                        <p:anim calcmode="lin" valueType="num">
                                          <p:cBhvr>
                                            <p:cTn id="332" dur="500" fill="hold"/>
                                            <p:tgtEl>
                                              <p:spTgt spid="39"/>
                                            </p:tgtEl>
                                            <p:attrNameLst>
                                              <p:attrName>ppt_h</p:attrName>
                                            </p:attrNameLst>
                                          </p:cBhvr>
                                          <p:tavLst>
                                            <p:tav tm="0">
                                              <p:val>
                                                <p:fltVal val="0"/>
                                              </p:val>
                                            </p:tav>
                                            <p:tav tm="100000">
                                              <p:val>
                                                <p:strVal val="#ppt_h"/>
                                              </p:val>
                                            </p:tav>
                                          </p:tavLst>
                                        </p:anim>
                                        <p:animEffect transition="in" filter="fade">
                                          <p:cBhvr>
                                            <p:cTn id="333" dur="500"/>
                                            <p:tgtEl>
                                              <p:spTgt spid="39"/>
                                            </p:tgtEl>
                                          </p:cBhvr>
                                        </p:animEffect>
                                      </p:childTnLst>
                                    </p:cTn>
                                  </p:par>
                                  <p:par>
                                    <p:cTn id="334" presetID="53" presetClass="entr" presetSubtype="16" fill="hold" nodeType="withEffect">
                                      <p:stCondLst>
                                        <p:cond delay="0"/>
                                      </p:stCondLst>
                                      <p:childTnLst>
                                        <p:set>
                                          <p:cBhvr>
                                            <p:cTn id="335" dur="1" fill="hold">
                                              <p:stCondLst>
                                                <p:cond delay="0"/>
                                              </p:stCondLst>
                                            </p:cTn>
                                            <p:tgtEl>
                                              <p:spTgt spid="76"/>
                                            </p:tgtEl>
                                            <p:attrNameLst>
                                              <p:attrName>style.visibility</p:attrName>
                                            </p:attrNameLst>
                                          </p:cBhvr>
                                          <p:to>
                                            <p:strVal val="visible"/>
                                          </p:to>
                                        </p:set>
                                        <p:anim calcmode="lin" valueType="num">
                                          <p:cBhvr>
                                            <p:cTn id="336" dur="500" fill="hold"/>
                                            <p:tgtEl>
                                              <p:spTgt spid="76"/>
                                            </p:tgtEl>
                                            <p:attrNameLst>
                                              <p:attrName>ppt_w</p:attrName>
                                            </p:attrNameLst>
                                          </p:cBhvr>
                                          <p:tavLst>
                                            <p:tav tm="0">
                                              <p:val>
                                                <p:fltVal val="0"/>
                                              </p:val>
                                            </p:tav>
                                            <p:tav tm="100000">
                                              <p:val>
                                                <p:strVal val="#ppt_w"/>
                                              </p:val>
                                            </p:tav>
                                          </p:tavLst>
                                        </p:anim>
                                        <p:anim calcmode="lin" valueType="num">
                                          <p:cBhvr>
                                            <p:cTn id="337" dur="500" fill="hold"/>
                                            <p:tgtEl>
                                              <p:spTgt spid="76"/>
                                            </p:tgtEl>
                                            <p:attrNameLst>
                                              <p:attrName>ppt_h</p:attrName>
                                            </p:attrNameLst>
                                          </p:cBhvr>
                                          <p:tavLst>
                                            <p:tav tm="0">
                                              <p:val>
                                                <p:fltVal val="0"/>
                                              </p:val>
                                            </p:tav>
                                            <p:tav tm="100000">
                                              <p:val>
                                                <p:strVal val="#ppt_h"/>
                                              </p:val>
                                            </p:tav>
                                          </p:tavLst>
                                        </p:anim>
                                        <p:animEffect transition="in" filter="fade">
                                          <p:cBhvr>
                                            <p:cTn id="338" dur="500"/>
                                            <p:tgtEl>
                                              <p:spTgt spid="76"/>
                                            </p:tgtEl>
                                          </p:cBhvr>
                                        </p:animEffect>
                                      </p:childTnLst>
                                    </p:cTn>
                                  </p:par>
                                  <p:par>
                                    <p:cTn id="339" presetID="53" presetClass="entr" presetSubtype="16" fill="hold" nodeType="withEffect">
                                      <p:stCondLst>
                                        <p:cond delay="0"/>
                                      </p:stCondLst>
                                      <p:childTnLst>
                                        <p:set>
                                          <p:cBhvr>
                                            <p:cTn id="340" dur="1" fill="hold">
                                              <p:stCondLst>
                                                <p:cond delay="0"/>
                                              </p:stCondLst>
                                            </p:cTn>
                                            <p:tgtEl>
                                              <p:spTgt spid="77"/>
                                            </p:tgtEl>
                                            <p:attrNameLst>
                                              <p:attrName>style.visibility</p:attrName>
                                            </p:attrNameLst>
                                          </p:cBhvr>
                                          <p:to>
                                            <p:strVal val="visible"/>
                                          </p:to>
                                        </p:set>
                                        <p:anim calcmode="lin" valueType="num">
                                          <p:cBhvr>
                                            <p:cTn id="341" dur="500" fill="hold"/>
                                            <p:tgtEl>
                                              <p:spTgt spid="77"/>
                                            </p:tgtEl>
                                            <p:attrNameLst>
                                              <p:attrName>ppt_w</p:attrName>
                                            </p:attrNameLst>
                                          </p:cBhvr>
                                          <p:tavLst>
                                            <p:tav tm="0">
                                              <p:val>
                                                <p:fltVal val="0"/>
                                              </p:val>
                                            </p:tav>
                                            <p:tav tm="100000">
                                              <p:val>
                                                <p:strVal val="#ppt_w"/>
                                              </p:val>
                                            </p:tav>
                                          </p:tavLst>
                                        </p:anim>
                                        <p:anim calcmode="lin" valueType="num">
                                          <p:cBhvr>
                                            <p:cTn id="342" dur="500" fill="hold"/>
                                            <p:tgtEl>
                                              <p:spTgt spid="77"/>
                                            </p:tgtEl>
                                            <p:attrNameLst>
                                              <p:attrName>ppt_h</p:attrName>
                                            </p:attrNameLst>
                                          </p:cBhvr>
                                          <p:tavLst>
                                            <p:tav tm="0">
                                              <p:val>
                                                <p:fltVal val="0"/>
                                              </p:val>
                                            </p:tav>
                                            <p:tav tm="100000">
                                              <p:val>
                                                <p:strVal val="#ppt_h"/>
                                              </p:val>
                                            </p:tav>
                                          </p:tavLst>
                                        </p:anim>
                                        <p:animEffect transition="in" filter="fade">
                                          <p:cBhvr>
                                            <p:cTn id="343" dur="500"/>
                                            <p:tgtEl>
                                              <p:spTgt spid="77"/>
                                            </p:tgtEl>
                                          </p:cBhvr>
                                        </p:animEffect>
                                      </p:childTnLst>
                                    </p:cTn>
                                  </p:par>
                                  <p:par>
                                    <p:cTn id="344" presetID="53" presetClass="entr" presetSubtype="16" fill="hold" nodeType="withEffect">
                                      <p:stCondLst>
                                        <p:cond delay="0"/>
                                      </p:stCondLst>
                                      <p:childTnLst>
                                        <p:set>
                                          <p:cBhvr>
                                            <p:cTn id="345" dur="1" fill="hold">
                                              <p:stCondLst>
                                                <p:cond delay="0"/>
                                              </p:stCondLst>
                                            </p:cTn>
                                            <p:tgtEl>
                                              <p:spTgt spid="78"/>
                                            </p:tgtEl>
                                            <p:attrNameLst>
                                              <p:attrName>style.visibility</p:attrName>
                                            </p:attrNameLst>
                                          </p:cBhvr>
                                          <p:to>
                                            <p:strVal val="visible"/>
                                          </p:to>
                                        </p:set>
                                        <p:anim calcmode="lin" valueType="num">
                                          <p:cBhvr>
                                            <p:cTn id="346" dur="500" fill="hold"/>
                                            <p:tgtEl>
                                              <p:spTgt spid="78"/>
                                            </p:tgtEl>
                                            <p:attrNameLst>
                                              <p:attrName>ppt_w</p:attrName>
                                            </p:attrNameLst>
                                          </p:cBhvr>
                                          <p:tavLst>
                                            <p:tav tm="0">
                                              <p:val>
                                                <p:fltVal val="0"/>
                                              </p:val>
                                            </p:tav>
                                            <p:tav tm="100000">
                                              <p:val>
                                                <p:strVal val="#ppt_w"/>
                                              </p:val>
                                            </p:tav>
                                          </p:tavLst>
                                        </p:anim>
                                        <p:anim calcmode="lin" valueType="num">
                                          <p:cBhvr>
                                            <p:cTn id="347" dur="500" fill="hold"/>
                                            <p:tgtEl>
                                              <p:spTgt spid="78"/>
                                            </p:tgtEl>
                                            <p:attrNameLst>
                                              <p:attrName>ppt_h</p:attrName>
                                            </p:attrNameLst>
                                          </p:cBhvr>
                                          <p:tavLst>
                                            <p:tav tm="0">
                                              <p:val>
                                                <p:fltVal val="0"/>
                                              </p:val>
                                            </p:tav>
                                            <p:tav tm="100000">
                                              <p:val>
                                                <p:strVal val="#ppt_h"/>
                                              </p:val>
                                            </p:tav>
                                          </p:tavLst>
                                        </p:anim>
                                        <p:animEffect transition="in" filter="fade">
                                          <p:cBhvr>
                                            <p:cTn id="348" dur="500"/>
                                            <p:tgtEl>
                                              <p:spTgt spid="78"/>
                                            </p:tgtEl>
                                          </p:cBhvr>
                                        </p:animEffect>
                                      </p:childTnLst>
                                    </p:cTn>
                                  </p:par>
                                  <p:par>
                                    <p:cTn id="349" presetID="53" presetClass="entr" presetSubtype="16" fill="hold" nodeType="withEffect">
                                      <p:stCondLst>
                                        <p:cond delay="0"/>
                                      </p:stCondLst>
                                      <p:childTnLst>
                                        <p:set>
                                          <p:cBhvr>
                                            <p:cTn id="350" dur="1" fill="hold">
                                              <p:stCondLst>
                                                <p:cond delay="0"/>
                                              </p:stCondLst>
                                            </p:cTn>
                                            <p:tgtEl>
                                              <p:spTgt spid="79"/>
                                            </p:tgtEl>
                                            <p:attrNameLst>
                                              <p:attrName>style.visibility</p:attrName>
                                            </p:attrNameLst>
                                          </p:cBhvr>
                                          <p:to>
                                            <p:strVal val="visible"/>
                                          </p:to>
                                        </p:set>
                                        <p:anim calcmode="lin" valueType="num">
                                          <p:cBhvr>
                                            <p:cTn id="351" dur="500" fill="hold"/>
                                            <p:tgtEl>
                                              <p:spTgt spid="79"/>
                                            </p:tgtEl>
                                            <p:attrNameLst>
                                              <p:attrName>ppt_w</p:attrName>
                                            </p:attrNameLst>
                                          </p:cBhvr>
                                          <p:tavLst>
                                            <p:tav tm="0">
                                              <p:val>
                                                <p:fltVal val="0"/>
                                              </p:val>
                                            </p:tav>
                                            <p:tav tm="100000">
                                              <p:val>
                                                <p:strVal val="#ppt_w"/>
                                              </p:val>
                                            </p:tav>
                                          </p:tavLst>
                                        </p:anim>
                                        <p:anim calcmode="lin" valueType="num">
                                          <p:cBhvr>
                                            <p:cTn id="352" dur="500" fill="hold"/>
                                            <p:tgtEl>
                                              <p:spTgt spid="79"/>
                                            </p:tgtEl>
                                            <p:attrNameLst>
                                              <p:attrName>ppt_h</p:attrName>
                                            </p:attrNameLst>
                                          </p:cBhvr>
                                          <p:tavLst>
                                            <p:tav tm="0">
                                              <p:val>
                                                <p:fltVal val="0"/>
                                              </p:val>
                                            </p:tav>
                                            <p:tav tm="100000">
                                              <p:val>
                                                <p:strVal val="#ppt_h"/>
                                              </p:val>
                                            </p:tav>
                                          </p:tavLst>
                                        </p:anim>
                                        <p:animEffect transition="in" filter="fade">
                                          <p:cBhvr>
                                            <p:cTn id="353" dur="500"/>
                                            <p:tgtEl>
                                              <p:spTgt spid="79"/>
                                            </p:tgtEl>
                                          </p:cBhvr>
                                        </p:animEffect>
                                      </p:childTnLst>
                                    </p:cTn>
                                  </p:par>
                                  <p:par>
                                    <p:cTn id="354" presetID="53" presetClass="entr" presetSubtype="16" fill="hold" nodeType="withEffect">
                                      <p:stCondLst>
                                        <p:cond delay="0"/>
                                      </p:stCondLst>
                                      <p:childTnLst>
                                        <p:set>
                                          <p:cBhvr>
                                            <p:cTn id="355" dur="1" fill="hold">
                                              <p:stCondLst>
                                                <p:cond delay="0"/>
                                              </p:stCondLst>
                                            </p:cTn>
                                            <p:tgtEl>
                                              <p:spTgt spid="80"/>
                                            </p:tgtEl>
                                            <p:attrNameLst>
                                              <p:attrName>style.visibility</p:attrName>
                                            </p:attrNameLst>
                                          </p:cBhvr>
                                          <p:to>
                                            <p:strVal val="visible"/>
                                          </p:to>
                                        </p:set>
                                        <p:anim calcmode="lin" valueType="num">
                                          <p:cBhvr>
                                            <p:cTn id="356" dur="500" fill="hold"/>
                                            <p:tgtEl>
                                              <p:spTgt spid="80"/>
                                            </p:tgtEl>
                                            <p:attrNameLst>
                                              <p:attrName>ppt_w</p:attrName>
                                            </p:attrNameLst>
                                          </p:cBhvr>
                                          <p:tavLst>
                                            <p:tav tm="0">
                                              <p:val>
                                                <p:fltVal val="0"/>
                                              </p:val>
                                            </p:tav>
                                            <p:tav tm="100000">
                                              <p:val>
                                                <p:strVal val="#ppt_w"/>
                                              </p:val>
                                            </p:tav>
                                          </p:tavLst>
                                        </p:anim>
                                        <p:anim calcmode="lin" valueType="num">
                                          <p:cBhvr>
                                            <p:cTn id="357" dur="500" fill="hold"/>
                                            <p:tgtEl>
                                              <p:spTgt spid="80"/>
                                            </p:tgtEl>
                                            <p:attrNameLst>
                                              <p:attrName>ppt_h</p:attrName>
                                            </p:attrNameLst>
                                          </p:cBhvr>
                                          <p:tavLst>
                                            <p:tav tm="0">
                                              <p:val>
                                                <p:fltVal val="0"/>
                                              </p:val>
                                            </p:tav>
                                            <p:tav tm="100000">
                                              <p:val>
                                                <p:strVal val="#ppt_h"/>
                                              </p:val>
                                            </p:tav>
                                          </p:tavLst>
                                        </p:anim>
                                        <p:animEffect transition="in" filter="fade">
                                          <p:cBhvr>
                                            <p:cTn id="358" dur="500"/>
                                            <p:tgtEl>
                                              <p:spTgt spid="80"/>
                                            </p:tgtEl>
                                          </p:cBhvr>
                                        </p:animEffect>
                                      </p:childTnLst>
                                    </p:cTn>
                                  </p:par>
                                  <p:par>
                                    <p:cTn id="359" presetID="53" presetClass="entr" presetSubtype="16" fill="hold" nodeType="withEffect">
                                      <p:stCondLst>
                                        <p:cond delay="0"/>
                                      </p:stCondLst>
                                      <p:childTnLst>
                                        <p:set>
                                          <p:cBhvr>
                                            <p:cTn id="360" dur="1" fill="hold">
                                              <p:stCondLst>
                                                <p:cond delay="0"/>
                                              </p:stCondLst>
                                            </p:cTn>
                                            <p:tgtEl>
                                              <p:spTgt spid="86"/>
                                            </p:tgtEl>
                                            <p:attrNameLst>
                                              <p:attrName>style.visibility</p:attrName>
                                            </p:attrNameLst>
                                          </p:cBhvr>
                                          <p:to>
                                            <p:strVal val="visible"/>
                                          </p:to>
                                        </p:set>
                                        <p:anim calcmode="lin" valueType="num">
                                          <p:cBhvr>
                                            <p:cTn id="361" dur="500" fill="hold"/>
                                            <p:tgtEl>
                                              <p:spTgt spid="86"/>
                                            </p:tgtEl>
                                            <p:attrNameLst>
                                              <p:attrName>ppt_w</p:attrName>
                                            </p:attrNameLst>
                                          </p:cBhvr>
                                          <p:tavLst>
                                            <p:tav tm="0">
                                              <p:val>
                                                <p:fltVal val="0"/>
                                              </p:val>
                                            </p:tav>
                                            <p:tav tm="100000">
                                              <p:val>
                                                <p:strVal val="#ppt_w"/>
                                              </p:val>
                                            </p:tav>
                                          </p:tavLst>
                                        </p:anim>
                                        <p:anim calcmode="lin" valueType="num">
                                          <p:cBhvr>
                                            <p:cTn id="362" dur="500" fill="hold"/>
                                            <p:tgtEl>
                                              <p:spTgt spid="86"/>
                                            </p:tgtEl>
                                            <p:attrNameLst>
                                              <p:attrName>ppt_h</p:attrName>
                                            </p:attrNameLst>
                                          </p:cBhvr>
                                          <p:tavLst>
                                            <p:tav tm="0">
                                              <p:val>
                                                <p:fltVal val="0"/>
                                              </p:val>
                                            </p:tav>
                                            <p:tav tm="100000">
                                              <p:val>
                                                <p:strVal val="#ppt_h"/>
                                              </p:val>
                                            </p:tav>
                                          </p:tavLst>
                                        </p:anim>
                                        <p:animEffect transition="in" filter="fade">
                                          <p:cBhvr>
                                            <p:cTn id="363" dur="500"/>
                                            <p:tgtEl>
                                              <p:spTgt spid="86"/>
                                            </p:tgtEl>
                                          </p:cBhvr>
                                        </p:animEffect>
                                      </p:childTnLst>
                                    </p:cTn>
                                  </p:par>
                                  <p:par>
                                    <p:cTn id="364" presetID="53" presetClass="entr" presetSubtype="16" fill="hold" nodeType="withEffect">
                                      <p:stCondLst>
                                        <p:cond delay="0"/>
                                      </p:stCondLst>
                                      <p:childTnLst>
                                        <p:set>
                                          <p:cBhvr>
                                            <p:cTn id="365" dur="1" fill="hold">
                                              <p:stCondLst>
                                                <p:cond delay="0"/>
                                              </p:stCondLst>
                                            </p:cTn>
                                            <p:tgtEl>
                                              <p:spTgt spid="87"/>
                                            </p:tgtEl>
                                            <p:attrNameLst>
                                              <p:attrName>style.visibility</p:attrName>
                                            </p:attrNameLst>
                                          </p:cBhvr>
                                          <p:to>
                                            <p:strVal val="visible"/>
                                          </p:to>
                                        </p:set>
                                        <p:anim calcmode="lin" valueType="num">
                                          <p:cBhvr>
                                            <p:cTn id="366" dur="500" fill="hold"/>
                                            <p:tgtEl>
                                              <p:spTgt spid="87"/>
                                            </p:tgtEl>
                                            <p:attrNameLst>
                                              <p:attrName>ppt_w</p:attrName>
                                            </p:attrNameLst>
                                          </p:cBhvr>
                                          <p:tavLst>
                                            <p:tav tm="0">
                                              <p:val>
                                                <p:fltVal val="0"/>
                                              </p:val>
                                            </p:tav>
                                            <p:tav tm="100000">
                                              <p:val>
                                                <p:strVal val="#ppt_w"/>
                                              </p:val>
                                            </p:tav>
                                          </p:tavLst>
                                        </p:anim>
                                        <p:anim calcmode="lin" valueType="num">
                                          <p:cBhvr>
                                            <p:cTn id="367" dur="500" fill="hold"/>
                                            <p:tgtEl>
                                              <p:spTgt spid="87"/>
                                            </p:tgtEl>
                                            <p:attrNameLst>
                                              <p:attrName>ppt_h</p:attrName>
                                            </p:attrNameLst>
                                          </p:cBhvr>
                                          <p:tavLst>
                                            <p:tav tm="0">
                                              <p:val>
                                                <p:fltVal val="0"/>
                                              </p:val>
                                            </p:tav>
                                            <p:tav tm="100000">
                                              <p:val>
                                                <p:strVal val="#ppt_h"/>
                                              </p:val>
                                            </p:tav>
                                          </p:tavLst>
                                        </p:anim>
                                        <p:animEffect transition="in" filter="fade">
                                          <p:cBhvr>
                                            <p:cTn id="368" dur="500"/>
                                            <p:tgtEl>
                                              <p:spTgt spid="87"/>
                                            </p:tgtEl>
                                          </p:cBhvr>
                                        </p:animEffect>
                                      </p:childTnLst>
                                    </p:cTn>
                                  </p:par>
                                  <p:par>
                                    <p:cTn id="369" presetID="53" presetClass="entr" presetSubtype="16" fill="hold" nodeType="withEffect">
                                      <p:stCondLst>
                                        <p:cond delay="0"/>
                                      </p:stCondLst>
                                      <p:childTnLst>
                                        <p:set>
                                          <p:cBhvr>
                                            <p:cTn id="370" dur="1" fill="hold">
                                              <p:stCondLst>
                                                <p:cond delay="0"/>
                                              </p:stCondLst>
                                            </p:cTn>
                                            <p:tgtEl>
                                              <p:spTgt spid="90"/>
                                            </p:tgtEl>
                                            <p:attrNameLst>
                                              <p:attrName>style.visibility</p:attrName>
                                            </p:attrNameLst>
                                          </p:cBhvr>
                                          <p:to>
                                            <p:strVal val="visible"/>
                                          </p:to>
                                        </p:set>
                                        <p:anim calcmode="lin" valueType="num">
                                          <p:cBhvr>
                                            <p:cTn id="371" dur="500" fill="hold"/>
                                            <p:tgtEl>
                                              <p:spTgt spid="90"/>
                                            </p:tgtEl>
                                            <p:attrNameLst>
                                              <p:attrName>ppt_w</p:attrName>
                                            </p:attrNameLst>
                                          </p:cBhvr>
                                          <p:tavLst>
                                            <p:tav tm="0">
                                              <p:val>
                                                <p:fltVal val="0"/>
                                              </p:val>
                                            </p:tav>
                                            <p:tav tm="100000">
                                              <p:val>
                                                <p:strVal val="#ppt_w"/>
                                              </p:val>
                                            </p:tav>
                                          </p:tavLst>
                                        </p:anim>
                                        <p:anim calcmode="lin" valueType="num">
                                          <p:cBhvr>
                                            <p:cTn id="372" dur="500" fill="hold"/>
                                            <p:tgtEl>
                                              <p:spTgt spid="90"/>
                                            </p:tgtEl>
                                            <p:attrNameLst>
                                              <p:attrName>ppt_h</p:attrName>
                                            </p:attrNameLst>
                                          </p:cBhvr>
                                          <p:tavLst>
                                            <p:tav tm="0">
                                              <p:val>
                                                <p:fltVal val="0"/>
                                              </p:val>
                                            </p:tav>
                                            <p:tav tm="100000">
                                              <p:val>
                                                <p:strVal val="#ppt_h"/>
                                              </p:val>
                                            </p:tav>
                                          </p:tavLst>
                                        </p:anim>
                                        <p:animEffect transition="in" filter="fade">
                                          <p:cBhvr>
                                            <p:cTn id="373" dur="500"/>
                                            <p:tgtEl>
                                              <p:spTgt spid="90"/>
                                            </p:tgtEl>
                                          </p:cBhvr>
                                        </p:animEffect>
                                      </p:childTnLst>
                                    </p:cTn>
                                  </p:par>
                                  <p:par>
                                    <p:cTn id="374" presetID="53" presetClass="entr" presetSubtype="16" fill="hold" nodeType="withEffect">
                                      <p:stCondLst>
                                        <p:cond delay="0"/>
                                      </p:stCondLst>
                                      <p:childTnLst>
                                        <p:set>
                                          <p:cBhvr>
                                            <p:cTn id="375" dur="1" fill="hold">
                                              <p:stCondLst>
                                                <p:cond delay="0"/>
                                              </p:stCondLst>
                                            </p:cTn>
                                            <p:tgtEl>
                                              <p:spTgt spid="91"/>
                                            </p:tgtEl>
                                            <p:attrNameLst>
                                              <p:attrName>style.visibility</p:attrName>
                                            </p:attrNameLst>
                                          </p:cBhvr>
                                          <p:to>
                                            <p:strVal val="visible"/>
                                          </p:to>
                                        </p:set>
                                        <p:anim calcmode="lin" valueType="num">
                                          <p:cBhvr>
                                            <p:cTn id="376" dur="500" fill="hold"/>
                                            <p:tgtEl>
                                              <p:spTgt spid="91"/>
                                            </p:tgtEl>
                                            <p:attrNameLst>
                                              <p:attrName>ppt_w</p:attrName>
                                            </p:attrNameLst>
                                          </p:cBhvr>
                                          <p:tavLst>
                                            <p:tav tm="0">
                                              <p:val>
                                                <p:fltVal val="0"/>
                                              </p:val>
                                            </p:tav>
                                            <p:tav tm="100000">
                                              <p:val>
                                                <p:strVal val="#ppt_w"/>
                                              </p:val>
                                            </p:tav>
                                          </p:tavLst>
                                        </p:anim>
                                        <p:anim calcmode="lin" valueType="num">
                                          <p:cBhvr>
                                            <p:cTn id="377" dur="500" fill="hold"/>
                                            <p:tgtEl>
                                              <p:spTgt spid="91"/>
                                            </p:tgtEl>
                                            <p:attrNameLst>
                                              <p:attrName>ppt_h</p:attrName>
                                            </p:attrNameLst>
                                          </p:cBhvr>
                                          <p:tavLst>
                                            <p:tav tm="0">
                                              <p:val>
                                                <p:fltVal val="0"/>
                                              </p:val>
                                            </p:tav>
                                            <p:tav tm="100000">
                                              <p:val>
                                                <p:strVal val="#ppt_h"/>
                                              </p:val>
                                            </p:tav>
                                          </p:tavLst>
                                        </p:anim>
                                        <p:animEffect transition="in" filter="fade">
                                          <p:cBhvr>
                                            <p:cTn id="378" dur="500"/>
                                            <p:tgtEl>
                                              <p:spTgt spid="91"/>
                                            </p:tgtEl>
                                          </p:cBhvr>
                                        </p:animEffect>
                                      </p:childTnLst>
                                    </p:cTn>
                                  </p:par>
                                  <p:par>
                                    <p:cTn id="379" presetID="53" presetClass="entr" presetSubtype="16" fill="hold" nodeType="withEffect">
                                      <p:stCondLst>
                                        <p:cond delay="0"/>
                                      </p:stCondLst>
                                      <p:childTnLst>
                                        <p:set>
                                          <p:cBhvr>
                                            <p:cTn id="380" dur="1" fill="hold">
                                              <p:stCondLst>
                                                <p:cond delay="0"/>
                                              </p:stCondLst>
                                            </p:cTn>
                                            <p:tgtEl>
                                              <p:spTgt spid="92"/>
                                            </p:tgtEl>
                                            <p:attrNameLst>
                                              <p:attrName>style.visibility</p:attrName>
                                            </p:attrNameLst>
                                          </p:cBhvr>
                                          <p:to>
                                            <p:strVal val="visible"/>
                                          </p:to>
                                        </p:set>
                                        <p:anim calcmode="lin" valueType="num">
                                          <p:cBhvr>
                                            <p:cTn id="381" dur="500" fill="hold"/>
                                            <p:tgtEl>
                                              <p:spTgt spid="92"/>
                                            </p:tgtEl>
                                            <p:attrNameLst>
                                              <p:attrName>ppt_w</p:attrName>
                                            </p:attrNameLst>
                                          </p:cBhvr>
                                          <p:tavLst>
                                            <p:tav tm="0">
                                              <p:val>
                                                <p:fltVal val="0"/>
                                              </p:val>
                                            </p:tav>
                                            <p:tav tm="100000">
                                              <p:val>
                                                <p:strVal val="#ppt_w"/>
                                              </p:val>
                                            </p:tav>
                                          </p:tavLst>
                                        </p:anim>
                                        <p:anim calcmode="lin" valueType="num">
                                          <p:cBhvr>
                                            <p:cTn id="382" dur="500" fill="hold"/>
                                            <p:tgtEl>
                                              <p:spTgt spid="92"/>
                                            </p:tgtEl>
                                            <p:attrNameLst>
                                              <p:attrName>ppt_h</p:attrName>
                                            </p:attrNameLst>
                                          </p:cBhvr>
                                          <p:tavLst>
                                            <p:tav tm="0">
                                              <p:val>
                                                <p:fltVal val="0"/>
                                              </p:val>
                                            </p:tav>
                                            <p:tav tm="100000">
                                              <p:val>
                                                <p:strVal val="#ppt_h"/>
                                              </p:val>
                                            </p:tav>
                                          </p:tavLst>
                                        </p:anim>
                                        <p:animEffect transition="in" filter="fade">
                                          <p:cBhvr>
                                            <p:cTn id="383" dur="500"/>
                                            <p:tgtEl>
                                              <p:spTgt spid="92"/>
                                            </p:tgtEl>
                                          </p:cBhvr>
                                        </p:animEffect>
                                      </p:childTnLst>
                                    </p:cTn>
                                  </p:par>
                                  <p:par>
                                    <p:cTn id="384" presetID="53" presetClass="entr" presetSubtype="16" fill="hold" nodeType="withEffect">
                                      <p:stCondLst>
                                        <p:cond delay="0"/>
                                      </p:stCondLst>
                                      <p:childTnLst>
                                        <p:set>
                                          <p:cBhvr>
                                            <p:cTn id="385" dur="1" fill="hold">
                                              <p:stCondLst>
                                                <p:cond delay="0"/>
                                              </p:stCondLst>
                                            </p:cTn>
                                            <p:tgtEl>
                                              <p:spTgt spid="93"/>
                                            </p:tgtEl>
                                            <p:attrNameLst>
                                              <p:attrName>style.visibility</p:attrName>
                                            </p:attrNameLst>
                                          </p:cBhvr>
                                          <p:to>
                                            <p:strVal val="visible"/>
                                          </p:to>
                                        </p:set>
                                        <p:anim calcmode="lin" valueType="num">
                                          <p:cBhvr>
                                            <p:cTn id="386" dur="500" fill="hold"/>
                                            <p:tgtEl>
                                              <p:spTgt spid="93"/>
                                            </p:tgtEl>
                                            <p:attrNameLst>
                                              <p:attrName>ppt_w</p:attrName>
                                            </p:attrNameLst>
                                          </p:cBhvr>
                                          <p:tavLst>
                                            <p:tav tm="0">
                                              <p:val>
                                                <p:fltVal val="0"/>
                                              </p:val>
                                            </p:tav>
                                            <p:tav tm="100000">
                                              <p:val>
                                                <p:strVal val="#ppt_w"/>
                                              </p:val>
                                            </p:tav>
                                          </p:tavLst>
                                        </p:anim>
                                        <p:anim calcmode="lin" valueType="num">
                                          <p:cBhvr>
                                            <p:cTn id="387" dur="500" fill="hold"/>
                                            <p:tgtEl>
                                              <p:spTgt spid="93"/>
                                            </p:tgtEl>
                                            <p:attrNameLst>
                                              <p:attrName>ppt_h</p:attrName>
                                            </p:attrNameLst>
                                          </p:cBhvr>
                                          <p:tavLst>
                                            <p:tav tm="0">
                                              <p:val>
                                                <p:fltVal val="0"/>
                                              </p:val>
                                            </p:tav>
                                            <p:tav tm="100000">
                                              <p:val>
                                                <p:strVal val="#ppt_h"/>
                                              </p:val>
                                            </p:tav>
                                          </p:tavLst>
                                        </p:anim>
                                        <p:animEffect transition="in" filter="fade">
                                          <p:cBhvr>
                                            <p:cTn id="388" dur="500"/>
                                            <p:tgtEl>
                                              <p:spTgt spid="93"/>
                                            </p:tgtEl>
                                          </p:cBhvr>
                                        </p:animEffect>
                                      </p:childTnLst>
                                    </p:cTn>
                                  </p:par>
                                </p:childTnLst>
                              </p:cTn>
                            </p:par>
                            <p:par>
                              <p:cTn id="389" fill="hold">
                                <p:stCondLst>
                                  <p:cond delay="500"/>
                                </p:stCondLst>
                                <p:childTnLst>
                                  <p:par>
                                    <p:cTn id="390" presetID="6" presetClass="emph" presetSubtype="0" repeatCount="3000" autoRev="1" fill="hold" nodeType="afterEffect">
                                      <p:stCondLst>
                                        <p:cond delay="0"/>
                                      </p:stCondLst>
                                      <p:childTnLst>
                                        <p:animScale>
                                          <p:cBhvr>
                                            <p:cTn id="391" dur="500" fill="hold"/>
                                            <p:tgtEl>
                                              <p:spTgt spid="39"/>
                                            </p:tgtEl>
                                          </p:cBhvr>
                                          <p:by x="150000" y="150000"/>
                                        </p:animScale>
                                      </p:childTnLst>
                                    </p:cTn>
                                  </p:par>
                                  <p:par>
                                    <p:cTn id="392" presetID="6" presetClass="emph" presetSubtype="0" repeatCount="3000" autoRev="1" fill="hold" nodeType="withEffect">
                                      <p:stCondLst>
                                        <p:cond delay="0"/>
                                      </p:stCondLst>
                                      <p:childTnLst>
                                        <p:animScale>
                                          <p:cBhvr>
                                            <p:cTn id="393" dur="500" fill="hold"/>
                                            <p:tgtEl>
                                              <p:spTgt spid="76"/>
                                            </p:tgtEl>
                                          </p:cBhvr>
                                          <p:by x="150000" y="150000"/>
                                        </p:animScale>
                                      </p:childTnLst>
                                    </p:cTn>
                                  </p:par>
                                  <p:par>
                                    <p:cTn id="394" presetID="6" presetClass="emph" presetSubtype="0" repeatCount="3000" autoRev="1" fill="hold" nodeType="withEffect">
                                      <p:stCondLst>
                                        <p:cond delay="0"/>
                                      </p:stCondLst>
                                      <p:childTnLst>
                                        <p:animScale>
                                          <p:cBhvr>
                                            <p:cTn id="395" dur="500" fill="hold"/>
                                            <p:tgtEl>
                                              <p:spTgt spid="77"/>
                                            </p:tgtEl>
                                          </p:cBhvr>
                                          <p:by x="150000" y="150000"/>
                                        </p:animScale>
                                      </p:childTnLst>
                                    </p:cTn>
                                  </p:par>
                                  <p:par>
                                    <p:cTn id="396" presetID="6" presetClass="emph" presetSubtype="0" repeatCount="3000" autoRev="1" fill="hold" nodeType="withEffect">
                                      <p:stCondLst>
                                        <p:cond delay="0"/>
                                      </p:stCondLst>
                                      <p:childTnLst>
                                        <p:animScale>
                                          <p:cBhvr>
                                            <p:cTn id="397" dur="500" fill="hold"/>
                                            <p:tgtEl>
                                              <p:spTgt spid="78"/>
                                            </p:tgtEl>
                                          </p:cBhvr>
                                          <p:by x="150000" y="150000"/>
                                        </p:animScale>
                                      </p:childTnLst>
                                    </p:cTn>
                                  </p:par>
                                  <p:par>
                                    <p:cTn id="398" presetID="6" presetClass="emph" presetSubtype="0" repeatCount="3000" autoRev="1" fill="hold" nodeType="withEffect">
                                      <p:stCondLst>
                                        <p:cond delay="0"/>
                                      </p:stCondLst>
                                      <p:childTnLst>
                                        <p:animScale>
                                          <p:cBhvr>
                                            <p:cTn id="399" dur="500" fill="hold"/>
                                            <p:tgtEl>
                                              <p:spTgt spid="79"/>
                                            </p:tgtEl>
                                          </p:cBhvr>
                                          <p:by x="150000" y="150000"/>
                                        </p:animScale>
                                      </p:childTnLst>
                                    </p:cTn>
                                  </p:par>
                                  <p:par>
                                    <p:cTn id="400" presetID="6" presetClass="emph" presetSubtype="0" repeatCount="3000" autoRev="1" fill="hold" nodeType="withEffect">
                                      <p:stCondLst>
                                        <p:cond delay="0"/>
                                      </p:stCondLst>
                                      <p:childTnLst>
                                        <p:animScale>
                                          <p:cBhvr>
                                            <p:cTn id="401" dur="500" fill="hold"/>
                                            <p:tgtEl>
                                              <p:spTgt spid="80"/>
                                            </p:tgtEl>
                                          </p:cBhvr>
                                          <p:by x="150000" y="150000"/>
                                        </p:animScale>
                                      </p:childTnLst>
                                    </p:cTn>
                                  </p:par>
                                  <p:par>
                                    <p:cTn id="402" presetID="6" presetClass="emph" presetSubtype="0" repeatCount="3000" autoRev="1" fill="hold" nodeType="withEffect">
                                      <p:stCondLst>
                                        <p:cond delay="0"/>
                                      </p:stCondLst>
                                      <p:childTnLst>
                                        <p:animScale>
                                          <p:cBhvr>
                                            <p:cTn id="403" dur="500" fill="hold"/>
                                            <p:tgtEl>
                                              <p:spTgt spid="86"/>
                                            </p:tgtEl>
                                          </p:cBhvr>
                                          <p:by x="150000" y="150000"/>
                                        </p:animScale>
                                      </p:childTnLst>
                                    </p:cTn>
                                  </p:par>
                                  <p:par>
                                    <p:cTn id="404" presetID="6" presetClass="emph" presetSubtype="0" repeatCount="3000" autoRev="1" fill="hold" nodeType="withEffect">
                                      <p:stCondLst>
                                        <p:cond delay="0"/>
                                      </p:stCondLst>
                                      <p:childTnLst>
                                        <p:animScale>
                                          <p:cBhvr>
                                            <p:cTn id="405" dur="500" fill="hold"/>
                                            <p:tgtEl>
                                              <p:spTgt spid="87"/>
                                            </p:tgtEl>
                                          </p:cBhvr>
                                          <p:by x="150000" y="150000"/>
                                        </p:animScale>
                                      </p:childTnLst>
                                    </p:cTn>
                                  </p:par>
                                  <p:par>
                                    <p:cTn id="406" presetID="6" presetClass="emph" presetSubtype="0" repeatCount="3000" autoRev="1" fill="hold" nodeType="withEffect">
                                      <p:stCondLst>
                                        <p:cond delay="0"/>
                                      </p:stCondLst>
                                      <p:childTnLst>
                                        <p:animScale>
                                          <p:cBhvr>
                                            <p:cTn id="407" dur="500" fill="hold"/>
                                            <p:tgtEl>
                                              <p:spTgt spid="90"/>
                                            </p:tgtEl>
                                          </p:cBhvr>
                                          <p:by x="150000" y="150000"/>
                                        </p:animScale>
                                      </p:childTnLst>
                                    </p:cTn>
                                  </p:par>
                                  <p:par>
                                    <p:cTn id="408" presetID="6" presetClass="emph" presetSubtype="0" repeatCount="3000" autoRev="1" fill="hold" nodeType="withEffect">
                                      <p:stCondLst>
                                        <p:cond delay="0"/>
                                      </p:stCondLst>
                                      <p:childTnLst>
                                        <p:animScale>
                                          <p:cBhvr>
                                            <p:cTn id="409" dur="500" fill="hold"/>
                                            <p:tgtEl>
                                              <p:spTgt spid="91"/>
                                            </p:tgtEl>
                                          </p:cBhvr>
                                          <p:by x="150000" y="150000"/>
                                        </p:animScale>
                                      </p:childTnLst>
                                    </p:cTn>
                                  </p:par>
                                  <p:par>
                                    <p:cTn id="410" presetID="6" presetClass="emph" presetSubtype="0" repeatCount="3000" autoRev="1" fill="hold" nodeType="withEffect">
                                      <p:stCondLst>
                                        <p:cond delay="0"/>
                                      </p:stCondLst>
                                      <p:childTnLst>
                                        <p:animScale>
                                          <p:cBhvr>
                                            <p:cTn id="411" dur="500" fill="hold"/>
                                            <p:tgtEl>
                                              <p:spTgt spid="92"/>
                                            </p:tgtEl>
                                          </p:cBhvr>
                                          <p:by x="150000" y="150000"/>
                                        </p:animScale>
                                      </p:childTnLst>
                                    </p:cTn>
                                  </p:par>
                                  <p:par>
                                    <p:cTn id="412" presetID="6" presetClass="emph" presetSubtype="0" repeatCount="3000" autoRev="1" fill="hold" nodeType="withEffect">
                                      <p:stCondLst>
                                        <p:cond delay="0"/>
                                      </p:stCondLst>
                                      <p:childTnLst>
                                        <p:animScale>
                                          <p:cBhvr>
                                            <p:cTn id="413" dur="500" fill="hold"/>
                                            <p:tgtEl>
                                              <p:spTgt spid="93"/>
                                            </p:tgtEl>
                                          </p:cBhvr>
                                          <p:by x="150000" y="150000"/>
                                        </p:animScale>
                                      </p:childTnLst>
                                    </p:cTn>
                                  </p:par>
                                </p:childTnLst>
                              </p:cTn>
                            </p:par>
                          </p:childTnLst>
                        </p:cTn>
                      </p:par>
                      <p:par>
                        <p:cTn id="414" fill="hold">
                          <p:stCondLst>
                            <p:cond delay="indefinite"/>
                          </p:stCondLst>
                          <p:childTnLst>
                            <p:par>
                              <p:cTn id="415" fill="hold">
                                <p:stCondLst>
                                  <p:cond delay="0"/>
                                </p:stCondLst>
                                <p:childTnLst>
                                  <p:par>
                                    <p:cTn id="416" presetID="53" presetClass="exit" presetSubtype="32" fill="hold" nodeType="clickEffect">
                                      <p:stCondLst>
                                        <p:cond delay="0"/>
                                      </p:stCondLst>
                                      <p:childTnLst>
                                        <p:anim calcmode="lin" valueType="num">
                                          <p:cBhvr>
                                            <p:cTn id="417" dur="500"/>
                                            <p:tgtEl>
                                              <p:spTgt spid="39"/>
                                            </p:tgtEl>
                                            <p:attrNameLst>
                                              <p:attrName>ppt_w</p:attrName>
                                            </p:attrNameLst>
                                          </p:cBhvr>
                                          <p:tavLst>
                                            <p:tav tm="0">
                                              <p:val>
                                                <p:strVal val="ppt_w"/>
                                              </p:val>
                                            </p:tav>
                                            <p:tav tm="100000">
                                              <p:val>
                                                <p:fltVal val="0"/>
                                              </p:val>
                                            </p:tav>
                                          </p:tavLst>
                                        </p:anim>
                                        <p:anim calcmode="lin" valueType="num">
                                          <p:cBhvr>
                                            <p:cTn id="418" dur="500"/>
                                            <p:tgtEl>
                                              <p:spTgt spid="39"/>
                                            </p:tgtEl>
                                            <p:attrNameLst>
                                              <p:attrName>ppt_h</p:attrName>
                                            </p:attrNameLst>
                                          </p:cBhvr>
                                          <p:tavLst>
                                            <p:tav tm="0">
                                              <p:val>
                                                <p:strVal val="ppt_h"/>
                                              </p:val>
                                            </p:tav>
                                            <p:tav tm="100000">
                                              <p:val>
                                                <p:fltVal val="0"/>
                                              </p:val>
                                            </p:tav>
                                          </p:tavLst>
                                        </p:anim>
                                        <p:animEffect transition="out" filter="fade">
                                          <p:cBhvr>
                                            <p:cTn id="419" dur="500"/>
                                            <p:tgtEl>
                                              <p:spTgt spid="39"/>
                                            </p:tgtEl>
                                          </p:cBhvr>
                                        </p:animEffect>
                                        <p:set>
                                          <p:cBhvr>
                                            <p:cTn id="420" dur="1" fill="hold">
                                              <p:stCondLst>
                                                <p:cond delay="499"/>
                                              </p:stCondLst>
                                            </p:cTn>
                                            <p:tgtEl>
                                              <p:spTgt spid="39"/>
                                            </p:tgtEl>
                                            <p:attrNameLst>
                                              <p:attrName>style.visibility</p:attrName>
                                            </p:attrNameLst>
                                          </p:cBhvr>
                                          <p:to>
                                            <p:strVal val="hidden"/>
                                          </p:to>
                                        </p:set>
                                      </p:childTnLst>
                                    </p:cTn>
                                  </p:par>
                                  <p:par>
                                    <p:cTn id="421" presetID="53" presetClass="exit" presetSubtype="32" fill="hold" nodeType="withEffect">
                                      <p:stCondLst>
                                        <p:cond delay="0"/>
                                      </p:stCondLst>
                                      <p:childTnLst>
                                        <p:anim calcmode="lin" valueType="num">
                                          <p:cBhvr>
                                            <p:cTn id="422" dur="500"/>
                                            <p:tgtEl>
                                              <p:spTgt spid="76"/>
                                            </p:tgtEl>
                                            <p:attrNameLst>
                                              <p:attrName>ppt_w</p:attrName>
                                            </p:attrNameLst>
                                          </p:cBhvr>
                                          <p:tavLst>
                                            <p:tav tm="0">
                                              <p:val>
                                                <p:strVal val="ppt_w"/>
                                              </p:val>
                                            </p:tav>
                                            <p:tav tm="100000">
                                              <p:val>
                                                <p:fltVal val="0"/>
                                              </p:val>
                                            </p:tav>
                                          </p:tavLst>
                                        </p:anim>
                                        <p:anim calcmode="lin" valueType="num">
                                          <p:cBhvr>
                                            <p:cTn id="423" dur="500"/>
                                            <p:tgtEl>
                                              <p:spTgt spid="76"/>
                                            </p:tgtEl>
                                            <p:attrNameLst>
                                              <p:attrName>ppt_h</p:attrName>
                                            </p:attrNameLst>
                                          </p:cBhvr>
                                          <p:tavLst>
                                            <p:tav tm="0">
                                              <p:val>
                                                <p:strVal val="ppt_h"/>
                                              </p:val>
                                            </p:tav>
                                            <p:tav tm="100000">
                                              <p:val>
                                                <p:fltVal val="0"/>
                                              </p:val>
                                            </p:tav>
                                          </p:tavLst>
                                        </p:anim>
                                        <p:animEffect transition="out" filter="fade">
                                          <p:cBhvr>
                                            <p:cTn id="424" dur="500"/>
                                            <p:tgtEl>
                                              <p:spTgt spid="76"/>
                                            </p:tgtEl>
                                          </p:cBhvr>
                                        </p:animEffect>
                                        <p:set>
                                          <p:cBhvr>
                                            <p:cTn id="425" dur="1" fill="hold">
                                              <p:stCondLst>
                                                <p:cond delay="499"/>
                                              </p:stCondLst>
                                            </p:cTn>
                                            <p:tgtEl>
                                              <p:spTgt spid="76"/>
                                            </p:tgtEl>
                                            <p:attrNameLst>
                                              <p:attrName>style.visibility</p:attrName>
                                            </p:attrNameLst>
                                          </p:cBhvr>
                                          <p:to>
                                            <p:strVal val="hidden"/>
                                          </p:to>
                                        </p:set>
                                      </p:childTnLst>
                                    </p:cTn>
                                  </p:par>
                                  <p:par>
                                    <p:cTn id="426" presetID="53" presetClass="exit" presetSubtype="32" fill="hold" nodeType="withEffect">
                                      <p:stCondLst>
                                        <p:cond delay="0"/>
                                      </p:stCondLst>
                                      <p:childTnLst>
                                        <p:anim calcmode="lin" valueType="num">
                                          <p:cBhvr>
                                            <p:cTn id="427" dur="500"/>
                                            <p:tgtEl>
                                              <p:spTgt spid="77"/>
                                            </p:tgtEl>
                                            <p:attrNameLst>
                                              <p:attrName>ppt_w</p:attrName>
                                            </p:attrNameLst>
                                          </p:cBhvr>
                                          <p:tavLst>
                                            <p:tav tm="0">
                                              <p:val>
                                                <p:strVal val="ppt_w"/>
                                              </p:val>
                                            </p:tav>
                                            <p:tav tm="100000">
                                              <p:val>
                                                <p:fltVal val="0"/>
                                              </p:val>
                                            </p:tav>
                                          </p:tavLst>
                                        </p:anim>
                                        <p:anim calcmode="lin" valueType="num">
                                          <p:cBhvr>
                                            <p:cTn id="428" dur="500"/>
                                            <p:tgtEl>
                                              <p:spTgt spid="77"/>
                                            </p:tgtEl>
                                            <p:attrNameLst>
                                              <p:attrName>ppt_h</p:attrName>
                                            </p:attrNameLst>
                                          </p:cBhvr>
                                          <p:tavLst>
                                            <p:tav tm="0">
                                              <p:val>
                                                <p:strVal val="ppt_h"/>
                                              </p:val>
                                            </p:tav>
                                            <p:tav tm="100000">
                                              <p:val>
                                                <p:fltVal val="0"/>
                                              </p:val>
                                            </p:tav>
                                          </p:tavLst>
                                        </p:anim>
                                        <p:animEffect transition="out" filter="fade">
                                          <p:cBhvr>
                                            <p:cTn id="429" dur="500"/>
                                            <p:tgtEl>
                                              <p:spTgt spid="77"/>
                                            </p:tgtEl>
                                          </p:cBhvr>
                                        </p:animEffect>
                                        <p:set>
                                          <p:cBhvr>
                                            <p:cTn id="430" dur="1" fill="hold">
                                              <p:stCondLst>
                                                <p:cond delay="499"/>
                                              </p:stCondLst>
                                            </p:cTn>
                                            <p:tgtEl>
                                              <p:spTgt spid="77"/>
                                            </p:tgtEl>
                                            <p:attrNameLst>
                                              <p:attrName>style.visibility</p:attrName>
                                            </p:attrNameLst>
                                          </p:cBhvr>
                                          <p:to>
                                            <p:strVal val="hidden"/>
                                          </p:to>
                                        </p:set>
                                      </p:childTnLst>
                                    </p:cTn>
                                  </p:par>
                                  <p:par>
                                    <p:cTn id="431" presetID="53" presetClass="exit" presetSubtype="32" fill="hold" nodeType="withEffect">
                                      <p:stCondLst>
                                        <p:cond delay="0"/>
                                      </p:stCondLst>
                                      <p:childTnLst>
                                        <p:anim calcmode="lin" valueType="num">
                                          <p:cBhvr>
                                            <p:cTn id="432" dur="500"/>
                                            <p:tgtEl>
                                              <p:spTgt spid="78"/>
                                            </p:tgtEl>
                                            <p:attrNameLst>
                                              <p:attrName>ppt_w</p:attrName>
                                            </p:attrNameLst>
                                          </p:cBhvr>
                                          <p:tavLst>
                                            <p:tav tm="0">
                                              <p:val>
                                                <p:strVal val="ppt_w"/>
                                              </p:val>
                                            </p:tav>
                                            <p:tav tm="100000">
                                              <p:val>
                                                <p:fltVal val="0"/>
                                              </p:val>
                                            </p:tav>
                                          </p:tavLst>
                                        </p:anim>
                                        <p:anim calcmode="lin" valueType="num">
                                          <p:cBhvr>
                                            <p:cTn id="433" dur="500"/>
                                            <p:tgtEl>
                                              <p:spTgt spid="78"/>
                                            </p:tgtEl>
                                            <p:attrNameLst>
                                              <p:attrName>ppt_h</p:attrName>
                                            </p:attrNameLst>
                                          </p:cBhvr>
                                          <p:tavLst>
                                            <p:tav tm="0">
                                              <p:val>
                                                <p:strVal val="ppt_h"/>
                                              </p:val>
                                            </p:tav>
                                            <p:tav tm="100000">
                                              <p:val>
                                                <p:fltVal val="0"/>
                                              </p:val>
                                            </p:tav>
                                          </p:tavLst>
                                        </p:anim>
                                        <p:animEffect transition="out" filter="fade">
                                          <p:cBhvr>
                                            <p:cTn id="434" dur="500"/>
                                            <p:tgtEl>
                                              <p:spTgt spid="78"/>
                                            </p:tgtEl>
                                          </p:cBhvr>
                                        </p:animEffect>
                                        <p:set>
                                          <p:cBhvr>
                                            <p:cTn id="435" dur="1" fill="hold">
                                              <p:stCondLst>
                                                <p:cond delay="499"/>
                                              </p:stCondLst>
                                            </p:cTn>
                                            <p:tgtEl>
                                              <p:spTgt spid="78"/>
                                            </p:tgtEl>
                                            <p:attrNameLst>
                                              <p:attrName>style.visibility</p:attrName>
                                            </p:attrNameLst>
                                          </p:cBhvr>
                                          <p:to>
                                            <p:strVal val="hidden"/>
                                          </p:to>
                                        </p:set>
                                      </p:childTnLst>
                                    </p:cTn>
                                  </p:par>
                                  <p:par>
                                    <p:cTn id="436" presetID="53" presetClass="exit" presetSubtype="32" fill="hold" nodeType="withEffect">
                                      <p:stCondLst>
                                        <p:cond delay="0"/>
                                      </p:stCondLst>
                                      <p:childTnLst>
                                        <p:anim calcmode="lin" valueType="num">
                                          <p:cBhvr>
                                            <p:cTn id="437" dur="500"/>
                                            <p:tgtEl>
                                              <p:spTgt spid="79"/>
                                            </p:tgtEl>
                                            <p:attrNameLst>
                                              <p:attrName>ppt_w</p:attrName>
                                            </p:attrNameLst>
                                          </p:cBhvr>
                                          <p:tavLst>
                                            <p:tav tm="0">
                                              <p:val>
                                                <p:strVal val="ppt_w"/>
                                              </p:val>
                                            </p:tav>
                                            <p:tav tm="100000">
                                              <p:val>
                                                <p:fltVal val="0"/>
                                              </p:val>
                                            </p:tav>
                                          </p:tavLst>
                                        </p:anim>
                                        <p:anim calcmode="lin" valueType="num">
                                          <p:cBhvr>
                                            <p:cTn id="438" dur="500"/>
                                            <p:tgtEl>
                                              <p:spTgt spid="79"/>
                                            </p:tgtEl>
                                            <p:attrNameLst>
                                              <p:attrName>ppt_h</p:attrName>
                                            </p:attrNameLst>
                                          </p:cBhvr>
                                          <p:tavLst>
                                            <p:tav tm="0">
                                              <p:val>
                                                <p:strVal val="ppt_h"/>
                                              </p:val>
                                            </p:tav>
                                            <p:tav tm="100000">
                                              <p:val>
                                                <p:fltVal val="0"/>
                                              </p:val>
                                            </p:tav>
                                          </p:tavLst>
                                        </p:anim>
                                        <p:animEffect transition="out" filter="fade">
                                          <p:cBhvr>
                                            <p:cTn id="439" dur="500"/>
                                            <p:tgtEl>
                                              <p:spTgt spid="79"/>
                                            </p:tgtEl>
                                          </p:cBhvr>
                                        </p:animEffect>
                                        <p:set>
                                          <p:cBhvr>
                                            <p:cTn id="440" dur="1" fill="hold">
                                              <p:stCondLst>
                                                <p:cond delay="499"/>
                                              </p:stCondLst>
                                            </p:cTn>
                                            <p:tgtEl>
                                              <p:spTgt spid="79"/>
                                            </p:tgtEl>
                                            <p:attrNameLst>
                                              <p:attrName>style.visibility</p:attrName>
                                            </p:attrNameLst>
                                          </p:cBhvr>
                                          <p:to>
                                            <p:strVal val="hidden"/>
                                          </p:to>
                                        </p:set>
                                      </p:childTnLst>
                                    </p:cTn>
                                  </p:par>
                                  <p:par>
                                    <p:cTn id="441" presetID="53" presetClass="exit" presetSubtype="32" fill="hold" nodeType="withEffect">
                                      <p:stCondLst>
                                        <p:cond delay="0"/>
                                      </p:stCondLst>
                                      <p:childTnLst>
                                        <p:anim calcmode="lin" valueType="num">
                                          <p:cBhvr>
                                            <p:cTn id="442" dur="500"/>
                                            <p:tgtEl>
                                              <p:spTgt spid="80"/>
                                            </p:tgtEl>
                                            <p:attrNameLst>
                                              <p:attrName>ppt_w</p:attrName>
                                            </p:attrNameLst>
                                          </p:cBhvr>
                                          <p:tavLst>
                                            <p:tav tm="0">
                                              <p:val>
                                                <p:strVal val="ppt_w"/>
                                              </p:val>
                                            </p:tav>
                                            <p:tav tm="100000">
                                              <p:val>
                                                <p:fltVal val="0"/>
                                              </p:val>
                                            </p:tav>
                                          </p:tavLst>
                                        </p:anim>
                                        <p:anim calcmode="lin" valueType="num">
                                          <p:cBhvr>
                                            <p:cTn id="443" dur="500"/>
                                            <p:tgtEl>
                                              <p:spTgt spid="80"/>
                                            </p:tgtEl>
                                            <p:attrNameLst>
                                              <p:attrName>ppt_h</p:attrName>
                                            </p:attrNameLst>
                                          </p:cBhvr>
                                          <p:tavLst>
                                            <p:tav tm="0">
                                              <p:val>
                                                <p:strVal val="ppt_h"/>
                                              </p:val>
                                            </p:tav>
                                            <p:tav tm="100000">
                                              <p:val>
                                                <p:fltVal val="0"/>
                                              </p:val>
                                            </p:tav>
                                          </p:tavLst>
                                        </p:anim>
                                        <p:animEffect transition="out" filter="fade">
                                          <p:cBhvr>
                                            <p:cTn id="444" dur="500"/>
                                            <p:tgtEl>
                                              <p:spTgt spid="80"/>
                                            </p:tgtEl>
                                          </p:cBhvr>
                                        </p:animEffect>
                                        <p:set>
                                          <p:cBhvr>
                                            <p:cTn id="445" dur="1" fill="hold">
                                              <p:stCondLst>
                                                <p:cond delay="499"/>
                                              </p:stCondLst>
                                            </p:cTn>
                                            <p:tgtEl>
                                              <p:spTgt spid="80"/>
                                            </p:tgtEl>
                                            <p:attrNameLst>
                                              <p:attrName>style.visibility</p:attrName>
                                            </p:attrNameLst>
                                          </p:cBhvr>
                                          <p:to>
                                            <p:strVal val="hidden"/>
                                          </p:to>
                                        </p:set>
                                      </p:childTnLst>
                                    </p:cTn>
                                  </p:par>
                                  <p:par>
                                    <p:cTn id="446" presetID="53" presetClass="exit" presetSubtype="32" fill="hold" nodeType="withEffect">
                                      <p:stCondLst>
                                        <p:cond delay="0"/>
                                      </p:stCondLst>
                                      <p:childTnLst>
                                        <p:anim calcmode="lin" valueType="num">
                                          <p:cBhvr>
                                            <p:cTn id="447" dur="500"/>
                                            <p:tgtEl>
                                              <p:spTgt spid="86"/>
                                            </p:tgtEl>
                                            <p:attrNameLst>
                                              <p:attrName>ppt_w</p:attrName>
                                            </p:attrNameLst>
                                          </p:cBhvr>
                                          <p:tavLst>
                                            <p:tav tm="0">
                                              <p:val>
                                                <p:strVal val="ppt_w"/>
                                              </p:val>
                                            </p:tav>
                                            <p:tav tm="100000">
                                              <p:val>
                                                <p:fltVal val="0"/>
                                              </p:val>
                                            </p:tav>
                                          </p:tavLst>
                                        </p:anim>
                                        <p:anim calcmode="lin" valueType="num">
                                          <p:cBhvr>
                                            <p:cTn id="448" dur="500"/>
                                            <p:tgtEl>
                                              <p:spTgt spid="86"/>
                                            </p:tgtEl>
                                            <p:attrNameLst>
                                              <p:attrName>ppt_h</p:attrName>
                                            </p:attrNameLst>
                                          </p:cBhvr>
                                          <p:tavLst>
                                            <p:tav tm="0">
                                              <p:val>
                                                <p:strVal val="ppt_h"/>
                                              </p:val>
                                            </p:tav>
                                            <p:tav tm="100000">
                                              <p:val>
                                                <p:fltVal val="0"/>
                                              </p:val>
                                            </p:tav>
                                          </p:tavLst>
                                        </p:anim>
                                        <p:animEffect transition="out" filter="fade">
                                          <p:cBhvr>
                                            <p:cTn id="449" dur="500"/>
                                            <p:tgtEl>
                                              <p:spTgt spid="86"/>
                                            </p:tgtEl>
                                          </p:cBhvr>
                                        </p:animEffect>
                                        <p:set>
                                          <p:cBhvr>
                                            <p:cTn id="450" dur="1" fill="hold">
                                              <p:stCondLst>
                                                <p:cond delay="499"/>
                                              </p:stCondLst>
                                            </p:cTn>
                                            <p:tgtEl>
                                              <p:spTgt spid="86"/>
                                            </p:tgtEl>
                                            <p:attrNameLst>
                                              <p:attrName>style.visibility</p:attrName>
                                            </p:attrNameLst>
                                          </p:cBhvr>
                                          <p:to>
                                            <p:strVal val="hidden"/>
                                          </p:to>
                                        </p:set>
                                      </p:childTnLst>
                                    </p:cTn>
                                  </p:par>
                                  <p:par>
                                    <p:cTn id="451" presetID="53" presetClass="exit" presetSubtype="32" fill="hold" nodeType="withEffect">
                                      <p:stCondLst>
                                        <p:cond delay="0"/>
                                      </p:stCondLst>
                                      <p:childTnLst>
                                        <p:anim calcmode="lin" valueType="num">
                                          <p:cBhvr>
                                            <p:cTn id="452" dur="500"/>
                                            <p:tgtEl>
                                              <p:spTgt spid="87"/>
                                            </p:tgtEl>
                                            <p:attrNameLst>
                                              <p:attrName>ppt_w</p:attrName>
                                            </p:attrNameLst>
                                          </p:cBhvr>
                                          <p:tavLst>
                                            <p:tav tm="0">
                                              <p:val>
                                                <p:strVal val="ppt_w"/>
                                              </p:val>
                                            </p:tav>
                                            <p:tav tm="100000">
                                              <p:val>
                                                <p:fltVal val="0"/>
                                              </p:val>
                                            </p:tav>
                                          </p:tavLst>
                                        </p:anim>
                                        <p:anim calcmode="lin" valueType="num">
                                          <p:cBhvr>
                                            <p:cTn id="453" dur="500"/>
                                            <p:tgtEl>
                                              <p:spTgt spid="87"/>
                                            </p:tgtEl>
                                            <p:attrNameLst>
                                              <p:attrName>ppt_h</p:attrName>
                                            </p:attrNameLst>
                                          </p:cBhvr>
                                          <p:tavLst>
                                            <p:tav tm="0">
                                              <p:val>
                                                <p:strVal val="ppt_h"/>
                                              </p:val>
                                            </p:tav>
                                            <p:tav tm="100000">
                                              <p:val>
                                                <p:fltVal val="0"/>
                                              </p:val>
                                            </p:tav>
                                          </p:tavLst>
                                        </p:anim>
                                        <p:animEffect transition="out" filter="fade">
                                          <p:cBhvr>
                                            <p:cTn id="454" dur="500"/>
                                            <p:tgtEl>
                                              <p:spTgt spid="87"/>
                                            </p:tgtEl>
                                          </p:cBhvr>
                                        </p:animEffect>
                                        <p:set>
                                          <p:cBhvr>
                                            <p:cTn id="455" dur="1" fill="hold">
                                              <p:stCondLst>
                                                <p:cond delay="499"/>
                                              </p:stCondLst>
                                            </p:cTn>
                                            <p:tgtEl>
                                              <p:spTgt spid="87"/>
                                            </p:tgtEl>
                                            <p:attrNameLst>
                                              <p:attrName>style.visibility</p:attrName>
                                            </p:attrNameLst>
                                          </p:cBhvr>
                                          <p:to>
                                            <p:strVal val="hidden"/>
                                          </p:to>
                                        </p:set>
                                      </p:childTnLst>
                                    </p:cTn>
                                  </p:par>
                                  <p:par>
                                    <p:cTn id="456" presetID="53" presetClass="exit" presetSubtype="32" fill="hold" nodeType="withEffect">
                                      <p:stCondLst>
                                        <p:cond delay="0"/>
                                      </p:stCondLst>
                                      <p:childTnLst>
                                        <p:anim calcmode="lin" valueType="num">
                                          <p:cBhvr>
                                            <p:cTn id="457" dur="500"/>
                                            <p:tgtEl>
                                              <p:spTgt spid="90"/>
                                            </p:tgtEl>
                                            <p:attrNameLst>
                                              <p:attrName>ppt_w</p:attrName>
                                            </p:attrNameLst>
                                          </p:cBhvr>
                                          <p:tavLst>
                                            <p:tav tm="0">
                                              <p:val>
                                                <p:strVal val="ppt_w"/>
                                              </p:val>
                                            </p:tav>
                                            <p:tav tm="100000">
                                              <p:val>
                                                <p:fltVal val="0"/>
                                              </p:val>
                                            </p:tav>
                                          </p:tavLst>
                                        </p:anim>
                                        <p:anim calcmode="lin" valueType="num">
                                          <p:cBhvr>
                                            <p:cTn id="458" dur="500"/>
                                            <p:tgtEl>
                                              <p:spTgt spid="90"/>
                                            </p:tgtEl>
                                            <p:attrNameLst>
                                              <p:attrName>ppt_h</p:attrName>
                                            </p:attrNameLst>
                                          </p:cBhvr>
                                          <p:tavLst>
                                            <p:tav tm="0">
                                              <p:val>
                                                <p:strVal val="ppt_h"/>
                                              </p:val>
                                            </p:tav>
                                            <p:tav tm="100000">
                                              <p:val>
                                                <p:fltVal val="0"/>
                                              </p:val>
                                            </p:tav>
                                          </p:tavLst>
                                        </p:anim>
                                        <p:animEffect transition="out" filter="fade">
                                          <p:cBhvr>
                                            <p:cTn id="459" dur="500"/>
                                            <p:tgtEl>
                                              <p:spTgt spid="90"/>
                                            </p:tgtEl>
                                          </p:cBhvr>
                                        </p:animEffect>
                                        <p:set>
                                          <p:cBhvr>
                                            <p:cTn id="460" dur="1" fill="hold">
                                              <p:stCondLst>
                                                <p:cond delay="499"/>
                                              </p:stCondLst>
                                            </p:cTn>
                                            <p:tgtEl>
                                              <p:spTgt spid="90"/>
                                            </p:tgtEl>
                                            <p:attrNameLst>
                                              <p:attrName>style.visibility</p:attrName>
                                            </p:attrNameLst>
                                          </p:cBhvr>
                                          <p:to>
                                            <p:strVal val="hidden"/>
                                          </p:to>
                                        </p:set>
                                      </p:childTnLst>
                                    </p:cTn>
                                  </p:par>
                                  <p:par>
                                    <p:cTn id="461" presetID="53" presetClass="exit" presetSubtype="32" fill="hold" nodeType="withEffect">
                                      <p:stCondLst>
                                        <p:cond delay="0"/>
                                      </p:stCondLst>
                                      <p:childTnLst>
                                        <p:anim calcmode="lin" valueType="num">
                                          <p:cBhvr>
                                            <p:cTn id="462" dur="500"/>
                                            <p:tgtEl>
                                              <p:spTgt spid="91"/>
                                            </p:tgtEl>
                                            <p:attrNameLst>
                                              <p:attrName>ppt_w</p:attrName>
                                            </p:attrNameLst>
                                          </p:cBhvr>
                                          <p:tavLst>
                                            <p:tav tm="0">
                                              <p:val>
                                                <p:strVal val="ppt_w"/>
                                              </p:val>
                                            </p:tav>
                                            <p:tav tm="100000">
                                              <p:val>
                                                <p:fltVal val="0"/>
                                              </p:val>
                                            </p:tav>
                                          </p:tavLst>
                                        </p:anim>
                                        <p:anim calcmode="lin" valueType="num">
                                          <p:cBhvr>
                                            <p:cTn id="463" dur="500"/>
                                            <p:tgtEl>
                                              <p:spTgt spid="91"/>
                                            </p:tgtEl>
                                            <p:attrNameLst>
                                              <p:attrName>ppt_h</p:attrName>
                                            </p:attrNameLst>
                                          </p:cBhvr>
                                          <p:tavLst>
                                            <p:tav tm="0">
                                              <p:val>
                                                <p:strVal val="ppt_h"/>
                                              </p:val>
                                            </p:tav>
                                            <p:tav tm="100000">
                                              <p:val>
                                                <p:fltVal val="0"/>
                                              </p:val>
                                            </p:tav>
                                          </p:tavLst>
                                        </p:anim>
                                        <p:animEffect transition="out" filter="fade">
                                          <p:cBhvr>
                                            <p:cTn id="464" dur="500"/>
                                            <p:tgtEl>
                                              <p:spTgt spid="91"/>
                                            </p:tgtEl>
                                          </p:cBhvr>
                                        </p:animEffect>
                                        <p:set>
                                          <p:cBhvr>
                                            <p:cTn id="465" dur="1" fill="hold">
                                              <p:stCondLst>
                                                <p:cond delay="499"/>
                                              </p:stCondLst>
                                            </p:cTn>
                                            <p:tgtEl>
                                              <p:spTgt spid="91"/>
                                            </p:tgtEl>
                                            <p:attrNameLst>
                                              <p:attrName>style.visibility</p:attrName>
                                            </p:attrNameLst>
                                          </p:cBhvr>
                                          <p:to>
                                            <p:strVal val="hidden"/>
                                          </p:to>
                                        </p:set>
                                      </p:childTnLst>
                                    </p:cTn>
                                  </p:par>
                                  <p:par>
                                    <p:cTn id="466" presetID="53" presetClass="exit" presetSubtype="32" fill="hold" nodeType="withEffect">
                                      <p:stCondLst>
                                        <p:cond delay="0"/>
                                      </p:stCondLst>
                                      <p:childTnLst>
                                        <p:anim calcmode="lin" valueType="num">
                                          <p:cBhvr>
                                            <p:cTn id="467" dur="500"/>
                                            <p:tgtEl>
                                              <p:spTgt spid="92"/>
                                            </p:tgtEl>
                                            <p:attrNameLst>
                                              <p:attrName>ppt_w</p:attrName>
                                            </p:attrNameLst>
                                          </p:cBhvr>
                                          <p:tavLst>
                                            <p:tav tm="0">
                                              <p:val>
                                                <p:strVal val="ppt_w"/>
                                              </p:val>
                                            </p:tav>
                                            <p:tav tm="100000">
                                              <p:val>
                                                <p:fltVal val="0"/>
                                              </p:val>
                                            </p:tav>
                                          </p:tavLst>
                                        </p:anim>
                                        <p:anim calcmode="lin" valueType="num">
                                          <p:cBhvr>
                                            <p:cTn id="468" dur="500"/>
                                            <p:tgtEl>
                                              <p:spTgt spid="92"/>
                                            </p:tgtEl>
                                            <p:attrNameLst>
                                              <p:attrName>ppt_h</p:attrName>
                                            </p:attrNameLst>
                                          </p:cBhvr>
                                          <p:tavLst>
                                            <p:tav tm="0">
                                              <p:val>
                                                <p:strVal val="ppt_h"/>
                                              </p:val>
                                            </p:tav>
                                            <p:tav tm="100000">
                                              <p:val>
                                                <p:fltVal val="0"/>
                                              </p:val>
                                            </p:tav>
                                          </p:tavLst>
                                        </p:anim>
                                        <p:animEffect transition="out" filter="fade">
                                          <p:cBhvr>
                                            <p:cTn id="469" dur="500"/>
                                            <p:tgtEl>
                                              <p:spTgt spid="92"/>
                                            </p:tgtEl>
                                          </p:cBhvr>
                                        </p:animEffect>
                                        <p:set>
                                          <p:cBhvr>
                                            <p:cTn id="470" dur="1" fill="hold">
                                              <p:stCondLst>
                                                <p:cond delay="499"/>
                                              </p:stCondLst>
                                            </p:cTn>
                                            <p:tgtEl>
                                              <p:spTgt spid="92"/>
                                            </p:tgtEl>
                                            <p:attrNameLst>
                                              <p:attrName>style.visibility</p:attrName>
                                            </p:attrNameLst>
                                          </p:cBhvr>
                                          <p:to>
                                            <p:strVal val="hidden"/>
                                          </p:to>
                                        </p:set>
                                      </p:childTnLst>
                                    </p:cTn>
                                  </p:par>
                                  <p:par>
                                    <p:cTn id="471" presetID="53" presetClass="exit" presetSubtype="32" fill="hold" nodeType="withEffect">
                                      <p:stCondLst>
                                        <p:cond delay="0"/>
                                      </p:stCondLst>
                                      <p:childTnLst>
                                        <p:anim calcmode="lin" valueType="num">
                                          <p:cBhvr>
                                            <p:cTn id="472" dur="500"/>
                                            <p:tgtEl>
                                              <p:spTgt spid="93"/>
                                            </p:tgtEl>
                                            <p:attrNameLst>
                                              <p:attrName>ppt_w</p:attrName>
                                            </p:attrNameLst>
                                          </p:cBhvr>
                                          <p:tavLst>
                                            <p:tav tm="0">
                                              <p:val>
                                                <p:strVal val="ppt_w"/>
                                              </p:val>
                                            </p:tav>
                                            <p:tav tm="100000">
                                              <p:val>
                                                <p:fltVal val="0"/>
                                              </p:val>
                                            </p:tav>
                                          </p:tavLst>
                                        </p:anim>
                                        <p:anim calcmode="lin" valueType="num">
                                          <p:cBhvr>
                                            <p:cTn id="473" dur="500"/>
                                            <p:tgtEl>
                                              <p:spTgt spid="93"/>
                                            </p:tgtEl>
                                            <p:attrNameLst>
                                              <p:attrName>ppt_h</p:attrName>
                                            </p:attrNameLst>
                                          </p:cBhvr>
                                          <p:tavLst>
                                            <p:tav tm="0">
                                              <p:val>
                                                <p:strVal val="ppt_h"/>
                                              </p:val>
                                            </p:tav>
                                            <p:tav tm="100000">
                                              <p:val>
                                                <p:fltVal val="0"/>
                                              </p:val>
                                            </p:tav>
                                          </p:tavLst>
                                        </p:anim>
                                        <p:animEffect transition="out" filter="fade">
                                          <p:cBhvr>
                                            <p:cTn id="474" dur="500"/>
                                            <p:tgtEl>
                                              <p:spTgt spid="93"/>
                                            </p:tgtEl>
                                          </p:cBhvr>
                                        </p:animEffect>
                                        <p:set>
                                          <p:cBhvr>
                                            <p:cTn id="475" dur="1" fill="hold">
                                              <p:stCondLst>
                                                <p:cond delay="499"/>
                                              </p:stCondLst>
                                            </p:cTn>
                                            <p:tgtEl>
                                              <p:spTgt spid="9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83" grpId="0" animBg="1"/>
          <p:bldP spid="84" grpId="0" animBg="1"/>
          <p:bldP spid="85" grpId="0" uiExpand="1" build="p"/>
          <p:bldP spid="89" grpId="0"/>
        </p:bld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67">
            <a:extLst>
              <a:ext uri="{FF2B5EF4-FFF2-40B4-BE49-F238E27FC236}">
                <a16:creationId xmlns:a16="http://schemas.microsoft.com/office/drawing/2014/main" xmlns="" id="{D4C2C974-FE88-4B81-9E2F-4A28DDAF6183}"/>
              </a:ext>
            </a:extLst>
          </p:cNvPr>
          <p:cNvGraphicFramePr>
            <a:graphicFrameLocks noGrp="1"/>
          </p:cNvGraphicFramePr>
          <p:nvPr>
            <p:extLst>
              <p:ext uri="{D42A27DB-BD31-4B8C-83A1-F6EECF244321}">
                <p14:modId xmlns:p14="http://schemas.microsoft.com/office/powerpoint/2010/main" val="1725064059"/>
              </p:ext>
            </p:extLst>
          </p:nvPr>
        </p:nvGraphicFramePr>
        <p:xfrm>
          <a:off x="1127762" y="264959"/>
          <a:ext cx="7922189" cy="4074725"/>
        </p:xfrm>
        <a:graphic>
          <a:graphicData uri="http://schemas.openxmlformats.org/drawingml/2006/table">
            <a:tbl>
              <a:tblPr firstRow="1" bandRow="1">
                <a:tableStyleId>{90626E74-A576-45B6-8768-BD56363016AF}</a:tableStyleId>
              </a:tblPr>
              <a:tblGrid>
                <a:gridCol w="1264918">
                  <a:extLst>
                    <a:ext uri="{9D8B030D-6E8A-4147-A177-3AD203B41FA5}">
                      <a16:colId xmlns:a16="http://schemas.microsoft.com/office/drawing/2014/main" xmlns="" val="1386910533"/>
                    </a:ext>
                  </a:extLst>
                </a:gridCol>
                <a:gridCol w="3307080">
                  <a:extLst>
                    <a:ext uri="{9D8B030D-6E8A-4147-A177-3AD203B41FA5}">
                      <a16:colId xmlns:a16="http://schemas.microsoft.com/office/drawing/2014/main" xmlns="" val="753806190"/>
                    </a:ext>
                  </a:extLst>
                </a:gridCol>
                <a:gridCol w="3350191">
                  <a:extLst>
                    <a:ext uri="{9D8B030D-6E8A-4147-A177-3AD203B41FA5}">
                      <a16:colId xmlns:a16="http://schemas.microsoft.com/office/drawing/2014/main" xmlns="" val="1845409262"/>
                    </a:ext>
                  </a:extLst>
                </a:gridCol>
              </a:tblGrid>
              <a:tr h="65706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Hoạt động kinh tế</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Phân bố (khu vực, quốc gia)</a:t>
                      </a:r>
                    </a:p>
                  </a:txBody>
                  <a:tcPr horzOverflow="overflow"/>
                </a:tc>
                <a:tc>
                  <a:txBody>
                    <a:bodyPr/>
                    <a:lstStyle/>
                    <a:p>
                      <a:pPr algn="ctr"/>
                      <a:r>
                        <a:rPr lang="en-US" sz="1800" b="1">
                          <a:solidFill>
                            <a:srgbClr val="002060"/>
                          </a:solidFill>
                          <a:latin typeface="Times New Roman" panose="02020603050405020304" pitchFamily="18" charset="0"/>
                          <a:cs typeface="Times New Roman" panose="02020603050405020304" pitchFamily="18" charset="0"/>
                        </a:rPr>
                        <a:t>Lợi ích</a:t>
                      </a:r>
                    </a:p>
                  </a:txBody>
                  <a:tcPr/>
                </a:tc>
                <a:extLst>
                  <a:ext uri="{0D108BD9-81ED-4DB2-BD59-A6C34878D82A}">
                    <a16:rowId xmlns:a16="http://schemas.microsoft.com/office/drawing/2014/main" xmlns="" val="761862756"/>
                  </a:ext>
                </a:extLst>
              </a:tr>
              <a:tr h="500757">
                <a:tc>
                  <a:txBody>
                    <a:bodyPr/>
                    <a:lstStyle/>
                    <a:p>
                      <a:r>
                        <a:rPr lang="en-US">
                          <a:latin typeface="Times New Roman" panose="02020603050405020304" pitchFamily="18" charset="0"/>
                          <a:cs typeface="Times New Roman" panose="02020603050405020304" pitchFamily="18" charset="0"/>
                        </a:rPr>
                        <a:t>Trồng lúa gạo</a:t>
                      </a:r>
                    </a:p>
                  </a:txBody>
                  <a:tcPr/>
                </a:tc>
                <a:tc>
                  <a:txBody>
                    <a:bodyPr/>
                    <a:lstStyle/>
                    <a:p>
                      <a:endParaRPr lang="en-US">
                        <a:latin typeface="Times New Roman" panose="02020603050405020304" pitchFamily="18" charset="0"/>
                        <a:cs typeface="Times New Roman" panose="02020603050405020304" pitchFamily="18" charset="0"/>
                      </a:endParaRPr>
                    </a:p>
                  </a:txBody>
                  <a:tcPr/>
                </a:tc>
                <a:tc>
                  <a:txBody>
                    <a:bodyPr/>
                    <a:lstStyle/>
                    <a:p>
                      <a:endParaRPr lang="en-US">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608285411"/>
                  </a:ext>
                </a:extLst>
              </a:tr>
              <a:tr h="500757">
                <a:tc>
                  <a:txBody>
                    <a:bodyPr/>
                    <a:lstStyle/>
                    <a:p>
                      <a:r>
                        <a:rPr lang="en-US">
                          <a:latin typeface="Times New Roman" panose="02020603050405020304" pitchFamily="18" charset="0"/>
                          <a:cs typeface="Times New Roman" panose="02020603050405020304" pitchFamily="18" charset="0"/>
                        </a:rPr>
                        <a:t>Trồng lúa mì</a:t>
                      </a:r>
                    </a:p>
                  </a:txBody>
                  <a:tcPr/>
                </a:tc>
                <a:tc>
                  <a:txBody>
                    <a:bodyPr/>
                    <a:lstStyle/>
                    <a:p>
                      <a:endParaRPr lang="en-US">
                        <a:latin typeface="Times New Roman" panose="02020603050405020304" pitchFamily="18" charset="0"/>
                        <a:cs typeface="Times New Roman" panose="02020603050405020304" pitchFamily="18" charset="0"/>
                      </a:endParaRPr>
                    </a:p>
                  </a:txBody>
                  <a:tcPr/>
                </a:tc>
                <a:tc>
                  <a:txBody>
                    <a:bodyPr/>
                    <a:lstStyle/>
                    <a:p>
                      <a:endParaRPr lang="en-US">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4048567299"/>
                  </a:ext>
                </a:extLst>
              </a:tr>
              <a:tr h="500757">
                <a:tc>
                  <a:txBody>
                    <a:bodyPr/>
                    <a:lstStyle/>
                    <a:p>
                      <a:r>
                        <a:rPr lang="en-US">
                          <a:latin typeface="Times New Roman" panose="02020603050405020304" pitchFamily="18" charset="0"/>
                          <a:cs typeface="Times New Roman" panose="02020603050405020304" pitchFamily="18" charset="0"/>
                        </a:rPr>
                        <a:t>Trồng bông</a:t>
                      </a:r>
                    </a:p>
                  </a:txBody>
                  <a:tcPr/>
                </a:tc>
                <a:tc>
                  <a:txBody>
                    <a:bodyPr/>
                    <a:lstStyle/>
                    <a:p>
                      <a:endParaRPr lang="en-US">
                        <a:latin typeface="Times New Roman" panose="02020603050405020304" pitchFamily="18" charset="0"/>
                        <a:cs typeface="Times New Roman" panose="02020603050405020304" pitchFamily="18" charset="0"/>
                      </a:endParaRPr>
                    </a:p>
                  </a:txBody>
                  <a:tcPr/>
                </a:tc>
                <a:tc>
                  <a:txBody>
                    <a:bodyPr/>
                    <a:lstStyle/>
                    <a:p>
                      <a:endParaRPr lang="en-US">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4244293957"/>
                  </a:ext>
                </a:extLst>
              </a:tr>
              <a:tr h="764773">
                <a:tc>
                  <a:txBody>
                    <a:bodyPr/>
                    <a:lstStyle/>
                    <a:p>
                      <a:r>
                        <a:rPr lang="en-US">
                          <a:latin typeface="Times New Roman" panose="02020603050405020304" pitchFamily="18" charset="0"/>
                          <a:cs typeface="Times New Roman" panose="02020603050405020304" pitchFamily="18" charset="0"/>
                        </a:rPr>
                        <a:t>Nuôi trâu, bò</a:t>
                      </a:r>
                    </a:p>
                  </a:txBody>
                  <a:tcPr/>
                </a:tc>
                <a:tc>
                  <a:txBody>
                    <a:bodyPr/>
                    <a:lstStyle/>
                    <a:p>
                      <a:endParaRPr lang="en-US">
                        <a:latin typeface="Times New Roman" panose="02020603050405020304" pitchFamily="18" charset="0"/>
                        <a:cs typeface="Times New Roman" panose="02020603050405020304" pitchFamily="18" charset="0"/>
                      </a:endParaRPr>
                    </a:p>
                  </a:txBody>
                  <a:tcPr/>
                </a:tc>
                <a:tc>
                  <a:txBody>
                    <a:bodyPr/>
                    <a:lstStyle/>
                    <a:p>
                      <a:endParaRPr lang="en-US">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722941248"/>
                  </a:ext>
                </a:extLst>
              </a:tr>
              <a:tr h="518160">
                <a:tc>
                  <a:txBody>
                    <a:bodyPr/>
                    <a:lstStyle/>
                    <a:p>
                      <a:r>
                        <a:rPr lang="en-US">
                          <a:latin typeface="Times New Roman" panose="02020603050405020304" pitchFamily="18" charset="0"/>
                          <a:cs typeface="Times New Roman" panose="02020603050405020304" pitchFamily="18" charset="0"/>
                        </a:rPr>
                        <a:t>Sản xuất ô tô</a:t>
                      </a:r>
                    </a:p>
                  </a:txBody>
                  <a:tcPr/>
                </a:tc>
                <a:tc>
                  <a:txBody>
                    <a:bodyPr/>
                    <a:lstStyle/>
                    <a:p>
                      <a:endParaRPr lang="en-US">
                        <a:latin typeface="Times New Roman" panose="02020603050405020304" pitchFamily="18" charset="0"/>
                        <a:cs typeface="Times New Roman" panose="02020603050405020304" pitchFamily="18" charset="0"/>
                      </a:endParaRPr>
                    </a:p>
                  </a:txBody>
                  <a:tcPr/>
                </a:tc>
                <a:tc>
                  <a:txBody>
                    <a:bodyPr/>
                    <a:lstStyle/>
                    <a:p>
                      <a:endParaRPr lang="en-US">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3146622148"/>
                  </a:ext>
                </a:extLst>
              </a:tr>
              <a:tr h="632460">
                <a:tc>
                  <a:txBody>
                    <a:bodyPr/>
                    <a:lstStyle/>
                    <a:p>
                      <a:r>
                        <a:rPr lang="en-US">
                          <a:latin typeface="Times New Roman" panose="02020603050405020304" pitchFamily="18" charset="0"/>
                          <a:cs typeface="Times New Roman" panose="02020603050405020304" pitchFamily="18" charset="0"/>
                        </a:rPr>
                        <a:t>Khai thác dầu mỏ</a:t>
                      </a:r>
                    </a:p>
                  </a:txBody>
                  <a:tcPr/>
                </a:tc>
                <a:tc>
                  <a:txBody>
                    <a:bodyPr/>
                    <a:lstStyle/>
                    <a:p>
                      <a:endParaRPr lang="en-US">
                        <a:latin typeface="Times New Roman" panose="02020603050405020304" pitchFamily="18" charset="0"/>
                        <a:cs typeface="Times New Roman" panose="02020603050405020304" pitchFamily="18" charset="0"/>
                      </a:endParaRPr>
                    </a:p>
                  </a:txBody>
                  <a:tcPr/>
                </a:tc>
                <a:tc>
                  <a:txBody>
                    <a:bodyPr/>
                    <a:lstStyle/>
                    <a:p>
                      <a:endParaRPr lang="en-US">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828036265"/>
                  </a:ext>
                </a:extLst>
              </a:tr>
            </a:tbl>
          </a:graphicData>
        </a:graphic>
      </p:graphicFrame>
      <p:sp>
        <p:nvSpPr>
          <p:cNvPr id="4" name="Rectangle 33">
            <a:extLst>
              <a:ext uri="{FF2B5EF4-FFF2-40B4-BE49-F238E27FC236}">
                <a16:creationId xmlns:a16="http://schemas.microsoft.com/office/drawing/2014/main" xmlns="" id="{D50EFCBF-9096-4AAA-997C-6CB550370BE7}"/>
              </a:ext>
            </a:extLst>
          </p:cNvPr>
          <p:cNvSpPr>
            <a:spLocks noChangeArrowheads="1"/>
          </p:cNvSpPr>
          <p:nvPr/>
        </p:nvSpPr>
        <p:spPr bwMode="auto">
          <a:xfrm>
            <a:off x="2408266" y="923935"/>
            <a:ext cx="342890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en-US" altLang="en-US" b="1">
                <a:solidFill>
                  <a:srgbClr val="FF3300"/>
                </a:solidFill>
                <a:latin typeface="Times New Roman" panose="02020603050405020304" pitchFamily="18" charset="0"/>
                <a:cs typeface="Times New Roman" panose="02020603050405020304" pitchFamily="18" charset="0"/>
              </a:rPr>
              <a:t>Ấn Độ, Thái Lan, Việt Nam, Trung Quốc.</a:t>
            </a:r>
          </a:p>
        </p:txBody>
      </p:sp>
      <p:sp>
        <p:nvSpPr>
          <p:cNvPr id="5" name="Rectangle 28">
            <a:extLst>
              <a:ext uri="{FF2B5EF4-FFF2-40B4-BE49-F238E27FC236}">
                <a16:creationId xmlns:a16="http://schemas.microsoft.com/office/drawing/2014/main" xmlns="" id="{FCD9BEB2-111A-4D50-AAAA-659A41D762AD}"/>
              </a:ext>
            </a:extLst>
          </p:cNvPr>
          <p:cNvSpPr>
            <a:spLocks noChangeArrowheads="1"/>
          </p:cNvSpPr>
          <p:nvPr/>
        </p:nvSpPr>
        <p:spPr bwMode="auto">
          <a:xfrm>
            <a:off x="2408266" y="1492505"/>
            <a:ext cx="296765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en-US" altLang="en-US" b="1">
                <a:solidFill>
                  <a:srgbClr val="FF3300"/>
                </a:solidFill>
                <a:latin typeface="Times New Roman" panose="02020603050405020304" pitchFamily="18" charset="0"/>
                <a:cs typeface="Times New Roman" panose="02020603050405020304" pitchFamily="18" charset="0"/>
              </a:rPr>
              <a:t>Ca- dắc- xtan, Ấn Độ, Trung Quốc.</a:t>
            </a:r>
          </a:p>
        </p:txBody>
      </p:sp>
      <p:sp>
        <p:nvSpPr>
          <p:cNvPr id="6" name="Rectangle 29">
            <a:extLst>
              <a:ext uri="{FF2B5EF4-FFF2-40B4-BE49-F238E27FC236}">
                <a16:creationId xmlns:a16="http://schemas.microsoft.com/office/drawing/2014/main" xmlns="" id="{BEA58446-C7FA-4D7F-B172-CCD1ECE52009}"/>
              </a:ext>
            </a:extLst>
          </p:cNvPr>
          <p:cNvSpPr>
            <a:spLocks noChangeArrowheads="1"/>
          </p:cNvSpPr>
          <p:nvPr/>
        </p:nvSpPr>
        <p:spPr bwMode="auto">
          <a:xfrm>
            <a:off x="2408266" y="2061075"/>
            <a:ext cx="342890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en-US" altLang="en-US" b="1">
                <a:solidFill>
                  <a:srgbClr val="FF3300"/>
                </a:solidFill>
                <a:latin typeface="Times New Roman" panose="02020603050405020304" pitchFamily="18" charset="0"/>
                <a:cs typeface="Times New Roman" panose="02020603050405020304" pitchFamily="18" charset="0"/>
              </a:rPr>
              <a:t>Ca- dắc- xtan, Ấn Độ, Trung Quốc.</a:t>
            </a:r>
          </a:p>
        </p:txBody>
      </p:sp>
      <p:sp>
        <p:nvSpPr>
          <p:cNvPr id="7" name="Rectangle 31">
            <a:extLst>
              <a:ext uri="{FF2B5EF4-FFF2-40B4-BE49-F238E27FC236}">
                <a16:creationId xmlns:a16="http://schemas.microsoft.com/office/drawing/2014/main" xmlns="" id="{2FDD8EE6-1A5B-4922-B486-8447B63174A6}"/>
              </a:ext>
            </a:extLst>
          </p:cNvPr>
          <p:cNvSpPr>
            <a:spLocks noChangeArrowheads="1"/>
          </p:cNvSpPr>
          <p:nvPr/>
        </p:nvSpPr>
        <p:spPr bwMode="auto">
          <a:xfrm>
            <a:off x="2408266" y="2629645"/>
            <a:ext cx="313771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en-US" altLang="en-US" b="1">
                <a:solidFill>
                  <a:srgbClr val="FF3300"/>
                </a:solidFill>
                <a:latin typeface="Times New Roman" panose="02020603050405020304" pitchFamily="18" charset="0"/>
                <a:cs typeface="Times New Roman" panose="02020603050405020304" pitchFamily="18" charset="0"/>
              </a:rPr>
              <a:t>Ấn Độ, Trung Quốc.</a:t>
            </a:r>
          </a:p>
        </p:txBody>
      </p:sp>
      <p:sp>
        <p:nvSpPr>
          <p:cNvPr id="8" name="Rectangle 30">
            <a:extLst>
              <a:ext uri="{FF2B5EF4-FFF2-40B4-BE49-F238E27FC236}">
                <a16:creationId xmlns:a16="http://schemas.microsoft.com/office/drawing/2014/main" xmlns="" id="{1A532568-5ADF-4038-ACB1-419B5DE3D71E}"/>
              </a:ext>
            </a:extLst>
          </p:cNvPr>
          <p:cNvSpPr>
            <a:spLocks noChangeArrowheads="1"/>
          </p:cNvSpPr>
          <p:nvPr/>
        </p:nvSpPr>
        <p:spPr bwMode="auto">
          <a:xfrm>
            <a:off x="2408266" y="3198215"/>
            <a:ext cx="313771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en-US" altLang="en-US" b="1">
                <a:solidFill>
                  <a:srgbClr val="FF3300"/>
                </a:solidFill>
                <a:latin typeface="Times New Roman" panose="02020603050405020304" pitchFamily="18" charset="0"/>
                <a:cs typeface="Times New Roman" panose="02020603050405020304" pitchFamily="18" charset="0"/>
              </a:rPr>
              <a:t>Nhật Bản, Trung Quốc, Hàn Quốc.</a:t>
            </a:r>
          </a:p>
        </p:txBody>
      </p:sp>
      <p:sp>
        <p:nvSpPr>
          <p:cNvPr id="9" name="Rectangle 32">
            <a:extLst>
              <a:ext uri="{FF2B5EF4-FFF2-40B4-BE49-F238E27FC236}">
                <a16:creationId xmlns:a16="http://schemas.microsoft.com/office/drawing/2014/main" xmlns="" id="{81759318-6294-4020-9B44-B5F9BD10F7D7}"/>
              </a:ext>
            </a:extLst>
          </p:cNvPr>
          <p:cNvSpPr>
            <a:spLocks noChangeArrowheads="1"/>
          </p:cNvSpPr>
          <p:nvPr/>
        </p:nvSpPr>
        <p:spPr bwMode="auto">
          <a:xfrm>
            <a:off x="2408266" y="3692025"/>
            <a:ext cx="330018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en-US" altLang="en-US" sz="1200" b="1">
                <a:solidFill>
                  <a:srgbClr val="FF3300"/>
                </a:solidFill>
                <a:latin typeface="Times New Roman" panose="02020603050405020304" pitchFamily="18" charset="0"/>
                <a:cs typeface="Times New Roman" panose="02020603050405020304" pitchFamily="18" charset="0"/>
              </a:rPr>
              <a:t>Ả rập Xê-út, I- ran, I- rắc, Ấn Độ, Việt Nam, Ma- lai- xi - a, In – đô - nê- xi- a, Bru-nây, Trung Quốc.</a:t>
            </a:r>
          </a:p>
        </p:txBody>
      </p:sp>
      <p:sp>
        <p:nvSpPr>
          <p:cNvPr id="10" name="Rectangle 32">
            <a:extLst>
              <a:ext uri="{FF2B5EF4-FFF2-40B4-BE49-F238E27FC236}">
                <a16:creationId xmlns:a16="http://schemas.microsoft.com/office/drawing/2014/main" xmlns="" id="{F6F83959-8C52-4F14-BD11-8D016B795AF1}"/>
              </a:ext>
            </a:extLst>
          </p:cNvPr>
          <p:cNvSpPr>
            <a:spLocks noChangeArrowheads="1"/>
          </p:cNvSpPr>
          <p:nvPr/>
        </p:nvSpPr>
        <p:spPr bwMode="auto">
          <a:xfrm>
            <a:off x="5787591" y="941744"/>
            <a:ext cx="3196389" cy="461665"/>
          </a:xfrm>
          <a:prstGeom prst="rect">
            <a:avLst/>
          </a:prstGeom>
          <a:solidFill>
            <a:srgbClr val="FFFFFF"/>
          </a:solidFill>
          <a:ln>
            <a:noFill/>
          </a:ln>
          <a:effec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en-US" altLang="en-US" sz="1200">
                <a:latin typeface="Times New Roman" panose="02020603050405020304" pitchFamily="18" charset="0"/>
                <a:cs typeface="Times New Roman" panose="02020603050405020304" pitchFamily="18" charset="0"/>
              </a:rPr>
              <a:t>Cung cấp lương thực cho con người và thức ăn cho chăn nuôi.</a:t>
            </a:r>
          </a:p>
        </p:txBody>
      </p:sp>
      <p:sp>
        <p:nvSpPr>
          <p:cNvPr id="11" name="Rectangle 32">
            <a:extLst>
              <a:ext uri="{FF2B5EF4-FFF2-40B4-BE49-F238E27FC236}">
                <a16:creationId xmlns:a16="http://schemas.microsoft.com/office/drawing/2014/main" xmlns="" id="{24142EE5-6A19-4194-B9E4-09B60937A3FC}"/>
              </a:ext>
            </a:extLst>
          </p:cNvPr>
          <p:cNvSpPr>
            <a:spLocks noChangeArrowheads="1"/>
          </p:cNvSpPr>
          <p:nvPr/>
        </p:nvSpPr>
        <p:spPr bwMode="auto">
          <a:xfrm>
            <a:off x="5787591" y="1457828"/>
            <a:ext cx="3196389" cy="461665"/>
          </a:xfrm>
          <a:prstGeom prst="rect">
            <a:avLst/>
          </a:prstGeom>
          <a:solidFill>
            <a:srgbClr val="FFFFFF"/>
          </a:solidFill>
          <a:ln>
            <a:noFill/>
          </a:ln>
          <a:effec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en-US" altLang="en-US" sz="1200">
                <a:latin typeface="Times New Roman" panose="02020603050405020304" pitchFamily="18" charset="0"/>
                <a:cs typeface="Times New Roman" panose="02020603050405020304" pitchFamily="18" charset="0"/>
              </a:rPr>
              <a:t>Cung cấp lương thực cho con người và thức ăn cho chăn nuôi.</a:t>
            </a:r>
          </a:p>
        </p:txBody>
      </p:sp>
      <p:sp>
        <p:nvSpPr>
          <p:cNvPr id="12" name="Rectangle 32">
            <a:extLst>
              <a:ext uri="{FF2B5EF4-FFF2-40B4-BE49-F238E27FC236}">
                <a16:creationId xmlns:a16="http://schemas.microsoft.com/office/drawing/2014/main" xmlns="" id="{90DF300B-9D46-4518-9AC0-A7CC3A5EC195}"/>
              </a:ext>
            </a:extLst>
          </p:cNvPr>
          <p:cNvSpPr>
            <a:spLocks noChangeArrowheads="1"/>
          </p:cNvSpPr>
          <p:nvPr/>
        </p:nvSpPr>
        <p:spPr bwMode="auto">
          <a:xfrm>
            <a:off x="5787591" y="2021767"/>
            <a:ext cx="3196389" cy="276999"/>
          </a:xfrm>
          <a:prstGeom prst="rect">
            <a:avLst/>
          </a:prstGeom>
          <a:solidFill>
            <a:srgbClr val="FFFFFF"/>
          </a:solidFill>
          <a:ln>
            <a:noFill/>
          </a:ln>
          <a:effec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en-US" altLang="en-US" sz="1200">
                <a:latin typeface="Times New Roman" panose="02020603050405020304" pitchFamily="18" charset="0"/>
                <a:cs typeface="Times New Roman" panose="02020603050405020304" pitchFamily="18" charset="0"/>
              </a:rPr>
              <a:t>Cung cấp nguyên liệu cho ngành dệt.</a:t>
            </a:r>
          </a:p>
        </p:txBody>
      </p:sp>
      <p:sp>
        <p:nvSpPr>
          <p:cNvPr id="13" name="Rectangle 32">
            <a:extLst>
              <a:ext uri="{FF2B5EF4-FFF2-40B4-BE49-F238E27FC236}">
                <a16:creationId xmlns:a16="http://schemas.microsoft.com/office/drawing/2014/main" xmlns="" id="{5C599941-4AC7-420C-82B1-2D544A59DB60}"/>
              </a:ext>
            </a:extLst>
          </p:cNvPr>
          <p:cNvSpPr>
            <a:spLocks noChangeArrowheads="1"/>
          </p:cNvSpPr>
          <p:nvPr/>
        </p:nvSpPr>
        <p:spPr bwMode="auto">
          <a:xfrm>
            <a:off x="5787591" y="2485166"/>
            <a:ext cx="3196389" cy="683264"/>
          </a:xfrm>
          <a:prstGeom prst="rect">
            <a:avLst/>
          </a:prstGeom>
          <a:solidFill>
            <a:srgbClr val="FFFFFF"/>
          </a:solidFill>
          <a:ln>
            <a:noFill/>
          </a:ln>
          <a:effec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en-US" altLang="en-US" sz="1200">
                <a:latin typeface="Times New Roman" panose="02020603050405020304" pitchFamily="18" charset="0"/>
                <a:cs typeface="Times New Roman" panose="02020603050405020304" pitchFamily="18" charset="0"/>
              </a:rPr>
              <a:t>-Cung cấp thực phẩm, thịt sữa cho con người.</a:t>
            </a:r>
          </a:p>
          <a:p>
            <a:pPr eaLnBrk="1" hangingPunct="1">
              <a:spcBef>
                <a:spcPct val="20000"/>
              </a:spcBef>
            </a:pPr>
            <a:r>
              <a:rPr lang="en-US" altLang="en-US" sz="1200">
                <a:latin typeface="Times New Roman" panose="02020603050405020304" pitchFamily="18" charset="0"/>
                <a:cs typeface="Times New Roman" panose="02020603050405020304" pitchFamily="18" charset="0"/>
              </a:rPr>
              <a:t>-Cung cấp nguyên liệu cho ngành chế biến nông sản.</a:t>
            </a:r>
          </a:p>
        </p:txBody>
      </p:sp>
      <p:sp>
        <p:nvSpPr>
          <p:cNvPr id="14" name="Rectangle 32">
            <a:extLst>
              <a:ext uri="{FF2B5EF4-FFF2-40B4-BE49-F238E27FC236}">
                <a16:creationId xmlns:a16="http://schemas.microsoft.com/office/drawing/2014/main" xmlns="" id="{F140D047-9B60-44F2-9A37-E54A1BBE3321}"/>
              </a:ext>
            </a:extLst>
          </p:cNvPr>
          <p:cNvSpPr>
            <a:spLocks noChangeArrowheads="1"/>
          </p:cNvSpPr>
          <p:nvPr/>
        </p:nvSpPr>
        <p:spPr bwMode="auto">
          <a:xfrm>
            <a:off x="5787591" y="3232285"/>
            <a:ext cx="3196389" cy="461665"/>
          </a:xfrm>
          <a:prstGeom prst="rect">
            <a:avLst/>
          </a:prstGeom>
          <a:solidFill>
            <a:srgbClr val="FFFFFF"/>
          </a:solidFill>
          <a:ln>
            <a:noFill/>
          </a:ln>
          <a:effec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en-US" altLang="en-US" sz="1200">
                <a:latin typeface="Times New Roman" panose="02020603050405020304" pitchFamily="18" charset="0"/>
                <a:cs typeface="Times New Roman" panose="02020603050405020304" pitchFamily="18" charset="0"/>
              </a:rPr>
              <a:t>Là ngành công nghiệp kĩ thuật cao mang lại giá trị kinh tế cao.</a:t>
            </a:r>
          </a:p>
        </p:txBody>
      </p:sp>
      <p:sp>
        <p:nvSpPr>
          <p:cNvPr id="15" name="Rectangle 32">
            <a:extLst>
              <a:ext uri="{FF2B5EF4-FFF2-40B4-BE49-F238E27FC236}">
                <a16:creationId xmlns:a16="http://schemas.microsoft.com/office/drawing/2014/main" xmlns="" id="{354C6B3D-FEDE-4613-92F7-632110EB8B57}"/>
              </a:ext>
            </a:extLst>
          </p:cNvPr>
          <p:cNvSpPr>
            <a:spLocks noChangeArrowheads="1"/>
          </p:cNvSpPr>
          <p:nvPr/>
        </p:nvSpPr>
        <p:spPr bwMode="auto">
          <a:xfrm>
            <a:off x="5787591" y="3778692"/>
            <a:ext cx="3196389" cy="307777"/>
          </a:xfrm>
          <a:prstGeom prst="rect">
            <a:avLst/>
          </a:prstGeom>
          <a:solidFill>
            <a:srgbClr val="FFFFFF"/>
          </a:solidFill>
          <a:ln>
            <a:noFill/>
          </a:ln>
          <a:effec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en-US" altLang="en-US">
                <a:latin typeface="Times New Roman" panose="02020603050405020304" pitchFamily="18" charset="0"/>
                <a:cs typeface="Times New Roman" panose="02020603050405020304" pitchFamily="18" charset="0"/>
              </a:rPr>
              <a:t>Cung cấp nguồn nhiên liệu có giá trị cao.</a:t>
            </a:r>
          </a:p>
        </p:txBody>
      </p:sp>
      <p:sp>
        <p:nvSpPr>
          <p:cNvPr id="18" name="Text Box 52">
            <a:extLst>
              <a:ext uri="{FF2B5EF4-FFF2-40B4-BE49-F238E27FC236}">
                <a16:creationId xmlns:a16="http://schemas.microsoft.com/office/drawing/2014/main" xmlns="" id="{78C8FAE6-4E79-4B9C-AAA0-52FCF5E78461}"/>
              </a:ext>
            </a:extLst>
          </p:cNvPr>
          <p:cNvSpPr txBox="1">
            <a:spLocks noChangeArrowheads="1"/>
          </p:cNvSpPr>
          <p:nvPr/>
        </p:nvSpPr>
        <p:spPr bwMode="auto">
          <a:xfrm>
            <a:off x="47487" y="1646393"/>
            <a:ext cx="874442" cy="641350"/>
          </a:xfrm>
          <a:prstGeom prst="rect">
            <a:avLst/>
          </a:prstGeom>
          <a:noFill/>
          <a:ln>
            <a:noFill/>
          </a:ln>
          <a:effectLst/>
        </p:spPr>
        <p:txBody>
          <a:bodyPr wrap="square">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ctr" eaLnBrk="1" hangingPunct="1">
              <a:spcBef>
                <a:spcPct val="50000"/>
              </a:spcBef>
            </a:pPr>
            <a:r>
              <a:rPr lang="en-US" altLang="en-US" sz="1800" b="1">
                <a:solidFill>
                  <a:srgbClr val="990000"/>
                </a:solidFill>
              </a:rPr>
              <a:t>Nông nghiệp</a:t>
            </a:r>
          </a:p>
        </p:txBody>
      </p:sp>
      <p:sp>
        <p:nvSpPr>
          <p:cNvPr id="19" name="Text Box 53">
            <a:extLst>
              <a:ext uri="{FF2B5EF4-FFF2-40B4-BE49-F238E27FC236}">
                <a16:creationId xmlns:a16="http://schemas.microsoft.com/office/drawing/2014/main" xmlns="" id="{D6913389-9440-4B9C-85C4-D4E4774258C0}"/>
              </a:ext>
            </a:extLst>
          </p:cNvPr>
          <p:cNvSpPr txBox="1">
            <a:spLocks noChangeArrowheads="1"/>
          </p:cNvSpPr>
          <p:nvPr/>
        </p:nvSpPr>
        <p:spPr bwMode="auto">
          <a:xfrm>
            <a:off x="158119" y="3472929"/>
            <a:ext cx="874442" cy="641350"/>
          </a:xfrm>
          <a:prstGeom prst="rect">
            <a:avLst/>
          </a:prstGeom>
          <a:noFill/>
          <a:ln>
            <a:noFill/>
          </a:ln>
          <a:effectLst/>
        </p:spPr>
        <p:txBody>
          <a:bodyPr wrap="square">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ctr" eaLnBrk="1" hangingPunct="1">
              <a:spcBef>
                <a:spcPct val="50000"/>
              </a:spcBef>
            </a:pPr>
            <a:r>
              <a:rPr lang="en-US" altLang="en-US" sz="1800" b="1">
                <a:solidFill>
                  <a:srgbClr val="990000"/>
                </a:solidFill>
              </a:rPr>
              <a:t>Công nghiệp</a:t>
            </a:r>
          </a:p>
        </p:txBody>
      </p:sp>
      <p:sp>
        <p:nvSpPr>
          <p:cNvPr id="20" name="TextBox 1">
            <a:extLst>
              <a:ext uri="{FF2B5EF4-FFF2-40B4-BE49-F238E27FC236}">
                <a16:creationId xmlns:a16="http://schemas.microsoft.com/office/drawing/2014/main" xmlns="" id="{8B55FF26-A3EB-45AA-9F72-1B19F7BE4E10}"/>
              </a:ext>
            </a:extLst>
          </p:cNvPr>
          <p:cNvSpPr txBox="1">
            <a:spLocks noChangeArrowheads="1"/>
          </p:cNvSpPr>
          <p:nvPr/>
        </p:nvSpPr>
        <p:spPr bwMode="auto">
          <a:xfrm>
            <a:off x="47487" y="4390523"/>
            <a:ext cx="9154865" cy="742383"/>
          </a:xfrm>
          <a:prstGeom prst="rect">
            <a:avLst/>
          </a:prstGeom>
          <a:solidFill>
            <a:srgbClr val="BEECF9"/>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lvl1pPr eaLnBrk="0" hangingPunct="0">
              <a:defRPr sz="3600">
                <a:solidFill>
                  <a:schemeClr val="tx1"/>
                </a:solidFill>
                <a:latin typeface="Times New Roman" pitchFamily="18" charset="0"/>
              </a:defRPr>
            </a:lvl1pPr>
            <a:lvl2pPr marL="742950" indent="-285750" eaLnBrk="0" hangingPunct="0">
              <a:defRPr sz="3600">
                <a:solidFill>
                  <a:schemeClr val="tx1"/>
                </a:solidFill>
                <a:latin typeface="Times New Roman" pitchFamily="18" charset="0"/>
              </a:defRPr>
            </a:lvl2pPr>
            <a:lvl3pPr marL="1143000" indent="-228600" eaLnBrk="0" hangingPunct="0">
              <a:defRPr sz="3600">
                <a:solidFill>
                  <a:schemeClr val="tx1"/>
                </a:solidFill>
                <a:latin typeface="Times New Roman" pitchFamily="18" charset="0"/>
              </a:defRPr>
            </a:lvl3pPr>
            <a:lvl4pPr marL="1600200" indent="-228600" eaLnBrk="0" hangingPunct="0">
              <a:defRPr sz="3600">
                <a:solidFill>
                  <a:schemeClr val="tx1"/>
                </a:solidFill>
                <a:latin typeface="Times New Roman" pitchFamily="18" charset="0"/>
              </a:defRPr>
            </a:lvl4pPr>
            <a:lvl5pPr marL="2057400" indent="-228600" eaLnBrk="0" hangingPunct="0">
              <a:defRPr sz="3600">
                <a:solidFill>
                  <a:schemeClr val="tx1"/>
                </a:solidFill>
                <a:latin typeface="Times New Roman" pitchFamily="18" charset="0"/>
              </a:defRPr>
            </a:lvl5pPr>
            <a:lvl6pPr marL="2514600" indent="-228600" eaLnBrk="0" fontAlgn="base" hangingPunct="0">
              <a:spcBef>
                <a:spcPct val="0"/>
              </a:spcBef>
              <a:spcAft>
                <a:spcPct val="0"/>
              </a:spcAft>
              <a:defRPr sz="3600">
                <a:solidFill>
                  <a:schemeClr val="tx1"/>
                </a:solidFill>
                <a:latin typeface="Times New Roman" pitchFamily="18" charset="0"/>
              </a:defRPr>
            </a:lvl6pPr>
            <a:lvl7pPr marL="2971800" indent="-228600" eaLnBrk="0" fontAlgn="base" hangingPunct="0">
              <a:spcBef>
                <a:spcPct val="0"/>
              </a:spcBef>
              <a:spcAft>
                <a:spcPct val="0"/>
              </a:spcAft>
              <a:defRPr sz="3600">
                <a:solidFill>
                  <a:schemeClr val="tx1"/>
                </a:solidFill>
                <a:latin typeface="Times New Roman" pitchFamily="18" charset="0"/>
              </a:defRPr>
            </a:lvl7pPr>
            <a:lvl8pPr marL="3429000" indent="-228600" eaLnBrk="0" fontAlgn="base" hangingPunct="0">
              <a:spcBef>
                <a:spcPct val="0"/>
              </a:spcBef>
              <a:spcAft>
                <a:spcPct val="0"/>
              </a:spcAft>
              <a:defRPr sz="3600">
                <a:solidFill>
                  <a:schemeClr val="tx1"/>
                </a:solidFill>
                <a:latin typeface="Times New Roman" pitchFamily="18" charset="0"/>
              </a:defRPr>
            </a:lvl8pPr>
            <a:lvl9pPr marL="3886200" indent="-228600" eaLnBrk="0" fontAlgn="base" hangingPunct="0">
              <a:spcBef>
                <a:spcPct val="0"/>
              </a:spcBef>
              <a:spcAft>
                <a:spcPct val="0"/>
              </a:spcAft>
              <a:defRPr sz="3600">
                <a:solidFill>
                  <a:schemeClr val="tx1"/>
                </a:solidFill>
                <a:latin typeface="Times New Roman" pitchFamily="18" charset="0"/>
              </a:defRPr>
            </a:lvl9pPr>
          </a:lstStyle>
          <a:p>
            <a:pPr algn="just" eaLnBrk="1" hangingPunct="1">
              <a:lnSpc>
                <a:spcPct val="88000"/>
              </a:lnSpc>
              <a:defRPr/>
            </a:pPr>
            <a:r>
              <a:rPr lang="en-US" sz="2400" spc="-80">
                <a:solidFill>
                  <a:srgbClr val="FF0000"/>
                </a:solidFill>
              </a:rPr>
              <a:t>    Nông nghiệp hay công nghiệp là ngành sản xuất chính của đa số người dân châu Á?</a:t>
            </a:r>
          </a:p>
        </p:txBody>
      </p:sp>
      <p:sp>
        <p:nvSpPr>
          <p:cNvPr id="16" name="AutoShape 50">
            <a:extLst>
              <a:ext uri="{FF2B5EF4-FFF2-40B4-BE49-F238E27FC236}">
                <a16:creationId xmlns:a16="http://schemas.microsoft.com/office/drawing/2014/main" xmlns="" id="{80C710B7-AB49-4995-87F9-1B3DB09C9110}"/>
              </a:ext>
            </a:extLst>
          </p:cNvPr>
          <p:cNvSpPr>
            <a:spLocks/>
          </p:cNvSpPr>
          <p:nvPr/>
        </p:nvSpPr>
        <p:spPr bwMode="auto">
          <a:xfrm>
            <a:off x="962803" y="966934"/>
            <a:ext cx="152400" cy="2022475"/>
          </a:xfrm>
          <a:prstGeom prst="leftBrace">
            <a:avLst>
              <a:gd name="adj1" fmla="val 154151"/>
              <a:gd name="adj2" fmla="val 4909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ctr" eaLnBrk="1" hangingPunct="1"/>
            <a:endParaRPr lang="en-US" altLang="en-US"/>
          </a:p>
        </p:txBody>
      </p:sp>
      <p:sp>
        <p:nvSpPr>
          <p:cNvPr id="17" name="AutoShape 51">
            <a:extLst>
              <a:ext uri="{FF2B5EF4-FFF2-40B4-BE49-F238E27FC236}">
                <a16:creationId xmlns:a16="http://schemas.microsoft.com/office/drawing/2014/main" xmlns="" id="{03CFE231-68D6-4172-8816-E6730B859566}"/>
              </a:ext>
            </a:extLst>
          </p:cNvPr>
          <p:cNvSpPr>
            <a:spLocks/>
          </p:cNvSpPr>
          <p:nvPr/>
        </p:nvSpPr>
        <p:spPr bwMode="auto">
          <a:xfrm>
            <a:off x="945232" y="3209995"/>
            <a:ext cx="152400" cy="1143000"/>
          </a:xfrm>
          <a:prstGeom prst="leftBrace">
            <a:avLst>
              <a:gd name="adj1" fmla="val 62500"/>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ctr" eaLnBrk="1" hangingPunct="1"/>
            <a:endParaRPr lang="en-US" altLang="en-US"/>
          </a:p>
        </p:txBody>
      </p:sp>
    </p:spTree>
    <p:extLst>
      <p:ext uri="{BB962C8B-B14F-4D97-AF65-F5344CB8AC3E}">
        <p14:creationId xmlns:p14="http://schemas.microsoft.com/office/powerpoint/2010/main" val="3252102973"/>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heckerboard(across)">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checkerboard(across)">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checkerboard(across)">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checkerboard(across)">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heckerboard(across)">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5" presetClass="entr" presetSubtype="1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checkerboard(across)">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5" presetClass="entr" presetSubtype="10" fill="hold" grpId="0"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checkerboard(across)">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5" presetClass="entr" presetSubtype="10"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checkerboard(across)">
                                      <p:cBhvr>
                                        <p:cTn id="49" dur="500"/>
                                        <p:tgtEl>
                                          <p:spTgt spid="13"/>
                                        </p:tgtEl>
                                      </p:cBhvr>
                                    </p:animEffect>
                                  </p:childTnLst>
                                </p:cTn>
                              </p:par>
                            </p:childTnLst>
                          </p:cTn>
                        </p:par>
                      </p:childTnLst>
                    </p:cTn>
                  </p:par>
                  <p:par>
                    <p:cTn id="50" fill="hold">
                      <p:stCondLst>
                        <p:cond delay="indefinite"/>
                      </p:stCondLst>
                      <p:childTnLst>
                        <p:par>
                          <p:cTn id="51" fill="hold">
                            <p:stCondLst>
                              <p:cond delay="0"/>
                            </p:stCondLst>
                            <p:childTnLst>
                              <p:par>
                                <p:cTn id="52" presetID="5" presetClass="entr" presetSubtype="10" fill="hold" grpId="0" nodeType="click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checkerboard(across)">
                                      <p:cBhvr>
                                        <p:cTn id="54" dur="500"/>
                                        <p:tgtEl>
                                          <p:spTgt spid="8"/>
                                        </p:tgtEl>
                                      </p:cBhvr>
                                    </p:animEffect>
                                  </p:childTnLst>
                                </p:cTn>
                              </p:par>
                            </p:childTnLst>
                          </p:cTn>
                        </p:par>
                      </p:childTnLst>
                    </p:cTn>
                  </p:par>
                  <p:par>
                    <p:cTn id="55" fill="hold">
                      <p:stCondLst>
                        <p:cond delay="indefinite"/>
                      </p:stCondLst>
                      <p:childTnLst>
                        <p:par>
                          <p:cTn id="56" fill="hold">
                            <p:stCondLst>
                              <p:cond delay="0"/>
                            </p:stCondLst>
                            <p:childTnLst>
                              <p:par>
                                <p:cTn id="57" presetID="5" presetClass="entr" presetSubtype="10" fill="hold" grpId="0" nodeType="click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checkerboard(across)">
                                      <p:cBhvr>
                                        <p:cTn id="59" dur="500"/>
                                        <p:tgtEl>
                                          <p:spTgt spid="14"/>
                                        </p:tgtEl>
                                      </p:cBhvr>
                                    </p:animEffect>
                                  </p:childTnLst>
                                </p:cTn>
                              </p:par>
                            </p:childTnLst>
                          </p:cTn>
                        </p:par>
                      </p:childTnLst>
                    </p:cTn>
                  </p:par>
                  <p:par>
                    <p:cTn id="60" fill="hold">
                      <p:stCondLst>
                        <p:cond delay="indefinite"/>
                      </p:stCondLst>
                      <p:childTnLst>
                        <p:par>
                          <p:cTn id="61" fill="hold">
                            <p:stCondLst>
                              <p:cond delay="0"/>
                            </p:stCondLst>
                            <p:childTnLst>
                              <p:par>
                                <p:cTn id="62" presetID="5" presetClass="entr" presetSubtype="10" fill="hold" grpId="0" nodeType="clickEffect">
                                  <p:stCondLst>
                                    <p:cond delay="0"/>
                                  </p:stCondLst>
                                  <p:childTnLst>
                                    <p:set>
                                      <p:cBhvr>
                                        <p:cTn id="63" dur="1" fill="hold">
                                          <p:stCondLst>
                                            <p:cond delay="0"/>
                                          </p:stCondLst>
                                        </p:cTn>
                                        <p:tgtEl>
                                          <p:spTgt spid="9"/>
                                        </p:tgtEl>
                                        <p:attrNameLst>
                                          <p:attrName>style.visibility</p:attrName>
                                        </p:attrNameLst>
                                      </p:cBhvr>
                                      <p:to>
                                        <p:strVal val="visible"/>
                                      </p:to>
                                    </p:set>
                                    <p:animEffect transition="in" filter="checkerboard(across)">
                                      <p:cBhvr>
                                        <p:cTn id="64" dur="500"/>
                                        <p:tgtEl>
                                          <p:spTgt spid="9"/>
                                        </p:tgtEl>
                                      </p:cBhvr>
                                    </p:animEffect>
                                  </p:childTnLst>
                                </p:cTn>
                              </p:par>
                            </p:childTnLst>
                          </p:cTn>
                        </p:par>
                      </p:childTnLst>
                    </p:cTn>
                  </p:par>
                  <p:par>
                    <p:cTn id="65" fill="hold">
                      <p:stCondLst>
                        <p:cond delay="indefinite"/>
                      </p:stCondLst>
                      <p:childTnLst>
                        <p:par>
                          <p:cTn id="66" fill="hold">
                            <p:stCondLst>
                              <p:cond delay="0"/>
                            </p:stCondLst>
                            <p:childTnLst>
                              <p:par>
                                <p:cTn id="67" presetID="5" presetClass="entr" presetSubtype="10" fill="hold" grpId="0" nodeType="clickEffect">
                                  <p:stCondLst>
                                    <p:cond delay="0"/>
                                  </p:stCondLst>
                                  <p:childTnLst>
                                    <p:set>
                                      <p:cBhvr>
                                        <p:cTn id="68" dur="1" fill="hold">
                                          <p:stCondLst>
                                            <p:cond delay="0"/>
                                          </p:stCondLst>
                                        </p:cTn>
                                        <p:tgtEl>
                                          <p:spTgt spid="15"/>
                                        </p:tgtEl>
                                        <p:attrNameLst>
                                          <p:attrName>style.visibility</p:attrName>
                                        </p:attrNameLst>
                                      </p:cBhvr>
                                      <p:to>
                                        <p:strVal val="visible"/>
                                      </p:to>
                                    </p:set>
                                    <p:animEffect transition="in" filter="checkerboard(across)">
                                      <p:cBhvr>
                                        <p:cTn id="69" dur="500"/>
                                        <p:tgtEl>
                                          <p:spTgt spid="15"/>
                                        </p:tgtEl>
                                      </p:cBhvr>
                                    </p:animEffect>
                                  </p:childTnLst>
                                </p:cTn>
                              </p:par>
                            </p:childTnLst>
                          </p:cTn>
                        </p:par>
                      </p:childTnLst>
                    </p:cTn>
                  </p:par>
                  <p:par>
                    <p:cTn id="70" fill="hold">
                      <p:stCondLst>
                        <p:cond delay="indefinite"/>
                      </p:stCondLst>
                      <p:childTnLst>
                        <p:par>
                          <p:cTn id="71" fill="hold">
                            <p:stCondLst>
                              <p:cond delay="0"/>
                            </p:stCondLst>
                            <p:childTnLst>
                              <p:par>
                                <p:cTn id="72" presetID="8" presetClass="entr" presetSubtype="16" fill="hold" grpId="0" nodeType="clickEffect">
                                  <p:stCondLst>
                                    <p:cond delay="0"/>
                                  </p:stCondLst>
                                  <p:childTnLst>
                                    <p:set>
                                      <p:cBhvr>
                                        <p:cTn id="73" dur="1" fill="hold">
                                          <p:stCondLst>
                                            <p:cond delay="0"/>
                                          </p:stCondLst>
                                        </p:cTn>
                                        <p:tgtEl>
                                          <p:spTgt spid="16"/>
                                        </p:tgtEl>
                                        <p:attrNameLst>
                                          <p:attrName>style.visibility</p:attrName>
                                        </p:attrNameLst>
                                      </p:cBhvr>
                                      <p:to>
                                        <p:strVal val="visible"/>
                                      </p:to>
                                    </p:set>
                                    <p:animEffect transition="in" filter="diamond(in)">
                                      <p:cBhvr>
                                        <p:cTn id="74" dur="2000"/>
                                        <p:tgtEl>
                                          <p:spTgt spid="16"/>
                                        </p:tgtEl>
                                      </p:cBhvr>
                                    </p:animEffect>
                                  </p:childTnLst>
                                </p:cTn>
                              </p:par>
                              <p:par>
                                <p:cTn id="75" presetID="8" presetClass="entr" presetSubtype="16" fill="hold" grpId="0" nodeType="with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diamond(in)">
                                      <p:cBhvr>
                                        <p:cTn id="77" dur="2000"/>
                                        <p:tgtEl>
                                          <p:spTgt spid="18"/>
                                        </p:tgtEl>
                                      </p:cBhvr>
                                    </p:animEffect>
                                  </p:childTnLst>
                                </p:cTn>
                              </p:par>
                            </p:childTnLst>
                          </p:cTn>
                        </p:par>
                      </p:childTnLst>
                    </p:cTn>
                  </p:par>
                  <p:par>
                    <p:cTn id="78" fill="hold">
                      <p:stCondLst>
                        <p:cond delay="indefinite"/>
                      </p:stCondLst>
                      <p:childTnLst>
                        <p:par>
                          <p:cTn id="79" fill="hold">
                            <p:stCondLst>
                              <p:cond delay="0"/>
                            </p:stCondLst>
                            <p:childTnLst>
                              <p:par>
                                <p:cTn id="80" presetID="17" presetClass="entr" presetSubtype="10" fill="hold" grpId="0" nodeType="clickEffect">
                                  <p:stCondLst>
                                    <p:cond delay="0"/>
                                  </p:stCondLst>
                                  <p:childTnLst>
                                    <p:set>
                                      <p:cBhvr>
                                        <p:cTn id="81" dur="1" fill="hold">
                                          <p:stCondLst>
                                            <p:cond delay="0"/>
                                          </p:stCondLst>
                                        </p:cTn>
                                        <p:tgtEl>
                                          <p:spTgt spid="19"/>
                                        </p:tgtEl>
                                        <p:attrNameLst>
                                          <p:attrName>style.visibility</p:attrName>
                                        </p:attrNameLst>
                                      </p:cBhvr>
                                      <p:to>
                                        <p:strVal val="visible"/>
                                      </p:to>
                                    </p:set>
                                    <p:anim calcmode="lin" valueType="num">
                                      <p:cBhvr>
                                        <p:cTn id="82" dur="500" fill="hold"/>
                                        <p:tgtEl>
                                          <p:spTgt spid="19"/>
                                        </p:tgtEl>
                                        <p:attrNameLst>
                                          <p:attrName>ppt_w</p:attrName>
                                        </p:attrNameLst>
                                      </p:cBhvr>
                                      <p:tavLst>
                                        <p:tav tm="0">
                                          <p:val>
                                            <p:fltVal val="0"/>
                                          </p:val>
                                        </p:tav>
                                        <p:tav tm="100000">
                                          <p:val>
                                            <p:strVal val="#ppt_w"/>
                                          </p:val>
                                        </p:tav>
                                      </p:tavLst>
                                    </p:anim>
                                    <p:anim calcmode="lin" valueType="num">
                                      <p:cBhvr>
                                        <p:cTn id="83" dur="500" fill="hold"/>
                                        <p:tgtEl>
                                          <p:spTgt spid="19"/>
                                        </p:tgtEl>
                                        <p:attrNameLst>
                                          <p:attrName>ppt_h</p:attrName>
                                        </p:attrNameLst>
                                      </p:cBhvr>
                                      <p:tavLst>
                                        <p:tav tm="0">
                                          <p:val>
                                            <p:strVal val="#ppt_h"/>
                                          </p:val>
                                        </p:tav>
                                        <p:tav tm="100000">
                                          <p:val>
                                            <p:strVal val="#ppt_h"/>
                                          </p:val>
                                        </p:tav>
                                      </p:tavLst>
                                    </p:anim>
                                  </p:childTnLst>
                                </p:cTn>
                              </p:par>
                              <p:par>
                                <p:cTn id="84" presetID="17" presetClass="entr" presetSubtype="10" fill="hold" grpId="0" nodeType="withEffect">
                                  <p:stCondLst>
                                    <p:cond delay="0"/>
                                  </p:stCondLst>
                                  <p:childTnLst>
                                    <p:set>
                                      <p:cBhvr>
                                        <p:cTn id="85" dur="1" fill="hold">
                                          <p:stCondLst>
                                            <p:cond delay="0"/>
                                          </p:stCondLst>
                                        </p:cTn>
                                        <p:tgtEl>
                                          <p:spTgt spid="17"/>
                                        </p:tgtEl>
                                        <p:attrNameLst>
                                          <p:attrName>style.visibility</p:attrName>
                                        </p:attrNameLst>
                                      </p:cBhvr>
                                      <p:to>
                                        <p:strVal val="visible"/>
                                      </p:to>
                                    </p:set>
                                    <p:anim calcmode="lin" valueType="num">
                                      <p:cBhvr>
                                        <p:cTn id="86" dur="500" fill="hold"/>
                                        <p:tgtEl>
                                          <p:spTgt spid="17"/>
                                        </p:tgtEl>
                                        <p:attrNameLst>
                                          <p:attrName>ppt_w</p:attrName>
                                        </p:attrNameLst>
                                      </p:cBhvr>
                                      <p:tavLst>
                                        <p:tav tm="0">
                                          <p:val>
                                            <p:fltVal val="0"/>
                                          </p:val>
                                        </p:tav>
                                        <p:tav tm="100000">
                                          <p:val>
                                            <p:strVal val="#ppt_w"/>
                                          </p:val>
                                        </p:tav>
                                      </p:tavLst>
                                    </p:anim>
                                    <p:anim calcmode="lin" valueType="num">
                                      <p:cBhvr>
                                        <p:cTn id="87" dur="500" fill="hold"/>
                                        <p:tgtEl>
                                          <p:spTgt spid="17"/>
                                        </p:tgtEl>
                                        <p:attrNameLst>
                                          <p:attrName>ppt_h</p:attrName>
                                        </p:attrNameLst>
                                      </p:cBhvr>
                                      <p:tavLst>
                                        <p:tav tm="0">
                                          <p:val>
                                            <p:strVal val="#ppt_h"/>
                                          </p:val>
                                        </p:tav>
                                        <p:tav tm="100000">
                                          <p:val>
                                            <p:strVal val="#ppt_h"/>
                                          </p:val>
                                        </p:tav>
                                      </p:tavLst>
                                    </p:anim>
                                  </p:childTnLst>
                                </p:cTn>
                              </p:par>
                            </p:childTnLst>
                          </p:cTn>
                        </p:par>
                      </p:childTnLst>
                    </p:cTn>
                  </p:par>
                  <p:par>
                    <p:cTn id="88" fill="hold">
                      <p:stCondLst>
                        <p:cond delay="indefinite"/>
                      </p:stCondLst>
                      <p:childTnLst>
                        <p:par>
                          <p:cTn id="89" fill="hold">
                            <p:stCondLst>
                              <p:cond delay="0"/>
                            </p:stCondLst>
                            <p:childTnLst>
                              <p:par>
                                <p:cTn id="90" presetID="16" presetClass="entr" presetSubtype="21" fill="hold" grpId="0" nodeType="clickEffect">
                                  <p:stCondLst>
                                    <p:cond delay="0"/>
                                  </p:stCondLst>
                                  <p:childTnLst>
                                    <p:set>
                                      <p:cBhvr>
                                        <p:cTn id="91" dur="1" fill="hold">
                                          <p:stCondLst>
                                            <p:cond delay="0"/>
                                          </p:stCondLst>
                                        </p:cTn>
                                        <p:tgtEl>
                                          <p:spTgt spid="20"/>
                                        </p:tgtEl>
                                        <p:attrNameLst>
                                          <p:attrName>style.visibility</p:attrName>
                                        </p:attrNameLst>
                                      </p:cBhvr>
                                      <p:to>
                                        <p:strVal val="visible"/>
                                      </p:to>
                                    </p:set>
                                    <p:animEffect transition="in" filter="barn(inVertical)">
                                      <p:cBhvr>
                                        <p:cTn id="92" dur="500"/>
                                        <p:tgtEl>
                                          <p:spTgt spid="20"/>
                                        </p:tgtEl>
                                      </p:cBhvr>
                                    </p:animEffect>
                                  </p:childTnLst>
                                </p:cTn>
                              </p:par>
                            </p:childTnLst>
                          </p:cTn>
                        </p:par>
                      </p:childTnLst>
                    </p:cTn>
                  </p:par>
                  <p:par>
                    <p:cTn id="93" fill="hold">
                      <p:stCondLst>
                        <p:cond delay="indefinite"/>
                      </p:stCondLst>
                      <p:childTnLst>
                        <p:par>
                          <p:cTn id="94" fill="hold">
                            <p:stCondLst>
                              <p:cond delay="0"/>
                            </p:stCondLst>
                            <p:childTnLst>
                              <p:par>
                                <p:cTn id="95" presetID="2" presetClass="exit" presetSubtype="4" fill="hold" grpId="1" nodeType="clickEffect">
                                  <p:stCondLst>
                                    <p:cond delay="0"/>
                                  </p:stCondLst>
                                  <p:childTnLst>
                                    <p:anim calcmode="lin" valueType="num">
                                      <p:cBhvr additive="base">
                                        <p:cTn id="96" dur="500"/>
                                        <p:tgtEl>
                                          <p:spTgt spid="20"/>
                                        </p:tgtEl>
                                        <p:attrNameLst>
                                          <p:attrName>ppt_x</p:attrName>
                                        </p:attrNameLst>
                                      </p:cBhvr>
                                      <p:tavLst>
                                        <p:tav tm="0">
                                          <p:val>
                                            <p:strVal val="ppt_x"/>
                                          </p:val>
                                        </p:tav>
                                        <p:tav tm="100000">
                                          <p:val>
                                            <p:strVal val="ppt_x"/>
                                          </p:val>
                                        </p:tav>
                                      </p:tavLst>
                                    </p:anim>
                                    <p:anim calcmode="lin" valueType="num">
                                      <p:cBhvr additive="base">
                                        <p:cTn id="97" dur="500"/>
                                        <p:tgtEl>
                                          <p:spTgt spid="20"/>
                                        </p:tgtEl>
                                        <p:attrNameLst>
                                          <p:attrName>ppt_y</p:attrName>
                                        </p:attrNameLst>
                                      </p:cBhvr>
                                      <p:tavLst>
                                        <p:tav tm="0">
                                          <p:val>
                                            <p:strVal val="ppt_y"/>
                                          </p:val>
                                        </p:tav>
                                        <p:tav tm="100000">
                                          <p:val>
                                            <p:strVal val="1+ppt_h/2"/>
                                          </p:val>
                                        </p:tav>
                                      </p:tavLst>
                                    </p:anim>
                                    <p:set>
                                      <p:cBhvr>
                                        <p:cTn id="98"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animBg="1"/>
      <p:bldP spid="11" grpId="0" animBg="1"/>
      <p:bldP spid="12" grpId="0" animBg="1"/>
      <p:bldP spid="13" grpId="0" animBg="1"/>
      <p:bldP spid="14" grpId="0" animBg="1"/>
      <p:bldP spid="15" grpId="0" animBg="1"/>
      <p:bldP spid="18" grpId="0" animBg="1"/>
      <p:bldP spid="19" grpId="0" animBg="1"/>
      <p:bldP spid="20" grpId="0" animBg="1"/>
      <p:bldP spid="20" grpId="1" animBg="1"/>
      <p:bldP spid="16" grpId="0" animBg="1"/>
      <p:bldP spid="1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68191815-9583-448A-9CA1-2DCC48ED389D}"/>
              </a:ext>
            </a:extLst>
          </p:cNvPr>
          <p:cNvSpPr txBox="1">
            <a:spLocks noChangeArrowheads="1"/>
          </p:cNvSpPr>
          <p:nvPr/>
        </p:nvSpPr>
        <p:spPr>
          <a:xfrm>
            <a:off x="228600" y="134672"/>
            <a:ext cx="8686800" cy="685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80000"/>
              </a:lnSpc>
              <a:spcBef>
                <a:spcPts val="0"/>
              </a:spcBef>
              <a:spcAft>
                <a:spcPts val="0"/>
              </a:spcAft>
              <a:buClr>
                <a:schemeClr val="dk1"/>
              </a:buClr>
              <a:buSzPts val="3000"/>
              <a:buFont typeface="Lilita One"/>
              <a:buNone/>
              <a:defRPr sz="3000" b="0" i="0" u="none" strike="noStrike" cap="none">
                <a:solidFill>
                  <a:schemeClr val="dk1"/>
                </a:solidFill>
                <a:latin typeface="Lilita One"/>
                <a:ea typeface="Lilita One"/>
                <a:cs typeface="Lilita One"/>
                <a:sym typeface="Lilita One"/>
              </a:defRPr>
            </a:lvl1pPr>
            <a:lvl2pPr marR="0" lvl="1" algn="ctr" rtl="0">
              <a:lnSpc>
                <a:spcPct val="100000"/>
              </a:lnSpc>
              <a:spcBef>
                <a:spcPts val="0"/>
              </a:spcBef>
              <a:spcAft>
                <a:spcPts val="0"/>
              </a:spcAft>
              <a:buClr>
                <a:schemeClr val="dk1"/>
              </a:buClr>
              <a:buSzPts val="3000"/>
              <a:buFont typeface="Cedarville Cursive"/>
              <a:buNone/>
              <a:defRPr sz="3000" b="0" i="0" u="none" strike="noStrike" cap="none">
                <a:solidFill>
                  <a:schemeClr val="dk1"/>
                </a:solidFill>
                <a:latin typeface="Cedarville Cursive"/>
                <a:ea typeface="Cedarville Cursive"/>
                <a:cs typeface="Cedarville Cursive"/>
                <a:sym typeface="Cedarville Cursive"/>
              </a:defRPr>
            </a:lvl2pPr>
            <a:lvl3pPr marR="0" lvl="2" algn="ctr" rtl="0">
              <a:lnSpc>
                <a:spcPct val="100000"/>
              </a:lnSpc>
              <a:spcBef>
                <a:spcPts val="0"/>
              </a:spcBef>
              <a:spcAft>
                <a:spcPts val="0"/>
              </a:spcAft>
              <a:buClr>
                <a:schemeClr val="dk1"/>
              </a:buClr>
              <a:buSzPts val="3000"/>
              <a:buFont typeface="Cedarville Cursive"/>
              <a:buNone/>
              <a:defRPr sz="3000" b="0" i="0" u="none" strike="noStrike" cap="none">
                <a:solidFill>
                  <a:schemeClr val="dk1"/>
                </a:solidFill>
                <a:latin typeface="Cedarville Cursive"/>
                <a:ea typeface="Cedarville Cursive"/>
                <a:cs typeface="Cedarville Cursive"/>
                <a:sym typeface="Cedarville Cursive"/>
              </a:defRPr>
            </a:lvl3pPr>
            <a:lvl4pPr marR="0" lvl="3" algn="ctr" rtl="0">
              <a:lnSpc>
                <a:spcPct val="100000"/>
              </a:lnSpc>
              <a:spcBef>
                <a:spcPts val="0"/>
              </a:spcBef>
              <a:spcAft>
                <a:spcPts val="0"/>
              </a:spcAft>
              <a:buClr>
                <a:schemeClr val="dk1"/>
              </a:buClr>
              <a:buSzPts val="3000"/>
              <a:buFont typeface="Cedarville Cursive"/>
              <a:buNone/>
              <a:defRPr sz="3000" b="0" i="0" u="none" strike="noStrike" cap="none">
                <a:solidFill>
                  <a:schemeClr val="dk1"/>
                </a:solidFill>
                <a:latin typeface="Cedarville Cursive"/>
                <a:ea typeface="Cedarville Cursive"/>
                <a:cs typeface="Cedarville Cursive"/>
                <a:sym typeface="Cedarville Cursive"/>
              </a:defRPr>
            </a:lvl4pPr>
            <a:lvl5pPr marR="0" lvl="4" algn="ctr" rtl="0">
              <a:lnSpc>
                <a:spcPct val="100000"/>
              </a:lnSpc>
              <a:spcBef>
                <a:spcPts val="0"/>
              </a:spcBef>
              <a:spcAft>
                <a:spcPts val="0"/>
              </a:spcAft>
              <a:buClr>
                <a:schemeClr val="dk1"/>
              </a:buClr>
              <a:buSzPts val="3000"/>
              <a:buFont typeface="Cedarville Cursive"/>
              <a:buNone/>
              <a:defRPr sz="3000" b="0" i="0" u="none" strike="noStrike" cap="none">
                <a:solidFill>
                  <a:schemeClr val="dk1"/>
                </a:solidFill>
                <a:latin typeface="Cedarville Cursive"/>
                <a:ea typeface="Cedarville Cursive"/>
                <a:cs typeface="Cedarville Cursive"/>
                <a:sym typeface="Cedarville Cursive"/>
              </a:defRPr>
            </a:lvl5pPr>
            <a:lvl6pPr marR="0" lvl="5" algn="ctr" rtl="0">
              <a:lnSpc>
                <a:spcPct val="100000"/>
              </a:lnSpc>
              <a:spcBef>
                <a:spcPts val="0"/>
              </a:spcBef>
              <a:spcAft>
                <a:spcPts val="0"/>
              </a:spcAft>
              <a:buClr>
                <a:schemeClr val="dk1"/>
              </a:buClr>
              <a:buSzPts val="3000"/>
              <a:buFont typeface="Cedarville Cursive"/>
              <a:buNone/>
              <a:defRPr sz="3000" b="0" i="0" u="none" strike="noStrike" cap="none">
                <a:solidFill>
                  <a:schemeClr val="dk1"/>
                </a:solidFill>
                <a:latin typeface="Cedarville Cursive"/>
                <a:ea typeface="Cedarville Cursive"/>
                <a:cs typeface="Cedarville Cursive"/>
                <a:sym typeface="Cedarville Cursive"/>
              </a:defRPr>
            </a:lvl6pPr>
            <a:lvl7pPr marR="0" lvl="6" algn="ctr" rtl="0">
              <a:lnSpc>
                <a:spcPct val="100000"/>
              </a:lnSpc>
              <a:spcBef>
                <a:spcPts val="0"/>
              </a:spcBef>
              <a:spcAft>
                <a:spcPts val="0"/>
              </a:spcAft>
              <a:buClr>
                <a:schemeClr val="dk1"/>
              </a:buClr>
              <a:buSzPts val="3000"/>
              <a:buFont typeface="Cedarville Cursive"/>
              <a:buNone/>
              <a:defRPr sz="3000" b="0" i="0" u="none" strike="noStrike" cap="none">
                <a:solidFill>
                  <a:schemeClr val="dk1"/>
                </a:solidFill>
                <a:latin typeface="Cedarville Cursive"/>
                <a:ea typeface="Cedarville Cursive"/>
                <a:cs typeface="Cedarville Cursive"/>
                <a:sym typeface="Cedarville Cursive"/>
              </a:defRPr>
            </a:lvl7pPr>
            <a:lvl8pPr marR="0" lvl="7" algn="ctr" rtl="0">
              <a:lnSpc>
                <a:spcPct val="100000"/>
              </a:lnSpc>
              <a:spcBef>
                <a:spcPts val="0"/>
              </a:spcBef>
              <a:spcAft>
                <a:spcPts val="0"/>
              </a:spcAft>
              <a:buClr>
                <a:schemeClr val="dk1"/>
              </a:buClr>
              <a:buSzPts val="3000"/>
              <a:buFont typeface="Cedarville Cursive"/>
              <a:buNone/>
              <a:defRPr sz="3000" b="0" i="0" u="none" strike="noStrike" cap="none">
                <a:solidFill>
                  <a:schemeClr val="dk1"/>
                </a:solidFill>
                <a:latin typeface="Cedarville Cursive"/>
                <a:ea typeface="Cedarville Cursive"/>
                <a:cs typeface="Cedarville Cursive"/>
                <a:sym typeface="Cedarville Cursive"/>
              </a:defRPr>
            </a:lvl8pPr>
            <a:lvl9pPr marR="0" lvl="8" algn="ctr" rtl="0">
              <a:lnSpc>
                <a:spcPct val="100000"/>
              </a:lnSpc>
              <a:spcBef>
                <a:spcPts val="0"/>
              </a:spcBef>
              <a:spcAft>
                <a:spcPts val="0"/>
              </a:spcAft>
              <a:buClr>
                <a:schemeClr val="dk1"/>
              </a:buClr>
              <a:buSzPts val="3000"/>
              <a:buFont typeface="Cedarville Cursive"/>
              <a:buNone/>
              <a:defRPr sz="3000" b="0" i="0" u="none" strike="noStrike" cap="none">
                <a:solidFill>
                  <a:schemeClr val="dk1"/>
                </a:solidFill>
                <a:latin typeface="Cedarville Cursive"/>
                <a:ea typeface="Cedarville Cursive"/>
                <a:cs typeface="Cedarville Cursive"/>
                <a:sym typeface="Cedarville Cursive"/>
              </a:defRPr>
            </a:lvl9pPr>
          </a:lstStyle>
          <a:p>
            <a:r>
              <a:rPr lang="en-US" altLang="en-US" sz="2800" b="1">
                <a:solidFill>
                  <a:srgbClr val="EE8148"/>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MỘT SỐ HOẠT ĐỘNG SẢN XUẤT NÔNG NGHIỆP</a:t>
            </a:r>
          </a:p>
        </p:txBody>
      </p:sp>
      <p:pic>
        <p:nvPicPr>
          <p:cNvPr id="2" name="Picture 1">
            <a:extLst>
              <a:ext uri="{FF2B5EF4-FFF2-40B4-BE49-F238E27FC236}">
                <a16:creationId xmlns:a16="http://schemas.microsoft.com/office/drawing/2014/main" xmlns="" id="{9D8FB402-776A-4897-8C1B-32476E49624D}"/>
              </a:ext>
            </a:extLst>
          </p:cNvPr>
          <p:cNvPicPr>
            <a:picLocks noChangeAspect="1"/>
          </p:cNvPicPr>
          <p:nvPr/>
        </p:nvPicPr>
        <p:blipFill>
          <a:blip r:embed="rId2"/>
          <a:stretch>
            <a:fillRect/>
          </a:stretch>
        </p:blipFill>
        <p:spPr>
          <a:xfrm>
            <a:off x="1145498" y="783252"/>
            <a:ext cx="2902627" cy="173591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4" name="Picture 3">
            <a:extLst>
              <a:ext uri="{FF2B5EF4-FFF2-40B4-BE49-F238E27FC236}">
                <a16:creationId xmlns:a16="http://schemas.microsoft.com/office/drawing/2014/main" xmlns="" id="{C7A11424-CD9D-49F9-8669-2AA01C42F18E}"/>
              </a:ext>
            </a:extLst>
          </p:cNvPr>
          <p:cNvPicPr>
            <a:picLocks noChangeAspect="1"/>
          </p:cNvPicPr>
          <p:nvPr/>
        </p:nvPicPr>
        <p:blipFill>
          <a:blip r:embed="rId3"/>
          <a:stretch>
            <a:fillRect/>
          </a:stretch>
        </p:blipFill>
        <p:spPr>
          <a:xfrm>
            <a:off x="4722571" y="999946"/>
            <a:ext cx="2767841" cy="167357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xmlns="" id="{FC78624C-A603-40AA-A96D-0C9133B5744E}"/>
              </a:ext>
            </a:extLst>
          </p:cNvPr>
          <p:cNvPicPr>
            <a:picLocks noChangeAspect="1"/>
          </p:cNvPicPr>
          <p:nvPr/>
        </p:nvPicPr>
        <p:blipFill>
          <a:blip r:embed="rId4"/>
          <a:stretch>
            <a:fillRect/>
          </a:stretch>
        </p:blipFill>
        <p:spPr>
          <a:xfrm>
            <a:off x="1846217" y="2965603"/>
            <a:ext cx="3059158" cy="188099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xmlns="" id="{EE83A676-C033-420B-9E06-D24E96697FA8}"/>
              </a:ext>
            </a:extLst>
          </p:cNvPr>
          <p:cNvPicPr>
            <a:picLocks noChangeAspect="1"/>
          </p:cNvPicPr>
          <p:nvPr/>
        </p:nvPicPr>
        <p:blipFill>
          <a:blip r:embed="rId5"/>
          <a:stretch>
            <a:fillRect/>
          </a:stretch>
        </p:blipFill>
        <p:spPr>
          <a:xfrm>
            <a:off x="5698014" y="2852997"/>
            <a:ext cx="2923471" cy="196420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xmlns="" id="{F67525BD-1E3E-489D-BE0F-DB6D9011D3EC}"/>
              </a:ext>
            </a:extLst>
          </p:cNvPr>
          <p:cNvPicPr>
            <a:picLocks noChangeAspect="1"/>
          </p:cNvPicPr>
          <p:nvPr/>
        </p:nvPicPr>
        <p:blipFill>
          <a:blip r:embed="rId6"/>
          <a:srcRect/>
          <a:stretch>
            <a:fillRect/>
          </a:stretch>
        </p:blipFill>
        <p:spPr>
          <a:xfrm>
            <a:off x="295614" y="2481943"/>
            <a:ext cx="1317471" cy="2661557"/>
          </a:xfrm>
          <a:prstGeom prst="rect">
            <a:avLst/>
          </a:prstGeom>
        </p:spPr>
      </p:pic>
    </p:spTree>
    <p:extLst>
      <p:ext uri="{BB962C8B-B14F-4D97-AF65-F5344CB8AC3E}">
        <p14:creationId xmlns:p14="http://schemas.microsoft.com/office/powerpoint/2010/main" val="3116463465"/>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3" presetClass="entr" presetSubtype="16" fill="hold" grpId="0" nodeType="afterEffect">
                                  <p:stCondLst>
                                    <p:cond delay="0"/>
                                  </p:stCondLst>
                                  <p:iterate type="lt">
                                    <p:tmPct val="5000"/>
                                  </p:iterate>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childTnLst>
                                </p:cTn>
                              </p:par>
                              <p:par>
                                <p:cTn id="14" presetID="34" presetClass="emph" presetSubtype="0" fill="hold" grpId="1" nodeType="withEffect">
                                  <p:stCondLst>
                                    <p:cond delay="0"/>
                                  </p:stCondLst>
                                  <p:iterate type="lt">
                                    <p:tmPct val="10000"/>
                                  </p:iterate>
                                  <p:childTnLst>
                                    <p:animMotion origin="layout" path="M 0 -1.23457E-6 L 0 -0.07222 " pathEditMode="relative" rAng="0" ptsTypes="AA">
                                      <p:cBhvr>
                                        <p:cTn id="15" dur="250" accel="50000" decel="50000" autoRev="1" fill="hold">
                                          <p:stCondLst>
                                            <p:cond delay="0"/>
                                          </p:stCondLst>
                                        </p:cTn>
                                        <p:tgtEl>
                                          <p:spTgt spid="3"/>
                                        </p:tgtEl>
                                        <p:attrNameLst>
                                          <p:attrName>ppt_x</p:attrName>
                                          <p:attrName>ppt_y</p:attrName>
                                        </p:attrNameLst>
                                      </p:cBhvr>
                                      <p:rCtr x="0" y="-3611"/>
                                    </p:animMotion>
                                    <p:animRot by="1500000">
                                      <p:cBhvr>
                                        <p:cTn id="16" dur="125" fill="hold">
                                          <p:stCondLst>
                                            <p:cond delay="0"/>
                                          </p:stCondLst>
                                        </p:cTn>
                                        <p:tgtEl>
                                          <p:spTgt spid="3"/>
                                        </p:tgtEl>
                                        <p:attrNameLst>
                                          <p:attrName>r</p:attrName>
                                        </p:attrNameLst>
                                      </p:cBhvr>
                                    </p:animRot>
                                    <p:animRot by="-1500000">
                                      <p:cBhvr>
                                        <p:cTn id="17" dur="125" fill="hold">
                                          <p:stCondLst>
                                            <p:cond delay="125"/>
                                          </p:stCondLst>
                                        </p:cTn>
                                        <p:tgtEl>
                                          <p:spTgt spid="3"/>
                                        </p:tgtEl>
                                        <p:attrNameLst>
                                          <p:attrName>r</p:attrName>
                                        </p:attrNameLst>
                                      </p:cBhvr>
                                    </p:animRot>
                                    <p:animRot by="-1500000">
                                      <p:cBhvr>
                                        <p:cTn id="18" dur="125" fill="hold">
                                          <p:stCondLst>
                                            <p:cond delay="250"/>
                                          </p:stCondLst>
                                        </p:cTn>
                                        <p:tgtEl>
                                          <p:spTgt spid="3"/>
                                        </p:tgtEl>
                                        <p:attrNameLst>
                                          <p:attrName>r</p:attrName>
                                        </p:attrNameLst>
                                      </p:cBhvr>
                                    </p:animRot>
                                    <p:animRot by="1500000">
                                      <p:cBhvr>
                                        <p:cTn id="19" dur="125" fill="hold">
                                          <p:stCondLst>
                                            <p:cond delay="375"/>
                                          </p:stCondLst>
                                        </p:cTn>
                                        <p:tgtEl>
                                          <p:spTgt spid="3"/>
                                        </p:tgtEl>
                                        <p:attrNameLst>
                                          <p:attrName>r</p:attrName>
                                        </p:attrNameLst>
                                      </p:cBhvr>
                                    </p:animRo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heel(1)">
                                      <p:cBhvr>
                                        <p:cTn id="24" dur="20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heel(1)">
                                      <p:cBhvr>
                                        <p:cTn id="29" dur="20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21" presetClass="entr" presetSubtype="1" fill="hold"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heel(1)">
                                      <p:cBhvr>
                                        <p:cTn id="34" dur="20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21" presetClass="entr" presetSubtype="1"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wheel(1)">
                                      <p:cBhvr>
                                        <p:cTn id="3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39A38CCC-4D6A-4547-BD91-F4158063017A}"/>
              </a:ext>
            </a:extLst>
          </p:cNvPr>
          <p:cNvSpPr txBox="1"/>
          <p:nvPr/>
        </p:nvSpPr>
        <p:spPr>
          <a:xfrm>
            <a:off x="403860" y="352610"/>
            <a:ext cx="8481060" cy="707886"/>
          </a:xfrm>
          <a:prstGeom prst="rect">
            <a:avLst/>
          </a:prstGeom>
          <a:noFill/>
        </p:spPr>
        <p:txBody>
          <a:bodyPr wrap="square" rtlCol="0">
            <a:spAutoFit/>
          </a:bodyPr>
          <a:lstStyle/>
          <a:p>
            <a:pPr algn="just"/>
            <a:r>
              <a:rPr lang="en-US" sz="2000">
                <a:latin typeface="Times New Roman" panose="02020603050405020304" pitchFamily="18" charset="0"/>
                <a:cs typeface="Times New Roman" panose="02020603050405020304" pitchFamily="18" charset="0"/>
              </a:rPr>
              <a:t>Ngoài ra, châu Á còn có một số các hoạt động sản xuất khác như: trồng cây công nghiệp (chè, cà phê, …), đánh bắt, nuôi trồng và chế biến thủy sản, hải sản,…</a:t>
            </a:r>
          </a:p>
        </p:txBody>
      </p:sp>
      <p:pic>
        <p:nvPicPr>
          <p:cNvPr id="2" name="Picture 1">
            <a:extLst>
              <a:ext uri="{FF2B5EF4-FFF2-40B4-BE49-F238E27FC236}">
                <a16:creationId xmlns:a16="http://schemas.microsoft.com/office/drawing/2014/main" xmlns="" id="{F605B418-54F9-47A6-A5D6-1844296A3C5F}"/>
              </a:ext>
            </a:extLst>
          </p:cNvPr>
          <p:cNvPicPr>
            <a:picLocks noChangeAspect="1"/>
          </p:cNvPicPr>
          <p:nvPr/>
        </p:nvPicPr>
        <p:blipFill>
          <a:blip r:embed="rId2"/>
          <a:stretch>
            <a:fillRect/>
          </a:stretch>
        </p:blipFill>
        <p:spPr>
          <a:xfrm>
            <a:off x="1729741" y="1106624"/>
            <a:ext cx="2842259" cy="177602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5" name="Picture 4">
            <a:extLst>
              <a:ext uri="{FF2B5EF4-FFF2-40B4-BE49-F238E27FC236}">
                <a16:creationId xmlns:a16="http://schemas.microsoft.com/office/drawing/2014/main" xmlns="" id="{3306369E-9ADB-42F9-A998-D129F37915D1}"/>
              </a:ext>
            </a:extLst>
          </p:cNvPr>
          <p:cNvPicPr>
            <a:picLocks noChangeAspect="1"/>
          </p:cNvPicPr>
          <p:nvPr/>
        </p:nvPicPr>
        <p:blipFill>
          <a:blip r:embed="rId3"/>
          <a:stretch>
            <a:fillRect/>
          </a:stretch>
        </p:blipFill>
        <p:spPr>
          <a:xfrm>
            <a:off x="5355293" y="1177783"/>
            <a:ext cx="2842258" cy="163370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 name="Picture 5">
            <a:extLst>
              <a:ext uri="{FF2B5EF4-FFF2-40B4-BE49-F238E27FC236}">
                <a16:creationId xmlns:a16="http://schemas.microsoft.com/office/drawing/2014/main" xmlns="" id="{641D440A-680F-4752-B832-A293D937E6B8}"/>
              </a:ext>
            </a:extLst>
          </p:cNvPr>
          <p:cNvPicPr>
            <a:picLocks noChangeAspect="1"/>
          </p:cNvPicPr>
          <p:nvPr/>
        </p:nvPicPr>
        <p:blipFill>
          <a:blip r:embed="rId4"/>
          <a:stretch>
            <a:fillRect/>
          </a:stretch>
        </p:blipFill>
        <p:spPr>
          <a:xfrm>
            <a:off x="731520" y="3135396"/>
            <a:ext cx="2842259" cy="170507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 name="Picture 6">
            <a:extLst>
              <a:ext uri="{FF2B5EF4-FFF2-40B4-BE49-F238E27FC236}">
                <a16:creationId xmlns:a16="http://schemas.microsoft.com/office/drawing/2014/main" xmlns="" id="{CEBBBDCE-3765-46CE-B854-B7027B539715}"/>
              </a:ext>
            </a:extLst>
          </p:cNvPr>
          <p:cNvPicPr>
            <a:picLocks noChangeAspect="1"/>
          </p:cNvPicPr>
          <p:nvPr/>
        </p:nvPicPr>
        <p:blipFill>
          <a:blip r:embed="rId5"/>
          <a:stretch>
            <a:fillRect/>
          </a:stretch>
        </p:blipFill>
        <p:spPr>
          <a:xfrm>
            <a:off x="4389120" y="3071095"/>
            <a:ext cx="2703598" cy="180429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8" name="Picture 7">
            <a:extLst>
              <a:ext uri="{FF2B5EF4-FFF2-40B4-BE49-F238E27FC236}">
                <a16:creationId xmlns:a16="http://schemas.microsoft.com/office/drawing/2014/main" xmlns="" id="{3654C7F8-6370-44C0-8197-5551D8CA2AC7}"/>
              </a:ext>
            </a:extLst>
          </p:cNvPr>
          <p:cNvPicPr>
            <a:picLocks noChangeAspect="1"/>
          </p:cNvPicPr>
          <p:nvPr/>
        </p:nvPicPr>
        <p:blipFill>
          <a:blip r:embed="rId6"/>
          <a:srcRect/>
          <a:stretch>
            <a:fillRect/>
          </a:stretch>
        </p:blipFill>
        <p:spPr>
          <a:xfrm>
            <a:off x="7876011" y="2342606"/>
            <a:ext cx="1317471" cy="2661557"/>
          </a:xfrm>
          <a:prstGeom prst="rect">
            <a:avLst/>
          </a:prstGeom>
        </p:spPr>
      </p:pic>
    </p:spTree>
    <p:extLst>
      <p:ext uri="{BB962C8B-B14F-4D97-AF65-F5344CB8AC3E}">
        <p14:creationId xmlns:p14="http://schemas.microsoft.com/office/powerpoint/2010/main" val="422406313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500" fill="hold"/>
                                        <p:tgtEl>
                                          <p:spTgt spid="2"/>
                                        </p:tgtEl>
                                        <p:attrNameLst>
                                          <p:attrName>ppt_w</p:attrName>
                                        </p:attrNameLst>
                                      </p:cBhvr>
                                      <p:tavLst>
                                        <p:tav tm="0">
                                          <p:val>
                                            <p:fltVal val="0"/>
                                          </p:val>
                                        </p:tav>
                                        <p:tav tm="100000">
                                          <p:val>
                                            <p:strVal val="#ppt_w"/>
                                          </p:val>
                                        </p:tav>
                                      </p:tavLst>
                                    </p:anim>
                                    <p:anim calcmode="lin" valueType="num">
                                      <p:cBhvr>
                                        <p:cTn id="19" dur="500" fill="hold"/>
                                        <p:tgtEl>
                                          <p:spTgt spid="2"/>
                                        </p:tgtEl>
                                        <p:attrNameLst>
                                          <p:attrName>ppt_h</p:attrName>
                                        </p:attrNameLst>
                                      </p:cBhvr>
                                      <p:tavLst>
                                        <p:tav tm="0">
                                          <p:val>
                                            <p:fltVal val="0"/>
                                          </p:val>
                                        </p:tav>
                                        <p:tav tm="100000">
                                          <p:val>
                                            <p:strVal val="#ppt_h"/>
                                          </p:val>
                                        </p:tav>
                                      </p:tavLst>
                                    </p:anim>
                                    <p:animEffect transition="in" filter="fade">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p:cTn id="32" dur="500" fill="hold"/>
                                        <p:tgtEl>
                                          <p:spTgt spid="6"/>
                                        </p:tgtEl>
                                        <p:attrNameLst>
                                          <p:attrName>ppt_w</p:attrName>
                                        </p:attrNameLst>
                                      </p:cBhvr>
                                      <p:tavLst>
                                        <p:tav tm="0">
                                          <p:val>
                                            <p:fltVal val="0"/>
                                          </p:val>
                                        </p:tav>
                                        <p:tav tm="100000">
                                          <p:val>
                                            <p:strVal val="#ppt_w"/>
                                          </p:val>
                                        </p:tav>
                                      </p:tavLst>
                                    </p:anim>
                                    <p:anim calcmode="lin" valueType="num">
                                      <p:cBhvr>
                                        <p:cTn id="33" dur="500" fill="hold"/>
                                        <p:tgtEl>
                                          <p:spTgt spid="6"/>
                                        </p:tgtEl>
                                        <p:attrNameLst>
                                          <p:attrName>ppt_h</p:attrName>
                                        </p:attrNameLst>
                                      </p:cBhvr>
                                      <p:tavLst>
                                        <p:tav tm="0">
                                          <p:val>
                                            <p:fltVal val="0"/>
                                          </p:val>
                                        </p:tav>
                                        <p:tav tm="100000">
                                          <p:val>
                                            <p:strVal val="#ppt_h"/>
                                          </p:val>
                                        </p:tav>
                                      </p:tavLst>
                                    </p:anim>
                                    <p:animEffect transition="in" filter="fade">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anim calcmode="lin" valueType="num">
                                      <p:cBhvr>
                                        <p:cTn id="39" dur="500" fill="hold"/>
                                        <p:tgtEl>
                                          <p:spTgt spid="7"/>
                                        </p:tgtEl>
                                        <p:attrNameLst>
                                          <p:attrName>ppt_w</p:attrName>
                                        </p:attrNameLst>
                                      </p:cBhvr>
                                      <p:tavLst>
                                        <p:tav tm="0">
                                          <p:val>
                                            <p:fltVal val="0"/>
                                          </p:val>
                                        </p:tav>
                                        <p:tav tm="100000">
                                          <p:val>
                                            <p:strVal val="#ppt_w"/>
                                          </p:val>
                                        </p:tav>
                                      </p:tavLst>
                                    </p:anim>
                                    <p:anim calcmode="lin" valueType="num">
                                      <p:cBhvr>
                                        <p:cTn id="40" dur="500" fill="hold"/>
                                        <p:tgtEl>
                                          <p:spTgt spid="7"/>
                                        </p:tgtEl>
                                        <p:attrNameLst>
                                          <p:attrName>ppt_h</p:attrName>
                                        </p:attrNameLst>
                                      </p:cBhvr>
                                      <p:tavLst>
                                        <p:tav tm="0">
                                          <p:val>
                                            <p:fltVal val="0"/>
                                          </p:val>
                                        </p:tav>
                                        <p:tav tm="100000">
                                          <p:val>
                                            <p:strVal val="#ppt_h"/>
                                          </p:val>
                                        </p:tav>
                                      </p:tavLst>
                                    </p:anim>
                                    <p:animEffect transition="in" filter="fade">
                                      <p:cBhvr>
                                        <p:cTn id="4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68191815-9583-448A-9CA1-2DCC48ED389D}"/>
              </a:ext>
            </a:extLst>
          </p:cNvPr>
          <p:cNvSpPr txBox="1">
            <a:spLocks noChangeArrowheads="1"/>
          </p:cNvSpPr>
          <p:nvPr/>
        </p:nvSpPr>
        <p:spPr>
          <a:xfrm>
            <a:off x="158759" y="408619"/>
            <a:ext cx="8686800" cy="685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80000"/>
              </a:lnSpc>
              <a:spcBef>
                <a:spcPts val="0"/>
              </a:spcBef>
              <a:spcAft>
                <a:spcPts val="0"/>
              </a:spcAft>
              <a:buClr>
                <a:schemeClr val="dk1"/>
              </a:buClr>
              <a:buSzPts val="3000"/>
              <a:buFont typeface="Lilita One"/>
              <a:buNone/>
              <a:defRPr sz="3000" b="0" i="0" u="none" strike="noStrike" cap="none">
                <a:solidFill>
                  <a:schemeClr val="dk1"/>
                </a:solidFill>
                <a:latin typeface="Lilita One"/>
                <a:ea typeface="Lilita One"/>
                <a:cs typeface="Lilita One"/>
                <a:sym typeface="Lilita One"/>
              </a:defRPr>
            </a:lvl1pPr>
            <a:lvl2pPr marR="0" lvl="1" algn="ctr" rtl="0">
              <a:lnSpc>
                <a:spcPct val="100000"/>
              </a:lnSpc>
              <a:spcBef>
                <a:spcPts val="0"/>
              </a:spcBef>
              <a:spcAft>
                <a:spcPts val="0"/>
              </a:spcAft>
              <a:buClr>
                <a:schemeClr val="dk1"/>
              </a:buClr>
              <a:buSzPts val="3000"/>
              <a:buFont typeface="Cedarville Cursive"/>
              <a:buNone/>
              <a:defRPr sz="3000" b="0" i="0" u="none" strike="noStrike" cap="none">
                <a:solidFill>
                  <a:schemeClr val="dk1"/>
                </a:solidFill>
                <a:latin typeface="Cedarville Cursive"/>
                <a:ea typeface="Cedarville Cursive"/>
                <a:cs typeface="Cedarville Cursive"/>
                <a:sym typeface="Cedarville Cursive"/>
              </a:defRPr>
            </a:lvl2pPr>
            <a:lvl3pPr marR="0" lvl="2" algn="ctr" rtl="0">
              <a:lnSpc>
                <a:spcPct val="100000"/>
              </a:lnSpc>
              <a:spcBef>
                <a:spcPts val="0"/>
              </a:spcBef>
              <a:spcAft>
                <a:spcPts val="0"/>
              </a:spcAft>
              <a:buClr>
                <a:schemeClr val="dk1"/>
              </a:buClr>
              <a:buSzPts val="3000"/>
              <a:buFont typeface="Cedarville Cursive"/>
              <a:buNone/>
              <a:defRPr sz="3000" b="0" i="0" u="none" strike="noStrike" cap="none">
                <a:solidFill>
                  <a:schemeClr val="dk1"/>
                </a:solidFill>
                <a:latin typeface="Cedarville Cursive"/>
                <a:ea typeface="Cedarville Cursive"/>
                <a:cs typeface="Cedarville Cursive"/>
                <a:sym typeface="Cedarville Cursive"/>
              </a:defRPr>
            </a:lvl3pPr>
            <a:lvl4pPr marR="0" lvl="3" algn="ctr" rtl="0">
              <a:lnSpc>
                <a:spcPct val="100000"/>
              </a:lnSpc>
              <a:spcBef>
                <a:spcPts val="0"/>
              </a:spcBef>
              <a:spcAft>
                <a:spcPts val="0"/>
              </a:spcAft>
              <a:buClr>
                <a:schemeClr val="dk1"/>
              </a:buClr>
              <a:buSzPts val="3000"/>
              <a:buFont typeface="Cedarville Cursive"/>
              <a:buNone/>
              <a:defRPr sz="3000" b="0" i="0" u="none" strike="noStrike" cap="none">
                <a:solidFill>
                  <a:schemeClr val="dk1"/>
                </a:solidFill>
                <a:latin typeface="Cedarville Cursive"/>
                <a:ea typeface="Cedarville Cursive"/>
                <a:cs typeface="Cedarville Cursive"/>
                <a:sym typeface="Cedarville Cursive"/>
              </a:defRPr>
            </a:lvl4pPr>
            <a:lvl5pPr marR="0" lvl="4" algn="ctr" rtl="0">
              <a:lnSpc>
                <a:spcPct val="100000"/>
              </a:lnSpc>
              <a:spcBef>
                <a:spcPts val="0"/>
              </a:spcBef>
              <a:spcAft>
                <a:spcPts val="0"/>
              </a:spcAft>
              <a:buClr>
                <a:schemeClr val="dk1"/>
              </a:buClr>
              <a:buSzPts val="3000"/>
              <a:buFont typeface="Cedarville Cursive"/>
              <a:buNone/>
              <a:defRPr sz="3000" b="0" i="0" u="none" strike="noStrike" cap="none">
                <a:solidFill>
                  <a:schemeClr val="dk1"/>
                </a:solidFill>
                <a:latin typeface="Cedarville Cursive"/>
                <a:ea typeface="Cedarville Cursive"/>
                <a:cs typeface="Cedarville Cursive"/>
                <a:sym typeface="Cedarville Cursive"/>
              </a:defRPr>
            </a:lvl5pPr>
            <a:lvl6pPr marR="0" lvl="5" algn="ctr" rtl="0">
              <a:lnSpc>
                <a:spcPct val="100000"/>
              </a:lnSpc>
              <a:spcBef>
                <a:spcPts val="0"/>
              </a:spcBef>
              <a:spcAft>
                <a:spcPts val="0"/>
              </a:spcAft>
              <a:buClr>
                <a:schemeClr val="dk1"/>
              </a:buClr>
              <a:buSzPts val="3000"/>
              <a:buFont typeface="Cedarville Cursive"/>
              <a:buNone/>
              <a:defRPr sz="3000" b="0" i="0" u="none" strike="noStrike" cap="none">
                <a:solidFill>
                  <a:schemeClr val="dk1"/>
                </a:solidFill>
                <a:latin typeface="Cedarville Cursive"/>
                <a:ea typeface="Cedarville Cursive"/>
                <a:cs typeface="Cedarville Cursive"/>
                <a:sym typeface="Cedarville Cursive"/>
              </a:defRPr>
            </a:lvl6pPr>
            <a:lvl7pPr marR="0" lvl="6" algn="ctr" rtl="0">
              <a:lnSpc>
                <a:spcPct val="100000"/>
              </a:lnSpc>
              <a:spcBef>
                <a:spcPts val="0"/>
              </a:spcBef>
              <a:spcAft>
                <a:spcPts val="0"/>
              </a:spcAft>
              <a:buClr>
                <a:schemeClr val="dk1"/>
              </a:buClr>
              <a:buSzPts val="3000"/>
              <a:buFont typeface="Cedarville Cursive"/>
              <a:buNone/>
              <a:defRPr sz="3000" b="0" i="0" u="none" strike="noStrike" cap="none">
                <a:solidFill>
                  <a:schemeClr val="dk1"/>
                </a:solidFill>
                <a:latin typeface="Cedarville Cursive"/>
                <a:ea typeface="Cedarville Cursive"/>
                <a:cs typeface="Cedarville Cursive"/>
                <a:sym typeface="Cedarville Cursive"/>
              </a:defRPr>
            </a:lvl7pPr>
            <a:lvl8pPr marR="0" lvl="7" algn="ctr" rtl="0">
              <a:lnSpc>
                <a:spcPct val="100000"/>
              </a:lnSpc>
              <a:spcBef>
                <a:spcPts val="0"/>
              </a:spcBef>
              <a:spcAft>
                <a:spcPts val="0"/>
              </a:spcAft>
              <a:buClr>
                <a:schemeClr val="dk1"/>
              </a:buClr>
              <a:buSzPts val="3000"/>
              <a:buFont typeface="Cedarville Cursive"/>
              <a:buNone/>
              <a:defRPr sz="3000" b="0" i="0" u="none" strike="noStrike" cap="none">
                <a:solidFill>
                  <a:schemeClr val="dk1"/>
                </a:solidFill>
                <a:latin typeface="Cedarville Cursive"/>
                <a:ea typeface="Cedarville Cursive"/>
                <a:cs typeface="Cedarville Cursive"/>
                <a:sym typeface="Cedarville Cursive"/>
              </a:defRPr>
            </a:lvl8pPr>
            <a:lvl9pPr marR="0" lvl="8" algn="ctr" rtl="0">
              <a:lnSpc>
                <a:spcPct val="100000"/>
              </a:lnSpc>
              <a:spcBef>
                <a:spcPts val="0"/>
              </a:spcBef>
              <a:spcAft>
                <a:spcPts val="0"/>
              </a:spcAft>
              <a:buClr>
                <a:schemeClr val="dk1"/>
              </a:buClr>
              <a:buSzPts val="3000"/>
              <a:buFont typeface="Cedarville Cursive"/>
              <a:buNone/>
              <a:defRPr sz="3000" b="0" i="0" u="none" strike="noStrike" cap="none">
                <a:solidFill>
                  <a:schemeClr val="dk1"/>
                </a:solidFill>
                <a:latin typeface="Cedarville Cursive"/>
                <a:ea typeface="Cedarville Cursive"/>
                <a:cs typeface="Cedarville Cursive"/>
                <a:sym typeface="Cedarville Cursive"/>
              </a:defRPr>
            </a:lvl9pPr>
          </a:lstStyle>
          <a:p>
            <a:r>
              <a:rPr lang="en-US" altLang="en-US" sz="2800" b="1">
                <a:solidFill>
                  <a:srgbClr val="EE8148"/>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MỘT SỐ HOẠT ĐỘNG SẢN XUẤT CÔNG NGHIỆP</a:t>
            </a:r>
          </a:p>
        </p:txBody>
      </p:sp>
      <p:pic>
        <p:nvPicPr>
          <p:cNvPr id="2" name="Picture 1">
            <a:extLst>
              <a:ext uri="{FF2B5EF4-FFF2-40B4-BE49-F238E27FC236}">
                <a16:creationId xmlns:a16="http://schemas.microsoft.com/office/drawing/2014/main" xmlns="" id="{9D8FB402-776A-4897-8C1B-32476E49624D}"/>
              </a:ext>
            </a:extLst>
          </p:cNvPr>
          <p:cNvPicPr>
            <a:picLocks noChangeAspect="1"/>
          </p:cNvPicPr>
          <p:nvPr/>
        </p:nvPicPr>
        <p:blipFill rotWithShape="1">
          <a:blip r:embed="rId2"/>
          <a:srcRect l="8740" t="1087" r="20216" b="-1087"/>
          <a:stretch/>
        </p:blipFill>
        <p:spPr>
          <a:xfrm>
            <a:off x="584891" y="1184910"/>
            <a:ext cx="4056952" cy="354997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4" name="Picture 3">
            <a:extLst>
              <a:ext uri="{FF2B5EF4-FFF2-40B4-BE49-F238E27FC236}">
                <a16:creationId xmlns:a16="http://schemas.microsoft.com/office/drawing/2014/main" xmlns="" id="{C7A11424-CD9D-49F9-8669-2AA01C42F18E}"/>
              </a:ext>
            </a:extLst>
          </p:cNvPr>
          <p:cNvPicPr>
            <a:picLocks noChangeAspect="1"/>
          </p:cNvPicPr>
          <p:nvPr/>
        </p:nvPicPr>
        <p:blipFill rotWithShape="1">
          <a:blip r:embed="rId3"/>
          <a:srcRect l="4011" r="37033"/>
          <a:stretch/>
        </p:blipFill>
        <p:spPr>
          <a:xfrm>
            <a:off x="4839963" y="1094419"/>
            <a:ext cx="3938278" cy="365379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186909999"/>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iterate type="lt">
                                    <p:tmPct val="5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par>
                                <p:cTn id="9" presetID="34" presetClass="emph" presetSubtype="0" fill="hold" grpId="1" nodeType="withEffect">
                                  <p:stCondLst>
                                    <p:cond delay="0"/>
                                  </p:stCondLst>
                                  <p:iterate type="lt">
                                    <p:tmPct val="10000"/>
                                  </p:iterate>
                                  <p:childTnLst>
                                    <p:animMotion origin="layout" path="M 0.0 0.0 L 0.0 -0.07213" pathEditMode="relative" ptsTypes="">
                                      <p:cBhvr>
                                        <p:cTn id="10" dur="250" accel="50000" decel="50000" autoRev="1" fill="hold">
                                          <p:stCondLst>
                                            <p:cond delay="0"/>
                                          </p:stCondLst>
                                        </p:cTn>
                                        <p:tgtEl>
                                          <p:spTgt spid="3"/>
                                        </p:tgtEl>
                                        <p:attrNameLst>
                                          <p:attrName>ppt_x</p:attrName>
                                          <p:attrName>ppt_y</p:attrName>
                                        </p:attrNameLst>
                                      </p:cBhvr>
                                    </p:animMotion>
                                    <p:animRot by="1500000">
                                      <p:cBhvr>
                                        <p:cTn id="11" dur="125" fill="hold">
                                          <p:stCondLst>
                                            <p:cond delay="0"/>
                                          </p:stCondLst>
                                        </p:cTn>
                                        <p:tgtEl>
                                          <p:spTgt spid="3"/>
                                        </p:tgtEl>
                                        <p:attrNameLst>
                                          <p:attrName>r</p:attrName>
                                        </p:attrNameLst>
                                      </p:cBhvr>
                                    </p:animRot>
                                    <p:animRot by="-1500000">
                                      <p:cBhvr>
                                        <p:cTn id="12" dur="125" fill="hold">
                                          <p:stCondLst>
                                            <p:cond delay="125"/>
                                          </p:stCondLst>
                                        </p:cTn>
                                        <p:tgtEl>
                                          <p:spTgt spid="3"/>
                                        </p:tgtEl>
                                        <p:attrNameLst>
                                          <p:attrName>r</p:attrName>
                                        </p:attrNameLst>
                                      </p:cBhvr>
                                    </p:animRot>
                                    <p:animRot by="-1500000">
                                      <p:cBhvr>
                                        <p:cTn id="13" dur="125" fill="hold">
                                          <p:stCondLst>
                                            <p:cond delay="250"/>
                                          </p:stCondLst>
                                        </p:cTn>
                                        <p:tgtEl>
                                          <p:spTgt spid="3"/>
                                        </p:tgtEl>
                                        <p:attrNameLst>
                                          <p:attrName>r</p:attrName>
                                        </p:attrNameLst>
                                      </p:cBhvr>
                                    </p:animRot>
                                    <p:animRot by="1500000">
                                      <p:cBhvr>
                                        <p:cTn id="14" dur="125" fill="hold">
                                          <p:stCondLst>
                                            <p:cond delay="375"/>
                                          </p:stCondLst>
                                        </p:cTn>
                                        <p:tgtEl>
                                          <p:spTgt spid="3"/>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heel(1)">
                                      <p:cBhvr>
                                        <p:cTn id="19" dur="20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heel(1)">
                                      <p:cBhvr>
                                        <p:cTn id="2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图片 5">
            <a:extLst>
              <a:ext uri="{FF2B5EF4-FFF2-40B4-BE49-F238E27FC236}">
                <a16:creationId xmlns:a16="http://schemas.microsoft.com/office/drawing/2014/main" xmlns="" id="{8218EE41-C583-4F9A-839D-39C325A6641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74839"/>
          <a:stretch/>
        </p:blipFill>
        <p:spPr>
          <a:xfrm>
            <a:off x="26550" y="3761140"/>
            <a:ext cx="9117450" cy="1382360"/>
          </a:xfrm>
          <a:prstGeom prst="rect">
            <a:avLst/>
          </a:prstGeom>
        </p:spPr>
      </p:pic>
      <p:grpSp>
        <p:nvGrpSpPr>
          <p:cNvPr id="42" name="Google Shape;735;p13">
            <a:extLst>
              <a:ext uri="{FF2B5EF4-FFF2-40B4-BE49-F238E27FC236}">
                <a16:creationId xmlns:a16="http://schemas.microsoft.com/office/drawing/2014/main" xmlns="" id="{BCC7295F-4908-4470-B694-DB147E8B2352}"/>
              </a:ext>
            </a:extLst>
          </p:cNvPr>
          <p:cNvGrpSpPr/>
          <p:nvPr/>
        </p:nvGrpSpPr>
        <p:grpSpPr>
          <a:xfrm rot="-1521948">
            <a:off x="510066" y="4099254"/>
            <a:ext cx="291056" cy="1000335"/>
            <a:chOff x="3815292" y="-2054574"/>
            <a:chExt cx="291053" cy="1000325"/>
          </a:xfrm>
        </p:grpSpPr>
        <p:sp>
          <p:nvSpPr>
            <p:cNvPr id="43" name="Google Shape;736;p13">
              <a:extLst>
                <a:ext uri="{FF2B5EF4-FFF2-40B4-BE49-F238E27FC236}">
                  <a16:creationId xmlns:a16="http://schemas.microsoft.com/office/drawing/2014/main" xmlns="" id="{A4F71D21-F787-4B89-B02D-4809481DABE8}"/>
                </a:ext>
              </a:extLst>
            </p:cNvPr>
            <p:cNvSpPr/>
            <p:nvPr/>
          </p:nvSpPr>
          <p:spPr>
            <a:xfrm>
              <a:off x="3815292" y="-1725174"/>
              <a:ext cx="136676" cy="670925"/>
            </a:xfrm>
            <a:custGeom>
              <a:avLst/>
              <a:gdLst/>
              <a:ahLst/>
              <a:cxnLst/>
              <a:rect l="l" t="t" r="r" b="b"/>
              <a:pathLst>
                <a:path w="834" h="4094" fill="none" extrusionOk="0">
                  <a:moveTo>
                    <a:pt x="834" y="0"/>
                  </a:moveTo>
                  <a:cubicBezTo>
                    <a:pt x="218" y="1268"/>
                    <a:pt x="1" y="2717"/>
                    <a:pt x="218" y="4093"/>
                  </a:cubicBezTo>
                </a:path>
              </a:pathLst>
            </a:custGeom>
            <a:solidFill>
              <a:schemeClr val="lt2"/>
            </a:solidFill>
            <a:ln w="27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737;p13">
              <a:extLst>
                <a:ext uri="{FF2B5EF4-FFF2-40B4-BE49-F238E27FC236}">
                  <a16:creationId xmlns:a16="http://schemas.microsoft.com/office/drawing/2014/main" xmlns="" id="{3A5C8717-3E01-4FC5-9839-0C58CA71B336}"/>
                </a:ext>
              </a:extLst>
            </p:cNvPr>
            <p:cNvSpPr/>
            <p:nvPr/>
          </p:nvSpPr>
          <p:spPr>
            <a:xfrm>
              <a:off x="4038007" y="-2054574"/>
              <a:ext cx="68338" cy="62438"/>
            </a:xfrm>
            <a:custGeom>
              <a:avLst/>
              <a:gdLst/>
              <a:ahLst/>
              <a:cxnLst/>
              <a:rect l="l" t="t" r="r" b="b"/>
              <a:pathLst>
                <a:path w="417" h="381" extrusionOk="0">
                  <a:moveTo>
                    <a:pt x="254" y="0"/>
                  </a:moveTo>
                  <a:cubicBezTo>
                    <a:pt x="217" y="0"/>
                    <a:pt x="181" y="0"/>
                    <a:pt x="163" y="18"/>
                  </a:cubicBezTo>
                  <a:cubicBezTo>
                    <a:pt x="109" y="73"/>
                    <a:pt x="0" y="199"/>
                    <a:pt x="18" y="254"/>
                  </a:cubicBezTo>
                  <a:cubicBezTo>
                    <a:pt x="54" y="308"/>
                    <a:pt x="235" y="381"/>
                    <a:pt x="308" y="381"/>
                  </a:cubicBezTo>
                  <a:lnTo>
                    <a:pt x="362" y="381"/>
                  </a:lnTo>
                  <a:cubicBezTo>
                    <a:pt x="380" y="381"/>
                    <a:pt x="380" y="362"/>
                    <a:pt x="380" y="362"/>
                  </a:cubicBezTo>
                  <a:cubicBezTo>
                    <a:pt x="398" y="308"/>
                    <a:pt x="417" y="254"/>
                    <a:pt x="417" y="181"/>
                  </a:cubicBezTo>
                  <a:cubicBezTo>
                    <a:pt x="417" y="109"/>
                    <a:pt x="398" y="36"/>
                    <a:pt x="344" y="18"/>
                  </a:cubicBezTo>
                  <a:cubicBezTo>
                    <a:pt x="290" y="0"/>
                    <a:pt x="272" y="0"/>
                    <a:pt x="2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738;p13">
              <a:extLst>
                <a:ext uri="{FF2B5EF4-FFF2-40B4-BE49-F238E27FC236}">
                  <a16:creationId xmlns:a16="http://schemas.microsoft.com/office/drawing/2014/main" xmlns="" id="{1234BDEA-CFCD-46E1-8823-AB4815D9B3E7}"/>
                </a:ext>
              </a:extLst>
            </p:cNvPr>
            <p:cNvSpPr/>
            <p:nvPr/>
          </p:nvSpPr>
          <p:spPr>
            <a:xfrm>
              <a:off x="3880681" y="-2014915"/>
              <a:ext cx="222713" cy="307767"/>
            </a:xfrm>
            <a:custGeom>
              <a:avLst/>
              <a:gdLst/>
              <a:ahLst/>
              <a:cxnLst/>
              <a:rect l="l" t="t" r="r" b="b"/>
              <a:pathLst>
                <a:path w="1359" h="1878" extrusionOk="0">
                  <a:moveTo>
                    <a:pt x="1044" y="1"/>
                  </a:moveTo>
                  <a:cubicBezTo>
                    <a:pt x="911" y="1"/>
                    <a:pt x="759" y="135"/>
                    <a:pt x="634" y="229"/>
                  </a:cubicBezTo>
                  <a:cubicBezTo>
                    <a:pt x="344" y="501"/>
                    <a:pt x="73" y="845"/>
                    <a:pt x="36" y="1243"/>
                  </a:cubicBezTo>
                  <a:cubicBezTo>
                    <a:pt x="0" y="1406"/>
                    <a:pt x="55" y="1587"/>
                    <a:pt x="145" y="1696"/>
                  </a:cubicBezTo>
                  <a:cubicBezTo>
                    <a:pt x="272" y="1841"/>
                    <a:pt x="489" y="1877"/>
                    <a:pt x="670" y="1877"/>
                  </a:cubicBezTo>
                  <a:cubicBezTo>
                    <a:pt x="851" y="1877"/>
                    <a:pt x="1032" y="1823"/>
                    <a:pt x="1159" y="1678"/>
                  </a:cubicBezTo>
                  <a:cubicBezTo>
                    <a:pt x="1340" y="1497"/>
                    <a:pt x="1358" y="1207"/>
                    <a:pt x="1358" y="935"/>
                  </a:cubicBezTo>
                  <a:lnTo>
                    <a:pt x="1358" y="519"/>
                  </a:lnTo>
                  <a:cubicBezTo>
                    <a:pt x="1358" y="338"/>
                    <a:pt x="1304" y="84"/>
                    <a:pt x="1105" y="12"/>
                  </a:cubicBezTo>
                  <a:cubicBezTo>
                    <a:pt x="1085" y="4"/>
                    <a:pt x="1065" y="1"/>
                    <a:pt x="10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 name="Google Shape;742;p13">
            <a:extLst>
              <a:ext uri="{FF2B5EF4-FFF2-40B4-BE49-F238E27FC236}">
                <a16:creationId xmlns:a16="http://schemas.microsoft.com/office/drawing/2014/main" xmlns="" id="{A2376271-300A-4BA9-A135-F46907C4471E}"/>
              </a:ext>
            </a:extLst>
          </p:cNvPr>
          <p:cNvSpPr/>
          <p:nvPr/>
        </p:nvSpPr>
        <p:spPr>
          <a:xfrm rot="-1142516">
            <a:off x="213860" y="3663269"/>
            <a:ext cx="304817" cy="199770"/>
          </a:xfrm>
          <a:custGeom>
            <a:avLst/>
            <a:gdLst/>
            <a:ahLst/>
            <a:cxnLst/>
            <a:rect l="l" t="t" r="r" b="b"/>
            <a:pathLst>
              <a:path w="1860" h="1219" extrusionOk="0">
                <a:moveTo>
                  <a:pt x="1456" y="1"/>
                </a:moveTo>
                <a:cubicBezTo>
                  <a:pt x="1240" y="1"/>
                  <a:pt x="976" y="79"/>
                  <a:pt x="870" y="132"/>
                </a:cubicBezTo>
                <a:cubicBezTo>
                  <a:pt x="616" y="259"/>
                  <a:pt x="381" y="476"/>
                  <a:pt x="236" y="675"/>
                </a:cubicBezTo>
                <a:cubicBezTo>
                  <a:pt x="91" y="838"/>
                  <a:pt x="19" y="1056"/>
                  <a:pt x="1" y="1219"/>
                </a:cubicBezTo>
                <a:cubicBezTo>
                  <a:pt x="200" y="1110"/>
                  <a:pt x="417" y="1038"/>
                  <a:pt x="616" y="965"/>
                </a:cubicBezTo>
                <a:cubicBezTo>
                  <a:pt x="906" y="875"/>
                  <a:pt x="1196" y="802"/>
                  <a:pt x="1449" y="675"/>
                </a:cubicBezTo>
                <a:cubicBezTo>
                  <a:pt x="1594" y="603"/>
                  <a:pt x="1703" y="513"/>
                  <a:pt x="1739" y="386"/>
                </a:cubicBezTo>
                <a:cubicBezTo>
                  <a:pt x="1860" y="88"/>
                  <a:pt x="1685" y="1"/>
                  <a:pt x="14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 name="Google Shape;743;p13">
            <a:extLst>
              <a:ext uri="{FF2B5EF4-FFF2-40B4-BE49-F238E27FC236}">
                <a16:creationId xmlns:a16="http://schemas.microsoft.com/office/drawing/2014/main" xmlns="" id="{4819FBC6-DF45-40B7-979C-750806620153}"/>
              </a:ext>
            </a:extLst>
          </p:cNvPr>
          <p:cNvGrpSpPr/>
          <p:nvPr/>
        </p:nvGrpSpPr>
        <p:grpSpPr>
          <a:xfrm>
            <a:off x="8450016" y="2912874"/>
            <a:ext cx="472090" cy="1022583"/>
            <a:chOff x="8450016" y="2912874"/>
            <a:chExt cx="472090" cy="1022583"/>
          </a:xfrm>
        </p:grpSpPr>
        <p:sp>
          <p:nvSpPr>
            <p:cNvPr id="51" name="Google Shape;744;p13">
              <a:extLst>
                <a:ext uri="{FF2B5EF4-FFF2-40B4-BE49-F238E27FC236}">
                  <a16:creationId xmlns:a16="http://schemas.microsoft.com/office/drawing/2014/main" xmlns="" id="{573EC938-0825-4A86-832F-10360AC4C239}"/>
                </a:ext>
              </a:extLst>
            </p:cNvPr>
            <p:cNvSpPr/>
            <p:nvPr/>
          </p:nvSpPr>
          <p:spPr>
            <a:xfrm rot="1416540">
              <a:off x="8577655" y="3237893"/>
              <a:ext cx="216812" cy="682721"/>
            </a:xfrm>
            <a:custGeom>
              <a:avLst/>
              <a:gdLst/>
              <a:ahLst/>
              <a:cxnLst/>
              <a:rect l="l" t="t" r="r" b="b"/>
              <a:pathLst>
                <a:path w="1323" h="4166" fill="none" extrusionOk="0">
                  <a:moveTo>
                    <a:pt x="1" y="0"/>
                  </a:moveTo>
                  <a:cubicBezTo>
                    <a:pt x="942" y="1159"/>
                    <a:pt x="1323" y="2717"/>
                    <a:pt x="1033" y="4166"/>
                  </a:cubicBezTo>
                </a:path>
              </a:pathLst>
            </a:custGeom>
            <a:solidFill>
              <a:schemeClr val="lt2"/>
            </a:solidFill>
            <a:ln w="27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745;p13">
              <a:extLst>
                <a:ext uri="{FF2B5EF4-FFF2-40B4-BE49-F238E27FC236}">
                  <a16:creationId xmlns:a16="http://schemas.microsoft.com/office/drawing/2014/main" xmlns="" id="{4D08D479-F859-4ECA-BE7A-1D3E391771DE}"/>
                </a:ext>
              </a:extLst>
            </p:cNvPr>
            <p:cNvSpPr/>
            <p:nvPr/>
          </p:nvSpPr>
          <p:spPr>
            <a:xfrm rot="1416540">
              <a:off x="8635597" y="2923821"/>
              <a:ext cx="68502" cy="66207"/>
            </a:xfrm>
            <a:custGeom>
              <a:avLst/>
              <a:gdLst/>
              <a:ahLst/>
              <a:cxnLst/>
              <a:rect l="l" t="t" r="r" b="b"/>
              <a:pathLst>
                <a:path w="418" h="404" extrusionOk="0">
                  <a:moveTo>
                    <a:pt x="222" y="0"/>
                  </a:moveTo>
                  <a:cubicBezTo>
                    <a:pt x="175" y="0"/>
                    <a:pt x="132" y="16"/>
                    <a:pt x="109" y="38"/>
                  </a:cubicBezTo>
                  <a:cubicBezTo>
                    <a:pt x="37" y="111"/>
                    <a:pt x="1" y="201"/>
                    <a:pt x="37" y="292"/>
                  </a:cubicBezTo>
                  <a:cubicBezTo>
                    <a:pt x="67" y="374"/>
                    <a:pt x="116" y="404"/>
                    <a:pt x="169" y="404"/>
                  </a:cubicBezTo>
                  <a:cubicBezTo>
                    <a:pt x="244" y="404"/>
                    <a:pt x="328" y="345"/>
                    <a:pt x="381" y="292"/>
                  </a:cubicBezTo>
                  <a:cubicBezTo>
                    <a:pt x="399" y="274"/>
                    <a:pt x="417" y="274"/>
                    <a:pt x="417" y="255"/>
                  </a:cubicBezTo>
                  <a:cubicBezTo>
                    <a:pt x="417" y="201"/>
                    <a:pt x="417" y="183"/>
                    <a:pt x="399" y="165"/>
                  </a:cubicBezTo>
                  <a:cubicBezTo>
                    <a:pt x="399" y="111"/>
                    <a:pt x="381" y="92"/>
                    <a:pt x="345" y="74"/>
                  </a:cubicBezTo>
                  <a:cubicBezTo>
                    <a:pt x="345" y="38"/>
                    <a:pt x="327" y="38"/>
                    <a:pt x="309" y="20"/>
                  </a:cubicBezTo>
                  <a:cubicBezTo>
                    <a:pt x="281" y="6"/>
                    <a:pt x="251" y="0"/>
                    <a:pt x="2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746;p13">
              <a:extLst>
                <a:ext uri="{FF2B5EF4-FFF2-40B4-BE49-F238E27FC236}">
                  <a16:creationId xmlns:a16="http://schemas.microsoft.com/office/drawing/2014/main" xmlns="" id="{C82DBCA3-B543-4AE9-A9E9-C752B5A59C21}"/>
                </a:ext>
              </a:extLst>
            </p:cNvPr>
            <p:cNvSpPr/>
            <p:nvPr/>
          </p:nvSpPr>
          <p:spPr>
            <a:xfrm rot="1416540">
              <a:off x="8586587" y="2980053"/>
              <a:ext cx="216812" cy="254013"/>
            </a:xfrm>
            <a:custGeom>
              <a:avLst/>
              <a:gdLst/>
              <a:ahLst/>
              <a:cxnLst/>
              <a:rect l="l" t="t" r="r" b="b"/>
              <a:pathLst>
                <a:path w="1323" h="1550" extrusionOk="0">
                  <a:moveTo>
                    <a:pt x="417" y="0"/>
                  </a:moveTo>
                  <a:cubicBezTo>
                    <a:pt x="274" y="0"/>
                    <a:pt x="139" y="53"/>
                    <a:pt x="72" y="195"/>
                  </a:cubicBezTo>
                  <a:cubicBezTo>
                    <a:pt x="0" y="467"/>
                    <a:pt x="72" y="902"/>
                    <a:pt x="181" y="1137"/>
                  </a:cubicBezTo>
                  <a:cubicBezTo>
                    <a:pt x="272" y="1336"/>
                    <a:pt x="453" y="1481"/>
                    <a:pt x="688" y="1535"/>
                  </a:cubicBezTo>
                  <a:cubicBezTo>
                    <a:pt x="726" y="1545"/>
                    <a:pt x="765" y="1549"/>
                    <a:pt x="803" y="1549"/>
                  </a:cubicBezTo>
                  <a:cubicBezTo>
                    <a:pt x="988" y="1549"/>
                    <a:pt x="1175" y="1447"/>
                    <a:pt x="1250" y="1282"/>
                  </a:cubicBezTo>
                  <a:cubicBezTo>
                    <a:pt x="1322" y="1173"/>
                    <a:pt x="1322" y="1046"/>
                    <a:pt x="1304" y="902"/>
                  </a:cubicBezTo>
                  <a:cubicBezTo>
                    <a:pt x="1250" y="576"/>
                    <a:pt x="1050" y="286"/>
                    <a:pt x="779" y="105"/>
                  </a:cubicBezTo>
                  <a:cubicBezTo>
                    <a:pt x="684" y="44"/>
                    <a:pt x="548" y="0"/>
                    <a:pt x="4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TextBox 4">
            <a:extLst>
              <a:ext uri="{FF2B5EF4-FFF2-40B4-BE49-F238E27FC236}">
                <a16:creationId xmlns:a16="http://schemas.microsoft.com/office/drawing/2014/main" xmlns="" id="{9343F2A6-2AA1-409D-B4A1-136E430B0ECF}"/>
              </a:ext>
            </a:extLst>
          </p:cNvPr>
          <p:cNvSpPr txBox="1">
            <a:spLocks noChangeArrowheads="1"/>
          </p:cNvSpPr>
          <p:nvPr/>
        </p:nvSpPr>
        <p:spPr bwMode="auto">
          <a:xfrm>
            <a:off x="1798320" y="1648936"/>
            <a:ext cx="6667499" cy="2308324"/>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lvl1pPr eaLnBrk="0" hangingPunct="0">
              <a:defRPr sz="3600">
                <a:solidFill>
                  <a:schemeClr val="tx1"/>
                </a:solidFill>
                <a:latin typeface="Times New Roman" pitchFamily="18" charset="0"/>
              </a:defRPr>
            </a:lvl1pPr>
            <a:lvl2pPr marL="742950" indent="-285750" eaLnBrk="0" hangingPunct="0">
              <a:defRPr sz="3600">
                <a:solidFill>
                  <a:schemeClr val="tx1"/>
                </a:solidFill>
                <a:latin typeface="Times New Roman" pitchFamily="18" charset="0"/>
              </a:defRPr>
            </a:lvl2pPr>
            <a:lvl3pPr marL="1143000" indent="-228600" eaLnBrk="0" hangingPunct="0">
              <a:defRPr sz="3600">
                <a:solidFill>
                  <a:schemeClr val="tx1"/>
                </a:solidFill>
                <a:latin typeface="Times New Roman" pitchFamily="18" charset="0"/>
              </a:defRPr>
            </a:lvl3pPr>
            <a:lvl4pPr marL="1600200" indent="-228600" eaLnBrk="0" hangingPunct="0">
              <a:defRPr sz="3600">
                <a:solidFill>
                  <a:schemeClr val="tx1"/>
                </a:solidFill>
                <a:latin typeface="Times New Roman" pitchFamily="18" charset="0"/>
              </a:defRPr>
            </a:lvl4pPr>
            <a:lvl5pPr marL="2057400" indent="-228600" eaLnBrk="0" hangingPunct="0">
              <a:defRPr sz="3600">
                <a:solidFill>
                  <a:schemeClr val="tx1"/>
                </a:solidFill>
                <a:latin typeface="Times New Roman" pitchFamily="18" charset="0"/>
              </a:defRPr>
            </a:lvl5pPr>
            <a:lvl6pPr marL="2514600" indent="-228600" eaLnBrk="0" fontAlgn="base" hangingPunct="0">
              <a:spcBef>
                <a:spcPct val="0"/>
              </a:spcBef>
              <a:spcAft>
                <a:spcPct val="0"/>
              </a:spcAft>
              <a:defRPr sz="3600">
                <a:solidFill>
                  <a:schemeClr val="tx1"/>
                </a:solidFill>
                <a:latin typeface="Times New Roman" pitchFamily="18" charset="0"/>
              </a:defRPr>
            </a:lvl6pPr>
            <a:lvl7pPr marL="2971800" indent="-228600" eaLnBrk="0" fontAlgn="base" hangingPunct="0">
              <a:spcBef>
                <a:spcPct val="0"/>
              </a:spcBef>
              <a:spcAft>
                <a:spcPct val="0"/>
              </a:spcAft>
              <a:defRPr sz="3600">
                <a:solidFill>
                  <a:schemeClr val="tx1"/>
                </a:solidFill>
                <a:latin typeface="Times New Roman" pitchFamily="18" charset="0"/>
              </a:defRPr>
            </a:lvl7pPr>
            <a:lvl8pPr marL="3429000" indent="-228600" eaLnBrk="0" fontAlgn="base" hangingPunct="0">
              <a:spcBef>
                <a:spcPct val="0"/>
              </a:spcBef>
              <a:spcAft>
                <a:spcPct val="0"/>
              </a:spcAft>
              <a:defRPr sz="3600">
                <a:solidFill>
                  <a:schemeClr val="tx1"/>
                </a:solidFill>
                <a:latin typeface="Times New Roman" pitchFamily="18" charset="0"/>
              </a:defRPr>
            </a:lvl8pPr>
            <a:lvl9pPr marL="3886200" indent="-228600" eaLnBrk="0" fontAlgn="base" hangingPunct="0">
              <a:spcBef>
                <a:spcPct val="0"/>
              </a:spcBef>
              <a:spcAft>
                <a:spcPct val="0"/>
              </a:spcAft>
              <a:defRPr sz="3600">
                <a:solidFill>
                  <a:schemeClr val="tx1"/>
                </a:solidFill>
                <a:latin typeface="Times New Roman" pitchFamily="18" charset="0"/>
              </a:defRPr>
            </a:lvl9pPr>
          </a:lstStyle>
          <a:p>
            <a:pPr algn="just" eaLnBrk="1" hangingPunct="1">
              <a:defRPr/>
            </a:pPr>
            <a:r>
              <a:rPr lang="en-US" b="1" i="1">
                <a:solidFill>
                  <a:srgbClr val="0070C0"/>
                </a:solidFill>
              </a:rPr>
              <a:t>   Người dân châu Á sản xuất nông nghiệp là chính. Một số nước châu Á có nền công nghiệp phát triển.</a:t>
            </a:r>
          </a:p>
        </p:txBody>
      </p:sp>
      <p:sp>
        <p:nvSpPr>
          <p:cNvPr id="4" name="TextBox 3">
            <a:extLst>
              <a:ext uri="{FF2B5EF4-FFF2-40B4-BE49-F238E27FC236}">
                <a16:creationId xmlns:a16="http://schemas.microsoft.com/office/drawing/2014/main" xmlns="" id="{A5DD7290-8996-4F97-B3E2-1BDFE371F881}"/>
              </a:ext>
            </a:extLst>
          </p:cNvPr>
          <p:cNvSpPr txBox="1"/>
          <p:nvPr/>
        </p:nvSpPr>
        <p:spPr>
          <a:xfrm>
            <a:off x="2768600" y="801519"/>
            <a:ext cx="3606800" cy="769441"/>
          </a:xfrm>
          <a:prstGeom prst="rect">
            <a:avLst/>
          </a:prstGeom>
          <a:noFill/>
        </p:spPr>
        <p:txBody>
          <a:bodyPr wrap="square" rtlCol="0">
            <a:spAutoFit/>
          </a:bodyPr>
          <a:lstStyle/>
          <a:p>
            <a:pPr algn="ctr"/>
            <a:r>
              <a:rPr lang="en-US" sz="4400" b="1">
                <a:solidFill>
                  <a:srgbClr val="EE8148"/>
                </a:solidFill>
                <a:latin typeface="Times New Roman" panose="02020603050405020304" pitchFamily="18" charset="0"/>
                <a:cs typeface="Times New Roman" panose="02020603050405020304" pitchFamily="18" charset="0"/>
              </a:rPr>
              <a:t>Kết luận </a:t>
            </a:r>
          </a:p>
        </p:txBody>
      </p:sp>
      <p:pic>
        <p:nvPicPr>
          <p:cNvPr id="7" name="Picture 6">
            <a:extLst>
              <a:ext uri="{FF2B5EF4-FFF2-40B4-BE49-F238E27FC236}">
                <a16:creationId xmlns:a16="http://schemas.microsoft.com/office/drawing/2014/main" xmlns="" id="{F3DD8D70-FC1B-4B60-A490-0899D251E207}"/>
              </a:ext>
            </a:extLst>
          </p:cNvPr>
          <p:cNvPicPr>
            <a:picLocks noChangeAspect="1"/>
          </p:cNvPicPr>
          <p:nvPr/>
        </p:nvPicPr>
        <p:blipFill>
          <a:blip r:embed="rId3"/>
          <a:srcRect/>
          <a:stretch>
            <a:fillRect/>
          </a:stretch>
        </p:blipFill>
        <p:spPr>
          <a:xfrm flipH="1">
            <a:off x="0" y="1649494"/>
            <a:ext cx="1714789" cy="3464219"/>
          </a:xfrm>
          <a:prstGeom prst="rect">
            <a:avLst/>
          </a:prstGeom>
        </p:spPr>
      </p:pic>
      <p:pic>
        <p:nvPicPr>
          <p:cNvPr id="55" name="图片 13">
            <a:extLst>
              <a:ext uri="{FF2B5EF4-FFF2-40B4-BE49-F238E27FC236}">
                <a16:creationId xmlns:a16="http://schemas.microsoft.com/office/drawing/2014/main" xmlns="" id="{4ED58CEB-66AC-4D36-B3A6-6E4843500655}"/>
              </a:ext>
            </a:extLst>
          </p:cNvPr>
          <p:cNvPicPr>
            <a:picLocks noChangeAspect="1"/>
          </p:cNvPicPr>
          <p:nvPr/>
        </p:nvPicPr>
        <p:blipFill rotWithShape="1">
          <a:blip r:embed="rId4">
            <a:clrChange>
              <a:clrFrom>
                <a:srgbClr val="FFFFFF"/>
              </a:clrFrom>
              <a:clrTo>
                <a:srgbClr val="FFFFFF">
                  <a:alpha val="0"/>
                </a:srgbClr>
              </a:clrTo>
            </a:clrChange>
          </a:blip>
          <a:srcRect r="-1835"/>
          <a:stretch/>
        </p:blipFill>
        <p:spPr>
          <a:xfrm flipH="1">
            <a:off x="7440053" y="139450"/>
            <a:ext cx="1544342" cy="1366569"/>
          </a:xfrm>
          <a:prstGeom prst="rect">
            <a:avLst/>
          </a:prstGeom>
        </p:spPr>
      </p:pic>
      <p:pic>
        <p:nvPicPr>
          <p:cNvPr id="56" name="图片 13">
            <a:extLst>
              <a:ext uri="{FF2B5EF4-FFF2-40B4-BE49-F238E27FC236}">
                <a16:creationId xmlns:a16="http://schemas.microsoft.com/office/drawing/2014/main" xmlns="" id="{16B6BB57-D8F6-4058-B0EA-0D9C0DE98301}"/>
              </a:ext>
            </a:extLst>
          </p:cNvPr>
          <p:cNvPicPr>
            <a:picLocks noChangeAspect="1"/>
          </p:cNvPicPr>
          <p:nvPr/>
        </p:nvPicPr>
        <p:blipFill rotWithShape="1">
          <a:blip r:embed="rId4">
            <a:clrChange>
              <a:clrFrom>
                <a:srgbClr val="FFFFFF"/>
              </a:clrFrom>
              <a:clrTo>
                <a:srgbClr val="FFFFFF">
                  <a:alpha val="0"/>
                </a:srgbClr>
              </a:clrTo>
            </a:clrChange>
          </a:blip>
          <a:srcRect r="-1835"/>
          <a:stretch/>
        </p:blipFill>
        <p:spPr>
          <a:xfrm>
            <a:off x="444682" y="337001"/>
            <a:ext cx="1544342" cy="1366569"/>
          </a:xfrm>
          <a:prstGeom prst="rect">
            <a:avLst/>
          </a:prstGeom>
        </p:spPr>
      </p:pic>
    </p:spTree>
    <p:extLst>
      <p:ext uri="{BB962C8B-B14F-4D97-AF65-F5344CB8AC3E}">
        <p14:creationId xmlns:p14="http://schemas.microsoft.com/office/powerpoint/2010/main" val="154218655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randombar(horizontal)">
                                      <p:cBhvr>
                                        <p:cTn id="7" dur="500"/>
                                        <p:tgtEl>
                                          <p:spTgt spid="54"/>
                                        </p:tgtEl>
                                      </p:cBhvr>
                                    </p:animEffect>
                                  </p:childTnLst>
                                </p:cTn>
                              </p:par>
                            </p:childTnLst>
                          </p:cTn>
                        </p:par>
                        <p:par>
                          <p:cTn id="8" fill="hold">
                            <p:stCondLst>
                              <p:cond delay="500"/>
                            </p:stCondLst>
                            <p:childTnLst>
                              <p:par>
                                <p:cTn id="9" presetID="23" presetClass="entr" presetSubtype="16" fill="hold" grpId="0" nodeType="afterEffect">
                                  <p:stCondLst>
                                    <p:cond delay="0"/>
                                  </p:stCondLst>
                                  <p:iterate type="lt">
                                    <p:tmPct val="5000"/>
                                  </p:iterate>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fltVal val="0"/>
                                          </p:val>
                                        </p:tav>
                                        <p:tav tm="100000">
                                          <p:val>
                                            <p:strVal val="#ppt_h"/>
                                          </p:val>
                                        </p:tav>
                                      </p:tavLst>
                                    </p:anim>
                                  </p:childTnLst>
                                </p:cTn>
                              </p:par>
                              <p:par>
                                <p:cTn id="13" presetID="34" presetClass="emph" presetSubtype="0" fill="hold" grpId="1" nodeType="withEffect">
                                  <p:stCondLst>
                                    <p:cond delay="0"/>
                                  </p:stCondLst>
                                  <p:iterate type="lt">
                                    <p:tmPct val="10000"/>
                                  </p:iterate>
                                  <p:childTnLst>
                                    <p:animMotion origin="layout" path="M 0 4.44444E-6 L 0 -0.07223 " pathEditMode="relative" rAng="0" ptsTypes="AA">
                                      <p:cBhvr>
                                        <p:cTn id="14" dur="250" accel="50000" decel="50000" autoRev="1" fill="hold">
                                          <p:stCondLst>
                                            <p:cond delay="0"/>
                                          </p:stCondLst>
                                        </p:cTn>
                                        <p:tgtEl>
                                          <p:spTgt spid="4"/>
                                        </p:tgtEl>
                                        <p:attrNameLst>
                                          <p:attrName>ppt_x</p:attrName>
                                          <p:attrName>ppt_y</p:attrName>
                                        </p:attrNameLst>
                                      </p:cBhvr>
                                      <p:rCtr x="0" y="-3611"/>
                                    </p:animMotion>
                                    <p:animRot by="1500000">
                                      <p:cBhvr>
                                        <p:cTn id="15" dur="125" fill="hold">
                                          <p:stCondLst>
                                            <p:cond delay="0"/>
                                          </p:stCondLst>
                                        </p:cTn>
                                        <p:tgtEl>
                                          <p:spTgt spid="4"/>
                                        </p:tgtEl>
                                        <p:attrNameLst>
                                          <p:attrName>r</p:attrName>
                                        </p:attrNameLst>
                                      </p:cBhvr>
                                    </p:animRot>
                                    <p:animRot by="-1500000">
                                      <p:cBhvr>
                                        <p:cTn id="16" dur="125" fill="hold">
                                          <p:stCondLst>
                                            <p:cond delay="125"/>
                                          </p:stCondLst>
                                        </p:cTn>
                                        <p:tgtEl>
                                          <p:spTgt spid="4"/>
                                        </p:tgtEl>
                                        <p:attrNameLst>
                                          <p:attrName>r</p:attrName>
                                        </p:attrNameLst>
                                      </p:cBhvr>
                                    </p:animRot>
                                    <p:animRot by="-1500000">
                                      <p:cBhvr>
                                        <p:cTn id="17" dur="125" fill="hold">
                                          <p:stCondLst>
                                            <p:cond delay="250"/>
                                          </p:stCondLst>
                                        </p:cTn>
                                        <p:tgtEl>
                                          <p:spTgt spid="4"/>
                                        </p:tgtEl>
                                        <p:attrNameLst>
                                          <p:attrName>r</p:attrName>
                                        </p:attrNameLst>
                                      </p:cBhvr>
                                    </p:animRot>
                                    <p:animRot by="1500000">
                                      <p:cBhvr>
                                        <p:cTn id="18" dur="125" fill="hold">
                                          <p:stCondLst>
                                            <p:cond delay="375"/>
                                          </p:stCondLst>
                                        </p:cTn>
                                        <p:tgtEl>
                                          <p:spTgt spid="4"/>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circle(in)">
                                      <p:cBhvr>
                                        <p:cTn id="23" dur="20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2"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1+#ppt_w/2"/>
                                          </p:val>
                                        </p:tav>
                                        <p:tav tm="100000">
                                          <p:val>
                                            <p:strVal val="#ppt_x"/>
                                          </p:val>
                                        </p:tav>
                                      </p:tavLst>
                                    </p:anim>
                                    <p:anim calcmode="lin" valueType="num">
                                      <p:cBhvr additive="base">
                                        <p:cTn id="29"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P spid="4" grpId="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25"/>
        <p:cNvGrpSpPr/>
        <p:nvPr/>
      </p:nvGrpSpPr>
      <p:grpSpPr>
        <a:xfrm>
          <a:off x="0" y="0"/>
          <a:ext cx="0" cy="0"/>
          <a:chOff x="0" y="0"/>
          <a:chExt cx="0" cy="0"/>
        </a:xfrm>
      </p:grpSpPr>
      <p:pic>
        <p:nvPicPr>
          <p:cNvPr id="28" name="Picture 6">
            <a:extLst>
              <a:ext uri="{FF2B5EF4-FFF2-40B4-BE49-F238E27FC236}">
                <a16:creationId xmlns:a16="http://schemas.microsoft.com/office/drawing/2014/main" xmlns="" id="{BFB90013-EF6A-4D3C-A2AF-DE531337A72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2495828" y="2418870"/>
            <a:ext cx="4187826" cy="2722555"/>
          </a:xfrm>
          <a:prstGeom prst="rect">
            <a:avLst/>
          </a:prstGeom>
        </p:spPr>
      </p:pic>
      <p:sp>
        <p:nvSpPr>
          <p:cNvPr id="35" name="Rectangle: Rounded Corners 34">
            <a:extLst>
              <a:ext uri="{FF2B5EF4-FFF2-40B4-BE49-F238E27FC236}">
                <a16:creationId xmlns:a16="http://schemas.microsoft.com/office/drawing/2014/main" xmlns="" id="{32249C28-6E22-45CB-B7CB-0838B0F466EC}"/>
              </a:ext>
            </a:extLst>
          </p:cNvPr>
          <p:cNvSpPr/>
          <p:nvPr/>
        </p:nvSpPr>
        <p:spPr>
          <a:xfrm>
            <a:off x="2908908" y="945528"/>
            <a:ext cx="4026231" cy="1335347"/>
          </a:xfrm>
          <a:prstGeom prst="roundRect">
            <a:avLst/>
          </a:prstGeom>
          <a:noFill/>
          <a:ln>
            <a:solidFill>
              <a:schemeClr val="accent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800">
                <a:solidFill>
                  <a:schemeClr val="accent1"/>
                </a:solidFill>
                <a:latin typeface="Lobster" panose="00000500000000000000" pitchFamily="2" charset="0"/>
              </a:rPr>
              <a:t>Khu vực </a:t>
            </a:r>
          </a:p>
          <a:p>
            <a:pPr algn="ctr"/>
            <a:r>
              <a:rPr lang="en-US" sz="4800">
                <a:solidFill>
                  <a:schemeClr val="accent1"/>
                </a:solidFill>
                <a:latin typeface="Lobster" panose="00000500000000000000" pitchFamily="2" charset="0"/>
              </a:rPr>
              <a:t>Đông Nam Á</a:t>
            </a:r>
          </a:p>
        </p:txBody>
      </p:sp>
      <p:pic>
        <p:nvPicPr>
          <p:cNvPr id="7" name="Picture 10">
            <a:extLst>
              <a:ext uri="{FF2B5EF4-FFF2-40B4-BE49-F238E27FC236}">
                <a16:creationId xmlns:a16="http://schemas.microsoft.com/office/drawing/2014/main" xmlns="" id="{F5273F09-E6C6-4738-B267-5E03114BDE9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20833597">
            <a:off x="329224" y="230983"/>
            <a:ext cx="770897" cy="1179193"/>
          </a:xfrm>
          <a:prstGeom prst="rect">
            <a:avLst/>
          </a:prstGeom>
        </p:spPr>
      </p:pic>
      <p:pic>
        <p:nvPicPr>
          <p:cNvPr id="9" name="Picture 12">
            <a:extLst>
              <a:ext uri="{FF2B5EF4-FFF2-40B4-BE49-F238E27FC236}">
                <a16:creationId xmlns:a16="http://schemas.microsoft.com/office/drawing/2014/main" xmlns="" id="{3B339D80-8E6A-4B0E-A22A-8D224AF78EA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flipH="1">
            <a:off x="7020061" y="280157"/>
            <a:ext cx="1741317" cy="1970373"/>
          </a:xfrm>
          <a:prstGeom prst="rect">
            <a:avLst/>
          </a:prstGeom>
        </p:spPr>
      </p:pic>
      <p:sp>
        <p:nvSpPr>
          <p:cNvPr id="32" name="Google Shape;345;p6">
            <a:extLst>
              <a:ext uri="{FF2B5EF4-FFF2-40B4-BE49-F238E27FC236}">
                <a16:creationId xmlns:a16="http://schemas.microsoft.com/office/drawing/2014/main" xmlns="" id="{32782DAE-7F15-4954-869F-73C435CA2162}"/>
              </a:ext>
            </a:extLst>
          </p:cNvPr>
          <p:cNvSpPr/>
          <p:nvPr/>
        </p:nvSpPr>
        <p:spPr>
          <a:xfrm rot="6451434" flipH="1">
            <a:off x="6549775" y="1859189"/>
            <a:ext cx="200262" cy="308423"/>
          </a:xfrm>
          <a:custGeom>
            <a:avLst/>
            <a:gdLst/>
            <a:ahLst/>
            <a:cxnLst/>
            <a:rect l="l" t="t" r="r" b="b"/>
            <a:pathLst>
              <a:path w="1222" h="1882" extrusionOk="0">
                <a:moveTo>
                  <a:pt x="332" y="1"/>
                </a:moveTo>
                <a:cubicBezTo>
                  <a:pt x="1" y="1"/>
                  <a:pt x="95" y="684"/>
                  <a:pt x="189" y="904"/>
                </a:cubicBezTo>
                <a:cubicBezTo>
                  <a:pt x="316" y="1175"/>
                  <a:pt x="497" y="1411"/>
                  <a:pt x="696" y="1610"/>
                </a:cubicBezTo>
                <a:cubicBezTo>
                  <a:pt x="823" y="1737"/>
                  <a:pt x="1059" y="1845"/>
                  <a:pt x="1222" y="1882"/>
                </a:cubicBezTo>
                <a:cubicBezTo>
                  <a:pt x="1131" y="1664"/>
                  <a:pt x="1059" y="1447"/>
                  <a:pt x="1004" y="1248"/>
                </a:cubicBezTo>
                <a:cubicBezTo>
                  <a:pt x="950" y="958"/>
                  <a:pt x="896" y="650"/>
                  <a:pt x="787" y="379"/>
                </a:cubicBezTo>
                <a:cubicBezTo>
                  <a:pt x="715" y="252"/>
                  <a:pt x="642" y="107"/>
                  <a:pt x="515" y="53"/>
                </a:cubicBezTo>
                <a:cubicBezTo>
                  <a:pt x="443" y="17"/>
                  <a:pt x="383" y="1"/>
                  <a:pt x="3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Oval 32">
            <a:extLst>
              <a:ext uri="{FF2B5EF4-FFF2-40B4-BE49-F238E27FC236}">
                <a16:creationId xmlns:a16="http://schemas.microsoft.com/office/drawing/2014/main" xmlns="" id="{71029773-D075-46A8-B2B4-C23FCD1C521C}"/>
              </a:ext>
            </a:extLst>
          </p:cNvPr>
          <p:cNvSpPr/>
          <p:nvPr/>
        </p:nvSpPr>
        <p:spPr>
          <a:xfrm>
            <a:off x="4539165" y="247033"/>
            <a:ext cx="795601" cy="771448"/>
          </a:xfrm>
          <a:prstGeom prst="ellipse">
            <a:avLst/>
          </a:prstGeom>
          <a:ln>
            <a:solidFill>
              <a:schemeClr val="accent2"/>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xmlns="" id="{10D8F656-2407-4931-B098-E08BDCD3C57A}"/>
              </a:ext>
            </a:extLst>
          </p:cNvPr>
          <p:cNvSpPr/>
          <p:nvPr/>
        </p:nvSpPr>
        <p:spPr>
          <a:xfrm>
            <a:off x="4610080" y="327350"/>
            <a:ext cx="649186" cy="612884"/>
          </a:xfrm>
          <a:prstGeom prst="ellipse">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UTM Cookies" panose="02040603050506020204" pitchFamily="18" charset="0"/>
              </a:rPr>
              <a:t>3</a:t>
            </a:r>
          </a:p>
        </p:txBody>
      </p:sp>
      <p:pic>
        <p:nvPicPr>
          <p:cNvPr id="24" name="Picture 23">
            <a:extLst>
              <a:ext uri="{FF2B5EF4-FFF2-40B4-BE49-F238E27FC236}">
                <a16:creationId xmlns:a16="http://schemas.microsoft.com/office/drawing/2014/main" xmlns="" id="{CF548713-83F6-4413-8CF2-148B181FC9FF}"/>
              </a:ext>
            </a:extLst>
          </p:cNvPr>
          <p:cNvPicPr>
            <a:picLocks noChangeAspect="1"/>
          </p:cNvPicPr>
          <p:nvPr/>
        </p:nvPicPr>
        <p:blipFill>
          <a:blip r:embed="rId9"/>
          <a:srcRect/>
          <a:stretch>
            <a:fillRect/>
          </a:stretch>
        </p:blipFill>
        <p:spPr>
          <a:xfrm>
            <a:off x="7337355" y="2250530"/>
            <a:ext cx="1403653" cy="2819053"/>
          </a:xfrm>
          <a:prstGeom prst="rect">
            <a:avLst/>
          </a:prstGeom>
        </p:spPr>
      </p:pic>
      <p:pic>
        <p:nvPicPr>
          <p:cNvPr id="25" name="图片 3">
            <a:extLst>
              <a:ext uri="{FF2B5EF4-FFF2-40B4-BE49-F238E27FC236}">
                <a16:creationId xmlns:a16="http://schemas.microsoft.com/office/drawing/2014/main" xmlns="" id="{281DB453-E524-4DFD-A910-4E2C10DB5CAF}"/>
              </a:ext>
            </a:extLst>
          </p:cNvPr>
          <p:cNvPicPr>
            <a:picLocks noChangeAspect="1"/>
          </p:cNvPicPr>
          <p:nvPr/>
        </p:nvPicPr>
        <p:blipFill rotWithShape="1">
          <a:blip r:embed="rId10">
            <a:clrChange>
              <a:clrFrom>
                <a:srgbClr val="FFFFFF"/>
              </a:clrFrom>
              <a:clrTo>
                <a:srgbClr val="FFFFFF">
                  <a:alpha val="0"/>
                </a:srgbClr>
              </a:clrTo>
            </a:clrChange>
          </a:blip>
          <a:srcRect r="41098"/>
          <a:stretch/>
        </p:blipFill>
        <p:spPr>
          <a:xfrm>
            <a:off x="5703391" y="257643"/>
            <a:ext cx="893261" cy="1366570"/>
          </a:xfrm>
          <a:prstGeom prst="rect">
            <a:avLst/>
          </a:prstGeom>
        </p:spPr>
      </p:pic>
      <p:pic>
        <p:nvPicPr>
          <p:cNvPr id="26" name="图片 13">
            <a:extLst>
              <a:ext uri="{FF2B5EF4-FFF2-40B4-BE49-F238E27FC236}">
                <a16:creationId xmlns:a16="http://schemas.microsoft.com/office/drawing/2014/main" xmlns="" id="{09FB069E-2DE6-41FA-AA43-3BFB34EE0888}"/>
              </a:ext>
            </a:extLst>
          </p:cNvPr>
          <p:cNvPicPr>
            <a:picLocks noChangeAspect="1"/>
          </p:cNvPicPr>
          <p:nvPr/>
        </p:nvPicPr>
        <p:blipFill rotWithShape="1">
          <a:blip r:embed="rId10">
            <a:clrChange>
              <a:clrFrom>
                <a:srgbClr val="FFFFFF"/>
              </a:clrFrom>
              <a:clrTo>
                <a:srgbClr val="FFFFFF">
                  <a:alpha val="0"/>
                </a:srgbClr>
              </a:clrTo>
            </a:clrChange>
          </a:blip>
          <a:srcRect r="-1835"/>
          <a:stretch/>
        </p:blipFill>
        <p:spPr>
          <a:xfrm>
            <a:off x="1270845" y="347129"/>
            <a:ext cx="1544342" cy="1366569"/>
          </a:xfrm>
          <a:prstGeom prst="rect">
            <a:avLst/>
          </a:prstGeom>
        </p:spPr>
      </p:pic>
      <p:pic>
        <p:nvPicPr>
          <p:cNvPr id="27" name="图片 3">
            <a:extLst>
              <a:ext uri="{FF2B5EF4-FFF2-40B4-BE49-F238E27FC236}">
                <a16:creationId xmlns:a16="http://schemas.microsoft.com/office/drawing/2014/main" xmlns="" id="{9E76217A-5E00-47A8-A41D-4F4798417A72}"/>
              </a:ext>
            </a:extLst>
          </p:cNvPr>
          <p:cNvPicPr>
            <a:picLocks noChangeAspect="1"/>
          </p:cNvPicPr>
          <p:nvPr/>
        </p:nvPicPr>
        <p:blipFill rotWithShape="1">
          <a:blip r:embed="rId10">
            <a:clrChange>
              <a:clrFrom>
                <a:srgbClr val="FFFFFF"/>
              </a:clrFrom>
              <a:clrTo>
                <a:srgbClr val="FFFFFF">
                  <a:alpha val="0"/>
                </a:srgbClr>
              </a:clrTo>
            </a:clrChange>
          </a:blip>
          <a:srcRect r="41098"/>
          <a:stretch/>
        </p:blipFill>
        <p:spPr>
          <a:xfrm rot="20497080">
            <a:off x="5606716" y="2652287"/>
            <a:ext cx="893261" cy="1366570"/>
          </a:xfrm>
          <a:prstGeom prst="rect">
            <a:avLst/>
          </a:prstGeom>
        </p:spPr>
      </p:pic>
      <p:pic>
        <p:nvPicPr>
          <p:cNvPr id="23" name="图片 8">
            <a:extLst>
              <a:ext uri="{FF2B5EF4-FFF2-40B4-BE49-F238E27FC236}">
                <a16:creationId xmlns:a16="http://schemas.microsoft.com/office/drawing/2014/main" xmlns="" id="{8166C2B0-C900-4E09-9720-1AEE375CA37E}"/>
              </a:ext>
            </a:extLst>
          </p:cNvPr>
          <p:cNvPicPr>
            <a:picLocks noChangeAspect="1"/>
          </p:cNvPicPr>
          <p:nvPr/>
        </p:nvPicPr>
        <p:blipFill rotWithShape="1">
          <a:blip r:embed="rId11">
            <a:extLst>
              <a:ext uri="{28A0092B-C50C-407E-A947-70E740481C1C}">
                <a14:useLocalDpi xmlns:a14="http://schemas.microsoft.com/office/drawing/2010/main" val="0"/>
              </a:ext>
            </a:extLst>
          </a:blip>
          <a:srcRect l="6465" t="15675" b="5820"/>
          <a:stretch/>
        </p:blipFill>
        <p:spPr>
          <a:xfrm>
            <a:off x="-169829" y="849621"/>
            <a:ext cx="3806100" cy="4324123"/>
          </a:xfrm>
          <a:prstGeom prst="rect">
            <a:avLst/>
          </a:prstGeom>
        </p:spPr>
      </p:pic>
    </p:spTree>
    <p:extLst>
      <p:ext uri="{BB962C8B-B14F-4D97-AF65-F5344CB8AC3E}">
        <p14:creationId xmlns:p14="http://schemas.microsoft.com/office/powerpoint/2010/main" val="360682665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 fill="hold"/>
                                            <p:tgtEl>
                                              <p:spTgt spid="9"/>
                                            </p:tgtEl>
                                            <p:attrNameLst>
                                              <p:attrName>ppt_x</p:attrName>
                                            </p:attrNameLst>
                                          </p:cBhvr>
                                          <p:tavLst>
                                            <p:tav tm="0">
                                              <p:val>
                                                <p:strVal val="0-#ppt_w/2"/>
                                              </p:val>
                                            </p:tav>
                                            <p:tav tm="100000">
                                              <p:val>
                                                <p:strVal val="#ppt_x"/>
                                              </p:val>
                                            </p:tav>
                                          </p:tavLst>
                                        </p:anim>
                                        <p:anim calcmode="lin" valueType="num">
                                          <p:cBhvr additive="base">
                                            <p:cTn id="8" dur="20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9" fill="hold" nodeType="withEffect" p14:presetBounceEnd="20000">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14:bounceEnd="20000">
                                          <p:cBhvr additive="base">
                                            <p:cTn id="11" dur="1500" fill="hold"/>
                                            <p:tgtEl>
                                              <p:spTgt spid="25"/>
                                            </p:tgtEl>
                                            <p:attrNameLst>
                                              <p:attrName>ppt_x</p:attrName>
                                            </p:attrNameLst>
                                          </p:cBhvr>
                                          <p:tavLst>
                                            <p:tav tm="0">
                                              <p:val>
                                                <p:strVal val="0-#ppt_w/2"/>
                                              </p:val>
                                            </p:tav>
                                            <p:tav tm="100000">
                                              <p:val>
                                                <p:strVal val="#ppt_x"/>
                                              </p:val>
                                            </p:tav>
                                          </p:tavLst>
                                        </p:anim>
                                        <p:anim calcmode="lin" valueType="num" p14:bounceEnd="20000">
                                          <p:cBhvr additive="base">
                                            <p:cTn id="12" dur="1500" fill="hold"/>
                                            <p:tgtEl>
                                              <p:spTgt spid="25"/>
                                            </p:tgtEl>
                                            <p:attrNameLst>
                                              <p:attrName>ppt_y</p:attrName>
                                            </p:attrNameLst>
                                          </p:cBhvr>
                                          <p:tavLst>
                                            <p:tav tm="0">
                                              <p:val>
                                                <p:strVal val="0-#ppt_h/2"/>
                                              </p:val>
                                            </p:tav>
                                            <p:tav tm="100000">
                                              <p:val>
                                                <p:strVal val="#ppt_y"/>
                                              </p:val>
                                            </p:tav>
                                          </p:tavLst>
                                        </p:anim>
                                      </p:childTnLst>
                                    </p:cTn>
                                  </p:par>
                                  <p:par>
                                    <p:cTn id="13" presetID="2" presetClass="entr" presetSubtype="9" fill="hold" nodeType="withEffect" p14:presetBounceEnd="20000">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14:bounceEnd="20000">
                                          <p:cBhvr additive="base">
                                            <p:cTn id="15" dur="1500" fill="hold"/>
                                            <p:tgtEl>
                                              <p:spTgt spid="26"/>
                                            </p:tgtEl>
                                            <p:attrNameLst>
                                              <p:attrName>ppt_x</p:attrName>
                                            </p:attrNameLst>
                                          </p:cBhvr>
                                          <p:tavLst>
                                            <p:tav tm="0">
                                              <p:val>
                                                <p:strVal val="0-#ppt_w/2"/>
                                              </p:val>
                                            </p:tav>
                                            <p:tav tm="100000">
                                              <p:val>
                                                <p:strVal val="#ppt_x"/>
                                              </p:val>
                                            </p:tav>
                                          </p:tavLst>
                                        </p:anim>
                                        <p:anim calcmode="lin" valueType="num" p14:bounceEnd="20000">
                                          <p:cBhvr additive="base">
                                            <p:cTn id="16" dur="1500" fill="hold"/>
                                            <p:tgtEl>
                                              <p:spTgt spid="26"/>
                                            </p:tgtEl>
                                            <p:attrNameLst>
                                              <p:attrName>ppt_y</p:attrName>
                                            </p:attrNameLst>
                                          </p:cBhvr>
                                          <p:tavLst>
                                            <p:tav tm="0">
                                              <p:val>
                                                <p:strVal val="0-#ppt_h/2"/>
                                              </p:val>
                                            </p:tav>
                                            <p:tav tm="100000">
                                              <p:val>
                                                <p:strVal val="#ppt_y"/>
                                              </p:val>
                                            </p:tav>
                                          </p:tavLst>
                                        </p:anim>
                                      </p:childTnLst>
                                    </p:cTn>
                                  </p:par>
                                  <p:par>
                                    <p:cTn id="17" presetID="2" presetClass="entr" presetSubtype="9" fill="hold" nodeType="withEffect" p14:presetBounceEnd="20000">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14:bounceEnd="20000">
                                          <p:cBhvr additive="base">
                                            <p:cTn id="19" dur="1500" fill="hold"/>
                                            <p:tgtEl>
                                              <p:spTgt spid="27"/>
                                            </p:tgtEl>
                                            <p:attrNameLst>
                                              <p:attrName>ppt_x</p:attrName>
                                            </p:attrNameLst>
                                          </p:cBhvr>
                                          <p:tavLst>
                                            <p:tav tm="0">
                                              <p:val>
                                                <p:strVal val="0-#ppt_w/2"/>
                                              </p:val>
                                            </p:tav>
                                            <p:tav tm="100000">
                                              <p:val>
                                                <p:strVal val="#ppt_x"/>
                                              </p:val>
                                            </p:tav>
                                          </p:tavLst>
                                        </p:anim>
                                        <p:anim calcmode="lin" valueType="num" p14:bounceEnd="20000">
                                          <p:cBhvr additive="base">
                                            <p:cTn id="20" dur="1500" fill="hold"/>
                                            <p:tgtEl>
                                              <p:spTgt spid="27"/>
                                            </p:tgtEl>
                                            <p:attrNameLst>
                                              <p:attrName>ppt_y</p:attrName>
                                            </p:attrNameLst>
                                          </p:cBhvr>
                                          <p:tavLst>
                                            <p:tav tm="0">
                                              <p:val>
                                                <p:strVal val="0-#ppt_h/2"/>
                                              </p:val>
                                            </p:tav>
                                            <p:tav tm="100000">
                                              <p:val>
                                                <p:strVal val="#ppt_y"/>
                                              </p:val>
                                            </p:tav>
                                          </p:tavLst>
                                        </p:anim>
                                      </p:childTnLst>
                                    </p:cTn>
                                  </p:par>
                                </p:childTnLst>
                              </p:cTn>
                            </p:par>
                            <p:par>
                              <p:cTn id="21" fill="hold">
                                <p:stCondLst>
                                  <p:cond delay="2000"/>
                                </p:stCondLst>
                                <p:childTnLst>
                                  <p:par>
                                    <p:cTn id="22" presetID="42"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grpId="0" nodeType="click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wipe(down)">
                                          <p:cBhvr>
                                            <p:cTn id="31" dur="72">
                                              <p:stCondLst>
                                                <p:cond delay="0"/>
                                              </p:stCondLst>
                                            </p:cTn>
                                            <p:tgtEl>
                                              <p:spTgt spid="33"/>
                                            </p:tgtEl>
                                          </p:cBhvr>
                                        </p:animEffect>
                                        <p:anim calcmode="lin" valueType="num">
                                          <p:cBhvr>
                                            <p:cTn id="32" dur="228"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33" dur="83"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34" dur="83" tmFilter="0, 0; 0.125,0.2665; 0.25,0.4; 0.375,0.465; 0.5,0.5;  0.625,0.535; 0.75,0.6; 0.875,0.7335; 1,1">
                                              <p:stCondLst>
                                                <p:cond delay="83"/>
                                              </p:stCondLst>
                                            </p:cTn>
                                            <p:tgtEl>
                                              <p:spTgt spid="33"/>
                                            </p:tgtEl>
                                            <p:attrNameLst>
                                              <p:attrName>ppt_y</p:attrName>
                                            </p:attrNameLst>
                                          </p:cBhvr>
                                          <p:tavLst>
                                            <p:tav tm="0" fmla="#ppt_y-sin(pi*$)/9">
                                              <p:val>
                                                <p:fltVal val="0"/>
                                              </p:val>
                                            </p:tav>
                                            <p:tav tm="100000">
                                              <p:val>
                                                <p:fltVal val="1"/>
                                              </p:val>
                                            </p:tav>
                                          </p:tavLst>
                                        </p:anim>
                                        <p:anim calcmode="lin" valueType="num">
                                          <p:cBhvr>
                                            <p:cTn id="35" dur="41" tmFilter="0, 0; 0.125,0.2665; 0.25,0.4; 0.375,0.465; 0.5,0.5;  0.625,0.535; 0.75,0.6; 0.875,0.7335; 1,1">
                                              <p:stCondLst>
                                                <p:cond delay="166"/>
                                              </p:stCondLst>
                                            </p:cTn>
                                            <p:tgtEl>
                                              <p:spTgt spid="33"/>
                                            </p:tgtEl>
                                            <p:attrNameLst>
                                              <p:attrName>ppt_y</p:attrName>
                                            </p:attrNameLst>
                                          </p:cBhvr>
                                          <p:tavLst>
                                            <p:tav tm="0" fmla="#ppt_y-sin(pi*$)/27">
                                              <p:val>
                                                <p:fltVal val="0"/>
                                              </p:val>
                                            </p:tav>
                                            <p:tav tm="100000">
                                              <p:val>
                                                <p:fltVal val="1"/>
                                              </p:val>
                                            </p:tav>
                                          </p:tavLst>
                                        </p:anim>
                                        <p:anim calcmode="lin" valueType="num">
                                          <p:cBhvr>
                                            <p:cTn id="36" dur="21" tmFilter="0, 0; 0.125,0.2665; 0.25,0.4; 0.375,0.465; 0.5,0.5;  0.625,0.535; 0.75,0.6; 0.875,0.7335; 1,1">
                                              <p:stCondLst>
                                                <p:cond delay="207"/>
                                              </p:stCondLst>
                                            </p:cTn>
                                            <p:tgtEl>
                                              <p:spTgt spid="33"/>
                                            </p:tgtEl>
                                            <p:attrNameLst>
                                              <p:attrName>ppt_y</p:attrName>
                                            </p:attrNameLst>
                                          </p:cBhvr>
                                          <p:tavLst>
                                            <p:tav tm="0" fmla="#ppt_y-sin(pi*$)/81">
                                              <p:val>
                                                <p:fltVal val="0"/>
                                              </p:val>
                                            </p:tav>
                                            <p:tav tm="100000">
                                              <p:val>
                                                <p:fltVal val="1"/>
                                              </p:val>
                                            </p:tav>
                                          </p:tavLst>
                                        </p:anim>
                                        <p:animScale>
                                          <p:cBhvr>
                                            <p:cTn id="37" dur="3">
                                              <p:stCondLst>
                                                <p:cond delay="81"/>
                                              </p:stCondLst>
                                            </p:cTn>
                                            <p:tgtEl>
                                              <p:spTgt spid="33"/>
                                            </p:tgtEl>
                                          </p:cBhvr>
                                          <p:to x="100000" y="60000"/>
                                        </p:animScale>
                                        <p:animScale>
                                          <p:cBhvr>
                                            <p:cTn id="38" dur="21" decel="50000">
                                              <p:stCondLst>
                                                <p:cond delay="85"/>
                                              </p:stCondLst>
                                            </p:cTn>
                                            <p:tgtEl>
                                              <p:spTgt spid="33"/>
                                            </p:tgtEl>
                                          </p:cBhvr>
                                          <p:to x="100000" y="100000"/>
                                        </p:animScale>
                                        <p:animScale>
                                          <p:cBhvr>
                                            <p:cTn id="39" dur="3">
                                              <p:stCondLst>
                                                <p:cond delay="164"/>
                                              </p:stCondLst>
                                            </p:cTn>
                                            <p:tgtEl>
                                              <p:spTgt spid="33"/>
                                            </p:tgtEl>
                                          </p:cBhvr>
                                          <p:to x="100000" y="80000"/>
                                        </p:animScale>
                                        <p:animScale>
                                          <p:cBhvr>
                                            <p:cTn id="40" dur="21" decel="50000">
                                              <p:stCondLst>
                                                <p:cond delay="167"/>
                                              </p:stCondLst>
                                            </p:cTn>
                                            <p:tgtEl>
                                              <p:spTgt spid="33"/>
                                            </p:tgtEl>
                                          </p:cBhvr>
                                          <p:to x="100000" y="100000"/>
                                        </p:animScale>
                                        <p:animScale>
                                          <p:cBhvr>
                                            <p:cTn id="41" dur="3">
                                              <p:stCondLst>
                                                <p:cond delay="205"/>
                                              </p:stCondLst>
                                            </p:cTn>
                                            <p:tgtEl>
                                              <p:spTgt spid="33"/>
                                            </p:tgtEl>
                                          </p:cBhvr>
                                          <p:to x="100000" y="90000"/>
                                        </p:animScale>
                                        <p:animScale>
                                          <p:cBhvr>
                                            <p:cTn id="42" dur="21" decel="50000">
                                              <p:stCondLst>
                                                <p:cond delay="208"/>
                                              </p:stCondLst>
                                            </p:cTn>
                                            <p:tgtEl>
                                              <p:spTgt spid="33"/>
                                            </p:tgtEl>
                                          </p:cBhvr>
                                          <p:to x="100000" y="100000"/>
                                        </p:animScale>
                                        <p:animScale>
                                          <p:cBhvr>
                                            <p:cTn id="43" dur="3">
                                              <p:stCondLst>
                                                <p:cond delay="226"/>
                                              </p:stCondLst>
                                            </p:cTn>
                                            <p:tgtEl>
                                              <p:spTgt spid="33"/>
                                            </p:tgtEl>
                                          </p:cBhvr>
                                          <p:to x="100000" y="95000"/>
                                        </p:animScale>
                                        <p:animScale>
                                          <p:cBhvr>
                                            <p:cTn id="44" dur="21" decel="50000">
                                              <p:stCondLst>
                                                <p:cond delay="229"/>
                                              </p:stCondLst>
                                            </p:cTn>
                                            <p:tgtEl>
                                              <p:spTgt spid="33"/>
                                            </p:tgtEl>
                                          </p:cBhvr>
                                          <p:to x="100000" y="100000"/>
                                        </p:animScale>
                                      </p:childTnLst>
                                    </p:cTn>
                                  </p:par>
                                </p:childTnLst>
                              </p:cTn>
                            </p:par>
                            <p:par>
                              <p:cTn id="45" fill="hold">
                                <p:stCondLst>
                                  <p:cond delay="250"/>
                                </p:stCondLst>
                                <p:childTnLst>
                                  <p:par>
                                    <p:cTn id="46" presetID="26" presetClass="entr" presetSubtype="0" fill="hold" grpId="0" nodeType="afterEffect">
                                      <p:stCondLst>
                                        <p:cond delay="0"/>
                                      </p:stCondLst>
                                      <p:childTnLst>
                                        <p:set>
                                          <p:cBhvr>
                                            <p:cTn id="47" dur="1" fill="hold">
                                              <p:stCondLst>
                                                <p:cond delay="0"/>
                                              </p:stCondLst>
                                            </p:cTn>
                                            <p:tgtEl>
                                              <p:spTgt spid="34"/>
                                            </p:tgtEl>
                                            <p:attrNameLst>
                                              <p:attrName>style.visibility</p:attrName>
                                            </p:attrNameLst>
                                          </p:cBhvr>
                                          <p:to>
                                            <p:strVal val="visible"/>
                                          </p:to>
                                        </p:set>
                                        <p:animEffect transition="in" filter="wipe(down)">
                                          <p:cBhvr>
                                            <p:cTn id="48" dur="71">
                                              <p:stCondLst>
                                                <p:cond delay="0"/>
                                              </p:stCondLst>
                                            </p:cTn>
                                            <p:tgtEl>
                                              <p:spTgt spid="34"/>
                                            </p:tgtEl>
                                          </p:cBhvr>
                                        </p:animEffect>
                                        <p:anim calcmode="lin" valueType="num">
                                          <p:cBhvr>
                                            <p:cTn id="49" dur="224"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50" dur="82"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51" dur="82" tmFilter="0, 0; 0.125,0.2665; 0.25,0.4; 0.375,0.465; 0.5,0.5;  0.625,0.535; 0.75,0.6; 0.875,0.7335; 1,1">
                                              <p:stCondLst>
                                                <p:cond delay="82"/>
                                              </p:stCondLst>
                                            </p:cTn>
                                            <p:tgtEl>
                                              <p:spTgt spid="34"/>
                                            </p:tgtEl>
                                            <p:attrNameLst>
                                              <p:attrName>ppt_y</p:attrName>
                                            </p:attrNameLst>
                                          </p:cBhvr>
                                          <p:tavLst>
                                            <p:tav tm="0" fmla="#ppt_y-sin(pi*$)/9">
                                              <p:val>
                                                <p:fltVal val="0"/>
                                              </p:val>
                                            </p:tav>
                                            <p:tav tm="100000">
                                              <p:val>
                                                <p:fltVal val="1"/>
                                              </p:val>
                                            </p:tav>
                                          </p:tavLst>
                                        </p:anim>
                                        <p:anim calcmode="lin" valueType="num">
                                          <p:cBhvr>
                                            <p:cTn id="52" dur="2" tmFilter="0, 0; 0.125,0.2665; 0.25,0.4; 0.375,0.465; 0.5,0.5;  0.625,0.535; 0.75,0.6; 0.875,0.7335; 1,1">
                                              <p:stCondLst>
                                                <p:cond delay="163"/>
                                              </p:stCondLst>
                                            </p:cTn>
                                            <p:tgtEl>
                                              <p:spTgt spid="34"/>
                                            </p:tgtEl>
                                            <p:attrNameLst>
                                              <p:attrName>ppt_y</p:attrName>
                                            </p:attrNameLst>
                                          </p:cBhvr>
                                          <p:tavLst>
                                            <p:tav tm="0" fmla="#ppt_y-sin(pi*$)/27">
                                              <p:val>
                                                <p:fltVal val="0"/>
                                              </p:val>
                                            </p:tav>
                                            <p:tav tm="100000">
                                              <p:val>
                                                <p:fltVal val="1"/>
                                              </p:val>
                                            </p:tav>
                                          </p:tavLst>
                                        </p:anim>
                                        <p:anim calcmode="lin" valueType="num">
                                          <p:cBhvr>
                                            <p:cTn id="53" dur="1" tmFilter="0, 0; 0.125,0.2665; 0.25,0.4; 0.375,0.465; 0.5,0.5;  0.625,0.535; 0.75,0.6; 0.875,0.7335; 1,1">
                                              <p:stCondLst>
                                                <p:cond delay="249"/>
                                              </p:stCondLst>
                                            </p:cTn>
                                            <p:tgtEl>
                                              <p:spTgt spid="34"/>
                                            </p:tgtEl>
                                            <p:attrNameLst>
                                              <p:attrName>ppt_y</p:attrName>
                                            </p:attrNameLst>
                                          </p:cBhvr>
                                          <p:tavLst>
                                            <p:tav tm="0" fmla="#ppt_y-sin(pi*$)/81">
                                              <p:val>
                                                <p:fltVal val="0"/>
                                              </p:val>
                                            </p:tav>
                                            <p:tav tm="100000">
                                              <p:val>
                                                <p:fltVal val="1"/>
                                              </p:val>
                                            </p:tav>
                                          </p:tavLst>
                                        </p:anim>
                                        <p:animScale>
                                          <p:cBhvr>
                                            <p:cTn id="54" dur="1">
                                              <p:stCondLst>
                                                <p:cond delay="80"/>
                                              </p:stCondLst>
                                            </p:cTn>
                                            <p:tgtEl>
                                              <p:spTgt spid="34"/>
                                            </p:tgtEl>
                                          </p:cBhvr>
                                          <p:to x="100000" y="60000"/>
                                        </p:animScale>
                                        <p:animScale>
                                          <p:cBhvr>
                                            <p:cTn id="55" dur="1" decel="50000">
                                              <p:stCondLst>
                                                <p:cond delay="83"/>
                                              </p:stCondLst>
                                            </p:cTn>
                                            <p:tgtEl>
                                              <p:spTgt spid="34"/>
                                            </p:tgtEl>
                                          </p:cBhvr>
                                          <p:to x="100000" y="100000"/>
                                        </p:animScale>
                                        <p:animScale>
                                          <p:cBhvr>
                                            <p:cTn id="56" dur="1">
                                              <p:stCondLst>
                                                <p:cond delay="161"/>
                                              </p:stCondLst>
                                            </p:cTn>
                                            <p:tgtEl>
                                              <p:spTgt spid="34"/>
                                            </p:tgtEl>
                                          </p:cBhvr>
                                          <p:to x="100000" y="80000"/>
                                        </p:animScale>
                                        <p:animScale>
                                          <p:cBhvr>
                                            <p:cTn id="57" dur="1" decel="50000">
                                              <p:stCondLst>
                                                <p:cond delay="164"/>
                                              </p:stCondLst>
                                            </p:cTn>
                                            <p:tgtEl>
                                              <p:spTgt spid="34"/>
                                            </p:tgtEl>
                                          </p:cBhvr>
                                          <p:to x="100000" y="100000"/>
                                        </p:animScale>
                                        <p:animScale>
                                          <p:cBhvr>
                                            <p:cTn id="58" dur="1">
                                              <p:stCondLst>
                                                <p:cond delay="249"/>
                                              </p:stCondLst>
                                            </p:cTn>
                                            <p:tgtEl>
                                              <p:spTgt spid="34"/>
                                            </p:tgtEl>
                                          </p:cBhvr>
                                          <p:to x="100000" y="90000"/>
                                        </p:animScale>
                                        <p:animScale>
                                          <p:cBhvr>
                                            <p:cTn id="59" dur="1" decel="50000">
                                              <p:stCondLst>
                                                <p:cond delay="249"/>
                                              </p:stCondLst>
                                            </p:cTn>
                                            <p:tgtEl>
                                              <p:spTgt spid="34"/>
                                            </p:tgtEl>
                                          </p:cBhvr>
                                          <p:to x="100000" y="100000"/>
                                        </p:animScale>
                                        <p:animScale>
                                          <p:cBhvr>
                                            <p:cTn id="60" dur="1">
                                              <p:stCondLst>
                                                <p:cond delay="249"/>
                                              </p:stCondLst>
                                            </p:cTn>
                                            <p:tgtEl>
                                              <p:spTgt spid="34"/>
                                            </p:tgtEl>
                                          </p:cBhvr>
                                          <p:to x="100000" y="95000"/>
                                        </p:animScale>
                                        <p:animScale>
                                          <p:cBhvr>
                                            <p:cTn id="61" dur="1" decel="50000">
                                              <p:stCondLst>
                                                <p:cond delay="249"/>
                                              </p:stCondLst>
                                            </p:cTn>
                                            <p:tgtEl>
                                              <p:spTgt spid="34"/>
                                            </p:tgtEl>
                                          </p:cBhvr>
                                          <p:to x="100000" y="100000"/>
                                        </p:animScale>
                                      </p:childTnLst>
                                    </p:cTn>
                                  </p:par>
                                </p:childTnLst>
                              </p:cTn>
                            </p:par>
                            <p:par>
                              <p:cTn id="62" fill="hold">
                                <p:stCondLst>
                                  <p:cond delay="500"/>
                                </p:stCondLst>
                                <p:childTnLst>
                                  <p:par>
                                    <p:cTn id="63" presetID="53" presetClass="entr" presetSubtype="16" fill="hold" grpId="0" nodeType="afterEffect">
                                      <p:stCondLst>
                                        <p:cond delay="0"/>
                                      </p:stCondLst>
                                      <p:childTnLst>
                                        <p:set>
                                          <p:cBhvr>
                                            <p:cTn id="64" dur="1" fill="hold">
                                              <p:stCondLst>
                                                <p:cond delay="0"/>
                                              </p:stCondLst>
                                            </p:cTn>
                                            <p:tgtEl>
                                              <p:spTgt spid="35"/>
                                            </p:tgtEl>
                                            <p:attrNameLst>
                                              <p:attrName>style.visibility</p:attrName>
                                            </p:attrNameLst>
                                          </p:cBhvr>
                                          <p:to>
                                            <p:strVal val="visible"/>
                                          </p:to>
                                        </p:set>
                                        <p:anim calcmode="lin" valueType="num">
                                          <p:cBhvr>
                                            <p:cTn id="65" dur="1000" fill="hold"/>
                                            <p:tgtEl>
                                              <p:spTgt spid="35"/>
                                            </p:tgtEl>
                                            <p:attrNameLst>
                                              <p:attrName>ppt_w</p:attrName>
                                            </p:attrNameLst>
                                          </p:cBhvr>
                                          <p:tavLst>
                                            <p:tav tm="0">
                                              <p:val>
                                                <p:fltVal val="0"/>
                                              </p:val>
                                            </p:tav>
                                            <p:tav tm="100000">
                                              <p:val>
                                                <p:strVal val="#ppt_w"/>
                                              </p:val>
                                            </p:tav>
                                          </p:tavLst>
                                        </p:anim>
                                        <p:anim calcmode="lin" valueType="num">
                                          <p:cBhvr>
                                            <p:cTn id="66" dur="1000" fill="hold"/>
                                            <p:tgtEl>
                                              <p:spTgt spid="35"/>
                                            </p:tgtEl>
                                            <p:attrNameLst>
                                              <p:attrName>ppt_h</p:attrName>
                                            </p:attrNameLst>
                                          </p:cBhvr>
                                          <p:tavLst>
                                            <p:tav tm="0">
                                              <p:val>
                                                <p:fltVal val="0"/>
                                              </p:val>
                                            </p:tav>
                                            <p:tav tm="100000">
                                              <p:val>
                                                <p:strVal val="#ppt_h"/>
                                              </p:val>
                                            </p:tav>
                                          </p:tavLst>
                                        </p:anim>
                                        <p:animEffect transition="in" filter="fade">
                                          <p:cBhvr>
                                            <p:cTn id="67" dur="1000"/>
                                            <p:tgtEl>
                                              <p:spTgt spid="35"/>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ntr" presetSubtype="2" fill="hold" nodeType="clickEffect">
                                      <p:stCondLst>
                                        <p:cond delay="0"/>
                                      </p:stCondLst>
                                      <p:childTnLst>
                                        <p:set>
                                          <p:cBhvr>
                                            <p:cTn id="71" dur="1" fill="hold">
                                              <p:stCondLst>
                                                <p:cond delay="0"/>
                                              </p:stCondLst>
                                            </p:cTn>
                                            <p:tgtEl>
                                              <p:spTgt spid="24"/>
                                            </p:tgtEl>
                                            <p:attrNameLst>
                                              <p:attrName>style.visibility</p:attrName>
                                            </p:attrNameLst>
                                          </p:cBhvr>
                                          <p:to>
                                            <p:strVal val="visible"/>
                                          </p:to>
                                        </p:set>
                                        <p:anim calcmode="lin" valueType="num">
                                          <p:cBhvr additive="base">
                                            <p:cTn id="72" dur="500" fill="hold"/>
                                            <p:tgtEl>
                                              <p:spTgt spid="24"/>
                                            </p:tgtEl>
                                            <p:attrNameLst>
                                              <p:attrName>ppt_x</p:attrName>
                                            </p:attrNameLst>
                                          </p:cBhvr>
                                          <p:tavLst>
                                            <p:tav tm="0">
                                              <p:val>
                                                <p:strVal val="1+#ppt_w/2"/>
                                              </p:val>
                                            </p:tav>
                                            <p:tav tm="100000">
                                              <p:val>
                                                <p:strVal val="#ppt_x"/>
                                              </p:val>
                                            </p:tav>
                                          </p:tavLst>
                                        </p:anim>
                                        <p:anim calcmode="lin" valueType="num">
                                          <p:cBhvr additive="base">
                                            <p:cTn id="73"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1" presetClass="entr" presetSubtype="1" fill="hold" nodeType="clickEffect">
                                      <p:stCondLst>
                                        <p:cond delay="0"/>
                                      </p:stCondLst>
                                      <p:childTnLst>
                                        <p:set>
                                          <p:cBhvr>
                                            <p:cTn id="77" dur="1" fill="hold">
                                              <p:stCondLst>
                                                <p:cond delay="0"/>
                                              </p:stCondLst>
                                            </p:cTn>
                                            <p:tgtEl>
                                              <p:spTgt spid="23"/>
                                            </p:tgtEl>
                                            <p:attrNameLst>
                                              <p:attrName>style.visibility</p:attrName>
                                            </p:attrNameLst>
                                          </p:cBhvr>
                                          <p:to>
                                            <p:strVal val="visible"/>
                                          </p:to>
                                        </p:set>
                                        <p:animEffect transition="in" filter="wheel(1)">
                                          <p:cBhvr>
                                            <p:cTn id="78" dur="2000"/>
                                            <p:tgtEl>
                                              <p:spTgt spid="23"/>
                                            </p:tgtEl>
                                          </p:cBhvr>
                                        </p:animEffect>
                                      </p:childTnLst>
                                    </p:cTn>
                                  </p:par>
                                </p:childTnLst>
                              </p:cTn>
                            </p:par>
                            <p:par>
                              <p:cTn id="79" fill="hold">
                                <p:stCondLst>
                                  <p:cond delay="2000"/>
                                </p:stCondLst>
                                <p:childTnLst>
                                  <p:par>
                                    <p:cTn id="80" presetID="42" presetClass="entr" presetSubtype="0" fill="hold" nodeType="afterEffect">
                                      <p:stCondLst>
                                        <p:cond delay="0"/>
                                      </p:stCondLst>
                                      <p:childTnLst>
                                        <p:set>
                                          <p:cBhvr>
                                            <p:cTn id="81" dur="1" fill="hold">
                                              <p:stCondLst>
                                                <p:cond delay="0"/>
                                              </p:stCondLst>
                                            </p:cTn>
                                            <p:tgtEl>
                                              <p:spTgt spid="28"/>
                                            </p:tgtEl>
                                            <p:attrNameLst>
                                              <p:attrName>style.visibility</p:attrName>
                                            </p:attrNameLst>
                                          </p:cBhvr>
                                          <p:to>
                                            <p:strVal val="visible"/>
                                          </p:to>
                                        </p:set>
                                        <p:animEffect transition="in" filter="fade">
                                          <p:cBhvr>
                                            <p:cTn id="82" dur="1000"/>
                                            <p:tgtEl>
                                              <p:spTgt spid="28"/>
                                            </p:tgtEl>
                                          </p:cBhvr>
                                        </p:animEffect>
                                        <p:anim calcmode="lin" valueType="num">
                                          <p:cBhvr>
                                            <p:cTn id="83" dur="1000" fill="hold"/>
                                            <p:tgtEl>
                                              <p:spTgt spid="28"/>
                                            </p:tgtEl>
                                            <p:attrNameLst>
                                              <p:attrName>ppt_x</p:attrName>
                                            </p:attrNameLst>
                                          </p:cBhvr>
                                          <p:tavLst>
                                            <p:tav tm="0">
                                              <p:val>
                                                <p:strVal val="#ppt_x"/>
                                              </p:val>
                                            </p:tav>
                                            <p:tav tm="100000">
                                              <p:val>
                                                <p:strVal val="#ppt_x"/>
                                              </p:val>
                                            </p:tav>
                                          </p:tavLst>
                                        </p:anim>
                                        <p:anim calcmode="lin" valueType="num">
                                          <p:cBhvr>
                                            <p:cTn id="8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3" grpId="0" animBg="1"/>
          <p:bldP spid="3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 fill="hold"/>
                                            <p:tgtEl>
                                              <p:spTgt spid="9"/>
                                            </p:tgtEl>
                                            <p:attrNameLst>
                                              <p:attrName>ppt_x</p:attrName>
                                            </p:attrNameLst>
                                          </p:cBhvr>
                                          <p:tavLst>
                                            <p:tav tm="0">
                                              <p:val>
                                                <p:strVal val="0-#ppt_w/2"/>
                                              </p:val>
                                            </p:tav>
                                            <p:tav tm="100000">
                                              <p:val>
                                                <p:strVal val="#ppt_x"/>
                                              </p:val>
                                            </p:tav>
                                          </p:tavLst>
                                        </p:anim>
                                        <p:anim calcmode="lin" valueType="num">
                                          <p:cBhvr additive="base">
                                            <p:cTn id="8" dur="20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9"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1500" fill="hold"/>
                                            <p:tgtEl>
                                              <p:spTgt spid="25"/>
                                            </p:tgtEl>
                                            <p:attrNameLst>
                                              <p:attrName>ppt_x</p:attrName>
                                            </p:attrNameLst>
                                          </p:cBhvr>
                                          <p:tavLst>
                                            <p:tav tm="0">
                                              <p:val>
                                                <p:strVal val="0-#ppt_w/2"/>
                                              </p:val>
                                            </p:tav>
                                            <p:tav tm="100000">
                                              <p:val>
                                                <p:strVal val="#ppt_x"/>
                                              </p:val>
                                            </p:tav>
                                          </p:tavLst>
                                        </p:anim>
                                        <p:anim calcmode="lin" valueType="num">
                                          <p:cBhvr additive="base">
                                            <p:cTn id="12" dur="1500" fill="hold"/>
                                            <p:tgtEl>
                                              <p:spTgt spid="25"/>
                                            </p:tgtEl>
                                            <p:attrNameLst>
                                              <p:attrName>ppt_y</p:attrName>
                                            </p:attrNameLst>
                                          </p:cBhvr>
                                          <p:tavLst>
                                            <p:tav tm="0">
                                              <p:val>
                                                <p:strVal val="0-#ppt_h/2"/>
                                              </p:val>
                                            </p:tav>
                                            <p:tav tm="100000">
                                              <p:val>
                                                <p:strVal val="#ppt_y"/>
                                              </p:val>
                                            </p:tav>
                                          </p:tavLst>
                                        </p:anim>
                                      </p:childTnLst>
                                    </p:cTn>
                                  </p:par>
                                  <p:par>
                                    <p:cTn id="13" presetID="2" presetClass="entr" presetSubtype="9"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1500" fill="hold"/>
                                            <p:tgtEl>
                                              <p:spTgt spid="26"/>
                                            </p:tgtEl>
                                            <p:attrNameLst>
                                              <p:attrName>ppt_x</p:attrName>
                                            </p:attrNameLst>
                                          </p:cBhvr>
                                          <p:tavLst>
                                            <p:tav tm="0">
                                              <p:val>
                                                <p:strVal val="0-#ppt_w/2"/>
                                              </p:val>
                                            </p:tav>
                                            <p:tav tm="100000">
                                              <p:val>
                                                <p:strVal val="#ppt_x"/>
                                              </p:val>
                                            </p:tav>
                                          </p:tavLst>
                                        </p:anim>
                                        <p:anim calcmode="lin" valueType="num">
                                          <p:cBhvr additive="base">
                                            <p:cTn id="16" dur="1500" fill="hold"/>
                                            <p:tgtEl>
                                              <p:spTgt spid="26"/>
                                            </p:tgtEl>
                                            <p:attrNameLst>
                                              <p:attrName>ppt_y</p:attrName>
                                            </p:attrNameLst>
                                          </p:cBhvr>
                                          <p:tavLst>
                                            <p:tav tm="0">
                                              <p:val>
                                                <p:strVal val="0-#ppt_h/2"/>
                                              </p:val>
                                            </p:tav>
                                            <p:tav tm="100000">
                                              <p:val>
                                                <p:strVal val="#ppt_y"/>
                                              </p:val>
                                            </p:tav>
                                          </p:tavLst>
                                        </p:anim>
                                      </p:childTnLst>
                                    </p:cTn>
                                  </p:par>
                                  <p:par>
                                    <p:cTn id="17" presetID="2" presetClass="entr" presetSubtype="9"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additive="base">
                                            <p:cTn id="19" dur="1500" fill="hold"/>
                                            <p:tgtEl>
                                              <p:spTgt spid="27"/>
                                            </p:tgtEl>
                                            <p:attrNameLst>
                                              <p:attrName>ppt_x</p:attrName>
                                            </p:attrNameLst>
                                          </p:cBhvr>
                                          <p:tavLst>
                                            <p:tav tm="0">
                                              <p:val>
                                                <p:strVal val="0-#ppt_w/2"/>
                                              </p:val>
                                            </p:tav>
                                            <p:tav tm="100000">
                                              <p:val>
                                                <p:strVal val="#ppt_x"/>
                                              </p:val>
                                            </p:tav>
                                          </p:tavLst>
                                        </p:anim>
                                        <p:anim calcmode="lin" valueType="num">
                                          <p:cBhvr additive="base">
                                            <p:cTn id="20" dur="1500" fill="hold"/>
                                            <p:tgtEl>
                                              <p:spTgt spid="27"/>
                                            </p:tgtEl>
                                            <p:attrNameLst>
                                              <p:attrName>ppt_y</p:attrName>
                                            </p:attrNameLst>
                                          </p:cBhvr>
                                          <p:tavLst>
                                            <p:tav tm="0">
                                              <p:val>
                                                <p:strVal val="0-#ppt_h/2"/>
                                              </p:val>
                                            </p:tav>
                                            <p:tav tm="100000">
                                              <p:val>
                                                <p:strVal val="#ppt_y"/>
                                              </p:val>
                                            </p:tav>
                                          </p:tavLst>
                                        </p:anim>
                                      </p:childTnLst>
                                    </p:cTn>
                                  </p:par>
                                </p:childTnLst>
                              </p:cTn>
                            </p:par>
                            <p:par>
                              <p:cTn id="21" fill="hold">
                                <p:stCondLst>
                                  <p:cond delay="2000"/>
                                </p:stCondLst>
                                <p:childTnLst>
                                  <p:par>
                                    <p:cTn id="22" presetID="42"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grpId="0" nodeType="click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wipe(down)">
                                          <p:cBhvr>
                                            <p:cTn id="31" dur="72">
                                              <p:stCondLst>
                                                <p:cond delay="0"/>
                                              </p:stCondLst>
                                            </p:cTn>
                                            <p:tgtEl>
                                              <p:spTgt spid="33"/>
                                            </p:tgtEl>
                                          </p:cBhvr>
                                        </p:animEffect>
                                        <p:anim calcmode="lin" valueType="num">
                                          <p:cBhvr>
                                            <p:cTn id="32" dur="228"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33" dur="83"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34" dur="83" tmFilter="0, 0; 0.125,0.2665; 0.25,0.4; 0.375,0.465; 0.5,0.5;  0.625,0.535; 0.75,0.6; 0.875,0.7335; 1,1">
                                              <p:stCondLst>
                                                <p:cond delay="83"/>
                                              </p:stCondLst>
                                            </p:cTn>
                                            <p:tgtEl>
                                              <p:spTgt spid="33"/>
                                            </p:tgtEl>
                                            <p:attrNameLst>
                                              <p:attrName>ppt_y</p:attrName>
                                            </p:attrNameLst>
                                          </p:cBhvr>
                                          <p:tavLst>
                                            <p:tav tm="0" fmla="#ppt_y-sin(pi*$)/9">
                                              <p:val>
                                                <p:fltVal val="0"/>
                                              </p:val>
                                            </p:tav>
                                            <p:tav tm="100000">
                                              <p:val>
                                                <p:fltVal val="1"/>
                                              </p:val>
                                            </p:tav>
                                          </p:tavLst>
                                        </p:anim>
                                        <p:anim calcmode="lin" valueType="num">
                                          <p:cBhvr>
                                            <p:cTn id="35" dur="41" tmFilter="0, 0; 0.125,0.2665; 0.25,0.4; 0.375,0.465; 0.5,0.5;  0.625,0.535; 0.75,0.6; 0.875,0.7335; 1,1">
                                              <p:stCondLst>
                                                <p:cond delay="166"/>
                                              </p:stCondLst>
                                            </p:cTn>
                                            <p:tgtEl>
                                              <p:spTgt spid="33"/>
                                            </p:tgtEl>
                                            <p:attrNameLst>
                                              <p:attrName>ppt_y</p:attrName>
                                            </p:attrNameLst>
                                          </p:cBhvr>
                                          <p:tavLst>
                                            <p:tav tm="0" fmla="#ppt_y-sin(pi*$)/27">
                                              <p:val>
                                                <p:fltVal val="0"/>
                                              </p:val>
                                            </p:tav>
                                            <p:tav tm="100000">
                                              <p:val>
                                                <p:fltVal val="1"/>
                                              </p:val>
                                            </p:tav>
                                          </p:tavLst>
                                        </p:anim>
                                        <p:anim calcmode="lin" valueType="num">
                                          <p:cBhvr>
                                            <p:cTn id="36" dur="21" tmFilter="0, 0; 0.125,0.2665; 0.25,0.4; 0.375,0.465; 0.5,0.5;  0.625,0.535; 0.75,0.6; 0.875,0.7335; 1,1">
                                              <p:stCondLst>
                                                <p:cond delay="207"/>
                                              </p:stCondLst>
                                            </p:cTn>
                                            <p:tgtEl>
                                              <p:spTgt spid="33"/>
                                            </p:tgtEl>
                                            <p:attrNameLst>
                                              <p:attrName>ppt_y</p:attrName>
                                            </p:attrNameLst>
                                          </p:cBhvr>
                                          <p:tavLst>
                                            <p:tav tm="0" fmla="#ppt_y-sin(pi*$)/81">
                                              <p:val>
                                                <p:fltVal val="0"/>
                                              </p:val>
                                            </p:tav>
                                            <p:tav tm="100000">
                                              <p:val>
                                                <p:fltVal val="1"/>
                                              </p:val>
                                            </p:tav>
                                          </p:tavLst>
                                        </p:anim>
                                        <p:animScale>
                                          <p:cBhvr>
                                            <p:cTn id="37" dur="3">
                                              <p:stCondLst>
                                                <p:cond delay="81"/>
                                              </p:stCondLst>
                                            </p:cTn>
                                            <p:tgtEl>
                                              <p:spTgt spid="33"/>
                                            </p:tgtEl>
                                          </p:cBhvr>
                                          <p:to x="100000" y="60000"/>
                                        </p:animScale>
                                        <p:animScale>
                                          <p:cBhvr>
                                            <p:cTn id="38" dur="21" decel="50000">
                                              <p:stCondLst>
                                                <p:cond delay="85"/>
                                              </p:stCondLst>
                                            </p:cTn>
                                            <p:tgtEl>
                                              <p:spTgt spid="33"/>
                                            </p:tgtEl>
                                          </p:cBhvr>
                                          <p:to x="100000" y="100000"/>
                                        </p:animScale>
                                        <p:animScale>
                                          <p:cBhvr>
                                            <p:cTn id="39" dur="3">
                                              <p:stCondLst>
                                                <p:cond delay="164"/>
                                              </p:stCondLst>
                                            </p:cTn>
                                            <p:tgtEl>
                                              <p:spTgt spid="33"/>
                                            </p:tgtEl>
                                          </p:cBhvr>
                                          <p:to x="100000" y="80000"/>
                                        </p:animScale>
                                        <p:animScale>
                                          <p:cBhvr>
                                            <p:cTn id="40" dur="21" decel="50000">
                                              <p:stCondLst>
                                                <p:cond delay="167"/>
                                              </p:stCondLst>
                                            </p:cTn>
                                            <p:tgtEl>
                                              <p:spTgt spid="33"/>
                                            </p:tgtEl>
                                          </p:cBhvr>
                                          <p:to x="100000" y="100000"/>
                                        </p:animScale>
                                        <p:animScale>
                                          <p:cBhvr>
                                            <p:cTn id="41" dur="3">
                                              <p:stCondLst>
                                                <p:cond delay="205"/>
                                              </p:stCondLst>
                                            </p:cTn>
                                            <p:tgtEl>
                                              <p:spTgt spid="33"/>
                                            </p:tgtEl>
                                          </p:cBhvr>
                                          <p:to x="100000" y="90000"/>
                                        </p:animScale>
                                        <p:animScale>
                                          <p:cBhvr>
                                            <p:cTn id="42" dur="21" decel="50000">
                                              <p:stCondLst>
                                                <p:cond delay="208"/>
                                              </p:stCondLst>
                                            </p:cTn>
                                            <p:tgtEl>
                                              <p:spTgt spid="33"/>
                                            </p:tgtEl>
                                          </p:cBhvr>
                                          <p:to x="100000" y="100000"/>
                                        </p:animScale>
                                        <p:animScale>
                                          <p:cBhvr>
                                            <p:cTn id="43" dur="3">
                                              <p:stCondLst>
                                                <p:cond delay="226"/>
                                              </p:stCondLst>
                                            </p:cTn>
                                            <p:tgtEl>
                                              <p:spTgt spid="33"/>
                                            </p:tgtEl>
                                          </p:cBhvr>
                                          <p:to x="100000" y="95000"/>
                                        </p:animScale>
                                        <p:animScale>
                                          <p:cBhvr>
                                            <p:cTn id="44" dur="21" decel="50000">
                                              <p:stCondLst>
                                                <p:cond delay="229"/>
                                              </p:stCondLst>
                                            </p:cTn>
                                            <p:tgtEl>
                                              <p:spTgt spid="33"/>
                                            </p:tgtEl>
                                          </p:cBhvr>
                                          <p:to x="100000" y="100000"/>
                                        </p:animScale>
                                      </p:childTnLst>
                                    </p:cTn>
                                  </p:par>
                                </p:childTnLst>
                              </p:cTn>
                            </p:par>
                            <p:par>
                              <p:cTn id="45" fill="hold">
                                <p:stCondLst>
                                  <p:cond delay="250"/>
                                </p:stCondLst>
                                <p:childTnLst>
                                  <p:par>
                                    <p:cTn id="46" presetID="26" presetClass="entr" presetSubtype="0" fill="hold" grpId="0" nodeType="afterEffect">
                                      <p:stCondLst>
                                        <p:cond delay="0"/>
                                      </p:stCondLst>
                                      <p:childTnLst>
                                        <p:set>
                                          <p:cBhvr>
                                            <p:cTn id="47" dur="1" fill="hold">
                                              <p:stCondLst>
                                                <p:cond delay="0"/>
                                              </p:stCondLst>
                                            </p:cTn>
                                            <p:tgtEl>
                                              <p:spTgt spid="34"/>
                                            </p:tgtEl>
                                            <p:attrNameLst>
                                              <p:attrName>style.visibility</p:attrName>
                                            </p:attrNameLst>
                                          </p:cBhvr>
                                          <p:to>
                                            <p:strVal val="visible"/>
                                          </p:to>
                                        </p:set>
                                        <p:animEffect transition="in" filter="wipe(down)">
                                          <p:cBhvr>
                                            <p:cTn id="48" dur="71">
                                              <p:stCondLst>
                                                <p:cond delay="0"/>
                                              </p:stCondLst>
                                            </p:cTn>
                                            <p:tgtEl>
                                              <p:spTgt spid="34"/>
                                            </p:tgtEl>
                                          </p:cBhvr>
                                        </p:animEffect>
                                        <p:anim calcmode="lin" valueType="num">
                                          <p:cBhvr>
                                            <p:cTn id="49" dur="224"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50" dur="82"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51" dur="82" tmFilter="0, 0; 0.125,0.2665; 0.25,0.4; 0.375,0.465; 0.5,0.5;  0.625,0.535; 0.75,0.6; 0.875,0.7335; 1,1">
                                              <p:stCondLst>
                                                <p:cond delay="82"/>
                                              </p:stCondLst>
                                            </p:cTn>
                                            <p:tgtEl>
                                              <p:spTgt spid="34"/>
                                            </p:tgtEl>
                                            <p:attrNameLst>
                                              <p:attrName>ppt_y</p:attrName>
                                            </p:attrNameLst>
                                          </p:cBhvr>
                                          <p:tavLst>
                                            <p:tav tm="0" fmla="#ppt_y-sin(pi*$)/9">
                                              <p:val>
                                                <p:fltVal val="0"/>
                                              </p:val>
                                            </p:tav>
                                            <p:tav tm="100000">
                                              <p:val>
                                                <p:fltVal val="1"/>
                                              </p:val>
                                            </p:tav>
                                          </p:tavLst>
                                        </p:anim>
                                        <p:anim calcmode="lin" valueType="num">
                                          <p:cBhvr>
                                            <p:cTn id="52" dur="2" tmFilter="0, 0; 0.125,0.2665; 0.25,0.4; 0.375,0.465; 0.5,0.5;  0.625,0.535; 0.75,0.6; 0.875,0.7335; 1,1">
                                              <p:stCondLst>
                                                <p:cond delay="163"/>
                                              </p:stCondLst>
                                            </p:cTn>
                                            <p:tgtEl>
                                              <p:spTgt spid="34"/>
                                            </p:tgtEl>
                                            <p:attrNameLst>
                                              <p:attrName>ppt_y</p:attrName>
                                            </p:attrNameLst>
                                          </p:cBhvr>
                                          <p:tavLst>
                                            <p:tav tm="0" fmla="#ppt_y-sin(pi*$)/27">
                                              <p:val>
                                                <p:fltVal val="0"/>
                                              </p:val>
                                            </p:tav>
                                            <p:tav tm="100000">
                                              <p:val>
                                                <p:fltVal val="1"/>
                                              </p:val>
                                            </p:tav>
                                          </p:tavLst>
                                        </p:anim>
                                        <p:anim calcmode="lin" valueType="num">
                                          <p:cBhvr>
                                            <p:cTn id="53" dur="1" tmFilter="0, 0; 0.125,0.2665; 0.25,0.4; 0.375,0.465; 0.5,0.5;  0.625,0.535; 0.75,0.6; 0.875,0.7335; 1,1">
                                              <p:stCondLst>
                                                <p:cond delay="249"/>
                                              </p:stCondLst>
                                            </p:cTn>
                                            <p:tgtEl>
                                              <p:spTgt spid="34"/>
                                            </p:tgtEl>
                                            <p:attrNameLst>
                                              <p:attrName>ppt_y</p:attrName>
                                            </p:attrNameLst>
                                          </p:cBhvr>
                                          <p:tavLst>
                                            <p:tav tm="0" fmla="#ppt_y-sin(pi*$)/81">
                                              <p:val>
                                                <p:fltVal val="0"/>
                                              </p:val>
                                            </p:tav>
                                            <p:tav tm="100000">
                                              <p:val>
                                                <p:fltVal val="1"/>
                                              </p:val>
                                            </p:tav>
                                          </p:tavLst>
                                        </p:anim>
                                        <p:animScale>
                                          <p:cBhvr>
                                            <p:cTn id="54" dur="1">
                                              <p:stCondLst>
                                                <p:cond delay="80"/>
                                              </p:stCondLst>
                                            </p:cTn>
                                            <p:tgtEl>
                                              <p:spTgt spid="34"/>
                                            </p:tgtEl>
                                          </p:cBhvr>
                                          <p:to x="100000" y="60000"/>
                                        </p:animScale>
                                        <p:animScale>
                                          <p:cBhvr>
                                            <p:cTn id="55" dur="1" decel="50000">
                                              <p:stCondLst>
                                                <p:cond delay="83"/>
                                              </p:stCondLst>
                                            </p:cTn>
                                            <p:tgtEl>
                                              <p:spTgt spid="34"/>
                                            </p:tgtEl>
                                          </p:cBhvr>
                                          <p:to x="100000" y="100000"/>
                                        </p:animScale>
                                        <p:animScale>
                                          <p:cBhvr>
                                            <p:cTn id="56" dur="1">
                                              <p:stCondLst>
                                                <p:cond delay="161"/>
                                              </p:stCondLst>
                                            </p:cTn>
                                            <p:tgtEl>
                                              <p:spTgt spid="34"/>
                                            </p:tgtEl>
                                          </p:cBhvr>
                                          <p:to x="100000" y="80000"/>
                                        </p:animScale>
                                        <p:animScale>
                                          <p:cBhvr>
                                            <p:cTn id="57" dur="1" decel="50000">
                                              <p:stCondLst>
                                                <p:cond delay="164"/>
                                              </p:stCondLst>
                                            </p:cTn>
                                            <p:tgtEl>
                                              <p:spTgt spid="34"/>
                                            </p:tgtEl>
                                          </p:cBhvr>
                                          <p:to x="100000" y="100000"/>
                                        </p:animScale>
                                        <p:animScale>
                                          <p:cBhvr>
                                            <p:cTn id="58" dur="1">
                                              <p:stCondLst>
                                                <p:cond delay="249"/>
                                              </p:stCondLst>
                                            </p:cTn>
                                            <p:tgtEl>
                                              <p:spTgt spid="34"/>
                                            </p:tgtEl>
                                          </p:cBhvr>
                                          <p:to x="100000" y="90000"/>
                                        </p:animScale>
                                        <p:animScale>
                                          <p:cBhvr>
                                            <p:cTn id="59" dur="1" decel="50000">
                                              <p:stCondLst>
                                                <p:cond delay="249"/>
                                              </p:stCondLst>
                                            </p:cTn>
                                            <p:tgtEl>
                                              <p:spTgt spid="34"/>
                                            </p:tgtEl>
                                          </p:cBhvr>
                                          <p:to x="100000" y="100000"/>
                                        </p:animScale>
                                        <p:animScale>
                                          <p:cBhvr>
                                            <p:cTn id="60" dur="1">
                                              <p:stCondLst>
                                                <p:cond delay="249"/>
                                              </p:stCondLst>
                                            </p:cTn>
                                            <p:tgtEl>
                                              <p:spTgt spid="34"/>
                                            </p:tgtEl>
                                          </p:cBhvr>
                                          <p:to x="100000" y="95000"/>
                                        </p:animScale>
                                        <p:animScale>
                                          <p:cBhvr>
                                            <p:cTn id="61" dur="1" decel="50000">
                                              <p:stCondLst>
                                                <p:cond delay="249"/>
                                              </p:stCondLst>
                                            </p:cTn>
                                            <p:tgtEl>
                                              <p:spTgt spid="34"/>
                                            </p:tgtEl>
                                          </p:cBhvr>
                                          <p:to x="100000" y="100000"/>
                                        </p:animScale>
                                      </p:childTnLst>
                                    </p:cTn>
                                  </p:par>
                                </p:childTnLst>
                              </p:cTn>
                            </p:par>
                            <p:par>
                              <p:cTn id="62" fill="hold">
                                <p:stCondLst>
                                  <p:cond delay="500"/>
                                </p:stCondLst>
                                <p:childTnLst>
                                  <p:par>
                                    <p:cTn id="63" presetID="53" presetClass="entr" presetSubtype="16" fill="hold" grpId="0" nodeType="afterEffect">
                                      <p:stCondLst>
                                        <p:cond delay="0"/>
                                      </p:stCondLst>
                                      <p:childTnLst>
                                        <p:set>
                                          <p:cBhvr>
                                            <p:cTn id="64" dur="1" fill="hold">
                                              <p:stCondLst>
                                                <p:cond delay="0"/>
                                              </p:stCondLst>
                                            </p:cTn>
                                            <p:tgtEl>
                                              <p:spTgt spid="35"/>
                                            </p:tgtEl>
                                            <p:attrNameLst>
                                              <p:attrName>style.visibility</p:attrName>
                                            </p:attrNameLst>
                                          </p:cBhvr>
                                          <p:to>
                                            <p:strVal val="visible"/>
                                          </p:to>
                                        </p:set>
                                        <p:anim calcmode="lin" valueType="num">
                                          <p:cBhvr>
                                            <p:cTn id="65" dur="1000" fill="hold"/>
                                            <p:tgtEl>
                                              <p:spTgt spid="35"/>
                                            </p:tgtEl>
                                            <p:attrNameLst>
                                              <p:attrName>ppt_w</p:attrName>
                                            </p:attrNameLst>
                                          </p:cBhvr>
                                          <p:tavLst>
                                            <p:tav tm="0">
                                              <p:val>
                                                <p:fltVal val="0"/>
                                              </p:val>
                                            </p:tav>
                                            <p:tav tm="100000">
                                              <p:val>
                                                <p:strVal val="#ppt_w"/>
                                              </p:val>
                                            </p:tav>
                                          </p:tavLst>
                                        </p:anim>
                                        <p:anim calcmode="lin" valueType="num">
                                          <p:cBhvr>
                                            <p:cTn id="66" dur="1000" fill="hold"/>
                                            <p:tgtEl>
                                              <p:spTgt spid="35"/>
                                            </p:tgtEl>
                                            <p:attrNameLst>
                                              <p:attrName>ppt_h</p:attrName>
                                            </p:attrNameLst>
                                          </p:cBhvr>
                                          <p:tavLst>
                                            <p:tav tm="0">
                                              <p:val>
                                                <p:fltVal val="0"/>
                                              </p:val>
                                            </p:tav>
                                            <p:tav tm="100000">
                                              <p:val>
                                                <p:strVal val="#ppt_h"/>
                                              </p:val>
                                            </p:tav>
                                          </p:tavLst>
                                        </p:anim>
                                        <p:animEffect transition="in" filter="fade">
                                          <p:cBhvr>
                                            <p:cTn id="67" dur="1000"/>
                                            <p:tgtEl>
                                              <p:spTgt spid="35"/>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ntr" presetSubtype="2" fill="hold" nodeType="clickEffect">
                                      <p:stCondLst>
                                        <p:cond delay="0"/>
                                      </p:stCondLst>
                                      <p:childTnLst>
                                        <p:set>
                                          <p:cBhvr>
                                            <p:cTn id="71" dur="1" fill="hold">
                                              <p:stCondLst>
                                                <p:cond delay="0"/>
                                              </p:stCondLst>
                                            </p:cTn>
                                            <p:tgtEl>
                                              <p:spTgt spid="24"/>
                                            </p:tgtEl>
                                            <p:attrNameLst>
                                              <p:attrName>style.visibility</p:attrName>
                                            </p:attrNameLst>
                                          </p:cBhvr>
                                          <p:to>
                                            <p:strVal val="visible"/>
                                          </p:to>
                                        </p:set>
                                        <p:anim calcmode="lin" valueType="num">
                                          <p:cBhvr additive="base">
                                            <p:cTn id="72" dur="500" fill="hold"/>
                                            <p:tgtEl>
                                              <p:spTgt spid="24"/>
                                            </p:tgtEl>
                                            <p:attrNameLst>
                                              <p:attrName>ppt_x</p:attrName>
                                            </p:attrNameLst>
                                          </p:cBhvr>
                                          <p:tavLst>
                                            <p:tav tm="0">
                                              <p:val>
                                                <p:strVal val="1+#ppt_w/2"/>
                                              </p:val>
                                            </p:tav>
                                            <p:tav tm="100000">
                                              <p:val>
                                                <p:strVal val="#ppt_x"/>
                                              </p:val>
                                            </p:tav>
                                          </p:tavLst>
                                        </p:anim>
                                        <p:anim calcmode="lin" valueType="num">
                                          <p:cBhvr additive="base">
                                            <p:cTn id="73"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1" presetClass="entr" presetSubtype="1" fill="hold" nodeType="clickEffect">
                                      <p:stCondLst>
                                        <p:cond delay="0"/>
                                      </p:stCondLst>
                                      <p:childTnLst>
                                        <p:set>
                                          <p:cBhvr>
                                            <p:cTn id="77" dur="1" fill="hold">
                                              <p:stCondLst>
                                                <p:cond delay="0"/>
                                              </p:stCondLst>
                                            </p:cTn>
                                            <p:tgtEl>
                                              <p:spTgt spid="23"/>
                                            </p:tgtEl>
                                            <p:attrNameLst>
                                              <p:attrName>style.visibility</p:attrName>
                                            </p:attrNameLst>
                                          </p:cBhvr>
                                          <p:to>
                                            <p:strVal val="visible"/>
                                          </p:to>
                                        </p:set>
                                        <p:animEffect transition="in" filter="wheel(1)">
                                          <p:cBhvr>
                                            <p:cTn id="78" dur="2000"/>
                                            <p:tgtEl>
                                              <p:spTgt spid="23"/>
                                            </p:tgtEl>
                                          </p:cBhvr>
                                        </p:animEffect>
                                      </p:childTnLst>
                                    </p:cTn>
                                  </p:par>
                                </p:childTnLst>
                              </p:cTn>
                            </p:par>
                            <p:par>
                              <p:cTn id="79" fill="hold">
                                <p:stCondLst>
                                  <p:cond delay="2000"/>
                                </p:stCondLst>
                                <p:childTnLst>
                                  <p:par>
                                    <p:cTn id="80" presetID="42" presetClass="entr" presetSubtype="0" fill="hold" nodeType="afterEffect">
                                      <p:stCondLst>
                                        <p:cond delay="0"/>
                                      </p:stCondLst>
                                      <p:childTnLst>
                                        <p:set>
                                          <p:cBhvr>
                                            <p:cTn id="81" dur="1" fill="hold">
                                              <p:stCondLst>
                                                <p:cond delay="0"/>
                                              </p:stCondLst>
                                            </p:cTn>
                                            <p:tgtEl>
                                              <p:spTgt spid="28"/>
                                            </p:tgtEl>
                                            <p:attrNameLst>
                                              <p:attrName>style.visibility</p:attrName>
                                            </p:attrNameLst>
                                          </p:cBhvr>
                                          <p:to>
                                            <p:strVal val="visible"/>
                                          </p:to>
                                        </p:set>
                                        <p:animEffect transition="in" filter="fade">
                                          <p:cBhvr>
                                            <p:cTn id="82" dur="1000"/>
                                            <p:tgtEl>
                                              <p:spTgt spid="28"/>
                                            </p:tgtEl>
                                          </p:cBhvr>
                                        </p:animEffect>
                                        <p:anim calcmode="lin" valueType="num">
                                          <p:cBhvr>
                                            <p:cTn id="83" dur="1000" fill="hold"/>
                                            <p:tgtEl>
                                              <p:spTgt spid="28"/>
                                            </p:tgtEl>
                                            <p:attrNameLst>
                                              <p:attrName>ppt_x</p:attrName>
                                            </p:attrNameLst>
                                          </p:cBhvr>
                                          <p:tavLst>
                                            <p:tav tm="0">
                                              <p:val>
                                                <p:strVal val="#ppt_x"/>
                                              </p:val>
                                            </p:tav>
                                            <p:tav tm="100000">
                                              <p:val>
                                                <p:strVal val="#ppt_x"/>
                                              </p:val>
                                            </p:tav>
                                          </p:tavLst>
                                        </p:anim>
                                        <p:anim calcmode="lin" valueType="num">
                                          <p:cBhvr>
                                            <p:cTn id="8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3" grpId="0" animBg="1"/>
          <p:bldP spid="34" grpId="0" animBg="1"/>
        </p:bldLst>
      </p:timing>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85"/>
        <p:cNvGrpSpPr/>
        <p:nvPr/>
      </p:nvGrpSpPr>
      <p:grpSpPr>
        <a:xfrm>
          <a:off x="0" y="0"/>
          <a:ext cx="0" cy="0"/>
          <a:chOff x="0" y="0"/>
          <a:chExt cx="0" cy="0"/>
        </a:xfrm>
      </p:grpSpPr>
      <p:sp>
        <p:nvSpPr>
          <p:cNvPr id="4" name="TextBox 3">
            <a:extLst>
              <a:ext uri="{FF2B5EF4-FFF2-40B4-BE49-F238E27FC236}">
                <a16:creationId xmlns:a16="http://schemas.microsoft.com/office/drawing/2014/main" xmlns="" id="{1A796912-6E6D-4424-A758-A3487BB88E12}"/>
              </a:ext>
            </a:extLst>
          </p:cNvPr>
          <p:cNvSpPr txBox="1"/>
          <p:nvPr/>
        </p:nvSpPr>
        <p:spPr>
          <a:xfrm>
            <a:off x="627471" y="643766"/>
            <a:ext cx="3431198" cy="830997"/>
          </a:xfrm>
          <a:prstGeom prst="rect">
            <a:avLst/>
          </a:prstGeom>
          <a:noFill/>
        </p:spPr>
        <p:txBody>
          <a:bodyPr wrap="square" rtlCol="0">
            <a:spAutoFit/>
          </a:bodyPr>
          <a:lstStyle/>
          <a:p>
            <a:r>
              <a:rPr lang="en-US" sz="2400" b="1">
                <a:solidFill>
                  <a:srgbClr val="0070C0"/>
                </a:solidFill>
                <a:latin typeface="Times New Roman" panose="02020603050405020304" pitchFamily="18" charset="0"/>
                <a:cs typeface="Times New Roman" panose="02020603050405020304" pitchFamily="18" charset="0"/>
              </a:rPr>
              <a:t>Xác định khu vực Đông Nam Á trên lược đồ.</a:t>
            </a:r>
          </a:p>
        </p:txBody>
      </p:sp>
      <p:sp>
        <p:nvSpPr>
          <p:cNvPr id="63" name="TextBox 62">
            <a:extLst>
              <a:ext uri="{FF2B5EF4-FFF2-40B4-BE49-F238E27FC236}">
                <a16:creationId xmlns:a16="http://schemas.microsoft.com/office/drawing/2014/main" xmlns="" id="{EDAC4985-40B7-414B-9645-4B18C480CAB9}"/>
              </a:ext>
            </a:extLst>
          </p:cNvPr>
          <p:cNvSpPr txBox="1"/>
          <p:nvPr/>
        </p:nvSpPr>
        <p:spPr>
          <a:xfrm>
            <a:off x="627471" y="1539622"/>
            <a:ext cx="3157385" cy="2470741"/>
          </a:xfrm>
          <a:prstGeom prst="rect">
            <a:avLst/>
          </a:prstGeom>
          <a:noFill/>
        </p:spPr>
        <p:txBody>
          <a:bodyPr wrap="square" rtlCol="0">
            <a:spAutoFit/>
          </a:bodyPr>
          <a:lstStyle/>
          <a:p>
            <a:pPr algn="just">
              <a:lnSpc>
                <a:spcPct val="92000"/>
              </a:lnSpc>
            </a:pPr>
            <a:r>
              <a:rPr lang="en-US" sz="2400" b="1" i="1" spc="-60">
                <a:solidFill>
                  <a:srgbClr val="EE8148"/>
                </a:solidFill>
                <a:latin typeface="Times New Roman" panose="02020603050405020304" pitchFamily="18" charset="0"/>
                <a:cs typeface="Times New Roman" panose="02020603050405020304" pitchFamily="18" charset="0"/>
              </a:rPr>
              <a:t>Đông Nam Á nằm ở phía đông nam châu Á, phía tây của Thái Bình Dương, gồm phần bán đảo gắn với lục địa và phần đảo, có đường Xích đạo chạy qua.</a:t>
            </a:r>
          </a:p>
        </p:txBody>
      </p:sp>
      <p:sp>
        <p:nvSpPr>
          <p:cNvPr id="5" name="TextBox 4">
            <a:extLst>
              <a:ext uri="{FF2B5EF4-FFF2-40B4-BE49-F238E27FC236}">
                <a16:creationId xmlns:a16="http://schemas.microsoft.com/office/drawing/2014/main" xmlns="" id="{0E3A36E9-19BF-4AFB-93E1-3BA783F8E5DB}"/>
              </a:ext>
            </a:extLst>
          </p:cNvPr>
          <p:cNvSpPr txBox="1"/>
          <p:nvPr/>
        </p:nvSpPr>
        <p:spPr>
          <a:xfrm>
            <a:off x="627470" y="676195"/>
            <a:ext cx="3157385" cy="830997"/>
          </a:xfrm>
          <a:prstGeom prst="rect">
            <a:avLst/>
          </a:prstGeom>
          <a:noFill/>
        </p:spPr>
        <p:txBody>
          <a:bodyPr wrap="square" rtlCol="0">
            <a:spAutoFit/>
          </a:bodyPr>
          <a:lstStyle/>
          <a:p>
            <a:r>
              <a:rPr lang="en-US" sz="2400" b="1">
                <a:solidFill>
                  <a:srgbClr val="0070C0"/>
                </a:solidFill>
                <a:latin typeface="Times New Roman" panose="02020603050405020304" pitchFamily="18" charset="0"/>
                <a:cs typeface="Times New Roman" panose="02020603050405020304" pitchFamily="18" charset="0"/>
              </a:rPr>
              <a:t>Đọc tên 11 nước trong khu vực.</a:t>
            </a:r>
          </a:p>
        </p:txBody>
      </p:sp>
      <p:pic>
        <p:nvPicPr>
          <p:cNvPr id="6" name="Picture 2" descr="luoc do _0">
            <a:extLst>
              <a:ext uri="{FF2B5EF4-FFF2-40B4-BE49-F238E27FC236}">
                <a16:creationId xmlns:a16="http://schemas.microsoft.com/office/drawing/2014/main" xmlns="" id="{76FADB7D-B0FF-455C-A00D-4A1A226A9630}"/>
              </a:ext>
            </a:extLst>
          </p:cNvPr>
          <p:cNvPicPr>
            <a:picLocks noChangeAspect="1" noChangeArrowheads="1"/>
          </p:cNvPicPr>
          <p:nvPr/>
        </p:nvPicPr>
        <p:blipFill>
          <a:blip r:embed="rId3">
            <a:lum bright="6000" contrast="6000"/>
            <a:extLst>
              <a:ext uri="{28A0092B-C50C-407E-A947-70E740481C1C}">
                <a14:useLocalDpi xmlns:a14="http://schemas.microsoft.com/office/drawing/2010/main" val="0"/>
              </a:ext>
            </a:extLst>
          </a:blip>
          <a:srcRect b="6667"/>
          <a:stretch>
            <a:fillRect/>
          </a:stretch>
        </p:blipFill>
        <p:spPr bwMode="auto">
          <a:xfrm>
            <a:off x="3931161" y="125079"/>
            <a:ext cx="5207840" cy="45855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Freeform 9">
            <a:extLst>
              <a:ext uri="{FF2B5EF4-FFF2-40B4-BE49-F238E27FC236}">
                <a16:creationId xmlns:a16="http://schemas.microsoft.com/office/drawing/2014/main" xmlns="" id="{F667EFF6-3728-49B3-AB41-BEA7F02A22AD}"/>
              </a:ext>
            </a:extLst>
          </p:cNvPr>
          <p:cNvSpPr>
            <a:spLocks/>
          </p:cNvSpPr>
          <p:nvPr/>
        </p:nvSpPr>
        <p:spPr bwMode="auto">
          <a:xfrm>
            <a:off x="6479814" y="2849144"/>
            <a:ext cx="2664186" cy="1530769"/>
          </a:xfrm>
          <a:custGeom>
            <a:avLst/>
            <a:gdLst>
              <a:gd name="T0" fmla="*/ 2147483647 w 2923"/>
              <a:gd name="T1" fmla="*/ 2147483647 h 1328"/>
              <a:gd name="T2" fmla="*/ 2147483647 w 2923"/>
              <a:gd name="T3" fmla="*/ 2147483647 h 1328"/>
              <a:gd name="T4" fmla="*/ 2147483647 w 2923"/>
              <a:gd name="T5" fmla="*/ 2147483647 h 1328"/>
              <a:gd name="T6" fmla="*/ 2147483647 w 2923"/>
              <a:gd name="T7" fmla="*/ 2147483647 h 1328"/>
              <a:gd name="T8" fmla="*/ 2147483647 w 2923"/>
              <a:gd name="T9" fmla="*/ 2147483647 h 1328"/>
              <a:gd name="T10" fmla="*/ 2147483647 w 2923"/>
              <a:gd name="T11" fmla="*/ 2147483647 h 1328"/>
              <a:gd name="T12" fmla="*/ 2147483647 w 2923"/>
              <a:gd name="T13" fmla="*/ 2147483647 h 1328"/>
              <a:gd name="T14" fmla="*/ 2147483647 w 2923"/>
              <a:gd name="T15" fmla="*/ 2147483647 h 1328"/>
              <a:gd name="T16" fmla="*/ 2147483647 w 2923"/>
              <a:gd name="T17" fmla="*/ 2147483647 h 1328"/>
              <a:gd name="T18" fmla="*/ 2147483647 w 2923"/>
              <a:gd name="T19" fmla="*/ 2147483647 h 1328"/>
              <a:gd name="T20" fmla="*/ 2147483647 w 2923"/>
              <a:gd name="T21" fmla="*/ 2147483647 h 1328"/>
              <a:gd name="T22" fmla="*/ 2147483647 w 2923"/>
              <a:gd name="T23" fmla="*/ 2147483647 h 1328"/>
              <a:gd name="T24" fmla="*/ 2147483647 w 2923"/>
              <a:gd name="T25" fmla="*/ 2147483647 h 1328"/>
              <a:gd name="T26" fmla="*/ 2147483647 w 2923"/>
              <a:gd name="T27" fmla="*/ 2147483647 h 1328"/>
              <a:gd name="T28" fmla="*/ 2147483647 w 2923"/>
              <a:gd name="T29" fmla="*/ 2147483647 h 1328"/>
              <a:gd name="T30" fmla="*/ 2147483647 w 2923"/>
              <a:gd name="T31" fmla="*/ 2147483647 h 1328"/>
              <a:gd name="T32" fmla="*/ 2147483647 w 2923"/>
              <a:gd name="T33" fmla="*/ 2147483647 h 1328"/>
              <a:gd name="T34" fmla="*/ 2147483647 w 2923"/>
              <a:gd name="T35" fmla="*/ 2147483647 h 1328"/>
              <a:gd name="T36" fmla="*/ 2147483647 w 2923"/>
              <a:gd name="T37" fmla="*/ 2147483647 h 1328"/>
              <a:gd name="T38" fmla="*/ 2147483647 w 2923"/>
              <a:gd name="T39" fmla="*/ 2147483647 h 1328"/>
              <a:gd name="T40" fmla="*/ 2147483647 w 2923"/>
              <a:gd name="T41" fmla="*/ 2147483647 h 1328"/>
              <a:gd name="T42" fmla="*/ 2147483647 w 2923"/>
              <a:gd name="T43" fmla="*/ 2147483647 h 1328"/>
              <a:gd name="T44" fmla="*/ 2147483647 w 2923"/>
              <a:gd name="T45" fmla="*/ 2147483647 h 1328"/>
              <a:gd name="T46" fmla="*/ 2147483647 w 2923"/>
              <a:gd name="T47" fmla="*/ 2147483647 h 1328"/>
              <a:gd name="T48" fmla="*/ 2147483647 w 2923"/>
              <a:gd name="T49" fmla="*/ 2147483647 h 1328"/>
              <a:gd name="T50" fmla="*/ 2147483647 w 2923"/>
              <a:gd name="T51" fmla="*/ 2147483647 h 1328"/>
              <a:gd name="T52" fmla="*/ 2147483647 w 2923"/>
              <a:gd name="T53" fmla="*/ 2147483647 h 1328"/>
              <a:gd name="T54" fmla="*/ 2147483647 w 2923"/>
              <a:gd name="T55" fmla="*/ 2147483647 h 1328"/>
              <a:gd name="T56" fmla="*/ 2147483647 w 2923"/>
              <a:gd name="T57" fmla="*/ 2147483647 h 1328"/>
              <a:gd name="T58" fmla="*/ 2147483647 w 2923"/>
              <a:gd name="T59" fmla="*/ 2147483647 h 1328"/>
              <a:gd name="T60" fmla="*/ 2147483647 w 2923"/>
              <a:gd name="T61" fmla="*/ 2147483647 h 1328"/>
              <a:gd name="T62" fmla="*/ 2147483647 w 2923"/>
              <a:gd name="T63" fmla="*/ 2147483647 h 1328"/>
              <a:gd name="T64" fmla="*/ 2147483647 w 2923"/>
              <a:gd name="T65" fmla="*/ 2147483647 h 1328"/>
              <a:gd name="T66" fmla="*/ 2147483647 w 2923"/>
              <a:gd name="T67" fmla="*/ 2147483647 h 1328"/>
              <a:gd name="T68" fmla="*/ 2147483647 w 2923"/>
              <a:gd name="T69" fmla="*/ 2147483647 h 1328"/>
              <a:gd name="T70" fmla="*/ 2147483647 w 2923"/>
              <a:gd name="T71" fmla="*/ 2147483647 h 1328"/>
              <a:gd name="T72" fmla="*/ 2147483647 w 2923"/>
              <a:gd name="T73" fmla="*/ 2147483647 h 1328"/>
              <a:gd name="T74" fmla="*/ 2147483647 w 2923"/>
              <a:gd name="T75" fmla="*/ 2147483647 h 1328"/>
              <a:gd name="T76" fmla="*/ 2147483647 w 2923"/>
              <a:gd name="T77" fmla="*/ 2147483647 h 1328"/>
              <a:gd name="T78" fmla="*/ 2147483647 w 2923"/>
              <a:gd name="T79" fmla="*/ 2147483647 h 1328"/>
              <a:gd name="T80" fmla="*/ 2147483647 w 2923"/>
              <a:gd name="T81" fmla="*/ 2147483647 h 1328"/>
              <a:gd name="T82" fmla="*/ 2147483647 w 2923"/>
              <a:gd name="T83" fmla="*/ 2147483647 h 1328"/>
              <a:gd name="T84" fmla="*/ 2147483647 w 2923"/>
              <a:gd name="T85" fmla="*/ 2147483647 h 1328"/>
              <a:gd name="T86" fmla="*/ 2147483647 w 2923"/>
              <a:gd name="T87" fmla="*/ 2147483647 h 1328"/>
              <a:gd name="T88" fmla="*/ 2147483647 w 2923"/>
              <a:gd name="T89" fmla="*/ 2147483647 h 1328"/>
              <a:gd name="T90" fmla="*/ 2147483647 w 2923"/>
              <a:gd name="T91" fmla="*/ 2147483647 h 1328"/>
              <a:gd name="T92" fmla="*/ 2147483647 w 2923"/>
              <a:gd name="T93" fmla="*/ 2147483647 h 1328"/>
              <a:gd name="T94" fmla="*/ 2147483647 w 2923"/>
              <a:gd name="T95" fmla="*/ 2147483647 h 1328"/>
              <a:gd name="T96" fmla="*/ 2147483647 w 2923"/>
              <a:gd name="T97" fmla="*/ 2147483647 h 1328"/>
              <a:gd name="T98" fmla="*/ 2147483647 w 2923"/>
              <a:gd name="T99" fmla="*/ 2147483647 h 132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923"/>
              <a:gd name="T151" fmla="*/ 0 h 1328"/>
              <a:gd name="T152" fmla="*/ 2923 w 2923"/>
              <a:gd name="T153" fmla="*/ 1328 h 1328"/>
              <a:gd name="connsiteX0" fmla="*/ 160 w 10177"/>
              <a:gd name="connsiteY0" fmla="*/ 2334 h 9977"/>
              <a:gd name="connsiteX1" fmla="*/ 3 w 10177"/>
              <a:gd name="connsiteY1" fmla="*/ 2131 h 9977"/>
              <a:gd name="connsiteX2" fmla="*/ 99 w 10177"/>
              <a:gd name="connsiteY2" fmla="*/ 1784 h 9977"/>
              <a:gd name="connsiteX3" fmla="*/ 287 w 10177"/>
              <a:gd name="connsiteY3" fmla="*/ 1235 h 9977"/>
              <a:gd name="connsiteX4" fmla="*/ 568 w 10177"/>
              <a:gd name="connsiteY4" fmla="*/ 338 h 9977"/>
              <a:gd name="connsiteX5" fmla="*/ 944 w 10177"/>
              <a:gd name="connsiteY5" fmla="*/ 0 h 9977"/>
              <a:gd name="connsiteX6" fmla="*/ 1067 w 10177"/>
              <a:gd name="connsiteY6" fmla="*/ 67 h 9977"/>
              <a:gd name="connsiteX7" fmla="*/ 1006 w 10177"/>
              <a:gd name="connsiteY7" fmla="*/ 888 h 9977"/>
              <a:gd name="connsiteX8" fmla="*/ 1255 w 10177"/>
              <a:gd name="connsiteY8" fmla="*/ 1167 h 9977"/>
              <a:gd name="connsiteX9" fmla="*/ 1317 w 10177"/>
              <a:gd name="connsiteY9" fmla="*/ 1370 h 9977"/>
              <a:gd name="connsiteX10" fmla="*/ 1567 w 10177"/>
              <a:gd name="connsiteY10" fmla="*/ 1716 h 9977"/>
              <a:gd name="connsiteX11" fmla="*/ 2100 w 10177"/>
              <a:gd name="connsiteY11" fmla="*/ 1370 h 9977"/>
              <a:gd name="connsiteX12" fmla="*/ 2819 w 10177"/>
              <a:gd name="connsiteY12" fmla="*/ 1649 h 9977"/>
              <a:gd name="connsiteX13" fmla="*/ 3038 w 10177"/>
              <a:gd name="connsiteY13" fmla="*/ 2266 h 9977"/>
              <a:gd name="connsiteX14" fmla="*/ 3445 w 10177"/>
              <a:gd name="connsiteY14" fmla="*/ 2198 h 9977"/>
              <a:gd name="connsiteX15" fmla="*/ 3756 w 10177"/>
              <a:gd name="connsiteY15" fmla="*/ 1649 h 9977"/>
              <a:gd name="connsiteX16" fmla="*/ 4290 w 10177"/>
              <a:gd name="connsiteY16" fmla="*/ 1513 h 9977"/>
              <a:gd name="connsiteX17" fmla="*/ 4509 w 10177"/>
              <a:gd name="connsiteY17" fmla="*/ 1099 h 9977"/>
              <a:gd name="connsiteX18" fmla="*/ 4758 w 10177"/>
              <a:gd name="connsiteY18" fmla="*/ 685 h 9977"/>
              <a:gd name="connsiteX19" fmla="*/ 5196 w 10177"/>
              <a:gd name="connsiteY19" fmla="*/ 617 h 9977"/>
              <a:gd name="connsiteX20" fmla="*/ 5446 w 10177"/>
              <a:gd name="connsiteY20" fmla="*/ 203 h 9977"/>
              <a:gd name="connsiteX21" fmla="*/ 5604 w 10177"/>
              <a:gd name="connsiteY21" fmla="*/ 2266 h 9977"/>
              <a:gd name="connsiteX22" fmla="*/ 5853 w 10177"/>
              <a:gd name="connsiteY22" fmla="*/ 2334 h 9977"/>
              <a:gd name="connsiteX23" fmla="*/ 6072 w 10177"/>
              <a:gd name="connsiteY23" fmla="*/ 2748 h 9977"/>
              <a:gd name="connsiteX24" fmla="*/ 6322 w 10177"/>
              <a:gd name="connsiteY24" fmla="*/ 2816 h 9977"/>
              <a:gd name="connsiteX25" fmla="*/ 6541 w 10177"/>
              <a:gd name="connsiteY25" fmla="*/ 3712 h 9977"/>
              <a:gd name="connsiteX26" fmla="*/ 6667 w 10177"/>
              <a:gd name="connsiteY26" fmla="*/ 3780 h 9977"/>
              <a:gd name="connsiteX27" fmla="*/ 6698 w 10177"/>
              <a:gd name="connsiteY27" fmla="*/ 3991 h 9977"/>
              <a:gd name="connsiteX28" fmla="*/ 6384 w 10177"/>
              <a:gd name="connsiteY28" fmla="*/ 4540 h 9977"/>
              <a:gd name="connsiteX29" fmla="*/ 5980 w 10177"/>
              <a:gd name="connsiteY29" fmla="*/ 4744 h 9977"/>
              <a:gd name="connsiteX30" fmla="*/ 5727 w 10177"/>
              <a:gd name="connsiteY30" fmla="*/ 4819 h 9977"/>
              <a:gd name="connsiteX31" fmla="*/ 5665 w 10177"/>
              <a:gd name="connsiteY31" fmla="*/ 5022 h 9977"/>
              <a:gd name="connsiteX32" fmla="*/ 5508 w 10177"/>
              <a:gd name="connsiteY32" fmla="*/ 5301 h 9977"/>
              <a:gd name="connsiteX33" fmla="*/ 5415 w 10177"/>
              <a:gd name="connsiteY33" fmla="*/ 5436 h 9977"/>
              <a:gd name="connsiteX34" fmla="*/ 5258 w 10177"/>
              <a:gd name="connsiteY34" fmla="*/ 5783 h 9977"/>
              <a:gd name="connsiteX35" fmla="*/ 5727 w 10177"/>
              <a:gd name="connsiteY35" fmla="*/ 6122 h 9977"/>
              <a:gd name="connsiteX36" fmla="*/ 6230 w 10177"/>
              <a:gd name="connsiteY36" fmla="*/ 5850 h 9977"/>
              <a:gd name="connsiteX37" fmla="*/ 6479 w 10177"/>
              <a:gd name="connsiteY37" fmla="*/ 5707 h 9977"/>
              <a:gd name="connsiteX38" fmla="*/ 6572 w 10177"/>
              <a:gd name="connsiteY38" fmla="*/ 5504 h 9977"/>
              <a:gd name="connsiteX39" fmla="*/ 6667 w 10177"/>
              <a:gd name="connsiteY39" fmla="*/ 5436 h 9977"/>
              <a:gd name="connsiteX40" fmla="*/ 6729 w 10177"/>
              <a:gd name="connsiteY40" fmla="*/ 5225 h 9977"/>
              <a:gd name="connsiteX41" fmla="*/ 7294 w 10177"/>
              <a:gd name="connsiteY41" fmla="*/ 5301 h 9977"/>
              <a:gd name="connsiteX42" fmla="*/ 7417 w 10177"/>
              <a:gd name="connsiteY42" fmla="*/ 5369 h 9977"/>
              <a:gd name="connsiteX43" fmla="*/ 8262 w 10177"/>
              <a:gd name="connsiteY43" fmla="*/ 5436 h 9977"/>
              <a:gd name="connsiteX44" fmla="*/ 8607 w 10177"/>
              <a:gd name="connsiteY44" fmla="*/ 5783 h 9977"/>
              <a:gd name="connsiteX45" fmla="*/ 8761 w 10177"/>
              <a:gd name="connsiteY45" fmla="*/ 5504 h 9977"/>
              <a:gd name="connsiteX46" fmla="*/ 8792 w 10177"/>
              <a:gd name="connsiteY46" fmla="*/ 5301 h 9977"/>
              <a:gd name="connsiteX47" fmla="*/ 8857 w 10177"/>
              <a:gd name="connsiteY47" fmla="*/ 5158 h 9977"/>
              <a:gd name="connsiteX48" fmla="*/ 9733 w 10177"/>
              <a:gd name="connsiteY48" fmla="*/ 5225 h 9977"/>
              <a:gd name="connsiteX49" fmla="*/ 10176 w 10177"/>
              <a:gd name="connsiteY49" fmla="*/ 5572 h 9977"/>
              <a:gd name="connsiteX50" fmla="*/ 9825 w 10177"/>
              <a:gd name="connsiteY50" fmla="*/ 7085 h 9977"/>
              <a:gd name="connsiteX51" fmla="*/ 9575 w 10177"/>
              <a:gd name="connsiteY51" fmla="*/ 7153 h 9977"/>
              <a:gd name="connsiteX52" fmla="*/ 9168 w 10177"/>
              <a:gd name="connsiteY52" fmla="*/ 7229 h 9977"/>
              <a:gd name="connsiteX53" fmla="*/ 9138 w 10177"/>
              <a:gd name="connsiteY53" fmla="*/ 6747 h 9977"/>
              <a:gd name="connsiteX54" fmla="*/ 8949 w 10177"/>
              <a:gd name="connsiteY54" fmla="*/ 6604 h 9977"/>
              <a:gd name="connsiteX55" fmla="*/ 7478 w 10177"/>
              <a:gd name="connsiteY55" fmla="*/ 6814 h 9977"/>
              <a:gd name="connsiteX56" fmla="*/ 7448 w 10177"/>
              <a:gd name="connsiteY56" fmla="*/ 7085 h 9977"/>
              <a:gd name="connsiteX57" fmla="*/ 7259 w 10177"/>
              <a:gd name="connsiteY57" fmla="*/ 7364 h 9977"/>
              <a:gd name="connsiteX58" fmla="*/ 6418 w 10177"/>
              <a:gd name="connsiteY58" fmla="*/ 7296 h 9977"/>
              <a:gd name="connsiteX59" fmla="*/ 6230 w 10177"/>
              <a:gd name="connsiteY59" fmla="*/ 7432 h 9977"/>
              <a:gd name="connsiteX60" fmla="*/ 7229 w 10177"/>
              <a:gd name="connsiteY60" fmla="*/ 8260 h 9977"/>
              <a:gd name="connsiteX61" fmla="*/ 7010 w 10177"/>
              <a:gd name="connsiteY61" fmla="*/ 8674 h 9977"/>
              <a:gd name="connsiteX62" fmla="*/ 6979 w 10177"/>
              <a:gd name="connsiteY62" fmla="*/ 8878 h 9977"/>
              <a:gd name="connsiteX63" fmla="*/ 6760 w 10177"/>
              <a:gd name="connsiteY63" fmla="*/ 8810 h 9977"/>
              <a:gd name="connsiteX64" fmla="*/ 6856 w 10177"/>
              <a:gd name="connsiteY64" fmla="*/ 8328 h 9977"/>
              <a:gd name="connsiteX65" fmla="*/ 6821 w 10177"/>
              <a:gd name="connsiteY65" fmla="*/ 8599 h 9977"/>
              <a:gd name="connsiteX66" fmla="*/ 6698 w 10177"/>
              <a:gd name="connsiteY66" fmla="*/ 9224 h 9977"/>
              <a:gd name="connsiteX67" fmla="*/ 6291 w 10177"/>
              <a:gd name="connsiteY67" fmla="*/ 9638 h 9977"/>
              <a:gd name="connsiteX68" fmla="*/ 6041 w 10177"/>
              <a:gd name="connsiteY68" fmla="*/ 9977 h 9977"/>
              <a:gd name="connsiteX69" fmla="*/ 5792 w 10177"/>
              <a:gd name="connsiteY69" fmla="*/ 9563 h 9977"/>
              <a:gd name="connsiteX70" fmla="*/ 4413 w 10177"/>
              <a:gd name="connsiteY70" fmla="*/ 9774 h 9977"/>
              <a:gd name="connsiteX71" fmla="*/ 4321 w 10177"/>
              <a:gd name="connsiteY71" fmla="*/ 9909 h 9977"/>
              <a:gd name="connsiteX72" fmla="*/ 4228 w 10177"/>
              <a:gd name="connsiteY72" fmla="*/ 9841 h 9977"/>
              <a:gd name="connsiteX73" fmla="*/ 3790 w 10177"/>
              <a:gd name="connsiteY73" fmla="*/ 9638 h 9977"/>
              <a:gd name="connsiteX74" fmla="*/ 3257 w 10177"/>
              <a:gd name="connsiteY74" fmla="*/ 9360 h 9977"/>
              <a:gd name="connsiteX75" fmla="*/ 3164 w 10177"/>
              <a:gd name="connsiteY75" fmla="*/ 9495 h 9977"/>
              <a:gd name="connsiteX76" fmla="*/ 3099 w 10177"/>
              <a:gd name="connsiteY76" fmla="*/ 9638 h 9977"/>
              <a:gd name="connsiteX77" fmla="*/ 2696 w 10177"/>
              <a:gd name="connsiteY77" fmla="*/ 9495 h 9977"/>
              <a:gd name="connsiteX78" fmla="*/ 2477 w 10177"/>
              <a:gd name="connsiteY78" fmla="*/ 9292 h 9977"/>
              <a:gd name="connsiteX79" fmla="*/ 2319 w 10177"/>
              <a:gd name="connsiteY79" fmla="*/ 9081 h 9977"/>
              <a:gd name="connsiteX80" fmla="*/ 2131 w 10177"/>
              <a:gd name="connsiteY80" fmla="*/ 9292 h 9977"/>
              <a:gd name="connsiteX81" fmla="*/ 1601 w 10177"/>
              <a:gd name="connsiteY81" fmla="*/ 8878 h 9977"/>
              <a:gd name="connsiteX82" fmla="*/ 1348 w 10177"/>
              <a:gd name="connsiteY82" fmla="*/ 8599 h 9977"/>
              <a:gd name="connsiteX83" fmla="*/ 944 w 10177"/>
              <a:gd name="connsiteY83" fmla="*/ 7982 h 9977"/>
              <a:gd name="connsiteX84" fmla="*/ 787 w 10177"/>
              <a:gd name="connsiteY84" fmla="*/ 7710 h 9977"/>
              <a:gd name="connsiteX85" fmla="*/ 537 w 10177"/>
              <a:gd name="connsiteY85" fmla="*/ 7085 h 9977"/>
              <a:gd name="connsiteX86" fmla="*/ 691 w 10177"/>
              <a:gd name="connsiteY86" fmla="*/ 6468 h 9977"/>
              <a:gd name="connsiteX87" fmla="*/ 725 w 10177"/>
              <a:gd name="connsiteY87" fmla="*/ 6265 h 9977"/>
              <a:gd name="connsiteX88" fmla="*/ 817 w 10177"/>
              <a:gd name="connsiteY88" fmla="*/ 6189 h 9977"/>
              <a:gd name="connsiteX89" fmla="*/ 1255 w 10177"/>
              <a:gd name="connsiteY89" fmla="*/ 6468 h 9977"/>
              <a:gd name="connsiteX90" fmla="*/ 1443 w 10177"/>
              <a:gd name="connsiteY90" fmla="*/ 6604 h 9977"/>
              <a:gd name="connsiteX91" fmla="*/ 1724 w 10177"/>
              <a:gd name="connsiteY91" fmla="*/ 7153 h 9977"/>
              <a:gd name="connsiteX92" fmla="*/ 1724 w 10177"/>
              <a:gd name="connsiteY92" fmla="*/ 6671 h 9977"/>
              <a:gd name="connsiteX93" fmla="*/ 1413 w 10177"/>
              <a:gd name="connsiteY93" fmla="*/ 6054 h 9977"/>
              <a:gd name="connsiteX94" fmla="*/ 1194 w 10177"/>
              <a:gd name="connsiteY94" fmla="*/ 5640 h 9977"/>
              <a:gd name="connsiteX95" fmla="*/ 910 w 10177"/>
              <a:gd name="connsiteY95" fmla="*/ 3644 h 9977"/>
              <a:gd name="connsiteX96" fmla="*/ 410 w 10177"/>
              <a:gd name="connsiteY96" fmla="*/ 3712 h 9977"/>
              <a:gd name="connsiteX97" fmla="*/ 160 w 10177"/>
              <a:gd name="connsiteY97" fmla="*/ 2680 h 9977"/>
              <a:gd name="connsiteX98" fmla="*/ 34 w 10177"/>
              <a:gd name="connsiteY98" fmla="*/ 2334 h 9977"/>
              <a:gd name="connsiteX99" fmla="*/ 3 w 10177"/>
              <a:gd name="connsiteY99" fmla="*/ 2131 h 9977"/>
              <a:gd name="connsiteX0" fmla="*/ 157 w 10029"/>
              <a:gd name="connsiteY0" fmla="*/ 2339 h 10000"/>
              <a:gd name="connsiteX1" fmla="*/ 3 w 10029"/>
              <a:gd name="connsiteY1" fmla="*/ 2136 h 10000"/>
              <a:gd name="connsiteX2" fmla="*/ 97 w 10029"/>
              <a:gd name="connsiteY2" fmla="*/ 1788 h 10000"/>
              <a:gd name="connsiteX3" fmla="*/ 282 w 10029"/>
              <a:gd name="connsiteY3" fmla="*/ 1238 h 10000"/>
              <a:gd name="connsiteX4" fmla="*/ 558 w 10029"/>
              <a:gd name="connsiteY4" fmla="*/ 339 h 10000"/>
              <a:gd name="connsiteX5" fmla="*/ 928 w 10029"/>
              <a:gd name="connsiteY5" fmla="*/ 0 h 10000"/>
              <a:gd name="connsiteX6" fmla="*/ 1048 w 10029"/>
              <a:gd name="connsiteY6" fmla="*/ 67 h 10000"/>
              <a:gd name="connsiteX7" fmla="*/ 989 w 10029"/>
              <a:gd name="connsiteY7" fmla="*/ 890 h 10000"/>
              <a:gd name="connsiteX8" fmla="*/ 1233 w 10029"/>
              <a:gd name="connsiteY8" fmla="*/ 1170 h 10000"/>
              <a:gd name="connsiteX9" fmla="*/ 1294 w 10029"/>
              <a:gd name="connsiteY9" fmla="*/ 1373 h 10000"/>
              <a:gd name="connsiteX10" fmla="*/ 1540 w 10029"/>
              <a:gd name="connsiteY10" fmla="*/ 1720 h 10000"/>
              <a:gd name="connsiteX11" fmla="*/ 2063 w 10029"/>
              <a:gd name="connsiteY11" fmla="*/ 1373 h 10000"/>
              <a:gd name="connsiteX12" fmla="*/ 2770 w 10029"/>
              <a:gd name="connsiteY12" fmla="*/ 1653 h 10000"/>
              <a:gd name="connsiteX13" fmla="*/ 2985 w 10029"/>
              <a:gd name="connsiteY13" fmla="*/ 2271 h 10000"/>
              <a:gd name="connsiteX14" fmla="*/ 3385 w 10029"/>
              <a:gd name="connsiteY14" fmla="*/ 2203 h 10000"/>
              <a:gd name="connsiteX15" fmla="*/ 3691 w 10029"/>
              <a:gd name="connsiteY15" fmla="*/ 1653 h 10000"/>
              <a:gd name="connsiteX16" fmla="*/ 4215 w 10029"/>
              <a:gd name="connsiteY16" fmla="*/ 1516 h 10000"/>
              <a:gd name="connsiteX17" fmla="*/ 4431 w 10029"/>
              <a:gd name="connsiteY17" fmla="*/ 1102 h 10000"/>
              <a:gd name="connsiteX18" fmla="*/ 4675 w 10029"/>
              <a:gd name="connsiteY18" fmla="*/ 687 h 10000"/>
              <a:gd name="connsiteX19" fmla="*/ 5106 w 10029"/>
              <a:gd name="connsiteY19" fmla="*/ 618 h 10000"/>
              <a:gd name="connsiteX20" fmla="*/ 5351 w 10029"/>
              <a:gd name="connsiteY20" fmla="*/ 203 h 10000"/>
              <a:gd name="connsiteX21" fmla="*/ 5507 w 10029"/>
              <a:gd name="connsiteY21" fmla="*/ 2271 h 10000"/>
              <a:gd name="connsiteX22" fmla="*/ 5751 w 10029"/>
              <a:gd name="connsiteY22" fmla="*/ 2339 h 10000"/>
              <a:gd name="connsiteX23" fmla="*/ 5966 w 10029"/>
              <a:gd name="connsiteY23" fmla="*/ 2754 h 10000"/>
              <a:gd name="connsiteX24" fmla="*/ 6212 w 10029"/>
              <a:gd name="connsiteY24" fmla="*/ 2822 h 10000"/>
              <a:gd name="connsiteX25" fmla="*/ 6427 w 10029"/>
              <a:gd name="connsiteY25" fmla="*/ 3721 h 10000"/>
              <a:gd name="connsiteX26" fmla="*/ 6551 w 10029"/>
              <a:gd name="connsiteY26" fmla="*/ 3789 h 10000"/>
              <a:gd name="connsiteX27" fmla="*/ 6582 w 10029"/>
              <a:gd name="connsiteY27" fmla="*/ 4000 h 10000"/>
              <a:gd name="connsiteX28" fmla="*/ 6273 w 10029"/>
              <a:gd name="connsiteY28" fmla="*/ 4550 h 10000"/>
              <a:gd name="connsiteX29" fmla="*/ 5876 w 10029"/>
              <a:gd name="connsiteY29" fmla="*/ 4755 h 10000"/>
              <a:gd name="connsiteX30" fmla="*/ 5627 w 10029"/>
              <a:gd name="connsiteY30" fmla="*/ 4830 h 10000"/>
              <a:gd name="connsiteX31" fmla="*/ 5566 w 10029"/>
              <a:gd name="connsiteY31" fmla="*/ 5034 h 10000"/>
              <a:gd name="connsiteX32" fmla="*/ 5412 w 10029"/>
              <a:gd name="connsiteY32" fmla="*/ 5313 h 10000"/>
              <a:gd name="connsiteX33" fmla="*/ 5321 w 10029"/>
              <a:gd name="connsiteY33" fmla="*/ 5449 h 10000"/>
              <a:gd name="connsiteX34" fmla="*/ 5167 w 10029"/>
              <a:gd name="connsiteY34" fmla="*/ 5796 h 10000"/>
              <a:gd name="connsiteX35" fmla="*/ 5627 w 10029"/>
              <a:gd name="connsiteY35" fmla="*/ 6136 h 10000"/>
              <a:gd name="connsiteX36" fmla="*/ 6122 w 10029"/>
              <a:gd name="connsiteY36" fmla="*/ 5863 h 10000"/>
              <a:gd name="connsiteX37" fmla="*/ 6366 w 10029"/>
              <a:gd name="connsiteY37" fmla="*/ 5720 h 10000"/>
              <a:gd name="connsiteX38" fmla="*/ 6458 w 10029"/>
              <a:gd name="connsiteY38" fmla="*/ 5517 h 10000"/>
              <a:gd name="connsiteX39" fmla="*/ 6551 w 10029"/>
              <a:gd name="connsiteY39" fmla="*/ 5449 h 10000"/>
              <a:gd name="connsiteX40" fmla="*/ 6612 w 10029"/>
              <a:gd name="connsiteY40" fmla="*/ 5237 h 10000"/>
              <a:gd name="connsiteX41" fmla="*/ 7167 w 10029"/>
              <a:gd name="connsiteY41" fmla="*/ 5313 h 10000"/>
              <a:gd name="connsiteX42" fmla="*/ 7288 w 10029"/>
              <a:gd name="connsiteY42" fmla="*/ 5381 h 10000"/>
              <a:gd name="connsiteX43" fmla="*/ 8118 w 10029"/>
              <a:gd name="connsiteY43" fmla="*/ 5449 h 10000"/>
              <a:gd name="connsiteX44" fmla="*/ 8457 w 10029"/>
              <a:gd name="connsiteY44" fmla="*/ 5796 h 10000"/>
              <a:gd name="connsiteX45" fmla="*/ 8609 w 10029"/>
              <a:gd name="connsiteY45" fmla="*/ 5517 h 10000"/>
              <a:gd name="connsiteX46" fmla="*/ 8639 w 10029"/>
              <a:gd name="connsiteY46" fmla="*/ 5313 h 10000"/>
              <a:gd name="connsiteX47" fmla="*/ 8703 w 10029"/>
              <a:gd name="connsiteY47" fmla="*/ 5170 h 10000"/>
              <a:gd name="connsiteX48" fmla="*/ 9867 w 10029"/>
              <a:gd name="connsiteY48" fmla="*/ 5198 h 10000"/>
              <a:gd name="connsiteX49" fmla="*/ 9999 w 10029"/>
              <a:gd name="connsiteY49" fmla="*/ 5585 h 10000"/>
              <a:gd name="connsiteX50" fmla="*/ 9654 w 10029"/>
              <a:gd name="connsiteY50" fmla="*/ 7101 h 10000"/>
              <a:gd name="connsiteX51" fmla="*/ 9408 w 10029"/>
              <a:gd name="connsiteY51" fmla="*/ 7169 h 10000"/>
              <a:gd name="connsiteX52" fmla="*/ 9009 w 10029"/>
              <a:gd name="connsiteY52" fmla="*/ 7246 h 10000"/>
              <a:gd name="connsiteX53" fmla="*/ 8979 w 10029"/>
              <a:gd name="connsiteY53" fmla="*/ 6763 h 10000"/>
              <a:gd name="connsiteX54" fmla="*/ 8793 w 10029"/>
              <a:gd name="connsiteY54" fmla="*/ 6619 h 10000"/>
              <a:gd name="connsiteX55" fmla="*/ 7348 w 10029"/>
              <a:gd name="connsiteY55" fmla="*/ 6830 h 10000"/>
              <a:gd name="connsiteX56" fmla="*/ 7318 w 10029"/>
              <a:gd name="connsiteY56" fmla="*/ 7101 h 10000"/>
              <a:gd name="connsiteX57" fmla="*/ 7133 w 10029"/>
              <a:gd name="connsiteY57" fmla="*/ 7381 h 10000"/>
              <a:gd name="connsiteX58" fmla="*/ 6306 w 10029"/>
              <a:gd name="connsiteY58" fmla="*/ 7313 h 10000"/>
              <a:gd name="connsiteX59" fmla="*/ 6122 w 10029"/>
              <a:gd name="connsiteY59" fmla="*/ 7449 h 10000"/>
              <a:gd name="connsiteX60" fmla="*/ 7103 w 10029"/>
              <a:gd name="connsiteY60" fmla="*/ 8279 h 10000"/>
              <a:gd name="connsiteX61" fmla="*/ 6888 w 10029"/>
              <a:gd name="connsiteY61" fmla="*/ 8694 h 10000"/>
              <a:gd name="connsiteX62" fmla="*/ 6858 w 10029"/>
              <a:gd name="connsiteY62" fmla="*/ 8898 h 10000"/>
              <a:gd name="connsiteX63" fmla="*/ 6642 w 10029"/>
              <a:gd name="connsiteY63" fmla="*/ 8830 h 10000"/>
              <a:gd name="connsiteX64" fmla="*/ 6737 w 10029"/>
              <a:gd name="connsiteY64" fmla="*/ 8347 h 10000"/>
              <a:gd name="connsiteX65" fmla="*/ 6702 w 10029"/>
              <a:gd name="connsiteY65" fmla="*/ 8619 h 10000"/>
              <a:gd name="connsiteX66" fmla="*/ 6582 w 10029"/>
              <a:gd name="connsiteY66" fmla="*/ 9245 h 10000"/>
              <a:gd name="connsiteX67" fmla="*/ 6182 w 10029"/>
              <a:gd name="connsiteY67" fmla="*/ 9660 h 10000"/>
              <a:gd name="connsiteX68" fmla="*/ 5936 w 10029"/>
              <a:gd name="connsiteY68" fmla="*/ 10000 h 10000"/>
              <a:gd name="connsiteX69" fmla="*/ 5691 w 10029"/>
              <a:gd name="connsiteY69" fmla="*/ 9585 h 10000"/>
              <a:gd name="connsiteX70" fmla="*/ 4336 w 10029"/>
              <a:gd name="connsiteY70" fmla="*/ 9797 h 10000"/>
              <a:gd name="connsiteX71" fmla="*/ 4246 w 10029"/>
              <a:gd name="connsiteY71" fmla="*/ 9932 h 10000"/>
              <a:gd name="connsiteX72" fmla="*/ 4154 w 10029"/>
              <a:gd name="connsiteY72" fmla="*/ 9864 h 10000"/>
              <a:gd name="connsiteX73" fmla="*/ 3724 w 10029"/>
              <a:gd name="connsiteY73" fmla="*/ 9660 h 10000"/>
              <a:gd name="connsiteX74" fmla="*/ 3200 w 10029"/>
              <a:gd name="connsiteY74" fmla="*/ 9382 h 10000"/>
              <a:gd name="connsiteX75" fmla="*/ 3109 w 10029"/>
              <a:gd name="connsiteY75" fmla="*/ 9517 h 10000"/>
              <a:gd name="connsiteX76" fmla="*/ 3045 w 10029"/>
              <a:gd name="connsiteY76" fmla="*/ 9660 h 10000"/>
              <a:gd name="connsiteX77" fmla="*/ 2649 w 10029"/>
              <a:gd name="connsiteY77" fmla="*/ 9517 h 10000"/>
              <a:gd name="connsiteX78" fmla="*/ 2434 w 10029"/>
              <a:gd name="connsiteY78" fmla="*/ 9313 h 10000"/>
              <a:gd name="connsiteX79" fmla="*/ 2279 w 10029"/>
              <a:gd name="connsiteY79" fmla="*/ 9102 h 10000"/>
              <a:gd name="connsiteX80" fmla="*/ 2094 w 10029"/>
              <a:gd name="connsiteY80" fmla="*/ 9313 h 10000"/>
              <a:gd name="connsiteX81" fmla="*/ 1573 w 10029"/>
              <a:gd name="connsiteY81" fmla="*/ 8898 h 10000"/>
              <a:gd name="connsiteX82" fmla="*/ 1325 w 10029"/>
              <a:gd name="connsiteY82" fmla="*/ 8619 h 10000"/>
              <a:gd name="connsiteX83" fmla="*/ 928 w 10029"/>
              <a:gd name="connsiteY83" fmla="*/ 8000 h 10000"/>
              <a:gd name="connsiteX84" fmla="*/ 773 w 10029"/>
              <a:gd name="connsiteY84" fmla="*/ 7728 h 10000"/>
              <a:gd name="connsiteX85" fmla="*/ 528 w 10029"/>
              <a:gd name="connsiteY85" fmla="*/ 7101 h 10000"/>
              <a:gd name="connsiteX86" fmla="*/ 679 w 10029"/>
              <a:gd name="connsiteY86" fmla="*/ 6483 h 10000"/>
              <a:gd name="connsiteX87" fmla="*/ 712 w 10029"/>
              <a:gd name="connsiteY87" fmla="*/ 6279 h 10000"/>
              <a:gd name="connsiteX88" fmla="*/ 803 w 10029"/>
              <a:gd name="connsiteY88" fmla="*/ 6203 h 10000"/>
              <a:gd name="connsiteX89" fmla="*/ 1233 w 10029"/>
              <a:gd name="connsiteY89" fmla="*/ 6483 h 10000"/>
              <a:gd name="connsiteX90" fmla="*/ 1418 w 10029"/>
              <a:gd name="connsiteY90" fmla="*/ 6619 h 10000"/>
              <a:gd name="connsiteX91" fmla="*/ 1694 w 10029"/>
              <a:gd name="connsiteY91" fmla="*/ 7169 h 10000"/>
              <a:gd name="connsiteX92" fmla="*/ 1694 w 10029"/>
              <a:gd name="connsiteY92" fmla="*/ 6686 h 10000"/>
              <a:gd name="connsiteX93" fmla="*/ 1388 w 10029"/>
              <a:gd name="connsiteY93" fmla="*/ 6068 h 10000"/>
              <a:gd name="connsiteX94" fmla="*/ 1173 w 10029"/>
              <a:gd name="connsiteY94" fmla="*/ 5653 h 10000"/>
              <a:gd name="connsiteX95" fmla="*/ 894 w 10029"/>
              <a:gd name="connsiteY95" fmla="*/ 3652 h 10000"/>
              <a:gd name="connsiteX96" fmla="*/ 403 w 10029"/>
              <a:gd name="connsiteY96" fmla="*/ 3721 h 10000"/>
              <a:gd name="connsiteX97" fmla="*/ 157 w 10029"/>
              <a:gd name="connsiteY97" fmla="*/ 2686 h 10000"/>
              <a:gd name="connsiteX98" fmla="*/ 33 w 10029"/>
              <a:gd name="connsiteY98" fmla="*/ 2339 h 10000"/>
              <a:gd name="connsiteX99" fmla="*/ 3 w 10029"/>
              <a:gd name="connsiteY99" fmla="*/ 2136 h 10000"/>
              <a:gd name="connsiteX0" fmla="*/ 157 w 10089"/>
              <a:gd name="connsiteY0" fmla="*/ 2339 h 10000"/>
              <a:gd name="connsiteX1" fmla="*/ 3 w 10089"/>
              <a:gd name="connsiteY1" fmla="*/ 2136 h 10000"/>
              <a:gd name="connsiteX2" fmla="*/ 97 w 10089"/>
              <a:gd name="connsiteY2" fmla="*/ 1788 h 10000"/>
              <a:gd name="connsiteX3" fmla="*/ 282 w 10089"/>
              <a:gd name="connsiteY3" fmla="*/ 1238 h 10000"/>
              <a:gd name="connsiteX4" fmla="*/ 558 w 10089"/>
              <a:gd name="connsiteY4" fmla="*/ 339 h 10000"/>
              <a:gd name="connsiteX5" fmla="*/ 928 w 10089"/>
              <a:gd name="connsiteY5" fmla="*/ 0 h 10000"/>
              <a:gd name="connsiteX6" fmla="*/ 1048 w 10089"/>
              <a:gd name="connsiteY6" fmla="*/ 67 h 10000"/>
              <a:gd name="connsiteX7" fmla="*/ 989 w 10089"/>
              <a:gd name="connsiteY7" fmla="*/ 890 h 10000"/>
              <a:gd name="connsiteX8" fmla="*/ 1233 w 10089"/>
              <a:gd name="connsiteY8" fmla="*/ 1170 h 10000"/>
              <a:gd name="connsiteX9" fmla="*/ 1294 w 10089"/>
              <a:gd name="connsiteY9" fmla="*/ 1373 h 10000"/>
              <a:gd name="connsiteX10" fmla="*/ 1540 w 10089"/>
              <a:gd name="connsiteY10" fmla="*/ 1720 h 10000"/>
              <a:gd name="connsiteX11" fmla="*/ 2063 w 10089"/>
              <a:gd name="connsiteY11" fmla="*/ 1373 h 10000"/>
              <a:gd name="connsiteX12" fmla="*/ 2770 w 10089"/>
              <a:gd name="connsiteY12" fmla="*/ 1653 h 10000"/>
              <a:gd name="connsiteX13" fmla="*/ 2985 w 10089"/>
              <a:gd name="connsiteY13" fmla="*/ 2271 h 10000"/>
              <a:gd name="connsiteX14" fmla="*/ 3385 w 10089"/>
              <a:gd name="connsiteY14" fmla="*/ 2203 h 10000"/>
              <a:gd name="connsiteX15" fmla="*/ 3691 w 10089"/>
              <a:gd name="connsiteY15" fmla="*/ 1653 h 10000"/>
              <a:gd name="connsiteX16" fmla="*/ 4215 w 10089"/>
              <a:gd name="connsiteY16" fmla="*/ 1516 h 10000"/>
              <a:gd name="connsiteX17" fmla="*/ 4431 w 10089"/>
              <a:gd name="connsiteY17" fmla="*/ 1102 h 10000"/>
              <a:gd name="connsiteX18" fmla="*/ 4675 w 10089"/>
              <a:gd name="connsiteY18" fmla="*/ 687 h 10000"/>
              <a:gd name="connsiteX19" fmla="*/ 5106 w 10089"/>
              <a:gd name="connsiteY19" fmla="*/ 618 h 10000"/>
              <a:gd name="connsiteX20" fmla="*/ 5351 w 10089"/>
              <a:gd name="connsiteY20" fmla="*/ 203 h 10000"/>
              <a:gd name="connsiteX21" fmla="*/ 5507 w 10089"/>
              <a:gd name="connsiteY21" fmla="*/ 2271 h 10000"/>
              <a:gd name="connsiteX22" fmla="*/ 5751 w 10089"/>
              <a:gd name="connsiteY22" fmla="*/ 2339 h 10000"/>
              <a:gd name="connsiteX23" fmla="*/ 5966 w 10089"/>
              <a:gd name="connsiteY23" fmla="*/ 2754 h 10000"/>
              <a:gd name="connsiteX24" fmla="*/ 6212 w 10089"/>
              <a:gd name="connsiteY24" fmla="*/ 2822 h 10000"/>
              <a:gd name="connsiteX25" fmla="*/ 6427 w 10089"/>
              <a:gd name="connsiteY25" fmla="*/ 3721 h 10000"/>
              <a:gd name="connsiteX26" fmla="*/ 6551 w 10089"/>
              <a:gd name="connsiteY26" fmla="*/ 3789 h 10000"/>
              <a:gd name="connsiteX27" fmla="*/ 6582 w 10089"/>
              <a:gd name="connsiteY27" fmla="*/ 4000 h 10000"/>
              <a:gd name="connsiteX28" fmla="*/ 6273 w 10089"/>
              <a:gd name="connsiteY28" fmla="*/ 4550 h 10000"/>
              <a:gd name="connsiteX29" fmla="*/ 5876 w 10089"/>
              <a:gd name="connsiteY29" fmla="*/ 4755 h 10000"/>
              <a:gd name="connsiteX30" fmla="*/ 5627 w 10089"/>
              <a:gd name="connsiteY30" fmla="*/ 4830 h 10000"/>
              <a:gd name="connsiteX31" fmla="*/ 5566 w 10089"/>
              <a:gd name="connsiteY31" fmla="*/ 5034 h 10000"/>
              <a:gd name="connsiteX32" fmla="*/ 5412 w 10089"/>
              <a:gd name="connsiteY32" fmla="*/ 5313 h 10000"/>
              <a:gd name="connsiteX33" fmla="*/ 5321 w 10089"/>
              <a:gd name="connsiteY33" fmla="*/ 5449 h 10000"/>
              <a:gd name="connsiteX34" fmla="*/ 5167 w 10089"/>
              <a:gd name="connsiteY34" fmla="*/ 5796 h 10000"/>
              <a:gd name="connsiteX35" fmla="*/ 5627 w 10089"/>
              <a:gd name="connsiteY35" fmla="*/ 6136 h 10000"/>
              <a:gd name="connsiteX36" fmla="*/ 6122 w 10089"/>
              <a:gd name="connsiteY36" fmla="*/ 5863 h 10000"/>
              <a:gd name="connsiteX37" fmla="*/ 6366 w 10089"/>
              <a:gd name="connsiteY37" fmla="*/ 5720 h 10000"/>
              <a:gd name="connsiteX38" fmla="*/ 6458 w 10089"/>
              <a:gd name="connsiteY38" fmla="*/ 5517 h 10000"/>
              <a:gd name="connsiteX39" fmla="*/ 6551 w 10089"/>
              <a:gd name="connsiteY39" fmla="*/ 5449 h 10000"/>
              <a:gd name="connsiteX40" fmla="*/ 6612 w 10089"/>
              <a:gd name="connsiteY40" fmla="*/ 5237 h 10000"/>
              <a:gd name="connsiteX41" fmla="*/ 7167 w 10089"/>
              <a:gd name="connsiteY41" fmla="*/ 5313 h 10000"/>
              <a:gd name="connsiteX42" fmla="*/ 7288 w 10089"/>
              <a:gd name="connsiteY42" fmla="*/ 5381 h 10000"/>
              <a:gd name="connsiteX43" fmla="*/ 8118 w 10089"/>
              <a:gd name="connsiteY43" fmla="*/ 5449 h 10000"/>
              <a:gd name="connsiteX44" fmla="*/ 8457 w 10089"/>
              <a:gd name="connsiteY44" fmla="*/ 5796 h 10000"/>
              <a:gd name="connsiteX45" fmla="*/ 8609 w 10089"/>
              <a:gd name="connsiteY45" fmla="*/ 5517 h 10000"/>
              <a:gd name="connsiteX46" fmla="*/ 8639 w 10089"/>
              <a:gd name="connsiteY46" fmla="*/ 5313 h 10000"/>
              <a:gd name="connsiteX47" fmla="*/ 8703 w 10089"/>
              <a:gd name="connsiteY47" fmla="*/ 5170 h 10000"/>
              <a:gd name="connsiteX48" fmla="*/ 9867 w 10089"/>
              <a:gd name="connsiteY48" fmla="*/ 5198 h 10000"/>
              <a:gd name="connsiteX49" fmla="*/ 9999 w 10089"/>
              <a:gd name="connsiteY49" fmla="*/ 5585 h 10000"/>
              <a:gd name="connsiteX50" fmla="*/ 10052 w 10089"/>
              <a:gd name="connsiteY50" fmla="*/ 7101 h 10000"/>
              <a:gd name="connsiteX51" fmla="*/ 9408 w 10089"/>
              <a:gd name="connsiteY51" fmla="*/ 7169 h 10000"/>
              <a:gd name="connsiteX52" fmla="*/ 9009 w 10089"/>
              <a:gd name="connsiteY52" fmla="*/ 7246 h 10000"/>
              <a:gd name="connsiteX53" fmla="*/ 8979 w 10089"/>
              <a:gd name="connsiteY53" fmla="*/ 6763 h 10000"/>
              <a:gd name="connsiteX54" fmla="*/ 8793 w 10089"/>
              <a:gd name="connsiteY54" fmla="*/ 6619 h 10000"/>
              <a:gd name="connsiteX55" fmla="*/ 7348 w 10089"/>
              <a:gd name="connsiteY55" fmla="*/ 6830 h 10000"/>
              <a:gd name="connsiteX56" fmla="*/ 7318 w 10089"/>
              <a:gd name="connsiteY56" fmla="*/ 7101 h 10000"/>
              <a:gd name="connsiteX57" fmla="*/ 7133 w 10089"/>
              <a:gd name="connsiteY57" fmla="*/ 7381 h 10000"/>
              <a:gd name="connsiteX58" fmla="*/ 6306 w 10089"/>
              <a:gd name="connsiteY58" fmla="*/ 7313 h 10000"/>
              <a:gd name="connsiteX59" fmla="*/ 6122 w 10089"/>
              <a:gd name="connsiteY59" fmla="*/ 7449 h 10000"/>
              <a:gd name="connsiteX60" fmla="*/ 7103 w 10089"/>
              <a:gd name="connsiteY60" fmla="*/ 8279 h 10000"/>
              <a:gd name="connsiteX61" fmla="*/ 6888 w 10089"/>
              <a:gd name="connsiteY61" fmla="*/ 8694 h 10000"/>
              <a:gd name="connsiteX62" fmla="*/ 6858 w 10089"/>
              <a:gd name="connsiteY62" fmla="*/ 8898 h 10000"/>
              <a:gd name="connsiteX63" fmla="*/ 6642 w 10089"/>
              <a:gd name="connsiteY63" fmla="*/ 8830 h 10000"/>
              <a:gd name="connsiteX64" fmla="*/ 6737 w 10089"/>
              <a:gd name="connsiteY64" fmla="*/ 8347 h 10000"/>
              <a:gd name="connsiteX65" fmla="*/ 6702 w 10089"/>
              <a:gd name="connsiteY65" fmla="*/ 8619 h 10000"/>
              <a:gd name="connsiteX66" fmla="*/ 6582 w 10089"/>
              <a:gd name="connsiteY66" fmla="*/ 9245 h 10000"/>
              <a:gd name="connsiteX67" fmla="*/ 6182 w 10089"/>
              <a:gd name="connsiteY67" fmla="*/ 9660 h 10000"/>
              <a:gd name="connsiteX68" fmla="*/ 5936 w 10089"/>
              <a:gd name="connsiteY68" fmla="*/ 10000 h 10000"/>
              <a:gd name="connsiteX69" fmla="*/ 5691 w 10089"/>
              <a:gd name="connsiteY69" fmla="*/ 9585 h 10000"/>
              <a:gd name="connsiteX70" fmla="*/ 4336 w 10089"/>
              <a:gd name="connsiteY70" fmla="*/ 9797 h 10000"/>
              <a:gd name="connsiteX71" fmla="*/ 4246 w 10089"/>
              <a:gd name="connsiteY71" fmla="*/ 9932 h 10000"/>
              <a:gd name="connsiteX72" fmla="*/ 4154 w 10089"/>
              <a:gd name="connsiteY72" fmla="*/ 9864 h 10000"/>
              <a:gd name="connsiteX73" fmla="*/ 3724 w 10089"/>
              <a:gd name="connsiteY73" fmla="*/ 9660 h 10000"/>
              <a:gd name="connsiteX74" fmla="*/ 3200 w 10089"/>
              <a:gd name="connsiteY74" fmla="*/ 9382 h 10000"/>
              <a:gd name="connsiteX75" fmla="*/ 3109 w 10089"/>
              <a:gd name="connsiteY75" fmla="*/ 9517 h 10000"/>
              <a:gd name="connsiteX76" fmla="*/ 3045 w 10089"/>
              <a:gd name="connsiteY76" fmla="*/ 9660 h 10000"/>
              <a:gd name="connsiteX77" fmla="*/ 2649 w 10089"/>
              <a:gd name="connsiteY77" fmla="*/ 9517 h 10000"/>
              <a:gd name="connsiteX78" fmla="*/ 2434 w 10089"/>
              <a:gd name="connsiteY78" fmla="*/ 9313 h 10000"/>
              <a:gd name="connsiteX79" fmla="*/ 2279 w 10089"/>
              <a:gd name="connsiteY79" fmla="*/ 9102 h 10000"/>
              <a:gd name="connsiteX80" fmla="*/ 2094 w 10089"/>
              <a:gd name="connsiteY80" fmla="*/ 9313 h 10000"/>
              <a:gd name="connsiteX81" fmla="*/ 1573 w 10089"/>
              <a:gd name="connsiteY81" fmla="*/ 8898 h 10000"/>
              <a:gd name="connsiteX82" fmla="*/ 1325 w 10089"/>
              <a:gd name="connsiteY82" fmla="*/ 8619 h 10000"/>
              <a:gd name="connsiteX83" fmla="*/ 928 w 10089"/>
              <a:gd name="connsiteY83" fmla="*/ 8000 h 10000"/>
              <a:gd name="connsiteX84" fmla="*/ 773 w 10089"/>
              <a:gd name="connsiteY84" fmla="*/ 7728 h 10000"/>
              <a:gd name="connsiteX85" fmla="*/ 528 w 10089"/>
              <a:gd name="connsiteY85" fmla="*/ 7101 h 10000"/>
              <a:gd name="connsiteX86" fmla="*/ 679 w 10089"/>
              <a:gd name="connsiteY86" fmla="*/ 6483 h 10000"/>
              <a:gd name="connsiteX87" fmla="*/ 712 w 10089"/>
              <a:gd name="connsiteY87" fmla="*/ 6279 h 10000"/>
              <a:gd name="connsiteX88" fmla="*/ 803 w 10089"/>
              <a:gd name="connsiteY88" fmla="*/ 6203 h 10000"/>
              <a:gd name="connsiteX89" fmla="*/ 1233 w 10089"/>
              <a:gd name="connsiteY89" fmla="*/ 6483 h 10000"/>
              <a:gd name="connsiteX90" fmla="*/ 1418 w 10089"/>
              <a:gd name="connsiteY90" fmla="*/ 6619 h 10000"/>
              <a:gd name="connsiteX91" fmla="*/ 1694 w 10089"/>
              <a:gd name="connsiteY91" fmla="*/ 7169 h 10000"/>
              <a:gd name="connsiteX92" fmla="*/ 1694 w 10089"/>
              <a:gd name="connsiteY92" fmla="*/ 6686 h 10000"/>
              <a:gd name="connsiteX93" fmla="*/ 1388 w 10089"/>
              <a:gd name="connsiteY93" fmla="*/ 6068 h 10000"/>
              <a:gd name="connsiteX94" fmla="*/ 1173 w 10089"/>
              <a:gd name="connsiteY94" fmla="*/ 5653 h 10000"/>
              <a:gd name="connsiteX95" fmla="*/ 894 w 10089"/>
              <a:gd name="connsiteY95" fmla="*/ 3652 h 10000"/>
              <a:gd name="connsiteX96" fmla="*/ 403 w 10089"/>
              <a:gd name="connsiteY96" fmla="*/ 3721 h 10000"/>
              <a:gd name="connsiteX97" fmla="*/ 157 w 10089"/>
              <a:gd name="connsiteY97" fmla="*/ 2686 h 10000"/>
              <a:gd name="connsiteX98" fmla="*/ 33 w 10089"/>
              <a:gd name="connsiteY98" fmla="*/ 2339 h 10000"/>
              <a:gd name="connsiteX99" fmla="*/ 3 w 10089"/>
              <a:gd name="connsiteY99" fmla="*/ 2136 h 10000"/>
              <a:gd name="connsiteX0" fmla="*/ 157 w 10089"/>
              <a:gd name="connsiteY0" fmla="*/ 2339 h 10000"/>
              <a:gd name="connsiteX1" fmla="*/ 3 w 10089"/>
              <a:gd name="connsiteY1" fmla="*/ 2136 h 10000"/>
              <a:gd name="connsiteX2" fmla="*/ 97 w 10089"/>
              <a:gd name="connsiteY2" fmla="*/ 1788 h 10000"/>
              <a:gd name="connsiteX3" fmla="*/ 282 w 10089"/>
              <a:gd name="connsiteY3" fmla="*/ 1238 h 10000"/>
              <a:gd name="connsiteX4" fmla="*/ 558 w 10089"/>
              <a:gd name="connsiteY4" fmla="*/ 339 h 10000"/>
              <a:gd name="connsiteX5" fmla="*/ 928 w 10089"/>
              <a:gd name="connsiteY5" fmla="*/ 0 h 10000"/>
              <a:gd name="connsiteX6" fmla="*/ 1048 w 10089"/>
              <a:gd name="connsiteY6" fmla="*/ 67 h 10000"/>
              <a:gd name="connsiteX7" fmla="*/ 989 w 10089"/>
              <a:gd name="connsiteY7" fmla="*/ 890 h 10000"/>
              <a:gd name="connsiteX8" fmla="*/ 1233 w 10089"/>
              <a:gd name="connsiteY8" fmla="*/ 1170 h 10000"/>
              <a:gd name="connsiteX9" fmla="*/ 1294 w 10089"/>
              <a:gd name="connsiteY9" fmla="*/ 1373 h 10000"/>
              <a:gd name="connsiteX10" fmla="*/ 1540 w 10089"/>
              <a:gd name="connsiteY10" fmla="*/ 1720 h 10000"/>
              <a:gd name="connsiteX11" fmla="*/ 2063 w 10089"/>
              <a:gd name="connsiteY11" fmla="*/ 1373 h 10000"/>
              <a:gd name="connsiteX12" fmla="*/ 2770 w 10089"/>
              <a:gd name="connsiteY12" fmla="*/ 1653 h 10000"/>
              <a:gd name="connsiteX13" fmla="*/ 2985 w 10089"/>
              <a:gd name="connsiteY13" fmla="*/ 2271 h 10000"/>
              <a:gd name="connsiteX14" fmla="*/ 3385 w 10089"/>
              <a:gd name="connsiteY14" fmla="*/ 2203 h 10000"/>
              <a:gd name="connsiteX15" fmla="*/ 3691 w 10089"/>
              <a:gd name="connsiteY15" fmla="*/ 1653 h 10000"/>
              <a:gd name="connsiteX16" fmla="*/ 4215 w 10089"/>
              <a:gd name="connsiteY16" fmla="*/ 1516 h 10000"/>
              <a:gd name="connsiteX17" fmla="*/ 4431 w 10089"/>
              <a:gd name="connsiteY17" fmla="*/ 1102 h 10000"/>
              <a:gd name="connsiteX18" fmla="*/ 4675 w 10089"/>
              <a:gd name="connsiteY18" fmla="*/ 687 h 10000"/>
              <a:gd name="connsiteX19" fmla="*/ 5106 w 10089"/>
              <a:gd name="connsiteY19" fmla="*/ 618 h 10000"/>
              <a:gd name="connsiteX20" fmla="*/ 5351 w 10089"/>
              <a:gd name="connsiteY20" fmla="*/ 203 h 10000"/>
              <a:gd name="connsiteX21" fmla="*/ 5507 w 10089"/>
              <a:gd name="connsiteY21" fmla="*/ 2271 h 10000"/>
              <a:gd name="connsiteX22" fmla="*/ 5751 w 10089"/>
              <a:gd name="connsiteY22" fmla="*/ 2339 h 10000"/>
              <a:gd name="connsiteX23" fmla="*/ 5966 w 10089"/>
              <a:gd name="connsiteY23" fmla="*/ 2754 h 10000"/>
              <a:gd name="connsiteX24" fmla="*/ 6212 w 10089"/>
              <a:gd name="connsiteY24" fmla="*/ 2822 h 10000"/>
              <a:gd name="connsiteX25" fmla="*/ 6427 w 10089"/>
              <a:gd name="connsiteY25" fmla="*/ 3721 h 10000"/>
              <a:gd name="connsiteX26" fmla="*/ 6551 w 10089"/>
              <a:gd name="connsiteY26" fmla="*/ 3789 h 10000"/>
              <a:gd name="connsiteX27" fmla="*/ 6582 w 10089"/>
              <a:gd name="connsiteY27" fmla="*/ 4000 h 10000"/>
              <a:gd name="connsiteX28" fmla="*/ 6273 w 10089"/>
              <a:gd name="connsiteY28" fmla="*/ 4550 h 10000"/>
              <a:gd name="connsiteX29" fmla="*/ 5876 w 10089"/>
              <a:gd name="connsiteY29" fmla="*/ 4755 h 10000"/>
              <a:gd name="connsiteX30" fmla="*/ 5627 w 10089"/>
              <a:gd name="connsiteY30" fmla="*/ 4830 h 10000"/>
              <a:gd name="connsiteX31" fmla="*/ 5566 w 10089"/>
              <a:gd name="connsiteY31" fmla="*/ 5034 h 10000"/>
              <a:gd name="connsiteX32" fmla="*/ 5412 w 10089"/>
              <a:gd name="connsiteY32" fmla="*/ 5313 h 10000"/>
              <a:gd name="connsiteX33" fmla="*/ 5321 w 10089"/>
              <a:gd name="connsiteY33" fmla="*/ 5449 h 10000"/>
              <a:gd name="connsiteX34" fmla="*/ 5167 w 10089"/>
              <a:gd name="connsiteY34" fmla="*/ 5796 h 10000"/>
              <a:gd name="connsiteX35" fmla="*/ 5627 w 10089"/>
              <a:gd name="connsiteY35" fmla="*/ 6136 h 10000"/>
              <a:gd name="connsiteX36" fmla="*/ 6122 w 10089"/>
              <a:gd name="connsiteY36" fmla="*/ 5863 h 10000"/>
              <a:gd name="connsiteX37" fmla="*/ 6366 w 10089"/>
              <a:gd name="connsiteY37" fmla="*/ 5720 h 10000"/>
              <a:gd name="connsiteX38" fmla="*/ 6458 w 10089"/>
              <a:gd name="connsiteY38" fmla="*/ 5517 h 10000"/>
              <a:gd name="connsiteX39" fmla="*/ 6551 w 10089"/>
              <a:gd name="connsiteY39" fmla="*/ 5449 h 10000"/>
              <a:gd name="connsiteX40" fmla="*/ 6612 w 10089"/>
              <a:gd name="connsiteY40" fmla="*/ 5237 h 10000"/>
              <a:gd name="connsiteX41" fmla="*/ 7167 w 10089"/>
              <a:gd name="connsiteY41" fmla="*/ 5313 h 10000"/>
              <a:gd name="connsiteX42" fmla="*/ 7288 w 10089"/>
              <a:gd name="connsiteY42" fmla="*/ 5381 h 10000"/>
              <a:gd name="connsiteX43" fmla="*/ 8118 w 10089"/>
              <a:gd name="connsiteY43" fmla="*/ 5449 h 10000"/>
              <a:gd name="connsiteX44" fmla="*/ 8457 w 10089"/>
              <a:gd name="connsiteY44" fmla="*/ 5796 h 10000"/>
              <a:gd name="connsiteX45" fmla="*/ 8609 w 10089"/>
              <a:gd name="connsiteY45" fmla="*/ 5517 h 10000"/>
              <a:gd name="connsiteX46" fmla="*/ 8639 w 10089"/>
              <a:gd name="connsiteY46" fmla="*/ 5313 h 10000"/>
              <a:gd name="connsiteX47" fmla="*/ 8703 w 10089"/>
              <a:gd name="connsiteY47" fmla="*/ 5170 h 10000"/>
              <a:gd name="connsiteX48" fmla="*/ 9867 w 10089"/>
              <a:gd name="connsiteY48" fmla="*/ 5198 h 10000"/>
              <a:gd name="connsiteX49" fmla="*/ 9999 w 10089"/>
              <a:gd name="connsiteY49" fmla="*/ 5585 h 10000"/>
              <a:gd name="connsiteX50" fmla="*/ 10052 w 10089"/>
              <a:gd name="connsiteY50" fmla="*/ 7101 h 10000"/>
              <a:gd name="connsiteX51" fmla="*/ 9408 w 10089"/>
              <a:gd name="connsiteY51" fmla="*/ 7169 h 10000"/>
              <a:gd name="connsiteX52" fmla="*/ 9198 w 10089"/>
              <a:gd name="connsiteY52" fmla="*/ 6614 h 10000"/>
              <a:gd name="connsiteX53" fmla="*/ 8979 w 10089"/>
              <a:gd name="connsiteY53" fmla="*/ 6763 h 10000"/>
              <a:gd name="connsiteX54" fmla="*/ 8793 w 10089"/>
              <a:gd name="connsiteY54" fmla="*/ 6619 h 10000"/>
              <a:gd name="connsiteX55" fmla="*/ 7348 w 10089"/>
              <a:gd name="connsiteY55" fmla="*/ 6830 h 10000"/>
              <a:gd name="connsiteX56" fmla="*/ 7318 w 10089"/>
              <a:gd name="connsiteY56" fmla="*/ 7101 h 10000"/>
              <a:gd name="connsiteX57" fmla="*/ 7133 w 10089"/>
              <a:gd name="connsiteY57" fmla="*/ 7381 h 10000"/>
              <a:gd name="connsiteX58" fmla="*/ 6306 w 10089"/>
              <a:gd name="connsiteY58" fmla="*/ 7313 h 10000"/>
              <a:gd name="connsiteX59" fmla="*/ 6122 w 10089"/>
              <a:gd name="connsiteY59" fmla="*/ 7449 h 10000"/>
              <a:gd name="connsiteX60" fmla="*/ 7103 w 10089"/>
              <a:gd name="connsiteY60" fmla="*/ 8279 h 10000"/>
              <a:gd name="connsiteX61" fmla="*/ 6888 w 10089"/>
              <a:gd name="connsiteY61" fmla="*/ 8694 h 10000"/>
              <a:gd name="connsiteX62" fmla="*/ 6858 w 10089"/>
              <a:gd name="connsiteY62" fmla="*/ 8898 h 10000"/>
              <a:gd name="connsiteX63" fmla="*/ 6642 w 10089"/>
              <a:gd name="connsiteY63" fmla="*/ 8830 h 10000"/>
              <a:gd name="connsiteX64" fmla="*/ 6737 w 10089"/>
              <a:gd name="connsiteY64" fmla="*/ 8347 h 10000"/>
              <a:gd name="connsiteX65" fmla="*/ 6702 w 10089"/>
              <a:gd name="connsiteY65" fmla="*/ 8619 h 10000"/>
              <a:gd name="connsiteX66" fmla="*/ 6582 w 10089"/>
              <a:gd name="connsiteY66" fmla="*/ 9245 h 10000"/>
              <a:gd name="connsiteX67" fmla="*/ 6182 w 10089"/>
              <a:gd name="connsiteY67" fmla="*/ 9660 h 10000"/>
              <a:gd name="connsiteX68" fmla="*/ 5936 w 10089"/>
              <a:gd name="connsiteY68" fmla="*/ 10000 h 10000"/>
              <a:gd name="connsiteX69" fmla="*/ 5691 w 10089"/>
              <a:gd name="connsiteY69" fmla="*/ 9585 h 10000"/>
              <a:gd name="connsiteX70" fmla="*/ 4336 w 10089"/>
              <a:gd name="connsiteY70" fmla="*/ 9797 h 10000"/>
              <a:gd name="connsiteX71" fmla="*/ 4246 w 10089"/>
              <a:gd name="connsiteY71" fmla="*/ 9932 h 10000"/>
              <a:gd name="connsiteX72" fmla="*/ 4154 w 10089"/>
              <a:gd name="connsiteY72" fmla="*/ 9864 h 10000"/>
              <a:gd name="connsiteX73" fmla="*/ 3724 w 10089"/>
              <a:gd name="connsiteY73" fmla="*/ 9660 h 10000"/>
              <a:gd name="connsiteX74" fmla="*/ 3200 w 10089"/>
              <a:gd name="connsiteY74" fmla="*/ 9382 h 10000"/>
              <a:gd name="connsiteX75" fmla="*/ 3109 w 10089"/>
              <a:gd name="connsiteY75" fmla="*/ 9517 h 10000"/>
              <a:gd name="connsiteX76" fmla="*/ 3045 w 10089"/>
              <a:gd name="connsiteY76" fmla="*/ 9660 h 10000"/>
              <a:gd name="connsiteX77" fmla="*/ 2649 w 10089"/>
              <a:gd name="connsiteY77" fmla="*/ 9517 h 10000"/>
              <a:gd name="connsiteX78" fmla="*/ 2434 w 10089"/>
              <a:gd name="connsiteY78" fmla="*/ 9313 h 10000"/>
              <a:gd name="connsiteX79" fmla="*/ 2279 w 10089"/>
              <a:gd name="connsiteY79" fmla="*/ 9102 h 10000"/>
              <a:gd name="connsiteX80" fmla="*/ 2094 w 10089"/>
              <a:gd name="connsiteY80" fmla="*/ 9313 h 10000"/>
              <a:gd name="connsiteX81" fmla="*/ 1573 w 10089"/>
              <a:gd name="connsiteY81" fmla="*/ 8898 h 10000"/>
              <a:gd name="connsiteX82" fmla="*/ 1325 w 10089"/>
              <a:gd name="connsiteY82" fmla="*/ 8619 h 10000"/>
              <a:gd name="connsiteX83" fmla="*/ 928 w 10089"/>
              <a:gd name="connsiteY83" fmla="*/ 8000 h 10000"/>
              <a:gd name="connsiteX84" fmla="*/ 773 w 10089"/>
              <a:gd name="connsiteY84" fmla="*/ 7728 h 10000"/>
              <a:gd name="connsiteX85" fmla="*/ 528 w 10089"/>
              <a:gd name="connsiteY85" fmla="*/ 7101 h 10000"/>
              <a:gd name="connsiteX86" fmla="*/ 679 w 10089"/>
              <a:gd name="connsiteY86" fmla="*/ 6483 h 10000"/>
              <a:gd name="connsiteX87" fmla="*/ 712 w 10089"/>
              <a:gd name="connsiteY87" fmla="*/ 6279 h 10000"/>
              <a:gd name="connsiteX88" fmla="*/ 803 w 10089"/>
              <a:gd name="connsiteY88" fmla="*/ 6203 h 10000"/>
              <a:gd name="connsiteX89" fmla="*/ 1233 w 10089"/>
              <a:gd name="connsiteY89" fmla="*/ 6483 h 10000"/>
              <a:gd name="connsiteX90" fmla="*/ 1418 w 10089"/>
              <a:gd name="connsiteY90" fmla="*/ 6619 h 10000"/>
              <a:gd name="connsiteX91" fmla="*/ 1694 w 10089"/>
              <a:gd name="connsiteY91" fmla="*/ 7169 h 10000"/>
              <a:gd name="connsiteX92" fmla="*/ 1694 w 10089"/>
              <a:gd name="connsiteY92" fmla="*/ 6686 h 10000"/>
              <a:gd name="connsiteX93" fmla="*/ 1388 w 10089"/>
              <a:gd name="connsiteY93" fmla="*/ 6068 h 10000"/>
              <a:gd name="connsiteX94" fmla="*/ 1173 w 10089"/>
              <a:gd name="connsiteY94" fmla="*/ 5653 h 10000"/>
              <a:gd name="connsiteX95" fmla="*/ 894 w 10089"/>
              <a:gd name="connsiteY95" fmla="*/ 3652 h 10000"/>
              <a:gd name="connsiteX96" fmla="*/ 403 w 10089"/>
              <a:gd name="connsiteY96" fmla="*/ 3721 h 10000"/>
              <a:gd name="connsiteX97" fmla="*/ 157 w 10089"/>
              <a:gd name="connsiteY97" fmla="*/ 2686 h 10000"/>
              <a:gd name="connsiteX98" fmla="*/ 33 w 10089"/>
              <a:gd name="connsiteY98" fmla="*/ 2339 h 10000"/>
              <a:gd name="connsiteX99" fmla="*/ 3 w 10089"/>
              <a:gd name="connsiteY99" fmla="*/ 2136 h 10000"/>
              <a:gd name="connsiteX0" fmla="*/ 157 w 10089"/>
              <a:gd name="connsiteY0" fmla="*/ 2339 h 10000"/>
              <a:gd name="connsiteX1" fmla="*/ 3 w 10089"/>
              <a:gd name="connsiteY1" fmla="*/ 2136 h 10000"/>
              <a:gd name="connsiteX2" fmla="*/ 97 w 10089"/>
              <a:gd name="connsiteY2" fmla="*/ 1788 h 10000"/>
              <a:gd name="connsiteX3" fmla="*/ 282 w 10089"/>
              <a:gd name="connsiteY3" fmla="*/ 1238 h 10000"/>
              <a:gd name="connsiteX4" fmla="*/ 558 w 10089"/>
              <a:gd name="connsiteY4" fmla="*/ 339 h 10000"/>
              <a:gd name="connsiteX5" fmla="*/ 928 w 10089"/>
              <a:gd name="connsiteY5" fmla="*/ 0 h 10000"/>
              <a:gd name="connsiteX6" fmla="*/ 1048 w 10089"/>
              <a:gd name="connsiteY6" fmla="*/ 67 h 10000"/>
              <a:gd name="connsiteX7" fmla="*/ 989 w 10089"/>
              <a:gd name="connsiteY7" fmla="*/ 890 h 10000"/>
              <a:gd name="connsiteX8" fmla="*/ 1233 w 10089"/>
              <a:gd name="connsiteY8" fmla="*/ 1170 h 10000"/>
              <a:gd name="connsiteX9" fmla="*/ 1294 w 10089"/>
              <a:gd name="connsiteY9" fmla="*/ 1373 h 10000"/>
              <a:gd name="connsiteX10" fmla="*/ 1540 w 10089"/>
              <a:gd name="connsiteY10" fmla="*/ 1720 h 10000"/>
              <a:gd name="connsiteX11" fmla="*/ 2063 w 10089"/>
              <a:gd name="connsiteY11" fmla="*/ 1373 h 10000"/>
              <a:gd name="connsiteX12" fmla="*/ 2770 w 10089"/>
              <a:gd name="connsiteY12" fmla="*/ 1653 h 10000"/>
              <a:gd name="connsiteX13" fmla="*/ 2985 w 10089"/>
              <a:gd name="connsiteY13" fmla="*/ 2271 h 10000"/>
              <a:gd name="connsiteX14" fmla="*/ 3385 w 10089"/>
              <a:gd name="connsiteY14" fmla="*/ 2203 h 10000"/>
              <a:gd name="connsiteX15" fmla="*/ 3691 w 10089"/>
              <a:gd name="connsiteY15" fmla="*/ 1653 h 10000"/>
              <a:gd name="connsiteX16" fmla="*/ 4215 w 10089"/>
              <a:gd name="connsiteY16" fmla="*/ 1516 h 10000"/>
              <a:gd name="connsiteX17" fmla="*/ 4431 w 10089"/>
              <a:gd name="connsiteY17" fmla="*/ 1102 h 10000"/>
              <a:gd name="connsiteX18" fmla="*/ 4675 w 10089"/>
              <a:gd name="connsiteY18" fmla="*/ 687 h 10000"/>
              <a:gd name="connsiteX19" fmla="*/ 5106 w 10089"/>
              <a:gd name="connsiteY19" fmla="*/ 618 h 10000"/>
              <a:gd name="connsiteX20" fmla="*/ 5351 w 10089"/>
              <a:gd name="connsiteY20" fmla="*/ 203 h 10000"/>
              <a:gd name="connsiteX21" fmla="*/ 5507 w 10089"/>
              <a:gd name="connsiteY21" fmla="*/ 2271 h 10000"/>
              <a:gd name="connsiteX22" fmla="*/ 5751 w 10089"/>
              <a:gd name="connsiteY22" fmla="*/ 2339 h 10000"/>
              <a:gd name="connsiteX23" fmla="*/ 5966 w 10089"/>
              <a:gd name="connsiteY23" fmla="*/ 2754 h 10000"/>
              <a:gd name="connsiteX24" fmla="*/ 6212 w 10089"/>
              <a:gd name="connsiteY24" fmla="*/ 2822 h 10000"/>
              <a:gd name="connsiteX25" fmla="*/ 6427 w 10089"/>
              <a:gd name="connsiteY25" fmla="*/ 3721 h 10000"/>
              <a:gd name="connsiteX26" fmla="*/ 6551 w 10089"/>
              <a:gd name="connsiteY26" fmla="*/ 3789 h 10000"/>
              <a:gd name="connsiteX27" fmla="*/ 6582 w 10089"/>
              <a:gd name="connsiteY27" fmla="*/ 4000 h 10000"/>
              <a:gd name="connsiteX28" fmla="*/ 6273 w 10089"/>
              <a:gd name="connsiteY28" fmla="*/ 4550 h 10000"/>
              <a:gd name="connsiteX29" fmla="*/ 5876 w 10089"/>
              <a:gd name="connsiteY29" fmla="*/ 4755 h 10000"/>
              <a:gd name="connsiteX30" fmla="*/ 5627 w 10089"/>
              <a:gd name="connsiteY30" fmla="*/ 4830 h 10000"/>
              <a:gd name="connsiteX31" fmla="*/ 5566 w 10089"/>
              <a:gd name="connsiteY31" fmla="*/ 5034 h 10000"/>
              <a:gd name="connsiteX32" fmla="*/ 5412 w 10089"/>
              <a:gd name="connsiteY32" fmla="*/ 5313 h 10000"/>
              <a:gd name="connsiteX33" fmla="*/ 5321 w 10089"/>
              <a:gd name="connsiteY33" fmla="*/ 5449 h 10000"/>
              <a:gd name="connsiteX34" fmla="*/ 5167 w 10089"/>
              <a:gd name="connsiteY34" fmla="*/ 5796 h 10000"/>
              <a:gd name="connsiteX35" fmla="*/ 5627 w 10089"/>
              <a:gd name="connsiteY35" fmla="*/ 6136 h 10000"/>
              <a:gd name="connsiteX36" fmla="*/ 6122 w 10089"/>
              <a:gd name="connsiteY36" fmla="*/ 5863 h 10000"/>
              <a:gd name="connsiteX37" fmla="*/ 6366 w 10089"/>
              <a:gd name="connsiteY37" fmla="*/ 5720 h 10000"/>
              <a:gd name="connsiteX38" fmla="*/ 6458 w 10089"/>
              <a:gd name="connsiteY38" fmla="*/ 5517 h 10000"/>
              <a:gd name="connsiteX39" fmla="*/ 6551 w 10089"/>
              <a:gd name="connsiteY39" fmla="*/ 5449 h 10000"/>
              <a:gd name="connsiteX40" fmla="*/ 6612 w 10089"/>
              <a:gd name="connsiteY40" fmla="*/ 5237 h 10000"/>
              <a:gd name="connsiteX41" fmla="*/ 7167 w 10089"/>
              <a:gd name="connsiteY41" fmla="*/ 5313 h 10000"/>
              <a:gd name="connsiteX42" fmla="*/ 7288 w 10089"/>
              <a:gd name="connsiteY42" fmla="*/ 5381 h 10000"/>
              <a:gd name="connsiteX43" fmla="*/ 8118 w 10089"/>
              <a:gd name="connsiteY43" fmla="*/ 5449 h 10000"/>
              <a:gd name="connsiteX44" fmla="*/ 8457 w 10089"/>
              <a:gd name="connsiteY44" fmla="*/ 5796 h 10000"/>
              <a:gd name="connsiteX45" fmla="*/ 8609 w 10089"/>
              <a:gd name="connsiteY45" fmla="*/ 5517 h 10000"/>
              <a:gd name="connsiteX46" fmla="*/ 8639 w 10089"/>
              <a:gd name="connsiteY46" fmla="*/ 5313 h 10000"/>
              <a:gd name="connsiteX47" fmla="*/ 8703 w 10089"/>
              <a:gd name="connsiteY47" fmla="*/ 5170 h 10000"/>
              <a:gd name="connsiteX48" fmla="*/ 9867 w 10089"/>
              <a:gd name="connsiteY48" fmla="*/ 5198 h 10000"/>
              <a:gd name="connsiteX49" fmla="*/ 9999 w 10089"/>
              <a:gd name="connsiteY49" fmla="*/ 5585 h 10000"/>
              <a:gd name="connsiteX50" fmla="*/ 10052 w 10089"/>
              <a:gd name="connsiteY50" fmla="*/ 7101 h 10000"/>
              <a:gd name="connsiteX51" fmla="*/ 9408 w 10089"/>
              <a:gd name="connsiteY51" fmla="*/ 7169 h 10000"/>
              <a:gd name="connsiteX52" fmla="*/ 9312 w 10089"/>
              <a:gd name="connsiteY52" fmla="*/ 6496 h 10000"/>
              <a:gd name="connsiteX53" fmla="*/ 8979 w 10089"/>
              <a:gd name="connsiteY53" fmla="*/ 6763 h 10000"/>
              <a:gd name="connsiteX54" fmla="*/ 8793 w 10089"/>
              <a:gd name="connsiteY54" fmla="*/ 6619 h 10000"/>
              <a:gd name="connsiteX55" fmla="*/ 7348 w 10089"/>
              <a:gd name="connsiteY55" fmla="*/ 6830 h 10000"/>
              <a:gd name="connsiteX56" fmla="*/ 7318 w 10089"/>
              <a:gd name="connsiteY56" fmla="*/ 7101 h 10000"/>
              <a:gd name="connsiteX57" fmla="*/ 7133 w 10089"/>
              <a:gd name="connsiteY57" fmla="*/ 7381 h 10000"/>
              <a:gd name="connsiteX58" fmla="*/ 6306 w 10089"/>
              <a:gd name="connsiteY58" fmla="*/ 7313 h 10000"/>
              <a:gd name="connsiteX59" fmla="*/ 6122 w 10089"/>
              <a:gd name="connsiteY59" fmla="*/ 7449 h 10000"/>
              <a:gd name="connsiteX60" fmla="*/ 7103 w 10089"/>
              <a:gd name="connsiteY60" fmla="*/ 8279 h 10000"/>
              <a:gd name="connsiteX61" fmla="*/ 6888 w 10089"/>
              <a:gd name="connsiteY61" fmla="*/ 8694 h 10000"/>
              <a:gd name="connsiteX62" fmla="*/ 6858 w 10089"/>
              <a:gd name="connsiteY62" fmla="*/ 8898 h 10000"/>
              <a:gd name="connsiteX63" fmla="*/ 6642 w 10089"/>
              <a:gd name="connsiteY63" fmla="*/ 8830 h 10000"/>
              <a:gd name="connsiteX64" fmla="*/ 6737 w 10089"/>
              <a:gd name="connsiteY64" fmla="*/ 8347 h 10000"/>
              <a:gd name="connsiteX65" fmla="*/ 6702 w 10089"/>
              <a:gd name="connsiteY65" fmla="*/ 8619 h 10000"/>
              <a:gd name="connsiteX66" fmla="*/ 6582 w 10089"/>
              <a:gd name="connsiteY66" fmla="*/ 9245 h 10000"/>
              <a:gd name="connsiteX67" fmla="*/ 6182 w 10089"/>
              <a:gd name="connsiteY67" fmla="*/ 9660 h 10000"/>
              <a:gd name="connsiteX68" fmla="*/ 5936 w 10089"/>
              <a:gd name="connsiteY68" fmla="*/ 10000 h 10000"/>
              <a:gd name="connsiteX69" fmla="*/ 5691 w 10089"/>
              <a:gd name="connsiteY69" fmla="*/ 9585 h 10000"/>
              <a:gd name="connsiteX70" fmla="*/ 4336 w 10089"/>
              <a:gd name="connsiteY70" fmla="*/ 9797 h 10000"/>
              <a:gd name="connsiteX71" fmla="*/ 4246 w 10089"/>
              <a:gd name="connsiteY71" fmla="*/ 9932 h 10000"/>
              <a:gd name="connsiteX72" fmla="*/ 4154 w 10089"/>
              <a:gd name="connsiteY72" fmla="*/ 9864 h 10000"/>
              <a:gd name="connsiteX73" fmla="*/ 3724 w 10089"/>
              <a:gd name="connsiteY73" fmla="*/ 9660 h 10000"/>
              <a:gd name="connsiteX74" fmla="*/ 3200 w 10089"/>
              <a:gd name="connsiteY74" fmla="*/ 9382 h 10000"/>
              <a:gd name="connsiteX75" fmla="*/ 3109 w 10089"/>
              <a:gd name="connsiteY75" fmla="*/ 9517 h 10000"/>
              <a:gd name="connsiteX76" fmla="*/ 3045 w 10089"/>
              <a:gd name="connsiteY76" fmla="*/ 9660 h 10000"/>
              <a:gd name="connsiteX77" fmla="*/ 2649 w 10089"/>
              <a:gd name="connsiteY77" fmla="*/ 9517 h 10000"/>
              <a:gd name="connsiteX78" fmla="*/ 2434 w 10089"/>
              <a:gd name="connsiteY78" fmla="*/ 9313 h 10000"/>
              <a:gd name="connsiteX79" fmla="*/ 2279 w 10089"/>
              <a:gd name="connsiteY79" fmla="*/ 9102 h 10000"/>
              <a:gd name="connsiteX80" fmla="*/ 2094 w 10089"/>
              <a:gd name="connsiteY80" fmla="*/ 9313 h 10000"/>
              <a:gd name="connsiteX81" fmla="*/ 1573 w 10089"/>
              <a:gd name="connsiteY81" fmla="*/ 8898 h 10000"/>
              <a:gd name="connsiteX82" fmla="*/ 1325 w 10089"/>
              <a:gd name="connsiteY82" fmla="*/ 8619 h 10000"/>
              <a:gd name="connsiteX83" fmla="*/ 928 w 10089"/>
              <a:gd name="connsiteY83" fmla="*/ 8000 h 10000"/>
              <a:gd name="connsiteX84" fmla="*/ 773 w 10089"/>
              <a:gd name="connsiteY84" fmla="*/ 7728 h 10000"/>
              <a:gd name="connsiteX85" fmla="*/ 528 w 10089"/>
              <a:gd name="connsiteY85" fmla="*/ 7101 h 10000"/>
              <a:gd name="connsiteX86" fmla="*/ 679 w 10089"/>
              <a:gd name="connsiteY86" fmla="*/ 6483 h 10000"/>
              <a:gd name="connsiteX87" fmla="*/ 712 w 10089"/>
              <a:gd name="connsiteY87" fmla="*/ 6279 h 10000"/>
              <a:gd name="connsiteX88" fmla="*/ 803 w 10089"/>
              <a:gd name="connsiteY88" fmla="*/ 6203 h 10000"/>
              <a:gd name="connsiteX89" fmla="*/ 1233 w 10089"/>
              <a:gd name="connsiteY89" fmla="*/ 6483 h 10000"/>
              <a:gd name="connsiteX90" fmla="*/ 1418 w 10089"/>
              <a:gd name="connsiteY90" fmla="*/ 6619 h 10000"/>
              <a:gd name="connsiteX91" fmla="*/ 1694 w 10089"/>
              <a:gd name="connsiteY91" fmla="*/ 7169 h 10000"/>
              <a:gd name="connsiteX92" fmla="*/ 1694 w 10089"/>
              <a:gd name="connsiteY92" fmla="*/ 6686 h 10000"/>
              <a:gd name="connsiteX93" fmla="*/ 1388 w 10089"/>
              <a:gd name="connsiteY93" fmla="*/ 6068 h 10000"/>
              <a:gd name="connsiteX94" fmla="*/ 1173 w 10089"/>
              <a:gd name="connsiteY94" fmla="*/ 5653 h 10000"/>
              <a:gd name="connsiteX95" fmla="*/ 894 w 10089"/>
              <a:gd name="connsiteY95" fmla="*/ 3652 h 10000"/>
              <a:gd name="connsiteX96" fmla="*/ 403 w 10089"/>
              <a:gd name="connsiteY96" fmla="*/ 3721 h 10000"/>
              <a:gd name="connsiteX97" fmla="*/ 157 w 10089"/>
              <a:gd name="connsiteY97" fmla="*/ 2686 h 10000"/>
              <a:gd name="connsiteX98" fmla="*/ 33 w 10089"/>
              <a:gd name="connsiteY98" fmla="*/ 2339 h 10000"/>
              <a:gd name="connsiteX99" fmla="*/ 3 w 10089"/>
              <a:gd name="connsiteY99" fmla="*/ 2136 h 10000"/>
              <a:gd name="connsiteX0" fmla="*/ 157 w 10020"/>
              <a:gd name="connsiteY0" fmla="*/ 2339 h 10000"/>
              <a:gd name="connsiteX1" fmla="*/ 3 w 10020"/>
              <a:gd name="connsiteY1" fmla="*/ 2136 h 10000"/>
              <a:gd name="connsiteX2" fmla="*/ 97 w 10020"/>
              <a:gd name="connsiteY2" fmla="*/ 1788 h 10000"/>
              <a:gd name="connsiteX3" fmla="*/ 282 w 10020"/>
              <a:gd name="connsiteY3" fmla="*/ 1238 h 10000"/>
              <a:gd name="connsiteX4" fmla="*/ 558 w 10020"/>
              <a:gd name="connsiteY4" fmla="*/ 339 h 10000"/>
              <a:gd name="connsiteX5" fmla="*/ 928 w 10020"/>
              <a:gd name="connsiteY5" fmla="*/ 0 h 10000"/>
              <a:gd name="connsiteX6" fmla="*/ 1048 w 10020"/>
              <a:gd name="connsiteY6" fmla="*/ 67 h 10000"/>
              <a:gd name="connsiteX7" fmla="*/ 989 w 10020"/>
              <a:gd name="connsiteY7" fmla="*/ 890 h 10000"/>
              <a:gd name="connsiteX8" fmla="*/ 1233 w 10020"/>
              <a:gd name="connsiteY8" fmla="*/ 1170 h 10000"/>
              <a:gd name="connsiteX9" fmla="*/ 1294 w 10020"/>
              <a:gd name="connsiteY9" fmla="*/ 1373 h 10000"/>
              <a:gd name="connsiteX10" fmla="*/ 1540 w 10020"/>
              <a:gd name="connsiteY10" fmla="*/ 1720 h 10000"/>
              <a:gd name="connsiteX11" fmla="*/ 2063 w 10020"/>
              <a:gd name="connsiteY11" fmla="*/ 1373 h 10000"/>
              <a:gd name="connsiteX12" fmla="*/ 2770 w 10020"/>
              <a:gd name="connsiteY12" fmla="*/ 1653 h 10000"/>
              <a:gd name="connsiteX13" fmla="*/ 2985 w 10020"/>
              <a:gd name="connsiteY13" fmla="*/ 2271 h 10000"/>
              <a:gd name="connsiteX14" fmla="*/ 3385 w 10020"/>
              <a:gd name="connsiteY14" fmla="*/ 2203 h 10000"/>
              <a:gd name="connsiteX15" fmla="*/ 3691 w 10020"/>
              <a:gd name="connsiteY15" fmla="*/ 1653 h 10000"/>
              <a:gd name="connsiteX16" fmla="*/ 4215 w 10020"/>
              <a:gd name="connsiteY16" fmla="*/ 1516 h 10000"/>
              <a:gd name="connsiteX17" fmla="*/ 4431 w 10020"/>
              <a:gd name="connsiteY17" fmla="*/ 1102 h 10000"/>
              <a:gd name="connsiteX18" fmla="*/ 4675 w 10020"/>
              <a:gd name="connsiteY18" fmla="*/ 687 h 10000"/>
              <a:gd name="connsiteX19" fmla="*/ 5106 w 10020"/>
              <a:gd name="connsiteY19" fmla="*/ 618 h 10000"/>
              <a:gd name="connsiteX20" fmla="*/ 5351 w 10020"/>
              <a:gd name="connsiteY20" fmla="*/ 203 h 10000"/>
              <a:gd name="connsiteX21" fmla="*/ 5507 w 10020"/>
              <a:gd name="connsiteY21" fmla="*/ 2271 h 10000"/>
              <a:gd name="connsiteX22" fmla="*/ 5751 w 10020"/>
              <a:gd name="connsiteY22" fmla="*/ 2339 h 10000"/>
              <a:gd name="connsiteX23" fmla="*/ 5966 w 10020"/>
              <a:gd name="connsiteY23" fmla="*/ 2754 h 10000"/>
              <a:gd name="connsiteX24" fmla="*/ 6212 w 10020"/>
              <a:gd name="connsiteY24" fmla="*/ 2822 h 10000"/>
              <a:gd name="connsiteX25" fmla="*/ 6427 w 10020"/>
              <a:gd name="connsiteY25" fmla="*/ 3721 h 10000"/>
              <a:gd name="connsiteX26" fmla="*/ 6551 w 10020"/>
              <a:gd name="connsiteY26" fmla="*/ 3789 h 10000"/>
              <a:gd name="connsiteX27" fmla="*/ 6582 w 10020"/>
              <a:gd name="connsiteY27" fmla="*/ 4000 h 10000"/>
              <a:gd name="connsiteX28" fmla="*/ 6273 w 10020"/>
              <a:gd name="connsiteY28" fmla="*/ 4550 h 10000"/>
              <a:gd name="connsiteX29" fmla="*/ 5876 w 10020"/>
              <a:gd name="connsiteY29" fmla="*/ 4755 h 10000"/>
              <a:gd name="connsiteX30" fmla="*/ 5627 w 10020"/>
              <a:gd name="connsiteY30" fmla="*/ 4830 h 10000"/>
              <a:gd name="connsiteX31" fmla="*/ 5566 w 10020"/>
              <a:gd name="connsiteY31" fmla="*/ 5034 h 10000"/>
              <a:gd name="connsiteX32" fmla="*/ 5412 w 10020"/>
              <a:gd name="connsiteY32" fmla="*/ 5313 h 10000"/>
              <a:gd name="connsiteX33" fmla="*/ 5321 w 10020"/>
              <a:gd name="connsiteY33" fmla="*/ 5449 h 10000"/>
              <a:gd name="connsiteX34" fmla="*/ 5167 w 10020"/>
              <a:gd name="connsiteY34" fmla="*/ 5796 h 10000"/>
              <a:gd name="connsiteX35" fmla="*/ 5627 w 10020"/>
              <a:gd name="connsiteY35" fmla="*/ 6136 h 10000"/>
              <a:gd name="connsiteX36" fmla="*/ 6122 w 10020"/>
              <a:gd name="connsiteY36" fmla="*/ 5863 h 10000"/>
              <a:gd name="connsiteX37" fmla="*/ 6366 w 10020"/>
              <a:gd name="connsiteY37" fmla="*/ 5720 h 10000"/>
              <a:gd name="connsiteX38" fmla="*/ 6458 w 10020"/>
              <a:gd name="connsiteY38" fmla="*/ 5517 h 10000"/>
              <a:gd name="connsiteX39" fmla="*/ 6551 w 10020"/>
              <a:gd name="connsiteY39" fmla="*/ 5449 h 10000"/>
              <a:gd name="connsiteX40" fmla="*/ 6612 w 10020"/>
              <a:gd name="connsiteY40" fmla="*/ 5237 h 10000"/>
              <a:gd name="connsiteX41" fmla="*/ 7167 w 10020"/>
              <a:gd name="connsiteY41" fmla="*/ 5313 h 10000"/>
              <a:gd name="connsiteX42" fmla="*/ 7288 w 10020"/>
              <a:gd name="connsiteY42" fmla="*/ 5381 h 10000"/>
              <a:gd name="connsiteX43" fmla="*/ 8118 w 10020"/>
              <a:gd name="connsiteY43" fmla="*/ 5449 h 10000"/>
              <a:gd name="connsiteX44" fmla="*/ 8457 w 10020"/>
              <a:gd name="connsiteY44" fmla="*/ 5796 h 10000"/>
              <a:gd name="connsiteX45" fmla="*/ 8609 w 10020"/>
              <a:gd name="connsiteY45" fmla="*/ 5517 h 10000"/>
              <a:gd name="connsiteX46" fmla="*/ 8639 w 10020"/>
              <a:gd name="connsiteY46" fmla="*/ 5313 h 10000"/>
              <a:gd name="connsiteX47" fmla="*/ 8703 w 10020"/>
              <a:gd name="connsiteY47" fmla="*/ 5170 h 10000"/>
              <a:gd name="connsiteX48" fmla="*/ 9867 w 10020"/>
              <a:gd name="connsiteY48" fmla="*/ 5198 h 10000"/>
              <a:gd name="connsiteX49" fmla="*/ 9999 w 10020"/>
              <a:gd name="connsiteY49" fmla="*/ 5585 h 10000"/>
              <a:gd name="connsiteX50" fmla="*/ 9957 w 10020"/>
              <a:gd name="connsiteY50" fmla="*/ 7101 h 10000"/>
              <a:gd name="connsiteX51" fmla="*/ 9408 w 10020"/>
              <a:gd name="connsiteY51" fmla="*/ 7169 h 10000"/>
              <a:gd name="connsiteX52" fmla="*/ 9312 w 10020"/>
              <a:gd name="connsiteY52" fmla="*/ 6496 h 10000"/>
              <a:gd name="connsiteX53" fmla="*/ 8979 w 10020"/>
              <a:gd name="connsiteY53" fmla="*/ 6763 h 10000"/>
              <a:gd name="connsiteX54" fmla="*/ 8793 w 10020"/>
              <a:gd name="connsiteY54" fmla="*/ 6619 h 10000"/>
              <a:gd name="connsiteX55" fmla="*/ 7348 w 10020"/>
              <a:gd name="connsiteY55" fmla="*/ 6830 h 10000"/>
              <a:gd name="connsiteX56" fmla="*/ 7318 w 10020"/>
              <a:gd name="connsiteY56" fmla="*/ 7101 h 10000"/>
              <a:gd name="connsiteX57" fmla="*/ 7133 w 10020"/>
              <a:gd name="connsiteY57" fmla="*/ 7381 h 10000"/>
              <a:gd name="connsiteX58" fmla="*/ 6306 w 10020"/>
              <a:gd name="connsiteY58" fmla="*/ 7313 h 10000"/>
              <a:gd name="connsiteX59" fmla="*/ 6122 w 10020"/>
              <a:gd name="connsiteY59" fmla="*/ 7449 h 10000"/>
              <a:gd name="connsiteX60" fmla="*/ 7103 w 10020"/>
              <a:gd name="connsiteY60" fmla="*/ 8279 h 10000"/>
              <a:gd name="connsiteX61" fmla="*/ 6888 w 10020"/>
              <a:gd name="connsiteY61" fmla="*/ 8694 h 10000"/>
              <a:gd name="connsiteX62" fmla="*/ 6858 w 10020"/>
              <a:gd name="connsiteY62" fmla="*/ 8898 h 10000"/>
              <a:gd name="connsiteX63" fmla="*/ 6642 w 10020"/>
              <a:gd name="connsiteY63" fmla="*/ 8830 h 10000"/>
              <a:gd name="connsiteX64" fmla="*/ 6737 w 10020"/>
              <a:gd name="connsiteY64" fmla="*/ 8347 h 10000"/>
              <a:gd name="connsiteX65" fmla="*/ 6702 w 10020"/>
              <a:gd name="connsiteY65" fmla="*/ 8619 h 10000"/>
              <a:gd name="connsiteX66" fmla="*/ 6582 w 10020"/>
              <a:gd name="connsiteY66" fmla="*/ 9245 h 10000"/>
              <a:gd name="connsiteX67" fmla="*/ 6182 w 10020"/>
              <a:gd name="connsiteY67" fmla="*/ 9660 h 10000"/>
              <a:gd name="connsiteX68" fmla="*/ 5936 w 10020"/>
              <a:gd name="connsiteY68" fmla="*/ 10000 h 10000"/>
              <a:gd name="connsiteX69" fmla="*/ 5691 w 10020"/>
              <a:gd name="connsiteY69" fmla="*/ 9585 h 10000"/>
              <a:gd name="connsiteX70" fmla="*/ 4336 w 10020"/>
              <a:gd name="connsiteY70" fmla="*/ 9797 h 10000"/>
              <a:gd name="connsiteX71" fmla="*/ 4246 w 10020"/>
              <a:gd name="connsiteY71" fmla="*/ 9932 h 10000"/>
              <a:gd name="connsiteX72" fmla="*/ 4154 w 10020"/>
              <a:gd name="connsiteY72" fmla="*/ 9864 h 10000"/>
              <a:gd name="connsiteX73" fmla="*/ 3724 w 10020"/>
              <a:gd name="connsiteY73" fmla="*/ 9660 h 10000"/>
              <a:gd name="connsiteX74" fmla="*/ 3200 w 10020"/>
              <a:gd name="connsiteY74" fmla="*/ 9382 h 10000"/>
              <a:gd name="connsiteX75" fmla="*/ 3109 w 10020"/>
              <a:gd name="connsiteY75" fmla="*/ 9517 h 10000"/>
              <a:gd name="connsiteX76" fmla="*/ 3045 w 10020"/>
              <a:gd name="connsiteY76" fmla="*/ 9660 h 10000"/>
              <a:gd name="connsiteX77" fmla="*/ 2649 w 10020"/>
              <a:gd name="connsiteY77" fmla="*/ 9517 h 10000"/>
              <a:gd name="connsiteX78" fmla="*/ 2434 w 10020"/>
              <a:gd name="connsiteY78" fmla="*/ 9313 h 10000"/>
              <a:gd name="connsiteX79" fmla="*/ 2279 w 10020"/>
              <a:gd name="connsiteY79" fmla="*/ 9102 h 10000"/>
              <a:gd name="connsiteX80" fmla="*/ 2094 w 10020"/>
              <a:gd name="connsiteY80" fmla="*/ 9313 h 10000"/>
              <a:gd name="connsiteX81" fmla="*/ 1573 w 10020"/>
              <a:gd name="connsiteY81" fmla="*/ 8898 h 10000"/>
              <a:gd name="connsiteX82" fmla="*/ 1325 w 10020"/>
              <a:gd name="connsiteY82" fmla="*/ 8619 h 10000"/>
              <a:gd name="connsiteX83" fmla="*/ 928 w 10020"/>
              <a:gd name="connsiteY83" fmla="*/ 8000 h 10000"/>
              <a:gd name="connsiteX84" fmla="*/ 773 w 10020"/>
              <a:gd name="connsiteY84" fmla="*/ 7728 h 10000"/>
              <a:gd name="connsiteX85" fmla="*/ 528 w 10020"/>
              <a:gd name="connsiteY85" fmla="*/ 7101 h 10000"/>
              <a:gd name="connsiteX86" fmla="*/ 679 w 10020"/>
              <a:gd name="connsiteY86" fmla="*/ 6483 h 10000"/>
              <a:gd name="connsiteX87" fmla="*/ 712 w 10020"/>
              <a:gd name="connsiteY87" fmla="*/ 6279 h 10000"/>
              <a:gd name="connsiteX88" fmla="*/ 803 w 10020"/>
              <a:gd name="connsiteY88" fmla="*/ 6203 h 10000"/>
              <a:gd name="connsiteX89" fmla="*/ 1233 w 10020"/>
              <a:gd name="connsiteY89" fmla="*/ 6483 h 10000"/>
              <a:gd name="connsiteX90" fmla="*/ 1418 w 10020"/>
              <a:gd name="connsiteY90" fmla="*/ 6619 h 10000"/>
              <a:gd name="connsiteX91" fmla="*/ 1694 w 10020"/>
              <a:gd name="connsiteY91" fmla="*/ 7169 h 10000"/>
              <a:gd name="connsiteX92" fmla="*/ 1694 w 10020"/>
              <a:gd name="connsiteY92" fmla="*/ 6686 h 10000"/>
              <a:gd name="connsiteX93" fmla="*/ 1388 w 10020"/>
              <a:gd name="connsiteY93" fmla="*/ 6068 h 10000"/>
              <a:gd name="connsiteX94" fmla="*/ 1173 w 10020"/>
              <a:gd name="connsiteY94" fmla="*/ 5653 h 10000"/>
              <a:gd name="connsiteX95" fmla="*/ 894 w 10020"/>
              <a:gd name="connsiteY95" fmla="*/ 3652 h 10000"/>
              <a:gd name="connsiteX96" fmla="*/ 403 w 10020"/>
              <a:gd name="connsiteY96" fmla="*/ 3721 h 10000"/>
              <a:gd name="connsiteX97" fmla="*/ 157 w 10020"/>
              <a:gd name="connsiteY97" fmla="*/ 2686 h 10000"/>
              <a:gd name="connsiteX98" fmla="*/ 33 w 10020"/>
              <a:gd name="connsiteY98" fmla="*/ 2339 h 10000"/>
              <a:gd name="connsiteX99" fmla="*/ 3 w 10020"/>
              <a:gd name="connsiteY99" fmla="*/ 2136 h 10000"/>
              <a:gd name="connsiteX0" fmla="*/ 157 w 10020"/>
              <a:gd name="connsiteY0" fmla="*/ 2339 h 10000"/>
              <a:gd name="connsiteX1" fmla="*/ 3 w 10020"/>
              <a:gd name="connsiteY1" fmla="*/ 2136 h 10000"/>
              <a:gd name="connsiteX2" fmla="*/ 97 w 10020"/>
              <a:gd name="connsiteY2" fmla="*/ 1788 h 10000"/>
              <a:gd name="connsiteX3" fmla="*/ 282 w 10020"/>
              <a:gd name="connsiteY3" fmla="*/ 1238 h 10000"/>
              <a:gd name="connsiteX4" fmla="*/ 558 w 10020"/>
              <a:gd name="connsiteY4" fmla="*/ 339 h 10000"/>
              <a:gd name="connsiteX5" fmla="*/ 928 w 10020"/>
              <a:gd name="connsiteY5" fmla="*/ 0 h 10000"/>
              <a:gd name="connsiteX6" fmla="*/ 1048 w 10020"/>
              <a:gd name="connsiteY6" fmla="*/ 67 h 10000"/>
              <a:gd name="connsiteX7" fmla="*/ 989 w 10020"/>
              <a:gd name="connsiteY7" fmla="*/ 890 h 10000"/>
              <a:gd name="connsiteX8" fmla="*/ 1233 w 10020"/>
              <a:gd name="connsiteY8" fmla="*/ 1170 h 10000"/>
              <a:gd name="connsiteX9" fmla="*/ 1294 w 10020"/>
              <a:gd name="connsiteY9" fmla="*/ 1373 h 10000"/>
              <a:gd name="connsiteX10" fmla="*/ 1540 w 10020"/>
              <a:gd name="connsiteY10" fmla="*/ 1720 h 10000"/>
              <a:gd name="connsiteX11" fmla="*/ 2063 w 10020"/>
              <a:gd name="connsiteY11" fmla="*/ 1373 h 10000"/>
              <a:gd name="connsiteX12" fmla="*/ 2770 w 10020"/>
              <a:gd name="connsiteY12" fmla="*/ 1653 h 10000"/>
              <a:gd name="connsiteX13" fmla="*/ 2985 w 10020"/>
              <a:gd name="connsiteY13" fmla="*/ 2271 h 10000"/>
              <a:gd name="connsiteX14" fmla="*/ 3385 w 10020"/>
              <a:gd name="connsiteY14" fmla="*/ 2203 h 10000"/>
              <a:gd name="connsiteX15" fmla="*/ 3691 w 10020"/>
              <a:gd name="connsiteY15" fmla="*/ 1653 h 10000"/>
              <a:gd name="connsiteX16" fmla="*/ 4215 w 10020"/>
              <a:gd name="connsiteY16" fmla="*/ 1516 h 10000"/>
              <a:gd name="connsiteX17" fmla="*/ 4431 w 10020"/>
              <a:gd name="connsiteY17" fmla="*/ 1102 h 10000"/>
              <a:gd name="connsiteX18" fmla="*/ 4675 w 10020"/>
              <a:gd name="connsiteY18" fmla="*/ 687 h 10000"/>
              <a:gd name="connsiteX19" fmla="*/ 5106 w 10020"/>
              <a:gd name="connsiteY19" fmla="*/ 618 h 10000"/>
              <a:gd name="connsiteX20" fmla="*/ 5351 w 10020"/>
              <a:gd name="connsiteY20" fmla="*/ 203 h 10000"/>
              <a:gd name="connsiteX21" fmla="*/ 5507 w 10020"/>
              <a:gd name="connsiteY21" fmla="*/ 2271 h 10000"/>
              <a:gd name="connsiteX22" fmla="*/ 5751 w 10020"/>
              <a:gd name="connsiteY22" fmla="*/ 2339 h 10000"/>
              <a:gd name="connsiteX23" fmla="*/ 5966 w 10020"/>
              <a:gd name="connsiteY23" fmla="*/ 2754 h 10000"/>
              <a:gd name="connsiteX24" fmla="*/ 6212 w 10020"/>
              <a:gd name="connsiteY24" fmla="*/ 2822 h 10000"/>
              <a:gd name="connsiteX25" fmla="*/ 6427 w 10020"/>
              <a:gd name="connsiteY25" fmla="*/ 3721 h 10000"/>
              <a:gd name="connsiteX26" fmla="*/ 6551 w 10020"/>
              <a:gd name="connsiteY26" fmla="*/ 3789 h 10000"/>
              <a:gd name="connsiteX27" fmla="*/ 6582 w 10020"/>
              <a:gd name="connsiteY27" fmla="*/ 4000 h 10000"/>
              <a:gd name="connsiteX28" fmla="*/ 6273 w 10020"/>
              <a:gd name="connsiteY28" fmla="*/ 4550 h 10000"/>
              <a:gd name="connsiteX29" fmla="*/ 5876 w 10020"/>
              <a:gd name="connsiteY29" fmla="*/ 4755 h 10000"/>
              <a:gd name="connsiteX30" fmla="*/ 5627 w 10020"/>
              <a:gd name="connsiteY30" fmla="*/ 4830 h 10000"/>
              <a:gd name="connsiteX31" fmla="*/ 5566 w 10020"/>
              <a:gd name="connsiteY31" fmla="*/ 5034 h 10000"/>
              <a:gd name="connsiteX32" fmla="*/ 5412 w 10020"/>
              <a:gd name="connsiteY32" fmla="*/ 5313 h 10000"/>
              <a:gd name="connsiteX33" fmla="*/ 5321 w 10020"/>
              <a:gd name="connsiteY33" fmla="*/ 5449 h 10000"/>
              <a:gd name="connsiteX34" fmla="*/ 5167 w 10020"/>
              <a:gd name="connsiteY34" fmla="*/ 5796 h 10000"/>
              <a:gd name="connsiteX35" fmla="*/ 5627 w 10020"/>
              <a:gd name="connsiteY35" fmla="*/ 6136 h 10000"/>
              <a:gd name="connsiteX36" fmla="*/ 6122 w 10020"/>
              <a:gd name="connsiteY36" fmla="*/ 5863 h 10000"/>
              <a:gd name="connsiteX37" fmla="*/ 6366 w 10020"/>
              <a:gd name="connsiteY37" fmla="*/ 5720 h 10000"/>
              <a:gd name="connsiteX38" fmla="*/ 6458 w 10020"/>
              <a:gd name="connsiteY38" fmla="*/ 5517 h 10000"/>
              <a:gd name="connsiteX39" fmla="*/ 6551 w 10020"/>
              <a:gd name="connsiteY39" fmla="*/ 5449 h 10000"/>
              <a:gd name="connsiteX40" fmla="*/ 6612 w 10020"/>
              <a:gd name="connsiteY40" fmla="*/ 5237 h 10000"/>
              <a:gd name="connsiteX41" fmla="*/ 7167 w 10020"/>
              <a:gd name="connsiteY41" fmla="*/ 5313 h 10000"/>
              <a:gd name="connsiteX42" fmla="*/ 7288 w 10020"/>
              <a:gd name="connsiteY42" fmla="*/ 5381 h 10000"/>
              <a:gd name="connsiteX43" fmla="*/ 8118 w 10020"/>
              <a:gd name="connsiteY43" fmla="*/ 5449 h 10000"/>
              <a:gd name="connsiteX44" fmla="*/ 8457 w 10020"/>
              <a:gd name="connsiteY44" fmla="*/ 5796 h 10000"/>
              <a:gd name="connsiteX45" fmla="*/ 8609 w 10020"/>
              <a:gd name="connsiteY45" fmla="*/ 5517 h 10000"/>
              <a:gd name="connsiteX46" fmla="*/ 8639 w 10020"/>
              <a:gd name="connsiteY46" fmla="*/ 5313 h 10000"/>
              <a:gd name="connsiteX47" fmla="*/ 8703 w 10020"/>
              <a:gd name="connsiteY47" fmla="*/ 5170 h 10000"/>
              <a:gd name="connsiteX48" fmla="*/ 9867 w 10020"/>
              <a:gd name="connsiteY48" fmla="*/ 5198 h 10000"/>
              <a:gd name="connsiteX49" fmla="*/ 9999 w 10020"/>
              <a:gd name="connsiteY49" fmla="*/ 5585 h 10000"/>
              <a:gd name="connsiteX50" fmla="*/ 9957 w 10020"/>
              <a:gd name="connsiteY50" fmla="*/ 7101 h 10000"/>
              <a:gd name="connsiteX51" fmla="*/ 9408 w 10020"/>
              <a:gd name="connsiteY51" fmla="*/ 7169 h 10000"/>
              <a:gd name="connsiteX52" fmla="*/ 9312 w 10020"/>
              <a:gd name="connsiteY52" fmla="*/ 6496 h 10000"/>
              <a:gd name="connsiteX53" fmla="*/ 8979 w 10020"/>
              <a:gd name="connsiteY53" fmla="*/ 6763 h 10000"/>
              <a:gd name="connsiteX54" fmla="*/ 8793 w 10020"/>
              <a:gd name="connsiteY54" fmla="*/ 6619 h 10000"/>
              <a:gd name="connsiteX55" fmla="*/ 7348 w 10020"/>
              <a:gd name="connsiteY55" fmla="*/ 6830 h 10000"/>
              <a:gd name="connsiteX56" fmla="*/ 7318 w 10020"/>
              <a:gd name="connsiteY56" fmla="*/ 7101 h 10000"/>
              <a:gd name="connsiteX57" fmla="*/ 7133 w 10020"/>
              <a:gd name="connsiteY57" fmla="*/ 7381 h 10000"/>
              <a:gd name="connsiteX58" fmla="*/ 6306 w 10020"/>
              <a:gd name="connsiteY58" fmla="*/ 7313 h 10000"/>
              <a:gd name="connsiteX59" fmla="*/ 6122 w 10020"/>
              <a:gd name="connsiteY59" fmla="*/ 7449 h 10000"/>
              <a:gd name="connsiteX60" fmla="*/ 7103 w 10020"/>
              <a:gd name="connsiteY60" fmla="*/ 8279 h 10000"/>
              <a:gd name="connsiteX61" fmla="*/ 6888 w 10020"/>
              <a:gd name="connsiteY61" fmla="*/ 8694 h 10000"/>
              <a:gd name="connsiteX62" fmla="*/ 6858 w 10020"/>
              <a:gd name="connsiteY62" fmla="*/ 8898 h 10000"/>
              <a:gd name="connsiteX63" fmla="*/ 6642 w 10020"/>
              <a:gd name="connsiteY63" fmla="*/ 8830 h 10000"/>
              <a:gd name="connsiteX64" fmla="*/ 6737 w 10020"/>
              <a:gd name="connsiteY64" fmla="*/ 8347 h 10000"/>
              <a:gd name="connsiteX65" fmla="*/ 6702 w 10020"/>
              <a:gd name="connsiteY65" fmla="*/ 8619 h 10000"/>
              <a:gd name="connsiteX66" fmla="*/ 6582 w 10020"/>
              <a:gd name="connsiteY66" fmla="*/ 9245 h 10000"/>
              <a:gd name="connsiteX67" fmla="*/ 6182 w 10020"/>
              <a:gd name="connsiteY67" fmla="*/ 9660 h 10000"/>
              <a:gd name="connsiteX68" fmla="*/ 5936 w 10020"/>
              <a:gd name="connsiteY68" fmla="*/ 10000 h 10000"/>
              <a:gd name="connsiteX69" fmla="*/ 5691 w 10020"/>
              <a:gd name="connsiteY69" fmla="*/ 9585 h 10000"/>
              <a:gd name="connsiteX70" fmla="*/ 4336 w 10020"/>
              <a:gd name="connsiteY70" fmla="*/ 9797 h 10000"/>
              <a:gd name="connsiteX71" fmla="*/ 4246 w 10020"/>
              <a:gd name="connsiteY71" fmla="*/ 9932 h 10000"/>
              <a:gd name="connsiteX72" fmla="*/ 4154 w 10020"/>
              <a:gd name="connsiteY72" fmla="*/ 9864 h 10000"/>
              <a:gd name="connsiteX73" fmla="*/ 3724 w 10020"/>
              <a:gd name="connsiteY73" fmla="*/ 9660 h 10000"/>
              <a:gd name="connsiteX74" fmla="*/ 3200 w 10020"/>
              <a:gd name="connsiteY74" fmla="*/ 9382 h 10000"/>
              <a:gd name="connsiteX75" fmla="*/ 3109 w 10020"/>
              <a:gd name="connsiteY75" fmla="*/ 9517 h 10000"/>
              <a:gd name="connsiteX76" fmla="*/ 3045 w 10020"/>
              <a:gd name="connsiteY76" fmla="*/ 9660 h 10000"/>
              <a:gd name="connsiteX77" fmla="*/ 2649 w 10020"/>
              <a:gd name="connsiteY77" fmla="*/ 9517 h 10000"/>
              <a:gd name="connsiteX78" fmla="*/ 2434 w 10020"/>
              <a:gd name="connsiteY78" fmla="*/ 9313 h 10000"/>
              <a:gd name="connsiteX79" fmla="*/ 2279 w 10020"/>
              <a:gd name="connsiteY79" fmla="*/ 9102 h 10000"/>
              <a:gd name="connsiteX80" fmla="*/ 2094 w 10020"/>
              <a:gd name="connsiteY80" fmla="*/ 9313 h 10000"/>
              <a:gd name="connsiteX81" fmla="*/ 1706 w 10020"/>
              <a:gd name="connsiteY81" fmla="*/ 8464 h 10000"/>
              <a:gd name="connsiteX82" fmla="*/ 1325 w 10020"/>
              <a:gd name="connsiteY82" fmla="*/ 8619 h 10000"/>
              <a:gd name="connsiteX83" fmla="*/ 928 w 10020"/>
              <a:gd name="connsiteY83" fmla="*/ 8000 h 10000"/>
              <a:gd name="connsiteX84" fmla="*/ 773 w 10020"/>
              <a:gd name="connsiteY84" fmla="*/ 7728 h 10000"/>
              <a:gd name="connsiteX85" fmla="*/ 528 w 10020"/>
              <a:gd name="connsiteY85" fmla="*/ 7101 h 10000"/>
              <a:gd name="connsiteX86" fmla="*/ 679 w 10020"/>
              <a:gd name="connsiteY86" fmla="*/ 6483 h 10000"/>
              <a:gd name="connsiteX87" fmla="*/ 712 w 10020"/>
              <a:gd name="connsiteY87" fmla="*/ 6279 h 10000"/>
              <a:gd name="connsiteX88" fmla="*/ 803 w 10020"/>
              <a:gd name="connsiteY88" fmla="*/ 6203 h 10000"/>
              <a:gd name="connsiteX89" fmla="*/ 1233 w 10020"/>
              <a:gd name="connsiteY89" fmla="*/ 6483 h 10000"/>
              <a:gd name="connsiteX90" fmla="*/ 1418 w 10020"/>
              <a:gd name="connsiteY90" fmla="*/ 6619 h 10000"/>
              <a:gd name="connsiteX91" fmla="*/ 1694 w 10020"/>
              <a:gd name="connsiteY91" fmla="*/ 7169 h 10000"/>
              <a:gd name="connsiteX92" fmla="*/ 1694 w 10020"/>
              <a:gd name="connsiteY92" fmla="*/ 6686 h 10000"/>
              <a:gd name="connsiteX93" fmla="*/ 1388 w 10020"/>
              <a:gd name="connsiteY93" fmla="*/ 6068 h 10000"/>
              <a:gd name="connsiteX94" fmla="*/ 1173 w 10020"/>
              <a:gd name="connsiteY94" fmla="*/ 5653 h 10000"/>
              <a:gd name="connsiteX95" fmla="*/ 894 w 10020"/>
              <a:gd name="connsiteY95" fmla="*/ 3652 h 10000"/>
              <a:gd name="connsiteX96" fmla="*/ 403 w 10020"/>
              <a:gd name="connsiteY96" fmla="*/ 3721 h 10000"/>
              <a:gd name="connsiteX97" fmla="*/ 157 w 10020"/>
              <a:gd name="connsiteY97" fmla="*/ 2686 h 10000"/>
              <a:gd name="connsiteX98" fmla="*/ 33 w 10020"/>
              <a:gd name="connsiteY98" fmla="*/ 2339 h 10000"/>
              <a:gd name="connsiteX99" fmla="*/ 3 w 10020"/>
              <a:gd name="connsiteY99" fmla="*/ 2136 h 10000"/>
              <a:gd name="connsiteX0" fmla="*/ 157 w 10020"/>
              <a:gd name="connsiteY0" fmla="*/ 2339 h 10000"/>
              <a:gd name="connsiteX1" fmla="*/ 3 w 10020"/>
              <a:gd name="connsiteY1" fmla="*/ 2136 h 10000"/>
              <a:gd name="connsiteX2" fmla="*/ 97 w 10020"/>
              <a:gd name="connsiteY2" fmla="*/ 1788 h 10000"/>
              <a:gd name="connsiteX3" fmla="*/ 282 w 10020"/>
              <a:gd name="connsiteY3" fmla="*/ 1238 h 10000"/>
              <a:gd name="connsiteX4" fmla="*/ 558 w 10020"/>
              <a:gd name="connsiteY4" fmla="*/ 339 h 10000"/>
              <a:gd name="connsiteX5" fmla="*/ 928 w 10020"/>
              <a:gd name="connsiteY5" fmla="*/ 0 h 10000"/>
              <a:gd name="connsiteX6" fmla="*/ 1048 w 10020"/>
              <a:gd name="connsiteY6" fmla="*/ 67 h 10000"/>
              <a:gd name="connsiteX7" fmla="*/ 989 w 10020"/>
              <a:gd name="connsiteY7" fmla="*/ 890 h 10000"/>
              <a:gd name="connsiteX8" fmla="*/ 1233 w 10020"/>
              <a:gd name="connsiteY8" fmla="*/ 1170 h 10000"/>
              <a:gd name="connsiteX9" fmla="*/ 1294 w 10020"/>
              <a:gd name="connsiteY9" fmla="*/ 1373 h 10000"/>
              <a:gd name="connsiteX10" fmla="*/ 1540 w 10020"/>
              <a:gd name="connsiteY10" fmla="*/ 1720 h 10000"/>
              <a:gd name="connsiteX11" fmla="*/ 2063 w 10020"/>
              <a:gd name="connsiteY11" fmla="*/ 1373 h 10000"/>
              <a:gd name="connsiteX12" fmla="*/ 2770 w 10020"/>
              <a:gd name="connsiteY12" fmla="*/ 1653 h 10000"/>
              <a:gd name="connsiteX13" fmla="*/ 2985 w 10020"/>
              <a:gd name="connsiteY13" fmla="*/ 2271 h 10000"/>
              <a:gd name="connsiteX14" fmla="*/ 3385 w 10020"/>
              <a:gd name="connsiteY14" fmla="*/ 2203 h 10000"/>
              <a:gd name="connsiteX15" fmla="*/ 3691 w 10020"/>
              <a:gd name="connsiteY15" fmla="*/ 1653 h 10000"/>
              <a:gd name="connsiteX16" fmla="*/ 4215 w 10020"/>
              <a:gd name="connsiteY16" fmla="*/ 1516 h 10000"/>
              <a:gd name="connsiteX17" fmla="*/ 4431 w 10020"/>
              <a:gd name="connsiteY17" fmla="*/ 1102 h 10000"/>
              <a:gd name="connsiteX18" fmla="*/ 4675 w 10020"/>
              <a:gd name="connsiteY18" fmla="*/ 687 h 10000"/>
              <a:gd name="connsiteX19" fmla="*/ 5106 w 10020"/>
              <a:gd name="connsiteY19" fmla="*/ 618 h 10000"/>
              <a:gd name="connsiteX20" fmla="*/ 5351 w 10020"/>
              <a:gd name="connsiteY20" fmla="*/ 203 h 10000"/>
              <a:gd name="connsiteX21" fmla="*/ 5507 w 10020"/>
              <a:gd name="connsiteY21" fmla="*/ 2271 h 10000"/>
              <a:gd name="connsiteX22" fmla="*/ 5751 w 10020"/>
              <a:gd name="connsiteY22" fmla="*/ 2339 h 10000"/>
              <a:gd name="connsiteX23" fmla="*/ 5966 w 10020"/>
              <a:gd name="connsiteY23" fmla="*/ 2754 h 10000"/>
              <a:gd name="connsiteX24" fmla="*/ 6212 w 10020"/>
              <a:gd name="connsiteY24" fmla="*/ 2822 h 10000"/>
              <a:gd name="connsiteX25" fmla="*/ 6427 w 10020"/>
              <a:gd name="connsiteY25" fmla="*/ 3721 h 10000"/>
              <a:gd name="connsiteX26" fmla="*/ 6551 w 10020"/>
              <a:gd name="connsiteY26" fmla="*/ 3789 h 10000"/>
              <a:gd name="connsiteX27" fmla="*/ 6582 w 10020"/>
              <a:gd name="connsiteY27" fmla="*/ 4000 h 10000"/>
              <a:gd name="connsiteX28" fmla="*/ 6273 w 10020"/>
              <a:gd name="connsiteY28" fmla="*/ 4550 h 10000"/>
              <a:gd name="connsiteX29" fmla="*/ 5876 w 10020"/>
              <a:gd name="connsiteY29" fmla="*/ 4755 h 10000"/>
              <a:gd name="connsiteX30" fmla="*/ 5627 w 10020"/>
              <a:gd name="connsiteY30" fmla="*/ 4830 h 10000"/>
              <a:gd name="connsiteX31" fmla="*/ 5566 w 10020"/>
              <a:gd name="connsiteY31" fmla="*/ 5034 h 10000"/>
              <a:gd name="connsiteX32" fmla="*/ 5412 w 10020"/>
              <a:gd name="connsiteY32" fmla="*/ 5313 h 10000"/>
              <a:gd name="connsiteX33" fmla="*/ 5321 w 10020"/>
              <a:gd name="connsiteY33" fmla="*/ 5449 h 10000"/>
              <a:gd name="connsiteX34" fmla="*/ 5167 w 10020"/>
              <a:gd name="connsiteY34" fmla="*/ 5796 h 10000"/>
              <a:gd name="connsiteX35" fmla="*/ 5627 w 10020"/>
              <a:gd name="connsiteY35" fmla="*/ 6136 h 10000"/>
              <a:gd name="connsiteX36" fmla="*/ 6122 w 10020"/>
              <a:gd name="connsiteY36" fmla="*/ 5863 h 10000"/>
              <a:gd name="connsiteX37" fmla="*/ 6366 w 10020"/>
              <a:gd name="connsiteY37" fmla="*/ 5720 h 10000"/>
              <a:gd name="connsiteX38" fmla="*/ 6458 w 10020"/>
              <a:gd name="connsiteY38" fmla="*/ 5517 h 10000"/>
              <a:gd name="connsiteX39" fmla="*/ 6551 w 10020"/>
              <a:gd name="connsiteY39" fmla="*/ 5449 h 10000"/>
              <a:gd name="connsiteX40" fmla="*/ 6612 w 10020"/>
              <a:gd name="connsiteY40" fmla="*/ 5237 h 10000"/>
              <a:gd name="connsiteX41" fmla="*/ 7167 w 10020"/>
              <a:gd name="connsiteY41" fmla="*/ 5313 h 10000"/>
              <a:gd name="connsiteX42" fmla="*/ 7288 w 10020"/>
              <a:gd name="connsiteY42" fmla="*/ 5381 h 10000"/>
              <a:gd name="connsiteX43" fmla="*/ 8118 w 10020"/>
              <a:gd name="connsiteY43" fmla="*/ 5449 h 10000"/>
              <a:gd name="connsiteX44" fmla="*/ 8457 w 10020"/>
              <a:gd name="connsiteY44" fmla="*/ 5796 h 10000"/>
              <a:gd name="connsiteX45" fmla="*/ 8609 w 10020"/>
              <a:gd name="connsiteY45" fmla="*/ 5517 h 10000"/>
              <a:gd name="connsiteX46" fmla="*/ 8639 w 10020"/>
              <a:gd name="connsiteY46" fmla="*/ 5313 h 10000"/>
              <a:gd name="connsiteX47" fmla="*/ 8703 w 10020"/>
              <a:gd name="connsiteY47" fmla="*/ 5170 h 10000"/>
              <a:gd name="connsiteX48" fmla="*/ 9867 w 10020"/>
              <a:gd name="connsiteY48" fmla="*/ 5198 h 10000"/>
              <a:gd name="connsiteX49" fmla="*/ 9999 w 10020"/>
              <a:gd name="connsiteY49" fmla="*/ 5585 h 10000"/>
              <a:gd name="connsiteX50" fmla="*/ 9957 w 10020"/>
              <a:gd name="connsiteY50" fmla="*/ 7101 h 10000"/>
              <a:gd name="connsiteX51" fmla="*/ 9408 w 10020"/>
              <a:gd name="connsiteY51" fmla="*/ 7169 h 10000"/>
              <a:gd name="connsiteX52" fmla="*/ 9312 w 10020"/>
              <a:gd name="connsiteY52" fmla="*/ 6496 h 10000"/>
              <a:gd name="connsiteX53" fmla="*/ 8979 w 10020"/>
              <a:gd name="connsiteY53" fmla="*/ 6763 h 10000"/>
              <a:gd name="connsiteX54" fmla="*/ 8793 w 10020"/>
              <a:gd name="connsiteY54" fmla="*/ 6619 h 10000"/>
              <a:gd name="connsiteX55" fmla="*/ 7348 w 10020"/>
              <a:gd name="connsiteY55" fmla="*/ 6830 h 10000"/>
              <a:gd name="connsiteX56" fmla="*/ 7318 w 10020"/>
              <a:gd name="connsiteY56" fmla="*/ 7101 h 10000"/>
              <a:gd name="connsiteX57" fmla="*/ 7133 w 10020"/>
              <a:gd name="connsiteY57" fmla="*/ 7381 h 10000"/>
              <a:gd name="connsiteX58" fmla="*/ 6306 w 10020"/>
              <a:gd name="connsiteY58" fmla="*/ 7313 h 10000"/>
              <a:gd name="connsiteX59" fmla="*/ 6122 w 10020"/>
              <a:gd name="connsiteY59" fmla="*/ 7449 h 10000"/>
              <a:gd name="connsiteX60" fmla="*/ 7103 w 10020"/>
              <a:gd name="connsiteY60" fmla="*/ 8279 h 10000"/>
              <a:gd name="connsiteX61" fmla="*/ 6888 w 10020"/>
              <a:gd name="connsiteY61" fmla="*/ 8694 h 10000"/>
              <a:gd name="connsiteX62" fmla="*/ 6858 w 10020"/>
              <a:gd name="connsiteY62" fmla="*/ 8898 h 10000"/>
              <a:gd name="connsiteX63" fmla="*/ 6642 w 10020"/>
              <a:gd name="connsiteY63" fmla="*/ 8830 h 10000"/>
              <a:gd name="connsiteX64" fmla="*/ 6737 w 10020"/>
              <a:gd name="connsiteY64" fmla="*/ 8347 h 10000"/>
              <a:gd name="connsiteX65" fmla="*/ 6702 w 10020"/>
              <a:gd name="connsiteY65" fmla="*/ 8619 h 10000"/>
              <a:gd name="connsiteX66" fmla="*/ 6582 w 10020"/>
              <a:gd name="connsiteY66" fmla="*/ 9245 h 10000"/>
              <a:gd name="connsiteX67" fmla="*/ 6182 w 10020"/>
              <a:gd name="connsiteY67" fmla="*/ 9660 h 10000"/>
              <a:gd name="connsiteX68" fmla="*/ 5936 w 10020"/>
              <a:gd name="connsiteY68" fmla="*/ 10000 h 10000"/>
              <a:gd name="connsiteX69" fmla="*/ 5691 w 10020"/>
              <a:gd name="connsiteY69" fmla="*/ 9585 h 10000"/>
              <a:gd name="connsiteX70" fmla="*/ 4336 w 10020"/>
              <a:gd name="connsiteY70" fmla="*/ 9797 h 10000"/>
              <a:gd name="connsiteX71" fmla="*/ 4246 w 10020"/>
              <a:gd name="connsiteY71" fmla="*/ 9932 h 10000"/>
              <a:gd name="connsiteX72" fmla="*/ 4154 w 10020"/>
              <a:gd name="connsiteY72" fmla="*/ 9864 h 10000"/>
              <a:gd name="connsiteX73" fmla="*/ 3724 w 10020"/>
              <a:gd name="connsiteY73" fmla="*/ 9660 h 10000"/>
              <a:gd name="connsiteX74" fmla="*/ 3200 w 10020"/>
              <a:gd name="connsiteY74" fmla="*/ 9382 h 10000"/>
              <a:gd name="connsiteX75" fmla="*/ 3109 w 10020"/>
              <a:gd name="connsiteY75" fmla="*/ 9517 h 10000"/>
              <a:gd name="connsiteX76" fmla="*/ 3045 w 10020"/>
              <a:gd name="connsiteY76" fmla="*/ 9660 h 10000"/>
              <a:gd name="connsiteX77" fmla="*/ 2649 w 10020"/>
              <a:gd name="connsiteY77" fmla="*/ 9517 h 10000"/>
              <a:gd name="connsiteX78" fmla="*/ 2434 w 10020"/>
              <a:gd name="connsiteY78" fmla="*/ 9313 h 10000"/>
              <a:gd name="connsiteX79" fmla="*/ 2279 w 10020"/>
              <a:gd name="connsiteY79" fmla="*/ 9102 h 10000"/>
              <a:gd name="connsiteX80" fmla="*/ 2094 w 10020"/>
              <a:gd name="connsiteY80" fmla="*/ 9313 h 10000"/>
              <a:gd name="connsiteX81" fmla="*/ 1706 w 10020"/>
              <a:gd name="connsiteY81" fmla="*/ 8464 h 10000"/>
              <a:gd name="connsiteX82" fmla="*/ 1477 w 10020"/>
              <a:gd name="connsiteY82" fmla="*/ 7948 h 10000"/>
              <a:gd name="connsiteX83" fmla="*/ 928 w 10020"/>
              <a:gd name="connsiteY83" fmla="*/ 8000 h 10000"/>
              <a:gd name="connsiteX84" fmla="*/ 773 w 10020"/>
              <a:gd name="connsiteY84" fmla="*/ 7728 h 10000"/>
              <a:gd name="connsiteX85" fmla="*/ 528 w 10020"/>
              <a:gd name="connsiteY85" fmla="*/ 7101 h 10000"/>
              <a:gd name="connsiteX86" fmla="*/ 679 w 10020"/>
              <a:gd name="connsiteY86" fmla="*/ 6483 h 10000"/>
              <a:gd name="connsiteX87" fmla="*/ 712 w 10020"/>
              <a:gd name="connsiteY87" fmla="*/ 6279 h 10000"/>
              <a:gd name="connsiteX88" fmla="*/ 803 w 10020"/>
              <a:gd name="connsiteY88" fmla="*/ 6203 h 10000"/>
              <a:gd name="connsiteX89" fmla="*/ 1233 w 10020"/>
              <a:gd name="connsiteY89" fmla="*/ 6483 h 10000"/>
              <a:gd name="connsiteX90" fmla="*/ 1418 w 10020"/>
              <a:gd name="connsiteY90" fmla="*/ 6619 h 10000"/>
              <a:gd name="connsiteX91" fmla="*/ 1694 w 10020"/>
              <a:gd name="connsiteY91" fmla="*/ 7169 h 10000"/>
              <a:gd name="connsiteX92" fmla="*/ 1694 w 10020"/>
              <a:gd name="connsiteY92" fmla="*/ 6686 h 10000"/>
              <a:gd name="connsiteX93" fmla="*/ 1388 w 10020"/>
              <a:gd name="connsiteY93" fmla="*/ 6068 h 10000"/>
              <a:gd name="connsiteX94" fmla="*/ 1173 w 10020"/>
              <a:gd name="connsiteY94" fmla="*/ 5653 h 10000"/>
              <a:gd name="connsiteX95" fmla="*/ 894 w 10020"/>
              <a:gd name="connsiteY95" fmla="*/ 3652 h 10000"/>
              <a:gd name="connsiteX96" fmla="*/ 403 w 10020"/>
              <a:gd name="connsiteY96" fmla="*/ 3721 h 10000"/>
              <a:gd name="connsiteX97" fmla="*/ 157 w 10020"/>
              <a:gd name="connsiteY97" fmla="*/ 2686 h 10000"/>
              <a:gd name="connsiteX98" fmla="*/ 33 w 10020"/>
              <a:gd name="connsiteY98" fmla="*/ 2339 h 10000"/>
              <a:gd name="connsiteX99" fmla="*/ 3 w 10020"/>
              <a:gd name="connsiteY99" fmla="*/ 2136 h 10000"/>
              <a:gd name="connsiteX0" fmla="*/ 157 w 10020"/>
              <a:gd name="connsiteY0" fmla="*/ 2339 h 10000"/>
              <a:gd name="connsiteX1" fmla="*/ 3 w 10020"/>
              <a:gd name="connsiteY1" fmla="*/ 2136 h 10000"/>
              <a:gd name="connsiteX2" fmla="*/ 97 w 10020"/>
              <a:gd name="connsiteY2" fmla="*/ 1788 h 10000"/>
              <a:gd name="connsiteX3" fmla="*/ 282 w 10020"/>
              <a:gd name="connsiteY3" fmla="*/ 1238 h 10000"/>
              <a:gd name="connsiteX4" fmla="*/ 558 w 10020"/>
              <a:gd name="connsiteY4" fmla="*/ 339 h 10000"/>
              <a:gd name="connsiteX5" fmla="*/ 928 w 10020"/>
              <a:gd name="connsiteY5" fmla="*/ 0 h 10000"/>
              <a:gd name="connsiteX6" fmla="*/ 1048 w 10020"/>
              <a:gd name="connsiteY6" fmla="*/ 67 h 10000"/>
              <a:gd name="connsiteX7" fmla="*/ 989 w 10020"/>
              <a:gd name="connsiteY7" fmla="*/ 890 h 10000"/>
              <a:gd name="connsiteX8" fmla="*/ 1233 w 10020"/>
              <a:gd name="connsiteY8" fmla="*/ 1170 h 10000"/>
              <a:gd name="connsiteX9" fmla="*/ 1294 w 10020"/>
              <a:gd name="connsiteY9" fmla="*/ 1373 h 10000"/>
              <a:gd name="connsiteX10" fmla="*/ 1540 w 10020"/>
              <a:gd name="connsiteY10" fmla="*/ 1720 h 10000"/>
              <a:gd name="connsiteX11" fmla="*/ 2063 w 10020"/>
              <a:gd name="connsiteY11" fmla="*/ 1373 h 10000"/>
              <a:gd name="connsiteX12" fmla="*/ 2770 w 10020"/>
              <a:gd name="connsiteY12" fmla="*/ 1653 h 10000"/>
              <a:gd name="connsiteX13" fmla="*/ 2985 w 10020"/>
              <a:gd name="connsiteY13" fmla="*/ 2271 h 10000"/>
              <a:gd name="connsiteX14" fmla="*/ 3385 w 10020"/>
              <a:gd name="connsiteY14" fmla="*/ 2203 h 10000"/>
              <a:gd name="connsiteX15" fmla="*/ 3691 w 10020"/>
              <a:gd name="connsiteY15" fmla="*/ 1653 h 10000"/>
              <a:gd name="connsiteX16" fmla="*/ 4215 w 10020"/>
              <a:gd name="connsiteY16" fmla="*/ 1516 h 10000"/>
              <a:gd name="connsiteX17" fmla="*/ 4431 w 10020"/>
              <a:gd name="connsiteY17" fmla="*/ 1102 h 10000"/>
              <a:gd name="connsiteX18" fmla="*/ 4675 w 10020"/>
              <a:gd name="connsiteY18" fmla="*/ 687 h 10000"/>
              <a:gd name="connsiteX19" fmla="*/ 5106 w 10020"/>
              <a:gd name="connsiteY19" fmla="*/ 618 h 10000"/>
              <a:gd name="connsiteX20" fmla="*/ 5351 w 10020"/>
              <a:gd name="connsiteY20" fmla="*/ 203 h 10000"/>
              <a:gd name="connsiteX21" fmla="*/ 5507 w 10020"/>
              <a:gd name="connsiteY21" fmla="*/ 2271 h 10000"/>
              <a:gd name="connsiteX22" fmla="*/ 5751 w 10020"/>
              <a:gd name="connsiteY22" fmla="*/ 2339 h 10000"/>
              <a:gd name="connsiteX23" fmla="*/ 5966 w 10020"/>
              <a:gd name="connsiteY23" fmla="*/ 2754 h 10000"/>
              <a:gd name="connsiteX24" fmla="*/ 6212 w 10020"/>
              <a:gd name="connsiteY24" fmla="*/ 2822 h 10000"/>
              <a:gd name="connsiteX25" fmla="*/ 6427 w 10020"/>
              <a:gd name="connsiteY25" fmla="*/ 3721 h 10000"/>
              <a:gd name="connsiteX26" fmla="*/ 6551 w 10020"/>
              <a:gd name="connsiteY26" fmla="*/ 3789 h 10000"/>
              <a:gd name="connsiteX27" fmla="*/ 6582 w 10020"/>
              <a:gd name="connsiteY27" fmla="*/ 4000 h 10000"/>
              <a:gd name="connsiteX28" fmla="*/ 6273 w 10020"/>
              <a:gd name="connsiteY28" fmla="*/ 4550 h 10000"/>
              <a:gd name="connsiteX29" fmla="*/ 5876 w 10020"/>
              <a:gd name="connsiteY29" fmla="*/ 4755 h 10000"/>
              <a:gd name="connsiteX30" fmla="*/ 5627 w 10020"/>
              <a:gd name="connsiteY30" fmla="*/ 4830 h 10000"/>
              <a:gd name="connsiteX31" fmla="*/ 5566 w 10020"/>
              <a:gd name="connsiteY31" fmla="*/ 5034 h 10000"/>
              <a:gd name="connsiteX32" fmla="*/ 5412 w 10020"/>
              <a:gd name="connsiteY32" fmla="*/ 5313 h 10000"/>
              <a:gd name="connsiteX33" fmla="*/ 5321 w 10020"/>
              <a:gd name="connsiteY33" fmla="*/ 5449 h 10000"/>
              <a:gd name="connsiteX34" fmla="*/ 5167 w 10020"/>
              <a:gd name="connsiteY34" fmla="*/ 5796 h 10000"/>
              <a:gd name="connsiteX35" fmla="*/ 5627 w 10020"/>
              <a:gd name="connsiteY35" fmla="*/ 6136 h 10000"/>
              <a:gd name="connsiteX36" fmla="*/ 6122 w 10020"/>
              <a:gd name="connsiteY36" fmla="*/ 5863 h 10000"/>
              <a:gd name="connsiteX37" fmla="*/ 6366 w 10020"/>
              <a:gd name="connsiteY37" fmla="*/ 5720 h 10000"/>
              <a:gd name="connsiteX38" fmla="*/ 6458 w 10020"/>
              <a:gd name="connsiteY38" fmla="*/ 5517 h 10000"/>
              <a:gd name="connsiteX39" fmla="*/ 6551 w 10020"/>
              <a:gd name="connsiteY39" fmla="*/ 5449 h 10000"/>
              <a:gd name="connsiteX40" fmla="*/ 6612 w 10020"/>
              <a:gd name="connsiteY40" fmla="*/ 5237 h 10000"/>
              <a:gd name="connsiteX41" fmla="*/ 7167 w 10020"/>
              <a:gd name="connsiteY41" fmla="*/ 5313 h 10000"/>
              <a:gd name="connsiteX42" fmla="*/ 7288 w 10020"/>
              <a:gd name="connsiteY42" fmla="*/ 5381 h 10000"/>
              <a:gd name="connsiteX43" fmla="*/ 8118 w 10020"/>
              <a:gd name="connsiteY43" fmla="*/ 5449 h 10000"/>
              <a:gd name="connsiteX44" fmla="*/ 8457 w 10020"/>
              <a:gd name="connsiteY44" fmla="*/ 5796 h 10000"/>
              <a:gd name="connsiteX45" fmla="*/ 8609 w 10020"/>
              <a:gd name="connsiteY45" fmla="*/ 5517 h 10000"/>
              <a:gd name="connsiteX46" fmla="*/ 8639 w 10020"/>
              <a:gd name="connsiteY46" fmla="*/ 5313 h 10000"/>
              <a:gd name="connsiteX47" fmla="*/ 8703 w 10020"/>
              <a:gd name="connsiteY47" fmla="*/ 5170 h 10000"/>
              <a:gd name="connsiteX48" fmla="*/ 9867 w 10020"/>
              <a:gd name="connsiteY48" fmla="*/ 5198 h 10000"/>
              <a:gd name="connsiteX49" fmla="*/ 9999 w 10020"/>
              <a:gd name="connsiteY49" fmla="*/ 5585 h 10000"/>
              <a:gd name="connsiteX50" fmla="*/ 9957 w 10020"/>
              <a:gd name="connsiteY50" fmla="*/ 7101 h 10000"/>
              <a:gd name="connsiteX51" fmla="*/ 9408 w 10020"/>
              <a:gd name="connsiteY51" fmla="*/ 7169 h 10000"/>
              <a:gd name="connsiteX52" fmla="*/ 9312 w 10020"/>
              <a:gd name="connsiteY52" fmla="*/ 6496 h 10000"/>
              <a:gd name="connsiteX53" fmla="*/ 8979 w 10020"/>
              <a:gd name="connsiteY53" fmla="*/ 6763 h 10000"/>
              <a:gd name="connsiteX54" fmla="*/ 8793 w 10020"/>
              <a:gd name="connsiteY54" fmla="*/ 6619 h 10000"/>
              <a:gd name="connsiteX55" fmla="*/ 7348 w 10020"/>
              <a:gd name="connsiteY55" fmla="*/ 6830 h 10000"/>
              <a:gd name="connsiteX56" fmla="*/ 7318 w 10020"/>
              <a:gd name="connsiteY56" fmla="*/ 7101 h 10000"/>
              <a:gd name="connsiteX57" fmla="*/ 7133 w 10020"/>
              <a:gd name="connsiteY57" fmla="*/ 7381 h 10000"/>
              <a:gd name="connsiteX58" fmla="*/ 6306 w 10020"/>
              <a:gd name="connsiteY58" fmla="*/ 7313 h 10000"/>
              <a:gd name="connsiteX59" fmla="*/ 6122 w 10020"/>
              <a:gd name="connsiteY59" fmla="*/ 7449 h 10000"/>
              <a:gd name="connsiteX60" fmla="*/ 7103 w 10020"/>
              <a:gd name="connsiteY60" fmla="*/ 8279 h 10000"/>
              <a:gd name="connsiteX61" fmla="*/ 6888 w 10020"/>
              <a:gd name="connsiteY61" fmla="*/ 8694 h 10000"/>
              <a:gd name="connsiteX62" fmla="*/ 6858 w 10020"/>
              <a:gd name="connsiteY62" fmla="*/ 8898 h 10000"/>
              <a:gd name="connsiteX63" fmla="*/ 6642 w 10020"/>
              <a:gd name="connsiteY63" fmla="*/ 8830 h 10000"/>
              <a:gd name="connsiteX64" fmla="*/ 6737 w 10020"/>
              <a:gd name="connsiteY64" fmla="*/ 8347 h 10000"/>
              <a:gd name="connsiteX65" fmla="*/ 6702 w 10020"/>
              <a:gd name="connsiteY65" fmla="*/ 8619 h 10000"/>
              <a:gd name="connsiteX66" fmla="*/ 6582 w 10020"/>
              <a:gd name="connsiteY66" fmla="*/ 9245 h 10000"/>
              <a:gd name="connsiteX67" fmla="*/ 6182 w 10020"/>
              <a:gd name="connsiteY67" fmla="*/ 9660 h 10000"/>
              <a:gd name="connsiteX68" fmla="*/ 5936 w 10020"/>
              <a:gd name="connsiteY68" fmla="*/ 10000 h 10000"/>
              <a:gd name="connsiteX69" fmla="*/ 5691 w 10020"/>
              <a:gd name="connsiteY69" fmla="*/ 9585 h 10000"/>
              <a:gd name="connsiteX70" fmla="*/ 4336 w 10020"/>
              <a:gd name="connsiteY70" fmla="*/ 9797 h 10000"/>
              <a:gd name="connsiteX71" fmla="*/ 4246 w 10020"/>
              <a:gd name="connsiteY71" fmla="*/ 9932 h 10000"/>
              <a:gd name="connsiteX72" fmla="*/ 4154 w 10020"/>
              <a:gd name="connsiteY72" fmla="*/ 9864 h 10000"/>
              <a:gd name="connsiteX73" fmla="*/ 3724 w 10020"/>
              <a:gd name="connsiteY73" fmla="*/ 9660 h 10000"/>
              <a:gd name="connsiteX74" fmla="*/ 3200 w 10020"/>
              <a:gd name="connsiteY74" fmla="*/ 9382 h 10000"/>
              <a:gd name="connsiteX75" fmla="*/ 3109 w 10020"/>
              <a:gd name="connsiteY75" fmla="*/ 9517 h 10000"/>
              <a:gd name="connsiteX76" fmla="*/ 3045 w 10020"/>
              <a:gd name="connsiteY76" fmla="*/ 9660 h 10000"/>
              <a:gd name="connsiteX77" fmla="*/ 2649 w 10020"/>
              <a:gd name="connsiteY77" fmla="*/ 9517 h 10000"/>
              <a:gd name="connsiteX78" fmla="*/ 2434 w 10020"/>
              <a:gd name="connsiteY78" fmla="*/ 9313 h 10000"/>
              <a:gd name="connsiteX79" fmla="*/ 2279 w 10020"/>
              <a:gd name="connsiteY79" fmla="*/ 9102 h 10000"/>
              <a:gd name="connsiteX80" fmla="*/ 2094 w 10020"/>
              <a:gd name="connsiteY80" fmla="*/ 9313 h 10000"/>
              <a:gd name="connsiteX81" fmla="*/ 1706 w 10020"/>
              <a:gd name="connsiteY81" fmla="*/ 8464 h 10000"/>
              <a:gd name="connsiteX82" fmla="*/ 1477 w 10020"/>
              <a:gd name="connsiteY82" fmla="*/ 7948 h 10000"/>
              <a:gd name="connsiteX83" fmla="*/ 1004 w 10020"/>
              <a:gd name="connsiteY83" fmla="*/ 7684 h 10000"/>
              <a:gd name="connsiteX84" fmla="*/ 773 w 10020"/>
              <a:gd name="connsiteY84" fmla="*/ 7728 h 10000"/>
              <a:gd name="connsiteX85" fmla="*/ 528 w 10020"/>
              <a:gd name="connsiteY85" fmla="*/ 7101 h 10000"/>
              <a:gd name="connsiteX86" fmla="*/ 679 w 10020"/>
              <a:gd name="connsiteY86" fmla="*/ 6483 h 10000"/>
              <a:gd name="connsiteX87" fmla="*/ 712 w 10020"/>
              <a:gd name="connsiteY87" fmla="*/ 6279 h 10000"/>
              <a:gd name="connsiteX88" fmla="*/ 803 w 10020"/>
              <a:gd name="connsiteY88" fmla="*/ 6203 h 10000"/>
              <a:gd name="connsiteX89" fmla="*/ 1233 w 10020"/>
              <a:gd name="connsiteY89" fmla="*/ 6483 h 10000"/>
              <a:gd name="connsiteX90" fmla="*/ 1418 w 10020"/>
              <a:gd name="connsiteY90" fmla="*/ 6619 h 10000"/>
              <a:gd name="connsiteX91" fmla="*/ 1694 w 10020"/>
              <a:gd name="connsiteY91" fmla="*/ 7169 h 10000"/>
              <a:gd name="connsiteX92" fmla="*/ 1694 w 10020"/>
              <a:gd name="connsiteY92" fmla="*/ 6686 h 10000"/>
              <a:gd name="connsiteX93" fmla="*/ 1388 w 10020"/>
              <a:gd name="connsiteY93" fmla="*/ 6068 h 10000"/>
              <a:gd name="connsiteX94" fmla="*/ 1173 w 10020"/>
              <a:gd name="connsiteY94" fmla="*/ 5653 h 10000"/>
              <a:gd name="connsiteX95" fmla="*/ 894 w 10020"/>
              <a:gd name="connsiteY95" fmla="*/ 3652 h 10000"/>
              <a:gd name="connsiteX96" fmla="*/ 403 w 10020"/>
              <a:gd name="connsiteY96" fmla="*/ 3721 h 10000"/>
              <a:gd name="connsiteX97" fmla="*/ 157 w 10020"/>
              <a:gd name="connsiteY97" fmla="*/ 2686 h 10000"/>
              <a:gd name="connsiteX98" fmla="*/ 33 w 10020"/>
              <a:gd name="connsiteY98" fmla="*/ 2339 h 10000"/>
              <a:gd name="connsiteX99" fmla="*/ 3 w 10020"/>
              <a:gd name="connsiteY99" fmla="*/ 2136 h 10000"/>
              <a:gd name="connsiteX0" fmla="*/ 157 w 10020"/>
              <a:gd name="connsiteY0" fmla="*/ 2339 h 10000"/>
              <a:gd name="connsiteX1" fmla="*/ 3 w 10020"/>
              <a:gd name="connsiteY1" fmla="*/ 2136 h 10000"/>
              <a:gd name="connsiteX2" fmla="*/ 97 w 10020"/>
              <a:gd name="connsiteY2" fmla="*/ 1788 h 10000"/>
              <a:gd name="connsiteX3" fmla="*/ 282 w 10020"/>
              <a:gd name="connsiteY3" fmla="*/ 1238 h 10000"/>
              <a:gd name="connsiteX4" fmla="*/ 558 w 10020"/>
              <a:gd name="connsiteY4" fmla="*/ 339 h 10000"/>
              <a:gd name="connsiteX5" fmla="*/ 928 w 10020"/>
              <a:gd name="connsiteY5" fmla="*/ 0 h 10000"/>
              <a:gd name="connsiteX6" fmla="*/ 1048 w 10020"/>
              <a:gd name="connsiteY6" fmla="*/ 67 h 10000"/>
              <a:gd name="connsiteX7" fmla="*/ 989 w 10020"/>
              <a:gd name="connsiteY7" fmla="*/ 890 h 10000"/>
              <a:gd name="connsiteX8" fmla="*/ 1233 w 10020"/>
              <a:gd name="connsiteY8" fmla="*/ 1170 h 10000"/>
              <a:gd name="connsiteX9" fmla="*/ 1294 w 10020"/>
              <a:gd name="connsiteY9" fmla="*/ 1373 h 10000"/>
              <a:gd name="connsiteX10" fmla="*/ 1540 w 10020"/>
              <a:gd name="connsiteY10" fmla="*/ 1720 h 10000"/>
              <a:gd name="connsiteX11" fmla="*/ 2063 w 10020"/>
              <a:gd name="connsiteY11" fmla="*/ 1373 h 10000"/>
              <a:gd name="connsiteX12" fmla="*/ 2770 w 10020"/>
              <a:gd name="connsiteY12" fmla="*/ 1653 h 10000"/>
              <a:gd name="connsiteX13" fmla="*/ 2985 w 10020"/>
              <a:gd name="connsiteY13" fmla="*/ 2271 h 10000"/>
              <a:gd name="connsiteX14" fmla="*/ 3385 w 10020"/>
              <a:gd name="connsiteY14" fmla="*/ 2203 h 10000"/>
              <a:gd name="connsiteX15" fmla="*/ 3691 w 10020"/>
              <a:gd name="connsiteY15" fmla="*/ 1653 h 10000"/>
              <a:gd name="connsiteX16" fmla="*/ 4215 w 10020"/>
              <a:gd name="connsiteY16" fmla="*/ 1516 h 10000"/>
              <a:gd name="connsiteX17" fmla="*/ 4431 w 10020"/>
              <a:gd name="connsiteY17" fmla="*/ 1102 h 10000"/>
              <a:gd name="connsiteX18" fmla="*/ 4675 w 10020"/>
              <a:gd name="connsiteY18" fmla="*/ 687 h 10000"/>
              <a:gd name="connsiteX19" fmla="*/ 5106 w 10020"/>
              <a:gd name="connsiteY19" fmla="*/ 618 h 10000"/>
              <a:gd name="connsiteX20" fmla="*/ 5351 w 10020"/>
              <a:gd name="connsiteY20" fmla="*/ 203 h 10000"/>
              <a:gd name="connsiteX21" fmla="*/ 5507 w 10020"/>
              <a:gd name="connsiteY21" fmla="*/ 2271 h 10000"/>
              <a:gd name="connsiteX22" fmla="*/ 5751 w 10020"/>
              <a:gd name="connsiteY22" fmla="*/ 2339 h 10000"/>
              <a:gd name="connsiteX23" fmla="*/ 5966 w 10020"/>
              <a:gd name="connsiteY23" fmla="*/ 2754 h 10000"/>
              <a:gd name="connsiteX24" fmla="*/ 6212 w 10020"/>
              <a:gd name="connsiteY24" fmla="*/ 2822 h 10000"/>
              <a:gd name="connsiteX25" fmla="*/ 6427 w 10020"/>
              <a:gd name="connsiteY25" fmla="*/ 3721 h 10000"/>
              <a:gd name="connsiteX26" fmla="*/ 6551 w 10020"/>
              <a:gd name="connsiteY26" fmla="*/ 3789 h 10000"/>
              <a:gd name="connsiteX27" fmla="*/ 6582 w 10020"/>
              <a:gd name="connsiteY27" fmla="*/ 4000 h 10000"/>
              <a:gd name="connsiteX28" fmla="*/ 6273 w 10020"/>
              <a:gd name="connsiteY28" fmla="*/ 4550 h 10000"/>
              <a:gd name="connsiteX29" fmla="*/ 5876 w 10020"/>
              <a:gd name="connsiteY29" fmla="*/ 4755 h 10000"/>
              <a:gd name="connsiteX30" fmla="*/ 5627 w 10020"/>
              <a:gd name="connsiteY30" fmla="*/ 4830 h 10000"/>
              <a:gd name="connsiteX31" fmla="*/ 5566 w 10020"/>
              <a:gd name="connsiteY31" fmla="*/ 5034 h 10000"/>
              <a:gd name="connsiteX32" fmla="*/ 5412 w 10020"/>
              <a:gd name="connsiteY32" fmla="*/ 5313 h 10000"/>
              <a:gd name="connsiteX33" fmla="*/ 5321 w 10020"/>
              <a:gd name="connsiteY33" fmla="*/ 5449 h 10000"/>
              <a:gd name="connsiteX34" fmla="*/ 5167 w 10020"/>
              <a:gd name="connsiteY34" fmla="*/ 5796 h 10000"/>
              <a:gd name="connsiteX35" fmla="*/ 5627 w 10020"/>
              <a:gd name="connsiteY35" fmla="*/ 6136 h 10000"/>
              <a:gd name="connsiteX36" fmla="*/ 6122 w 10020"/>
              <a:gd name="connsiteY36" fmla="*/ 5863 h 10000"/>
              <a:gd name="connsiteX37" fmla="*/ 6366 w 10020"/>
              <a:gd name="connsiteY37" fmla="*/ 5720 h 10000"/>
              <a:gd name="connsiteX38" fmla="*/ 6458 w 10020"/>
              <a:gd name="connsiteY38" fmla="*/ 5517 h 10000"/>
              <a:gd name="connsiteX39" fmla="*/ 6551 w 10020"/>
              <a:gd name="connsiteY39" fmla="*/ 5449 h 10000"/>
              <a:gd name="connsiteX40" fmla="*/ 6612 w 10020"/>
              <a:gd name="connsiteY40" fmla="*/ 5237 h 10000"/>
              <a:gd name="connsiteX41" fmla="*/ 7167 w 10020"/>
              <a:gd name="connsiteY41" fmla="*/ 5313 h 10000"/>
              <a:gd name="connsiteX42" fmla="*/ 7288 w 10020"/>
              <a:gd name="connsiteY42" fmla="*/ 5381 h 10000"/>
              <a:gd name="connsiteX43" fmla="*/ 8118 w 10020"/>
              <a:gd name="connsiteY43" fmla="*/ 5449 h 10000"/>
              <a:gd name="connsiteX44" fmla="*/ 8457 w 10020"/>
              <a:gd name="connsiteY44" fmla="*/ 5796 h 10000"/>
              <a:gd name="connsiteX45" fmla="*/ 8609 w 10020"/>
              <a:gd name="connsiteY45" fmla="*/ 5517 h 10000"/>
              <a:gd name="connsiteX46" fmla="*/ 8639 w 10020"/>
              <a:gd name="connsiteY46" fmla="*/ 5313 h 10000"/>
              <a:gd name="connsiteX47" fmla="*/ 9044 w 10020"/>
              <a:gd name="connsiteY47" fmla="*/ 5762 h 10000"/>
              <a:gd name="connsiteX48" fmla="*/ 9867 w 10020"/>
              <a:gd name="connsiteY48" fmla="*/ 5198 h 10000"/>
              <a:gd name="connsiteX49" fmla="*/ 9999 w 10020"/>
              <a:gd name="connsiteY49" fmla="*/ 5585 h 10000"/>
              <a:gd name="connsiteX50" fmla="*/ 9957 w 10020"/>
              <a:gd name="connsiteY50" fmla="*/ 7101 h 10000"/>
              <a:gd name="connsiteX51" fmla="*/ 9408 w 10020"/>
              <a:gd name="connsiteY51" fmla="*/ 7169 h 10000"/>
              <a:gd name="connsiteX52" fmla="*/ 9312 w 10020"/>
              <a:gd name="connsiteY52" fmla="*/ 6496 h 10000"/>
              <a:gd name="connsiteX53" fmla="*/ 8979 w 10020"/>
              <a:gd name="connsiteY53" fmla="*/ 6763 h 10000"/>
              <a:gd name="connsiteX54" fmla="*/ 8793 w 10020"/>
              <a:gd name="connsiteY54" fmla="*/ 6619 h 10000"/>
              <a:gd name="connsiteX55" fmla="*/ 7348 w 10020"/>
              <a:gd name="connsiteY55" fmla="*/ 6830 h 10000"/>
              <a:gd name="connsiteX56" fmla="*/ 7318 w 10020"/>
              <a:gd name="connsiteY56" fmla="*/ 7101 h 10000"/>
              <a:gd name="connsiteX57" fmla="*/ 7133 w 10020"/>
              <a:gd name="connsiteY57" fmla="*/ 7381 h 10000"/>
              <a:gd name="connsiteX58" fmla="*/ 6306 w 10020"/>
              <a:gd name="connsiteY58" fmla="*/ 7313 h 10000"/>
              <a:gd name="connsiteX59" fmla="*/ 6122 w 10020"/>
              <a:gd name="connsiteY59" fmla="*/ 7449 h 10000"/>
              <a:gd name="connsiteX60" fmla="*/ 7103 w 10020"/>
              <a:gd name="connsiteY60" fmla="*/ 8279 h 10000"/>
              <a:gd name="connsiteX61" fmla="*/ 6888 w 10020"/>
              <a:gd name="connsiteY61" fmla="*/ 8694 h 10000"/>
              <a:gd name="connsiteX62" fmla="*/ 6858 w 10020"/>
              <a:gd name="connsiteY62" fmla="*/ 8898 h 10000"/>
              <a:gd name="connsiteX63" fmla="*/ 6642 w 10020"/>
              <a:gd name="connsiteY63" fmla="*/ 8830 h 10000"/>
              <a:gd name="connsiteX64" fmla="*/ 6737 w 10020"/>
              <a:gd name="connsiteY64" fmla="*/ 8347 h 10000"/>
              <a:gd name="connsiteX65" fmla="*/ 6702 w 10020"/>
              <a:gd name="connsiteY65" fmla="*/ 8619 h 10000"/>
              <a:gd name="connsiteX66" fmla="*/ 6582 w 10020"/>
              <a:gd name="connsiteY66" fmla="*/ 9245 h 10000"/>
              <a:gd name="connsiteX67" fmla="*/ 6182 w 10020"/>
              <a:gd name="connsiteY67" fmla="*/ 9660 h 10000"/>
              <a:gd name="connsiteX68" fmla="*/ 5936 w 10020"/>
              <a:gd name="connsiteY68" fmla="*/ 10000 h 10000"/>
              <a:gd name="connsiteX69" fmla="*/ 5691 w 10020"/>
              <a:gd name="connsiteY69" fmla="*/ 9585 h 10000"/>
              <a:gd name="connsiteX70" fmla="*/ 4336 w 10020"/>
              <a:gd name="connsiteY70" fmla="*/ 9797 h 10000"/>
              <a:gd name="connsiteX71" fmla="*/ 4246 w 10020"/>
              <a:gd name="connsiteY71" fmla="*/ 9932 h 10000"/>
              <a:gd name="connsiteX72" fmla="*/ 4154 w 10020"/>
              <a:gd name="connsiteY72" fmla="*/ 9864 h 10000"/>
              <a:gd name="connsiteX73" fmla="*/ 3724 w 10020"/>
              <a:gd name="connsiteY73" fmla="*/ 9660 h 10000"/>
              <a:gd name="connsiteX74" fmla="*/ 3200 w 10020"/>
              <a:gd name="connsiteY74" fmla="*/ 9382 h 10000"/>
              <a:gd name="connsiteX75" fmla="*/ 3109 w 10020"/>
              <a:gd name="connsiteY75" fmla="*/ 9517 h 10000"/>
              <a:gd name="connsiteX76" fmla="*/ 3045 w 10020"/>
              <a:gd name="connsiteY76" fmla="*/ 9660 h 10000"/>
              <a:gd name="connsiteX77" fmla="*/ 2649 w 10020"/>
              <a:gd name="connsiteY77" fmla="*/ 9517 h 10000"/>
              <a:gd name="connsiteX78" fmla="*/ 2434 w 10020"/>
              <a:gd name="connsiteY78" fmla="*/ 9313 h 10000"/>
              <a:gd name="connsiteX79" fmla="*/ 2279 w 10020"/>
              <a:gd name="connsiteY79" fmla="*/ 9102 h 10000"/>
              <a:gd name="connsiteX80" fmla="*/ 2094 w 10020"/>
              <a:gd name="connsiteY80" fmla="*/ 9313 h 10000"/>
              <a:gd name="connsiteX81" fmla="*/ 1706 w 10020"/>
              <a:gd name="connsiteY81" fmla="*/ 8464 h 10000"/>
              <a:gd name="connsiteX82" fmla="*/ 1477 w 10020"/>
              <a:gd name="connsiteY82" fmla="*/ 7948 h 10000"/>
              <a:gd name="connsiteX83" fmla="*/ 1004 w 10020"/>
              <a:gd name="connsiteY83" fmla="*/ 7684 h 10000"/>
              <a:gd name="connsiteX84" fmla="*/ 773 w 10020"/>
              <a:gd name="connsiteY84" fmla="*/ 7728 h 10000"/>
              <a:gd name="connsiteX85" fmla="*/ 528 w 10020"/>
              <a:gd name="connsiteY85" fmla="*/ 7101 h 10000"/>
              <a:gd name="connsiteX86" fmla="*/ 679 w 10020"/>
              <a:gd name="connsiteY86" fmla="*/ 6483 h 10000"/>
              <a:gd name="connsiteX87" fmla="*/ 712 w 10020"/>
              <a:gd name="connsiteY87" fmla="*/ 6279 h 10000"/>
              <a:gd name="connsiteX88" fmla="*/ 803 w 10020"/>
              <a:gd name="connsiteY88" fmla="*/ 6203 h 10000"/>
              <a:gd name="connsiteX89" fmla="*/ 1233 w 10020"/>
              <a:gd name="connsiteY89" fmla="*/ 6483 h 10000"/>
              <a:gd name="connsiteX90" fmla="*/ 1418 w 10020"/>
              <a:gd name="connsiteY90" fmla="*/ 6619 h 10000"/>
              <a:gd name="connsiteX91" fmla="*/ 1694 w 10020"/>
              <a:gd name="connsiteY91" fmla="*/ 7169 h 10000"/>
              <a:gd name="connsiteX92" fmla="*/ 1694 w 10020"/>
              <a:gd name="connsiteY92" fmla="*/ 6686 h 10000"/>
              <a:gd name="connsiteX93" fmla="*/ 1388 w 10020"/>
              <a:gd name="connsiteY93" fmla="*/ 6068 h 10000"/>
              <a:gd name="connsiteX94" fmla="*/ 1173 w 10020"/>
              <a:gd name="connsiteY94" fmla="*/ 5653 h 10000"/>
              <a:gd name="connsiteX95" fmla="*/ 894 w 10020"/>
              <a:gd name="connsiteY95" fmla="*/ 3652 h 10000"/>
              <a:gd name="connsiteX96" fmla="*/ 403 w 10020"/>
              <a:gd name="connsiteY96" fmla="*/ 3721 h 10000"/>
              <a:gd name="connsiteX97" fmla="*/ 157 w 10020"/>
              <a:gd name="connsiteY97" fmla="*/ 2686 h 10000"/>
              <a:gd name="connsiteX98" fmla="*/ 33 w 10020"/>
              <a:gd name="connsiteY98" fmla="*/ 2339 h 10000"/>
              <a:gd name="connsiteX99" fmla="*/ 3 w 10020"/>
              <a:gd name="connsiteY99" fmla="*/ 2136 h 10000"/>
              <a:gd name="connsiteX0" fmla="*/ 157 w 10020"/>
              <a:gd name="connsiteY0" fmla="*/ 2339 h 10000"/>
              <a:gd name="connsiteX1" fmla="*/ 3 w 10020"/>
              <a:gd name="connsiteY1" fmla="*/ 2136 h 10000"/>
              <a:gd name="connsiteX2" fmla="*/ 97 w 10020"/>
              <a:gd name="connsiteY2" fmla="*/ 1788 h 10000"/>
              <a:gd name="connsiteX3" fmla="*/ 282 w 10020"/>
              <a:gd name="connsiteY3" fmla="*/ 1238 h 10000"/>
              <a:gd name="connsiteX4" fmla="*/ 558 w 10020"/>
              <a:gd name="connsiteY4" fmla="*/ 339 h 10000"/>
              <a:gd name="connsiteX5" fmla="*/ 928 w 10020"/>
              <a:gd name="connsiteY5" fmla="*/ 0 h 10000"/>
              <a:gd name="connsiteX6" fmla="*/ 1048 w 10020"/>
              <a:gd name="connsiteY6" fmla="*/ 67 h 10000"/>
              <a:gd name="connsiteX7" fmla="*/ 989 w 10020"/>
              <a:gd name="connsiteY7" fmla="*/ 890 h 10000"/>
              <a:gd name="connsiteX8" fmla="*/ 1233 w 10020"/>
              <a:gd name="connsiteY8" fmla="*/ 1170 h 10000"/>
              <a:gd name="connsiteX9" fmla="*/ 1294 w 10020"/>
              <a:gd name="connsiteY9" fmla="*/ 1373 h 10000"/>
              <a:gd name="connsiteX10" fmla="*/ 1540 w 10020"/>
              <a:gd name="connsiteY10" fmla="*/ 1720 h 10000"/>
              <a:gd name="connsiteX11" fmla="*/ 2063 w 10020"/>
              <a:gd name="connsiteY11" fmla="*/ 1373 h 10000"/>
              <a:gd name="connsiteX12" fmla="*/ 2770 w 10020"/>
              <a:gd name="connsiteY12" fmla="*/ 1653 h 10000"/>
              <a:gd name="connsiteX13" fmla="*/ 2985 w 10020"/>
              <a:gd name="connsiteY13" fmla="*/ 2271 h 10000"/>
              <a:gd name="connsiteX14" fmla="*/ 3385 w 10020"/>
              <a:gd name="connsiteY14" fmla="*/ 2203 h 10000"/>
              <a:gd name="connsiteX15" fmla="*/ 3691 w 10020"/>
              <a:gd name="connsiteY15" fmla="*/ 1653 h 10000"/>
              <a:gd name="connsiteX16" fmla="*/ 4215 w 10020"/>
              <a:gd name="connsiteY16" fmla="*/ 1516 h 10000"/>
              <a:gd name="connsiteX17" fmla="*/ 4431 w 10020"/>
              <a:gd name="connsiteY17" fmla="*/ 1102 h 10000"/>
              <a:gd name="connsiteX18" fmla="*/ 4675 w 10020"/>
              <a:gd name="connsiteY18" fmla="*/ 687 h 10000"/>
              <a:gd name="connsiteX19" fmla="*/ 5106 w 10020"/>
              <a:gd name="connsiteY19" fmla="*/ 618 h 10000"/>
              <a:gd name="connsiteX20" fmla="*/ 5351 w 10020"/>
              <a:gd name="connsiteY20" fmla="*/ 203 h 10000"/>
              <a:gd name="connsiteX21" fmla="*/ 5507 w 10020"/>
              <a:gd name="connsiteY21" fmla="*/ 2271 h 10000"/>
              <a:gd name="connsiteX22" fmla="*/ 5751 w 10020"/>
              <a:gd name="connsiteY22" fmla="*/ 2339 h 10000"/>
              <a:gd name="connsiteX23" fmla="*/ 5966 w 10020"/>
              <a:gd name="connsiteY23" fmla="*/ 2754 h 10000"/>
              <a:gd name="connsiteX24" fmla="*/ 6212 w 10020"/>
              <a:gd name="connsiteY24" fmla="*/ 2822 h 10000"/>
              <a:gd name="connsiteX25" fmla="*/ 6427 w 10020"/>
              <a:gd name="connsiteY25" fmla="*/ 3721 h 10000"/>
              <a:gd name="connsiteX26" fmla="*/ 6551 w 10020"/>
              <a:gd name="connsiteY26" fmla="*/ 3789 h 10000"/>
              <a:gd name="connsiteX27" fmla="*/ 6961 w 10020"/>
              <a:gd name="connsiteY27" fmla="*/ 4039 h 10000"/>
              <a:gd name="connsiteX28" fmla="*/ 6273 w 10020"/>
              <a:gd name="connsiteY28" fmla="*/ 4550 h 10000"/>
              <a:gd name="connsiteX29" fmla="*/ 5876 w 10020"/>
              <a:gd name="connsiteY29" fmla="*/ 4755 h 10000"/>
              <a:gd name="connsiteX30" fmla="*/ 5627 w 10020"/>
              <a:gd name="connsiteY30" fmla="*/ 4830 h 10000"/>
              <a:gd name="connsiteX31" fmla="*/ 5566 w 10020"/>
              <a:gd name="connsiteY31" fmla="*/ 5034 h 10000"/>
              <a:gd name="connsiteX32" fmla="*/ 5412 w 10020"/>
              <a:gd name="connsiteY32" fmla="*/ 5313 h 10000"/>
              <a:gd name="connsiteX33" fmla="*/ 5321 w 10020"/>
              <a:gd name="connsiteY33" fmla="*/ 5449 h 10000"/>
              <a:gd name="connsiteX34" fmla="*/ 5167 w 10020"/>
              <a:gd name="connsiteY34" fmla="*/ 5796 h 10000"/>
              <a:gd name="connsiteX35" fmla="*/ 5627 w 10020"/>
              <a:gd name="connsiteY35" fmla="*/ 6136 h 10000"/>
              <a:gd name="connsiteX36" fmla="*/ 6122 w 10020"/>
              <a:gd name="connsiteY36" fmla="*/ 5863 h 10000"/>
              <a:gd name="connsiteX37" fmla="*/ 6366 w 10020"/>
              <a:gd name="connsiteY37" fmla="*/ 5720 h 10000"/>
              <a:gd name="connsiteX38" fmla="*/ 6458 w 10020"/>
              <a:gd name="connsiteY38" fmla="*/ 5517 h 10000"/>
              <a:gd name="connsiteX39" fmla="*/ 6551 w 10020"/>
              <a:gd name="connsiteY39" fmla="*/ 5449 h 10000"/>
              <a:gd name="connsiteX40" fmla="*/ 6612 w 10020"/>
              <a:gd name="connsiteY40" fmla="*/ 5237 h 10000"/>
              <a:gd name="connsiteX41" fmla="*/ 7167 w 10020"/>
              <a:gd name="connsiteY41" fmla="*/ 5313 h 10000"/>
              <a:gd name="connsiteX42" fmla="*/ 7288 w 10020"/>
              <a:gd name="connsiteY42" fmla="*/ 5381 h 10000"/>
              <a:gd name="connsiteX43" fmla="*/ 8118 w 10020"/>
              <a:gd name="connsiteY43" fmla="*/ 5449 h 10000"/>
              <a:gd name="connsiteX44" fmla="*/ 8457 w 10020"/>
              <a:gd name="connsiteY44" fmla="*/ 5796 h 10000"/>
              <a:gd name="connsiteX45" fmla="*/ 8609 w 10020"/>
              <a:gd name="connsiteY45" fmla="*/ 5517 h 10000"/>
              <a:gd name="connsiteX46" fmla="*/ 8639 w 10020"/>
              <a:gd name="connsiteY46" fmla="*/ 5313 h 10000"/>
              <a:gd name="connsiteX47" fmla="*/ 9044 w 10020"/>
              <a:gd name="connsiteY47" fmla="*/ 5762 h 10000"/>
              <a:gd name="connsiteX48" fmla="*/ 9867 w 10020"/>
              <a:gd name="connsiteY48" fmla="*/ 5198 h 10000"/>
              <a:gd name="connsiteX49" fmla="*/ 9999 w 10020"/>
              <a:gd name="connsiteY49" fmla="*/ 5585 h 10000"/>
              <a:gd name="connsiteX50" fmla="*/ 9957 w 10020"/>
              <a:gd name="connsiteY50" fmla="*/ 7101 h 10000"/>
              <a:gd name="connsiteX51" fmla="*/ 9408 w 10020"/>
              <a:gd name="connsiteY51" fmla="*/ 7169 h 10000"/>
              <a:gd name="connsiteX52" fmla="*/ 9312 w 10020"/>
              <a:gd name="connsiteY52" fmla="*/ 6496 h 10000"/>
              <a:gd name="connsiteX53" fmla="*/ 8979 w 10020"/>
              <a:gd name="connsiteY53" fmla="*/ 6763 h 10000"/>
              <a:gd name="connsiteX54" fmla="*/ 8793 w 10020"/>
              <a:gd name="connsiteY54" fmla="*/ 6619 h 10000"/>
              <a:gd name="connsiteX55" fmla="*/ 7348 w 10020"/>
              <a:gd name="connsiteY55" fmla="*/ 6830 h 10000"/>
              <a:gd name="connsiteX56" fmla="*/ 7318 w 10020"/>
              <a:gd name="connsiteY56" fmla="*/ 7101 h 10000"/>
              <a:gd name="connsiteX57" fmla="*/ 7133 w 10020"/>
              <a:gd name="connsiteY57" fmla="*/ 7381 h 10000"/>
              <a:gd name="connsiteX58" fmla="*/ 6306 w 10020"/>
              <a:gd name="connsiteY58" fmla="*/ 7313 h 10000"/>
              <a:gd name="connsiteX59" fmla="*/ 6122 w 10020"/>
              <a:gd name="connsiteY59" fmla="*/ 7449 h 10000"/>
              <a:gd name="connsiteX60" fmla="*/ 7103 w 10020"/>
              <a:gd name="connsiteY60" fmla="*/ 8279 h 10000"/>
              <a:gd name="connsiteX61" fmla="*/ 6888 w 10020"/>
              <a:gd name="connsiteY61" fmla="*/ 8694 h 10000"/>
              <a:gd name="connsiteX62" fmla="*/ 6858 w 10020"/>
              <a:gd name="connsiteY62" fmla="*/ 8898 h 10000"/>
              <a:gd name="connsiteX63" fmla="*/ 6642 w 10020"/>
              <a:gd name="connsiteY63" fmla="*/ 8830 h 10000"/>
              <a:gd name="connsiteX64" fmla="*/ 6737 w 10020"/>
              <a:gd name="connsiteY64" fmla="*/ 8347 h 10000"/>
              <a:gd name="connsiteX65" fmla="*/ 6702 w 10020"/>
              <a:gd name="connsiteY65" fmla="*/ 8619 h 10000"/>
              <a:gd name="connsiteX66" fmla="*/ 6582 w 10020"/>
              <a:gd name="connsiteY66" fmla="*/ 9245 h 10000"/>
              <a:gd name="connsiteX67" fmla="*/ 6182 w 10020"/>
              <a:gd name="connsiteY67" fmla="*/ 9660 h 10000"/>
              <a:gd name="connsiteX68" fmla="*/ 5936 w 10020"/>
              <a:gd name="connsiteY68" fmla="*/ 10000 h 10000"/>
              <a:gd name="connsiteX69" fmla="*/ 5691 w 10020"/>
              <a:gd name="connsiteY69" fmla="*/ 9585 h 10000"/>
              <a:gd name="connsiteX70" fmla="*/ 4336 w 10020"/>
              <a:gd name="connsiteY70" fmla="*/ 9797 h 10000"/>
              <a:gd name="connsiteX71" fmla="*/ 4246 w 10020"/>
              <a:gd name="connsiteY71" fmla="*/ 9932 h 10000"/>
              <a:gd name="connsiteX72" fmla="*/ 4154 w 10020"/>
              <a:gd name="connsiteY72" fmla="*/ 9864 h 10000"/>
              <a:gd name="connsiteX73" fmla="*/ 3724 w 10020"/>
              <a:gd name="connsiteY73" fmla="*/ 9660 h 10000"/>
              <a:gd name="connsiteX74" fmla="*/ 3200 w 10020"/>
              <a:gd name="connsiteY74" fmla="*/ 9382 h 10000"/>
              <a:gd name="connsiteX75" fmla="*/ 3109 w 10020"/>
              <a:gd name="connsiteY75" fmla="*/ 9517 h 10000"/>
              <a:gd name="connsiteX76" fmla="*/ 3045 w 10020"/>
              <a:gd name="connsiteY76" fmla="*/ 9660 h 10000"/>
              <a:gd name="connsiteX77" fmla="*/ 2649 w 10020"/>
              <a:gd name="connsiteY77" fmla="*/ 9517 h 10000"/>
              <a:gd name="connsiteX78" fmla="*/ 2434 w 10020"/>
              <a:gd name="connsiteY78" fmla="*/ 9313 h 10000"/>
              <a:gd name="connsiteX79" fmla="*/ 2279 w 10020"/>
              <a:gd name="connsiteY79" fmla="*/ 9102 h 10000"/>
              <a:gd name="connsiteX80" fmla="*/ 2094 w 10020"/>
              <a:gd name="connsiteY80" fmla="*/ 9313 h 10000"/>
              <a:gd name="connsiteX81" fmla="*/ 1706 w 10020"/>
              <a:gd name="connsiteY81" fmla="*/ 8464 h 10000"/>
              <a:gd name="connsiteX82" fmla="*/ 1477 w 10020"/>
              <a:gd name="connsiteY82" fmla="*/ 7948 h 10000"/>
              <a:gd name="connsiteX83" fmla="*/ 1004 w 10020"/>
              <a:gd name="connsiteY83" fmla="*/ 7684 h 10000"/>
              <a:gd name="connsiteX84" fmla="*/ 773 w 10020"/>
              <a:gd name="connsiteY84" fmla="*/ 7728 h 10000"/>
              <a:gd name="connsiteX85" fmla="*/ 528 w 10020"/>
              <a:gd name="connsiteY85" fmla="*/ 7101 h 10000"/>
              <a:gd name="connsiteX86" fmla="*/ 679 w 10020"/>
              <a:gd name="connsiteY86" fmla="*/ 6483 h 10000"/>
              <a:gd name="connsiteX87" fmla="*/ 712 w 10020"/>
              <a:gd name="connsiteY87" fmla="*/ 6279 h 10000"/>
              <a:gd name="connsiteX88" fmla="*/ 803 w 10020"/>
              <a:gd name="connsiteY88" fmla="*/ 6203 h 10000"/>
              <a:gd name="connsiteX89" fmla="*/ 1233 w 10020"/>
              <a:gd name="connsiteY89" fmla="*/ 6483 h 10000"/>
              <a:gd name="connsiteX90" fmla="*/ 1418 w 10020"/>
              <a:gd name="connsiteY90" fmla="*/ 6619 h 10000"/>
              <a:gd name="connsiteX91" fmla="*/ 1694 w 10020"/>
              <a:gd name="connsiteY91" fmla="*/ 7169 h 10000"/>
              <a:gd name="connsiteX92" fmla="*/ 1694 w 10020"/>
              <a:gd name="connsiteY92" fmla="*/ 6686 h 10000"/>
              <a:gd name="connsiteX93" fmla="*/ 1388 w 10020"/>
              <a:gd name="connsiteY93" fmla="*/ 6068 h 10000"/>
              <a:gd name="connsiteX94" fmla="*/ 1173 w 10020"/>
              <a:gd name="connsiteY94" fmla="*/ 5653 h 10000"/>
              <a:gd name="connsiteX95" fmla="*/ 894 w 10020"/>
              <a:gd name="connsiteY95" fmla="*/ 3652 h 10000"/>
              <a:gd name="connsiteX96" fmla="*/ 403 w 10020"/>
              <a:gd name="connsiteY96" fmla="*/ 3721 h 10000"/>
              <a:gd name="connsiteX97" fmla="*/ 157 w 10020"/>
              <a:gd name="connsiteY97" fmla="*/ 2686 h 10000"/>
              <a:gd name="connsiteX98" fmla="*/ 33 w 10020"/>
              <a:gd name="connsiteY98" fmla="*/ 2339 h 10000"/>
              <a:gd name="connsiteX99" fmla="*/ 3 w 10020"/>
              <a:gd name="connsiteY99" fmla="*/ 2136 h 10000"/>
              <a:gd name="connsiteX0" fmla="*/ 157 w 10020"/>
              <a:gd name="connsiteY0" fmla="*/ 2339 h 10000"/>
              <a:gd name="connsiteX1" fmla="*/ 3 w 10020"/>
              <a:gd name="connsiteY1" fmla="*/ 2136 h 10000"/>
              <a:gd name="connsiteX2" fmla="*/ 97 w 10020"/>
              <a:gd name="connsiteY2" fmla="*/ 1788 h 10000"/>
              <a:gd name="connsiteX3" fmla="*/ 282 w 10020"/>
              <a:gd name="connsiteY3" fmla="*/ 1238 h 10000"/>
              <a:gd name="connsiteX4" fmla="*/ 558 w 10020"/>
              <a:gd name="connsiteY4" fmla="*/ 339 h 10000"/>
              <a:gd name="connsiteX5" fmla="*/ 928 w 10020"/>
              <a:gd name="connsiteY5" fmla="*/ 0 h 10000"/>
              <a:gd name="connsiteX6" fmla="*/ 1048 w 10020"/>
              <a:gd name="connsiteY6" fmla="*/ 67 h 10000"/>
              <a:gd name="connsiteX7" fmla="*/ 989 w 10020"/>
              <a:gd name="connsiteY7" fmla="*/ 890 h 10000"/>
              <a:gd name="connsiteX8" fmla="*/ 1233 w 10020"/>
              <a:gd name="connsiteY8" fmla="*/ 1170 h 10000"/>
              <a:gd name="connsiteX9" fmla="*/ 1294 w 10020"/>
              <a:gd name="connsiteY9" fmla="*/ 1373 h 10000"/>
              <a:gd name="connsiteX10" fmla="*/ 1540 w 10020"/>
              <a:gd name="connsiteY10" fmla="*/ 1720 h 10000"/>
              <a:gd name="connsiteX11" fmla="*/ 2063 w 10020"/>
              <a:gd name="connsiteY11" fmla="*/ 1373 h 10000"/>
              <a:gd name="connsiteX12" fmla="*/ 2770 w 10020"/>
              <a:gd name="connsiteY12" fmla="*/ 1653 h 10000"/>
              <a:gd name="connsiteX13" fmla="*/ 2985 w 10020"/>
              <a:gd name="connsiteY13" fmla="*/ 2271 h 10000"/>
              <a:gd name="connsiteX14" fmla="*/ 3385 w 10020"/>
              <a:gd name="connsiteY14" fmla="*/ 2203 h 10000"/>
              <a:gd name="connsiteX15" fmla="*/ 3691 w 10020"/>
              <a:gd name="connsiteY15" fmla="*/ 1653 h 10000"/>
              <a:gd name="connsiteX16" fmla="*/ 4215 w 10020"/>
              <a:gd name="connsiteY16" fmla="*/ 1516 h 10000"/>
              <a:gd name="connsiteX17" fmla="*/ 4431 w 10020"/>
              <a:gd name="connsiteY17" fmla="*/ 1102 h 10000"/>
              <a:gd name="connsiteX18" fmla="*/ 4675 w 10020"/>
              <a:gd name="connsiteY18" fmla="*/ 687 h 10000"/>
              <a:gd name="connsiteX19" fmla="*/ 5106 w 10020"/>
              <a:gd name="connsiteY19" fmla="*/ 618 h 10000"/>
              <a:gd name="connsiteX20" fmla="*/ 5351 w 10020"/>
              <a:gd name="connsiteY20" fmla="*/ 203 h 10000"/>
              <a:gd name="connsiteX21" fmla="*/ 5507 w 10020"/>
              <a:gd name="connsiteY21" fmla="*/ 2271 h 10000"/>
              <a:gd name="connsiteX22" fmla="*/ 5751 w 10020"/>
              <a:gd name="connsiteY22" fmla="*/ 2339 h 10000"/>
              <a:gd name="connsiteX23" fmla="*/ 5966 w 10020"/>
              <a:gd name="connsiteY23" fmla="*/ 2754 h 10000"/>
              <a:gd name="connsiteX24" fmla="*/ 6212 w 10020"/>
              <a:gd name="connsiteY24" fmla="*/ 2822 h 10000"/>
              <a:gd name="connsiteX25" fmla="*/ 6427 w 10020"/>
              <a:gd name="connsiteY25" fmla="*/ 3721 h 10000"/>
              <a:gd name="connsiteX26" fmla="*/ 6721 w 10020"/>
              <a:gd name="connsiteY26" fmla="*/ 3513 h 10000"/>
              <a:gd name="connsiteX27" fmla="*/ 6961 w 10020"/>
              <a:gd name="connsiteY27" fmla="*/ 4039 h 10000"/>
              <a:gd name="connsiteX28" fmla="*/ 6273 w 10020"/>
              <a:gd name="connsiteY28" fmla="*/ 4550 h 10000"/>
              <a:gd name="connsiteX29" fmla="*/ 5876 w 10020"/>
              <a:gd name="connsiteY29" fmla="*/ 4755 h 10000"/>
              <a:gd name="connsiteX30" fmla="*/ 5627 w 10020"/>
              <a:gd name="connsiteY30" fmla="*/ 4830 h 10000"/>
              <a:gd name="connsiteX31" fmla="*/ 5566 w 10020"/>
              <a:gd name="connsiteY31" fmla="*/ 5034 h 10000"/>
              <a:gd name="connsiteX32" fmla="*/ 5412 w 10020"/>
              <a:gd name="connsiteY32" fmla="*/ 5313 h 10000"/>
              <a:gd name="connsiteX33" fmla="*/ 5321 w 10020"/>
              <a:gd name="connsiteY33" fmla="*/ 5449 h 10000"/>
              <a:gd name="connsiteX34" fmla="*/ 5167 w 10020"/>
              <a:gd name="connsiteY34" fmla="*/ 5796 h 10000"/>
              <a:gd name="connsiteX35" fmla="*/ 5627 w 10020"/>
              <a:gd name="connsiteY35" fmla="*/ 6136 h 10000"/>
              <a:gd name="connsiteX36" fmla="*/ 6122 w 10020"/>
              <a:gd name="connsiteY36" fmla="*/ 5863 h 10000"/>
              <a:gd name="connsiteX37" fmla="*/ 6366 w 10020"/>
              <a:gd name="connsiteY37" fmla="*/ 5720 h 10000"/>
              <a:gd name="connsiteX38" fmla="*/ 6458 w 10020"/>
              <a:gd name="connsiteY38" fmla="*/ 5517 h 10000"/>
              <a:gd name="connsiteX39" fmla="*/ 6551 w 10020"/>
              <a:gd name="connsiteY39" fmla="*/ 5449 h 10000"/>
              <a:gd name="connsiteX40" fmla="*/ 6612 w 10020"/>
              <a:gd name="connsiteY40" fmla="*/ 5237 h 10000"/>
              <a:gd name="connsiteX41" fmla="*/ 7167 w 10020"/>
              <a:gd name="connsiteY41" fmla="*/ 5313 h 10000"/>
              <a:gd name="connsiteX42" fmla="*/ 7288 w 10020"/>
              <a:gd name="connsiteY42" fmla="*/ 5381 h 10000"/>
              <a:gd name="connsiteX43" fmla="*/ 8118 w 10020"/>
              <a:gd name="connsiteY43" fmla="*/ 5449 h 10000"/>
              <a:gd name="connsiteX44" fmla="*/ 8457 w 10020"/>
              <a:gd name="connsiteY44" fmla="*/ 5796 h 10000"/>
              <a:gd name="connsiteX45" fmla="*/ 8609 w 10020"/>
              <a:gd name="connsiteY45" fmla="*/ 5517 h 10000"/>
              <a:gd name="connsiteX46" fmla="*/ 8639 w 10020"/>
              <a:gd name="connsiteY46" fmla="*/ 5313 h 10000"/>
              <a:gd name="connsiteX47" fmla="*/ 9044 w 10020"/>
              <a:gd name="connsiteY47" fmla="*/ 5762 h 10000"/>
              <a:gd name="connsiteX48" fmla="*/ 9867 w 10020"/>
              <a:gd name="connsiteY48" fmla="*/ 5198 h 10000"/>
              <a:gd name="connsiteX49" fmla="*/ 9999 w 10020"/>
              <a:gd name="connsiteY49" fmla="*/ 5585 h 10000"/>
              <a:gd name="connsiteX50" fmla="*/ 9957 w 10020"/>
              <a:gd name="connsiteY50" fmla="*/ 7101 h 10000"/>
              <a:gd name="connsiteX51" fmla="*/ 9408 w 10020"/>
              <a:gd name="connsiteY51" fmla="*/ 7169 h 10000"/>
              <a:gd name="connsiteX52" fmla="*/ 9312 w 10020"/>
              <a:gd name="connsiteY52" fmla="*/ 6496 h 10000"/>
              <a:gd name="connsiteX53" fmla="*/ 8979 w 10020"/>
              <a:gd name="connsiteY53" fmla="*/ 6763 h 10000"/>
              <a:gd name="connsiteX54" fmla="*/ 8793 w 10020"/>
              <a:gd name="connsiteY54" fmla="*/ 6619 h 10000"/>
              <a:gd name="connsiteX55" fmla="*/ 7348 w 10020"/>
              <a:gd name="connsiteY55" fmla="*/ 6830 h 10000"/>
              <a:gd name="connsiteX56" fmla="*/ 7318 w 10020"/>
              <a:gd name="connsiteY56" fmla="*/ 7101 h 10000"/>
              <a:gd name="connsiteX57" fmla="*/ 7133 w 10020"/>
              <a:gd name="connsiteY57" fmla="*/ 7381 h 10000"/>
              <a:gd name="connsiteX58" fmla="*/ 6306 w 10020"/>
              <a:gd name="connsiteY58" fmla="*/ 7313 h 10000"/>
              <a:gd name="connsiteX59" fmla="*/ 6122 w 10020"/>
              <a:gd name="connsiteY59" fmla="*/ 7449 h 10000"/>
              <a:gd name="connsiteX60" fmla="*/ 7103 w 10020"/>
              <a:gd name="connsiteY60" fmla="*/ 8279 h 10000"/>
              <a:gd name="connsiteX61" fmla="*/ 6888 w 10020"/>
              <a:gd name="connsiteY61" fmla="*/ 8694 h 10000"/>
              <a:gd name="connsiteX62" fmla="*/ 6858 w 10020"/>
              <a:gd name="connsiteY62" fmla="*/ 8898 h 10000"/>
              <a:gd name="connsiteX63" fmla="*/ 6642 w 10020"/>
              <a:gd name="connsiteY63" fmla="*/ 8830 h 10000"/>
              <a:gd name="connsiteX64" fmla="*/ 6737 w 10020"/>
              <a:gd name="connsiteY64" fmla="*/ 8347 h 10000"/>
              <a:gd name="connsiteX65" fmla="*/ 6702 w 10020"/>
              <a:gd name="connsiteY65" fmla="*/ 8619 h 10000"/>
              <a:gd name="connsiteX66" fmla="*/ 6582 w 10020"/>
              <a:gd name="connsiteY66" fmla="*/ 9245 h 10000"/>
              <a:gd name="connsiteX67" fmla="*/ 6182 w 10020"/>
              <a:gd name="connsiteY67" fmla="*/ 9660 h 10000"/>
              <a:gd name="connsiteX68" fmla="*/ 5936 w 10020"/>
              <a:gd name="connsiteY68" fmla="*/ 10000 h 10000"/>
              <a:gd name="connsiteX69" fmla="*/ 5691 w 10020"/>
              <a:gd name="connsiteY69" fmla="*/ 9585 h 10000"/>
              <a:gd name="connsiteX70" fmla="*/ 4336 w 10020"/>
              <a:gd name="connsiteY70" fmla="*/ 9797 h 10000"/>
              <a:gd name="connsiteX71" fmla="*/ 4246 w 10020"/>
              <a:gd name="connsiteY71" fmla="*/ 9932 h 10000"/>
              <a:gd name="connsiteX72" fmla="*/ 4154 w 10020"/>
              <a:gd name="connsiteY72" fmla="*/ 9864 h 10000"/>
              <a:gd name="connsiteX73" fmla="*/ 3724 w 10020"/>
              <a:gd name="connsiteY73" fmla="*/ 9660 h 10000"/>
              <a:gd name="connsiteX74" fmla="*/ 3200 w 10020"/>
              <a:gd name="connsiteY74" fmla="*/ 9382 h 10000"/>
              <a:gd name="connsiteX75" fmla="*/ 3109 w 10020"/>
              <a:gd name="connsiteY75" fmla="*/ 9517 h 10000"/>
              <a:gd name="connsiteX76" fmla="*/ 3045 w 10020"/>
              <a:gd name="connsiteY76" fmla="*/ 9660 h 10000"/>
              <a:gd name="connsiteX77" fmla="*/ 2649 w 10020"/>
              <a:gd name="connsiteY77" fmla="*/ 9517 h 10000"/>
              <a:gd name="connsiteX78" fmla="*/ 2434 w 10020"/>
              <a:gd name="connsiteY78" fmla="*/ 9313 h 10000"/>
              <a:gd name="connsiteX79" fmla="*/ 2279 w 10020"/>
              <a:gd name="connsiteY79" fmla="*/ 9102 h 10000"/>
              <a:gd name="connsiteX80" fmla="*/ 2094 w 10020"/>
              <a:gd name="connsiteY80" fmla="*/ 9313 h 10000"/>
              <a:gd name="connsiteX81" fmla="*/ 1706 w 10020"/>
              <a:gd name="connsiteY81" fmla="*/ 8464 h 10000"/>
              <a:gd name="connsiteX82" fmla="*/ 1477 w 10020"/>
              <a:gd name="connsiteY82" fmla="*/ 7948 h 10000"/>
              <a:gd name="connsiteX83" fmla="*/ 1004 w 10020"/>
              <a:gd name="connsiteY83" fmla="*/ 7684 h 10000"/>
              <a:gd name="connsiteX84" fmla="*/ 773 w 10020"/>
              <a:gd name="connsiteY84" fmla="*/ 7728 h 10000"/>
              <a:gd name="connsiteX85" fmla="*/ 528 w 10020"/>
              <a:gd name="connsiteY85" fmla="*/ 7101 h 10000"/>
              <a:gd name="connsiteX86" fmla="*/ 679 w 10020"/>
              <a:gd name="connsiteY86" fmla="*/ 6483 h 10000"/>
              <a:gd name="connsiteX87" fmla="*/ 712 w 10020"/>
              <a:gd name="connsiteY87" fmla="*/ 6279 h 10000"/>
              <a:gd name="connsiteX88" fmla="*/ 803 w 10020"/>
              <a:gd name="connsiteY88" fmla="*/ 6203 h 10000"/>
              <a:gd name="connsiteX89" fmla="*/ 1233 w 10020"/>
              <a:gd name="connsiteY89" fmla="*/ 6483 h 10000"/>
              <a:gd name="connsiteX90" fmla="*/ 1418 w 10020"/>
              <a:gd name="connsiteY90" fmla="*/ 6619 h 10000"/>
              <a:gd name="connsiteX91" fmla="*/ 1694 w 10020"/>
              <a:gd name="connsiteY91" fmla="*/ 7169 h 10000"/>
              <a:gd name="connsiteX92" fmla="*/ 1694 w 10020"/>
              <a:gd name="connsiteY92" fmla="*/ 6686 h 10000"/>
              <a:gd name="connsiteX93" fmla="*/ 1388 w 10020"/>
              <a:gd name="connsiteY93" fmla="*/ 6068 h 10000"/>
              <a:gd name="connsiteX94" fmla="*/ 1173 w 10020"/>
              <a:gd name="connsiteY94" fmla="*/ 5653 h 10000"/>
              <a:gd name="connsiteX95" fmla="*/ 894 w 10020"/>
              <a:gd name="connsiteY95" fmla="*/ 3652 h 10000"/>
              <a:gd name="connsiteX96" fmla="*/ 403 w 10020"/>
              <a:gd name="connsiteY96" fmla="*/ 3721 h 10000"/>
              <a:gd name="connsiteX97" fmla="*/ 157 w 10020"/>
              <a:gd name="connsiteY97" fmla="*/ 2686 h 10000"/>
              <a:gd name="connsiteX98" fmla="*/ 33 w 10020"/>
              <a:gd name="connsiteY98" fmla="*/ 2339 h 10000"/>
              <a:gd name="connsiteX99" fmla="*/ 3 w 10020"/>
              <a:gd name="connsiteY99" fmla="*/ 2136 h 10000"/>
              <a:gd name="connsiteX0" fmla="*/ 157 w 10020"/>
              <a:gd name="connsiteY0" fmla="*/ 2339 h 10000"/>
              <a:gd name="connsiteX1" fmla="*/ 3 w 10020"/>
              <a:gd name="connsiteY1" fmla="*/ 2136 h 10000"/>
              <a:gd name="connsiteX2" fmla="*/ 97 w 10020"/>
              <a:gd name="connsiteY2" fmla="*/ 1788 h 10000"/>
              <a:gd name="connsiteX3" fmla="*/ 282 w 10020"/>
              <a:gd name="connsiteY3" fmla="*/ 1238 h 10000"/>
              <a:gd name="connsiteX4" fmla="*/ 558 w 10020"/>
              <a:gd name="connsiteY4" fmla="*/ 339 h 10000"/>
              <a:gd name="connsiteX5" fmla="*/ 928 w 10020"/>
              <a:gd name="connsiteY5" fmla="*/ 0 h 10000"/>
              <a:gd name="connsiteX6" fmla="*/ 1048 w 10020"/>
              <a:gd name="connsiteY6" fmla="*/ 67 h 10000"/>
              <a:gd name="connsiteX7" fmla="*/ 989 w 10020"/>
              <a:gd name="connsiteY7" fmla="*/ 890 h 10000"/>
              <a:gd name="connsiteX8" fmla="*/ 1233 w 10020"/>
              <a:gd name="connsiteY8" fmla="*/ 1170 h 10000"/>
              <a:gd name="connsiteX9" fmla="*/ 1294 w 10020"/>
              <a:gd name="connsiteY9" fmla="*/ 1373 h 10000"/>
              <a:gd name="connsiteX10" fmla="*/ 1540 w 10020"/>
              <a:gd name="connsiteY10" fmla="*/ 1720 h 10000"/>
              <a:gd name="connsiteX11" fmla="*/ 2063 w 10020"/>
              <a:gd name="connsiteY11" fmla="*/ 1373 h 10000"/>
              <a:gd name="connsiteX12" fmla="*/ 2770 w 10020"/>
              <a:gd name="connsiteY12" fmla="*/ 1653 h 10000"/>
              <a:gd name="connsiteX13" fmla="*/ 2985 w 10020"/>
              <a:gd name="connsiteY13" fmla="*/ 2271 h 10000"/>
              <a:gd name="connsiteX14" fmla="*/ 3385 w 10020"/>
              <a:gd name="connsiteY14" fmla="*/ 2203 h 10000"/>
              <a:gd name="connsiteX15" fmla="*/ 3691 w 10020"/>
              <a:gd name="connsiteY15" fmla="*/ 1653 h 10000"/>
              <a:gd name="connsiteX16" fmla="*/ 4215 w 10020"/>
              <a:gd name="connsiteY16" fmla="*/ 1516 h 10000"/>
              <a:gd name="connsiteX17" fmla="*/ 4431 w 10020"/>
              <a:gd name="connsiteY17" fmla="*/ 1102 h 10000"/>
              <a:gd name="connsiteX18" fmla="*/ 4675 w 10020"/>
              <a:gd name="connsiteY18" fmla="*/ 687 h 10000"/>
              <a:gd name="connsiteX19" fmla="*/ 5106 w 10020"/>
              <a:gd name="connsiteY19" fmla="*/ 618 h 10000"/>
              <a:gd name="connsiteX20" fmla="*/ 5351 w 10020"/>
              <a:gd name="connsiteY20" fmla="*/ 203 h 10000"/>
              <a:gd name="connsiteX21" fmla="*/ 5507 w 10020"/>
              <a:gd name="connsiteY21" fmla="*/ 2271 h 10000"/>
              <a:gd name="connsiteX22" fmla="*/ 5751 w 10020"/>
              <a:gd name="connsiteY22" fmla="*/ 2339 h 10000"/>
              <a:gd name="connsiteX23" fmla="*/ 5966 w 10020"/>
              <a:gd name="connsiteY23" fmla="*/ 2754 h 10000"/>
              <a:gd name="connsiteX24" fmla="*/ 6212 w 10020"/>
              <a:gd name="connsiteY24" fmla="*/ 2822 h 10000"/>
              <a:gd name="connsiteX25" fmla="*/ 6427 w 10020"/>
              <a:gd name="connsiteY25" fmla="*/ 3721 h 10000"/>
              <a:gd name="connsiteX26" fmla="*/ 6721 w 10020"/>
              <a:gd name="connsiteY26" fmla="*/ 3513 h 10000"/>
              <a:gd name="connsiteX27" fmla="*/ 6961 w 10020"/>
              <a:gd name="connsiteY27" fmla="*/ 4039 h 10000"/>
              <a:gd name="connsiteX28" fmla="*/ 6576 w 10020"/>
              <a:gd name="connsiteY28" fmla="*/ 4945 h 10000"/>
              <a:gd name="connsiteX29" fmla="*/ 5876 w 10020"/>
              <a:gd name="connsiteY29" fmla="*/ 4755 h 10000"/>
              <a:gd name="connsiteX30" fmla="*/ 5627 w 10020"/>
              <a:gd name="connsiteY30" fmla="*/ 4830 h 10000"/>
              <a:gd name="connsiteX31" fmla="*/ 5566 w 10020"/>
              <a:gd name="connsiteY31" fmla="*/ 5034 h 10000"/>
              <a:gd name="connsiteX32" fmla="*/ 5412 w 10020"/>
              <a:gd name="connsiteY32" fmla="*/ 5313 h 10000"/>
              <a:gd name="connsiteX33" fmla="*/ 5321 w 10020"/>
              <a:gd name="connsiteY33" fmla="*/ 5449 h 10000"/>
              <a:gd name="connsiteX34" fmla="*/ 5167 w 10020"/>
              <a:gd name="connsiteY34" fmla="*/ 5796 h 10000"/>
              <a:gd name="connsiteX35" fmla="*/ 5627 w 10020"/>
              <a:gd name="connsiteY35" fmla="*/ 6136 h 10000"/>
              <a:gd name="connsiteX36" fmla="*/ 6122 w 10020"/>
              <a:gd name="connsiteY36" fmla="*/ 5863 h 10000"/>
              <a:gd name="connsiteX37" fmla="*/ 6366 w 10020"/>
              <a:gd name="connsiteY37" fmla="*/ 5720 h 10000"/>
              <a:gd name="connsiteX38" fmla="*/ 6458 w 10020"/>
              <a:gd name="connsiteY38" fmla="*/ 5517 h 10000"/>
              <a:gd name="connsiteX39" fmla="*/ 6551 w 10020"/>
              <a:gd name="connsiteY39" fmla="*/ 5449 h 10000"/>
              <a:gd name="connsiteX40" fmla="*/ 6612 w 10020"/>
              <a:gd name="connsiteY40" fmla="*/ 5237 h 10000"/>
              <a:gd name="connsiteX41" fmla="*/ 7167 w 10020"/>
              <a:gd name="connsiteY41" fmla="*/ 5313 h 10000"/>
              <a:gd name="connsiteX42" fmla="*/ 7288 w 10020"/>
              <a:gd name="connsiteY42" fmla="*/ 5381 h 10000"/>
              <a:gd name="connsiteX43" fmla="*/ 8118 w 10020"/>
              <a:gd name="connsiteY43" fmla="*/ 5449 h 10000"/>
              <a:gd name="connsiteX44" fmla="*/ 8457 w 10020"/>
              <a:gd name="connsiteY44" fmla="*/ 5796 h 10000"/>
              <a:gd name="connsiteX45" fmla="*/ 8609 w 10020"/>
              <a:gd name="connsiteY45" fmla="*/ 5517 h 10000"/>
              <a:gd name="connsiteX46" fmla="*/ 8639 w 10020"/>
              <a:gd name="connsiteY46" fmla="*/ 5313 h 10000"/>
              <a:gd name="connsiteX47" fmla="*/ 9044 w 10020"/>
              <a:gd name="connsiteY47" fmla="*/ 5762 h 10000"/>
              <a:gd name="connsiteX48" fmla="*/ 9867 w 10020"/>
              <a:gd name="connsiteY48" fmla="*/ 5198 h 10000"/>
              <a:gd name="connsiteX49" fmla="*/ 9999 w 10020"/>
              <a:gd name="connsiteY49" fmla="*/ 5585 h 10000"/>
              <a:gd name="connsiteX50" fmla="*/ 9957 w 10020"/>
              <a:gd name="connsiteY50" fmla="*/ 7101 h 10000"/>
              <a:gd name="connsiteX51" fmla="*/ 9408 w 10020"/>
              <a:gd name="connsiteY51" fmla="*/ 7169 h 10000"/>
              <a:gd name="connsiteX52" fmla="*/ 9312 w 10020"/>
              <a:gd name="connsiteY52" fmla="*/ 6496 h 10000"/>
              <a:gd name="connsiteX53" fmla="*/ 8979 w 10020"/>
              <a:gd name="connsiteY53" fmla="*/ 6763 h 10000"/>
              <a:gd name="connsiteX54" fmla="*/ 8793 w 10020"/>
              <a:gd name="connsiteY54" fmla="*/ 6619 h 10000"/>
              <a:gd name="connsiteX55" fmla="*/ 7348 w 10020"/>
              <a:gd name="connsiteY55" fmla="*/ 6830 h 10000"/>
              <a:gd name="connsiteX56" fmla="*/ 7318 w 10020"/>
              <a:gd name="connsiteY56" fmla="*/ 7101 h 10000"/>
              <a:gd name="connsiteX57" fmla="*/ 7133 w 10020"/>
              <a:gd name="connsiteY57" fmla="*/ 7381 h 10000"/>
              <a:gd name="connsiteX58" fmla="*/ 6306 w 10020"/>
              <a:gd name="connsiteY58" fmla="*/ 7313 h 10000"/>
              <a:gd name="connsiteX59" fmla="*/ 6122 w 10020"/>
              <a:gd name="connsiteY59" fmla="*/ 7449 h 10000"/>
              <a:gd name="connsiteX60" fmla="*/ 7103 w 10020"/>
              <a:gd name="connsiteY60" fmla="*/ 8279 h 10000"/>
              <a:gd name="connsiteX61" fmla="*/ 6888 w 10020"/>
              <a:gd name="connsiteY61" fmla="*/ 8694 h 10000"/>
              <a:gd name="connsiteX62" fmla="*/ 6858 w 10020"/>
              <a:gd name="connsiteY62" fmla="*/ 8898 h 10000"/>
              <a:gd name="connsiteX63" fmla="*/ 6642 w 10020"/>
              <a:gd name="connsiteY63" fmla="*/ 8830 h 10000"/>
              <a:gd name="connsiteX64" fmla="*/ 6737 w 10020"/>
              <a:gd name="connsiteY64" fmla="*/ 8347 h 10000"/>
              <a:gd name="connsiteX65" fmla="*/ 6702 w 10020"/>
              <a:gd name="connsiteY65" fmla="*/ 8619 h 10000"/>
              <a:gd name="connsiteX66" fmla="*/ 6582 w 10020"/>
              <a:gd name="connsiteY66" fmla="*/ 9245 h 10000"/>
              <a:gd name="connsiteX67" fmla="*/ 6182 w 10020"/>
              <a:gd name="connsiteY67" fmla="*/ 9660 h 10000"/>
              <a:gd name="connsiteX68" fmla="*/ 5936 w 10020"/>
              <a:gd name="connsiteY68" fmla="*/ 10000 h 10000"/>
              <a:gd name="connsiteX69" fmla="*/ 5691 w 10020"/>
              <a:gd name="connsiteY69" fmla="*/ 9585 h 10000"/>
              <a:gd name="connsiteX70" fmla="*/ 4336 w 10020"/>
              <a:gd name="connsiteY70" fmla="*/ 9797 h 10000"/>
              <a:gd name="connsiteX71" fmla="*/ 4246 w 10020"/>
              <a:gd name="connsiteY71" fmla="*/ 9932 h 10000"/>
              <a:gd name="connsiteX72" fmla="*/ 4154 w 10020"/>
              <a:gd name="connsiteY72" fmla="*/ 9864 h 10000"/>
              <a:gd name="connsiteX73" fmla="*/ 3724 w 10020"/>
              <a:gd name="connsiteY73" fmla="*/ 9660 h 10000"/>
              <a:gd name="connsiteX74" fmla="*/ 3200 w 10020"/>
              <a:gd name="connsiteY74" fmla="*/ 9382 h 10000"/>
              <a:gd name="connsiteX75" fmla="*/ 3109 w 10020"/>
              <a:gd name="connsiteY75" fmla="*/ 9517 h 10000"/>
              <a:gd name="connsiteX76" fmla="*/ 3045 w 10020"/>
              <a:gd name="connsiteY76" fmla="*/ 9660 h 10000"/>
              <a:gd name="connsiteX77" fmla="*/ 2649 w 10020"/>
              <a:gd name="connsiteY77" fmla="*/ 9517 h 10000"/>
              <a:gd name="connsiteX78" fmla="*/ 2434 w 10020"/>
              <a:gd name="connsiteY78" fmla="*/ 9313 h 10000"/>
              <a:gd name="connsiteX79" fmla="*/ 2279 w 10020"/>
              <a:gd name="connsiteY79" fmla="*/ 9102 h 10000"/>
              <a:gd name="connsiteX80" fmla="*/ 2094 w 10020"/>
              <a:gd name="connsiteY80" fmla="*/ 9313 h 10000"/>
              <a:gd name="connsiteX81" fmla="*/ 1706 w 10020"/>
              <a:gd name="connsiteY81" fmla="*/ 8464 h 10000"/>
              <a:gd name="connsiteX82" fmla="*/ 1477 w 10020"/>
              <a:gd name="connsiteY82" fmla="*/ 7948 h 10000"/>
              <a:gd name="connsiteX83" fmla="*/ 1004 w 10020"/>
              <a:gd name="connsiteY83" fmla="*/ 7684 h 10000"/>
              <a:gd name="connsiteX84" fmla="*/ 773 w 10020"/>
              <a:gd name="connsiteY84" fmla="*/ 7728 h 10000"/>
              <a:gd name="connsiteX85" fmla="*/ 528 w 10020"/>
              <a:gd name="connsiteY85" fmla="*/ 7101 h 10000"/>
              <a:gd name="connsiteX86" fmla="*/ 679 w 10020"/>
              <a:gd name="connsiteY86" fmla="*/ 6483 h 10000"/>
              <a:gd name="connsiteX87" fmla="*/ 712 w 10020"/>
              <a:gd name="connsiteY87" fmla="*/ 6279 h 10000"/>
              <a:gd name="connsiteX88" fmla="*/ 803 w 10020"/>
              <a:gd name="connsiteY88" fmla="*/ 6203 h 10000"/>
              <a:gd name="connsiteX89" fmla="*/ 1233 w 10020"/>
              <a:gd name="connsiteY89" fmla="*/ 6483 h 10000"/>
              <a:gd name="connsiteX90" fmla="*/ 1418 w 10020"/>
              <a:gd name="connsiteY90" fmla="*/ 6619 h 10000"/>
              <a:gd name="connsiteX91" fmla="*/ 1694 w 10020"/>
              <a:gd name="connsiteY91" fmla="*/ 7169 h 10000"/>
              <a:gd name="connsiteX92" fmla="*/ 1694 w 10020"/>
              <a:gd name="connsiteY92" fmla="*/ 6686 h 10000"/>
              <a:gd name="connsiteX93" fmla="*/ 1388 w 10020"/>
              <a:gd name="connsiteY93" fmla="*/ 6068 h 10000"/>
              <a:gd name="connsiteX94" fmla="*/ 1173 w 10020"/>
              <a:gd name="connsiteY94" fmla="*/ 5653 h 10000"/>
              <a:gd name="connsiteX95" fmla="*/ 894 w 10020"/>
              <a:gd name="connsiteY95" fmla="*/ 3652 h 10000"/>
              <a:gd name="connsiteX96" fmla="*/ 403 w 10020"/>
              <a:gd name="connsiteY96" fmla="*/ 3721 h 10000"/>
              <a:gd name="connsiteX97" fmla="*/ 157 w 10020"/>
              <a:gd name="connsiteY97" fmla="*/ 2686 h 10000"/>
              <a:gd name="connsiteX98" fmla="*/ 33 w 10020"/>
              <a:gd name="connsiteY98" fmla="*/ 2339 h 10000"/>
              <a:gd name="connsiteX99" fmla="*/ 3 w 10020"/>
              <a:gd name="connsiteY99" fmla="*/ 2136 h 10000"/>
              <a:gd name="connsiteX0" fmla="*/ 157 w 10261"/>
              <a:gd name="connsiteY0" fmla="*/ 2339 h 10000"/>
              <a:gd name="connsiteX1" fmla="*/ 3 w 10261"/>
              <a:gd name="connsiteY1" fmla="*/ 2136 h 10000"/>
              <a:gd name="connsiteX2" fmla="*/ 97 w 10261"/>
              <a:gd name="connsiteY2" fmla="*/ 1788 h 10000"/>
              <a:gd name="connsiteX3" fmla="*/ 282 w 10261"/>
              <a:gd name="connsiteY3" fmla="*/ 1238 h 10000"/>
              <a:gd name="connsiteX4" fmla="*/ 558 w 10261"/>
              <a:gd name="connsiteY4" fmla="*/ 339 h 10000"/>
              <a:gd name="connsiteX5" fmla="*/ 928 w 10261"/>
              <a:gd name="connsiteY5" fmla="*/ 0 h 10000"/>
              <a:gd name="connsiteX6" fmla="*/ 1048 w 10261"/>
              <a:gd name="connsiteY6" fmla="*/ 67 h 10000"/>
              <a:gd name="connsiteX7" fmla="*/ 989 w 10261"/>
              <a:gd name="connsiteY7" fmla="*/ 890 h 10000"/>
              <a:gd name="connsiteX8" fmla="*/ 1233 w 10261"/>
              <a:gd name="connsiteY8" fmla="*/ 1170 h 10000"/>
              <a:gd name="connsiteX9" fmla="*/ 1294 w 10261"/>
              <a:gd name="connsiteY9" fmla="*/ 1373 h 10000"/>
              <a:gd name="connsiteX10" fmla="*/ 1540 w 10261"/>
              <a:gd name="connsiteY10" fmla="*/ 1720 h 10000"/>
              <a:gd name="connsiteX11" fmla="*/ 2063 w 10261"/>
              <a:gd name="connsiteY11" fmla="*/ 1373 h 10000"/>
              <a:gd name="connsiteX12" fmla="*/ 2770 w 10261"/>
              <a:gd name="connsiteY12" fmla="*/ 1653 h 10000"/>
              <a:gd name="connsiteX13" fmla="*/ 2985 w 10261"/>
              <a:gd name="connsiteY13" fmla="*/ 2271 h 10000"/>
              <a:gd name="connsiteX14" fmla="*/ 3385 w 10261"/>
              <a:gd name="connsiteY14" fmla="*/ 2203 h 10000"/>
              <a:gd name="connsiteX15" fmla="*/ 3691 w 10261"/>
              <a:gd name="connsiteY15" fmla="*/ 1653 h 10000"/>
              <a:gd name="connsiteX16" fmla="*/ 4215 w 10261"/>
              <a:gd name="connsiteY16" fmla="*/ 1516 h 10000"/>
              <a:gd name="connsiteX17" fmla="*/ 4431 w 10261"/>
              <a:gd name="connsiteY17" fmla="*/ 1102 h 10000"/>
              <a:gd name="connsiteX18" fmla="*/ 4675 w 10261"/>
              <a:gd name="connsiteY18" fmla="*/ 687 h 10000"/>
              <a:gd name="connsiteX19" fmla="*/ 5106 w 10261"/>
              <a:gd name="connsiteY19" fmla="*/ 618 h 10000"/>
              <a:gd name="connsiteX20" fmla="*/ 5351 w 10261"/>
              <a:gd name="connsiteY20" fmla="*/ 203 h 10000"/>
              <a:gd name="connsiteX21" fmla="*/ 5507 w 10261"/>
              <a:gd name="connsiteY21" fmla="*/ 2271 h 10000"/>
              <a:gd name="connsiteX22" fmla="*/ 5751 w 10261"/>
              <a:gd name="connsiteY22" fmla="*/ 2339 h 10000"/>
              <a:gd name="connsiteX23" fmla="*/ 5966 w 10261"/>
              <a:gd name="connsiteY23" fmla="*/ 2754 h 10000"/>
              <a:gd name="connsiteX24" fmla="*/ 6212 w 10261"/>
              <a:gd name="connsiteY24" fmla="*/ 2822 h 10000"/>
              <a:gd name="connsiteX25" fmla="*/ 6427 w 10261"/>
              <a:gd name="connsiteY25" fmla="*/ 3721 h 10000"/>
              <a:gd name="connsiteX26" fmla="*/ 6721 w 10261"/>
              <a:gd name="connsiteY26" fmla="*/ 3513 h 10000"/>
              <a:gd name="connsiteX27" fmla="*/ 6961 w 10261"/>
              <a:gd name="connsiteY27" fmla="*/ 4039 h 10000"/>
              <a:gd name="connsiteX28" fmla="*/ 6576 w 10261"/>
              <a:gd name="connsiteY28" fmla="*/ 4945 h 10000"/>
              <a:gd name="connsiteX29" fmla="*/ 5876 w 10261"/>
              <a:gd name="connsiteY29" fmla="*/ 4755 h 10000"/>
              <a:gd name="connsiteX30" fmla="*/ 5627 w 10261"/>
              <a:gd name="connsiteY30" fmla="*/ 4830 h 10000"/>
              <a:gd name="connsiteX31" fmla="*/ 5566 w 10261"/>
              <a:gd name="connsiteY31" fmla="*/ 5034 h 10000"/>
              <a:gd name="connsiteX32" fmla="*/ 5412 w 10261"/>
              <a:gd name="connsiteY32" fmla="*/ 5313 h 10000"/>
              <a:gd name="connsiteX33" fmla="*/ 5321 w 10261"/>
              <a:gd name="connsiteY33" fmla="*/ 5449 h 10000"/>
              <a:gd name="connsiteX34" fmla="*/ 5167 w 10261"/>
              <a:gd name="connsiteY34" fmla="*/ 5796 h 10000"/>
              <a:gd name="connsiteX35" fmla="*/ 5627 w 10261"/>
              <a:gd name="connsiteY35" fmla="*/ 6136 h 10000"/>
              <a:gd name="connsiteX36" fmla="*/ 6122 w 10261"/>
              <a:gd name="connsiteY36" fmla="*/ 5863 h 10000"/>
              <a:gd name="connsiteX37" fmla="*/ 6366 w 10261"/>
              <a:gd name="connsiteY37" fmla="*/ 5720 h 10000"/>
              <a:gd name="connsiteX38" fmla="*/ 6458 w 10261"/>
              <a:gd name="connsiteY38" fmla="*/ 5517 h 10000"/>
              <a:gd name="connsiteX39" fmla="*/ 6551 w 10261"/>
              <a:gd name="connsiteY39" fmla="*/ 5449 h 10000"/>
              <a:gd name="connsiteX40" fmla="*/ 6612 w 10261"/>
              <a:gd name="connsiteY40" fmla="*/ 5237 h 10000"/>
              <a:gd name="connsiteX41" fmla="*/ 7167 w 10261"/>
              <a:gd name="connsiteY41" fmla="*/ 5313 h 10000"/>
              <a:gd name="connsiteX42" fmla="*/ 7288 w 10261"/>
              <a:gd name="connsiteY42" fmla="*/ 5381 h 10000"/>
              <a:gd name="connsiteX43" fmla="*/ 8118 w 10261"/>
              <a:gd name="connsiteY43" fmla="*/ 5449 h 10000"/>
              <a:gd name="connsiteX44" fmla="*/ 8457 w 10261"/>
              <a:gd name="connsiteY44" fmla="*/ 5796 h 10000"/>
              <a:gd name="connsiteX45" fmla="*/ 8609 w 10261"/>
              <a:gd name="connsiteY45" fmla="*/ 5517 h 10000"/>
              <a:gd name="connsiteX46" fmla="*/ 8639 w 10261"/>
              <a:gd name="connsiteY46" fmla="*/ 5313 h 10000"/>
              <a:gd name="connsiteX47" fmla="*/ 9044 w 10261"/>
              <a:gd name="connsiteY47" fmla="*/ 5762 h 10000"/>
              <a:gd name="connsiteX48" fmla="*/ 9867 w 10261"/>
              <a:gd name="connsiteY48" fmla="*/ 5198 h 10000"/>
              <a:gd name="connsiteX49" fmla="*/ 9999 w 10261"/>
              <a:gd name="connsiteY49" fmla="*/ 5585 h 10000"/>
              <a:gd name="connsiteX50" fmla="*/ 10241 w 10261"/>
              <a:gd name="connsiteY50" fmla="*/ 7062 h 10000"/>
              <a:gd name="connsiteX51" fmla="*/ 9408 w 10261"/>
              <a:gd name="connsiteY51" fmla="*/ 7169 h 10000"/>
              <a:gd name="connsiteX52" fmla="*/ 9312 w 10261"/>
              <a:gd name="connsiteY52" fmla="*/ 6496 h 10000"/>
              <a:gd name="connsiteX53" fmla="*/ 8979 w 10261"/>
              <a:gd name="connsiteY53" fmla="*/ 6763 h 10000"/>
              <a:gd name="connsiteX54" fmla="*/ 8793 w 10261"/>
              <a:gd name="connsiteY54" fmla="*/ 6619 h 10000"/>
              <a:gd name="connsiteX55" fmla="*/ 7348 w 10261"/>
              <a:gd name="connsiteY55" fmla="*/ 6830 h 10000"/>
              <a:gd name="connsiteX56" fmla="*/ 7318 w 10261"/>
              <a:gd name="connsiteY56" fmla="*/ 7101 h 10000"/>
              <a:gd name="connsiteX57" fmla="*/ 7133 w 10261"/>
              <a:gd name="connsiteY57" fmla="*/ 7381 h 10000"/>
              <a:gd name="connsiteX58" fmla="*/ 6306 w 10261"/>
              <a:gd name="connsiteY58" fmla="*/ 7313 h 10000"/>
              <a:gd name="connsiteX59" fmla="*/ 6122 w 10261"/>
              <a:gd name="connsiteY59" fmla="*/ 7449 h 10000"/>
              <a:gd name="connsiteX60" fmla="*/ 7103 w 10261"/>
              <a:gd name="connsiteY60" fmla="*/ 8279 h 10000"/>
              <a:gd name="connsiteX61" fmla="*/ 6888 w 10261"/>
              <a:gd name="connsiteY61" fmla="*/ 8694 h 10000"/>
              <a:gd name="connsiteX62" fmla="*/ 6858 w 10261"/>
              <a:gd name="connsiteY62" fmla="*/ 8898 h 10000"/>
              <a:gd name="connsiteX63" fmla="*/ 6642 w 10261"/>
              <a:gd name="connsiteY63" fmla="*/ 8830 h 10000"/>
              <a:gd name="connsiteX64" fmla="*/ 6737 w 10261"/>
              <a:gd name="connsiteY64" fmla="*/ 8347 h 10000"/>
              <a:gd name="connsiteX65" fmla="*/ 6702 w 10261"/>
              <a:gd name="connsiteY65" fmla="*/ 8619 h 10000"/>
              <a:gd name="connsiteX66" fmla="*/ 6582 w 10261"/>
              <a:gd name="connsiteY66" fmla="*/ 9245 h 10000"/>
              <a:gd name="connsiteX67" fmla="*/ 6182 w 10261"/>
              <a:gd name="connsiteY67" fmla="*/ 9660 h 10000"/>
              <a:gd name="connsiteX68" fmla="*/ 5936 w 10261"/>
              <a:gd name="connsiteY68" fmla="*/ 10000 h 10000"/>
              <a:gd name="connsiteX69" fmla="*/ 5691 w 10261"/>
              <a:gd name="connsiteY69" fmla="*/ 9585 h 10000"/>
              <a:gd name="connsiteX70" fmla="*/ 4336 w 10261"/>
              <a:gd name="connsiteY70" fmla="*/ 9797 h 10000"/>
              <a:gd name="connsiteX71" fmla="*/ 4246 w 10261"/>
              <a:gd name="connsiteY71" fmla="*/ 9932 h 10000"/>
              <a:gd name="connsiteX72" fmla="*/ 4154 w 10261"/>
              <a:gd name="connsiteY72" fmla="*/ 9864 h 10000"/>
              <a:gd name="connsiteX73" fmla="*/ 3724 w 10261"/>
              <a:gd name="connsiteY73" fmla="*/ 9660 h 10000"/>
              <a:gd name="connsiteX74" fmla="*/ 3200 w 10261"/>
              <a:gd name="connsiteY74" fmla="*/ 9382 h 10000"/>
              <a:gd name="connsiteX75" fmla="*/ 3109 w 10261"/>
              <a:gd name="connsiteY75" fmla="*/ 9517 h 10000"/>
              <a:gd name="connsiteX76" fmla="*/ 3045 w 10261"/>
              <a:gd name="connsiteY76" fmla="*/ 9660 h 10000"/>
              <a:gd name="connsiteX77" fmla="*/ 2649 w 10261"/>
              <a:gd name="connsiteY77" fmla="*/ 9517 h 10000"/>
              <a:gd name="connsiteX78" fmla="*/ 2434 w 10261"/>
              <a:gd name="connsiteY78" fmla="*/ 9313 h 10000"/>
              <a:gd name="connsiteX79" fmla="*/ 2279 w 10261"/>
              <a:gd name="connsiteY79" fmla="*/ 9102 h 10000"/>
              <a:gd name="connsiteX80" fmla="*/ 2094 w 10261"/>
              <a:gd name="connsiteY80" fmla="*/ 9313 h 10000"/>
              <a:gd name="connsiteX81" fmla="*/ 1706 w 10261"/>
              <a:gd name="connsiteY81" fmla="*/ 8464 h 10000"/>
              <a:gd name="connsiteX82" fmla="*/ 1477 w 10261"/>
              <a:gd name="connsiteY82" fmla="*/ 7948 h 10000"/>
              <a:gd name="connsiteX83" fmla="*/ 1004 w 10261"/>
              <a:gd name="connsiteY83" fmla="*/ 7684 h 10000"/>
              <a:gd name="connsiteX84" fmla="*/ 773 w 10261"/>
              <a:gd name="connsiteY84" fmla="*/ 7728 h 10000"/>
              <a:gd name="connsiteX85" fmla="*/ 528 w 10261"/>
              <a:gd name="connsiteY85" fmla="*/ 7101 h 10000"/>
              <a:gd name="connsiteX86" fmla="*/ 679 w 10261"/>
              <a:gd name="connsiteY86" fmla="*/ 6483 h 10000"/>
              <a:gd name="connsiteX87" fmla="*/ 712 w 10261"/>
              <a:gd name="connsiteY87" fmla="*/ 6279 h 10000"/>
              <a:gd name="connsiteX88" fmla="*/ 803 w 10261"/>
              <a:gd name="connsiteY88" fmla="*/ 6203 h 10000"/>
              <a:gd name="connsiteX89" fmla="*/ 1233 w 10261"/>
              <a:gd name="connsiteY89" fmla="*/ 6483 h 10000"/>
              <a:gd name="connsiteX90" fmla="*/ 1418 w 10261"/>
              <a:gd name="connsiteY90" fmla="*/ 6619 h 10000"/>
              <a:gd name="connsiteX91" fmla="*/ 1694 w 10261"/>
              <a:gd name="connsiteY91" fmla="*/ 7169 h 10000"/>
              <a:gd name="connsiteX92" fmla="*/ 1694 w 10261"/>
              <a:gd name="connsiteY92" fmla="*/ 6686 h 10000"/>
              <a:gd name="connsiteX93" fmla="*/ 1388 w 10261"/>
              <a:gd name="connsiteY93" fmla="*/ 6068 h 10000"/>
              <a:gd name="connsiteX94" fmla="*/ 1173 w 10261"/>
              <a:gd name="connsiteY94" fmla="*/ 5653 h 10000"/>
              <a:gd name="connsiteX95" fmla="*/ 894 w 10261"/>
              <a:gd name="connsiteY95" fmla="*/ 3652 h 10000"/>
              <a:gd name="connsiteX96" fmla="*/ 403 w 10261"/>
              <a:gd name="connsiteY96" fmla="*/ 3721 h 10000"/>
              <a:gd name="connsiteX97" fmla="*/ 157 w 10261"/>
              <a:gd name="connsiteY97" fmla="*/ 2686 h 10000"/>
              <a:gd name="connsiteX98" fmla="*/ 33 w 10261"/>
              <a:gd name="connsiteY98" fmla="*/ 2339 h 10000"/>
              <a:gd name="connsiteX99" fmla="*/ 3 w 10261"/>
              <a:gd name="connsiteY99" fmla="*/ 2136 h 10000"/>
              <a:gd name="connsiteX0" fmla="*/ 157 w 10293"/>
              <a:gd name="connsiteY0" fmla="*/ 2339 h 10000"/>
              <a:gd name="connsiteX1" fmla="*/ 3 w 10293"/>
              <a:gd name="connsiteY1" fmla="*/ 2136 h 10000"/>
              <a:gd name="connsiteX2" fmla="*/ 97 w 10293"/>
              <a:gd name="connsiteY2" fmla="*/ 1788 h 10000"/>
              <a:gd name="connsiteX3" fmla="*/ 282 w 10293"/>
              <a:gd name="connsiteY3" fmla="*/ 1238 h 10000"/>
              <a:gd name="connsiteX4" fmla="*/ 558 w 10293"/>
              <a:gd name="connsiteY4" fmla="*/ 339 h 10000"/>
              <a:gd name="connsiteX5" fmla="*/ 928 w 10293"/>
              <a:gd name="connsiteY5" fmla="*/ 0 h 10000"/>
              <a:gd name="connsiteX6" fmla="*/ 1048 w 10293"/>
              <a:gd name="connsiteY6" fmla="*/ 67 h 10000"/>
              <a:gd name="connsiteX7" fmla="*/ 989 w 10293"/>
              <a:gd name="connsiteY7" fmla="*/ 890 h 10000"/>
              <a:gd name="connsiteX8" fmla="*/ 1233 w 10293"/>
              <a:gd name="connsiteY8" fmla="*/ 1170 h 10000"/>
              <a:gd name="connsiteX9" fmla="*/ 1294 w 10293"/>
              <a:gd name="connsiteY9" fmla="*/ 1373 h 10000"/>
              <a:gd name="connsiteX10" fmla="*/ 1540 w 10293"/>
              <a:gd name="connsiteY10" fmla="*/ 1720 h 10000"/>
              <a:gd name="connsiteX11" fmla="*/ 2063 w 10293"/>
              <a:gd name="connsiteY11" fmla="*/ 1373 h 10000"/>
              <a:gd name="connsiteX12" fmla="*/ 2770 w 10293"/>
              <a:gd name="connsiteY12" fmla="*/ 1653 h 10000"/>
              <a:gd name="connsiteX13" fmla="*/ 2985 w 10293"/>
              <a:gd name="connsiteY13" fmla="*/ 2271 h 10000"/>
              <a:gd name="connsiteX14" fmla="*/ 3385 w 10293"/>
              <a:gd name="connsiteY14" fmla="*/ 2203 h 10000"/>
              <a:gd name="connsiteX15" fmla="*/ 3691 w 10293"/>
              <a:gd name="connsiteY15" fmla="*/ 1653 h 10000"/>
              <a:gd name="connsiteX16" fmla="*/ 4215 w 10293"/>
              <a:gd name="connsiteY16" fmla="*/ 1516 h 10000"/>
              <a:gd name="connsiteX17" fmla="*/ 4431 w 10293"/>
              <a:gd name="connsiteY17" fmla="*/ 1102 h 10000"/>
              <a:gd name="connsiteX18" fmla="*/ 4675 w 10293"/>
              <a:gd name="connsiteY18" fmla="*/ 687 h 10000"/>
              <a:gd name="connsiteX19" fmla="*/ 5106 w 10293"/>
              <a:gd name="connsiteY19" fmla="*/ 618 h 10000"/>
              <a:gd name="connsiteX20" fmla="*/ 5351 w 10293"/>
              <a:gd name="connsiteY20" fmla="*/ 203 h 10000"/>
              <a:gd name="connsiteX21" fmla="*/ 5507 w 10293"/>
              <a:gd name="connsiteY21" fmla="*/ 2271 h 10000"/>
              <a:gd name="connsiteX22" fmla="*/ 5751 w 10293"/>
              <a:gd name="connsiteY22" fmla="*/ 2339 h 10000"/>
              <a:gd name="connsiteX23" fmla="*/ 5966 w 10293"/>
              <a:gd name="connsiteY23" fmla="*/ 2754 h 10000"/>
              <a:gd name="connsiteX24" fmla="*/ 6212 w 10293"/>
              <a:gd name="connsiteY24" fmla="*/ 2822 h 10000"/>
              <a:gd name="connsiteX25" fmla="*/ 6427 w 10293"/>
              <a:gd name="connsiteY25" fmla="*/ 3721 h 10000"/>
              <a:gd name="connsiteX26" fmla="*/ 6721 w 10293"/>
              <a:gd name="connsiteY26" fmla="*/ 3513 h 10000"/>
              <a:gd name="connsiteX27" fmla="*/ 6961 w 10293"/>
              <a:gd name="connsiteY27" fmla="*/ 4039 h 10000"/>
              <a:gd name="connsiteX28" fmla="*/ 6576 w 10293"/>
              <a:gd name="connsiteY28" fmla="*/ 4945 h 10000"/>
              <a:gd name="connsiteX29" fmla="*/ 5876 w 10293"/>
              <a:gd name="connsiteY29" fmla="*/ 4755 h 10000"/>
              <a:gd name="connsiteX30" fmla="*/ 5627 w 10293"/>
              <a:gd name="connsiteY30" fmla="*/ 4830 h 10000"/>
              <a:gd name="connsiteX31" fmla="*/ 5566 w 10293"/>
              <a:gd name="connsiteY31" fmla="*/ 5034 h 10000"/>
              <a:gd name="connsiteX32" fmla="*/ 5412 w 10293"/>
              <a:gd name="connsiteY32" fmla="*/ 5313 h 10000"/>
              <a:gd name="connsiteX33" fmla="*/ 5321 w 10293"/>
              <a:gd name="connsiteY33" fmla="*/ 5449 h 10000"/>
              <a:gd name="connsiteX34" fmla="*/ 5167 w 10293"/>
              <a:gd name="connsiteY34" fmla="*/ 5796 h 10000"/>
              <a:gd name="connsiteX35" fmla="*/ 5627 w 10293"/>
              <a:gd name="connsiteY35" fmla="*/ 6136 h 10000"/>
              <a:gd name="connsiteX36" fmla="*/ 6122 w 10293"/>
              <a:gd name="connsiteY36" fmla="*/ 5863 h 10000"/>
              <a:gd name="connsiteX37" fmla="*/ 6366 w 10293"/>
              <a:gd name="connsiteY37" fmla="*/ 5720 h 10000"/>
              <a:gd name="connsiteX38" fmla="*/ 6458 w 10293"/>
              <a:gd name="connsiteY38" fmla="*/ 5517 h 10000"/>
              <a:gd name="connsiteX39" fmla="*/ 6551 w 10293"/>
              <a:gd name="connsiteY39" fmla="*/ 5449 h 10000"/>
              <a:gd name="connsiteX40" fmla="*/ 6612 w 10293"/>
              <a:gd name="connsiteY40" fmla="*/ 5237 h 10000"/>
              <a:gd name="connsiteX41" fmla="*/ 7167 w 10293"/>
              <a:gd name="connsiteY41" fmla="*/ 5313 h 10000"/>
              <a:gd name="connsiteX42" fmla="*/ 7288 w 10293"/>
              <a:gd name="connsiteY42" fmla="*/ 5381 h 10000"/>
              <a:gd name="connsiteX43" fmla="*/ 8118 w 10293"/>
              <a:gd name="connsiteY43" fmla="*/ 5449 h 10000"/>
              <a:gd name="connsiteX44" fmla="*/ 8457 w 10293"/>
              <a:gd name="connsiteY44" fmla="*/ 5796 h 10000"/>
              <a:gd name="connsiteX45" fmla="*/ 8609 w 10293"/>
              <a:gd name="connsiteY45" fmla="*/ 5517 h 10000"/>
              <a:gd name="connsiteX46" fmla="*/ 8639 w 10293"/>
              <a:gd name="connsiteY46" fmla="*/ 5313 h 10000"/>
              <a:gd name="connsiteX47" fmla="*/ 9044 w 10293"/>
              <a:gd name="connsiteY47" fmla="*/ 5762 h 10000"/>
              <a:gd name="connsiteX48" fmla="*/ 9867 w 10293"/>
              <a:gd name="connsiteY48" fmla="*/ 5198 h 10000"/>
              <a:gd name="connsiteX49" fmla="*/ 10169 w 10293"/>
              <a:gd name="connsiteY49" fmla="*/ 5624 h 10000"/>
              <a:gd name="connsiteX50" fmla="*/ 10241 w 10293"/>
              <a:gd name="connsiteY50" fmla="*/ 7062 h 10000"/>
              <a:gd name="connsiteX51" fmla="*/ 9408 w 10293"/>
              <a:gd name="connsiteY51" fmla="*/ 7169 h 10000"/>
              <a:gd name="connsiteX52" fmla="*/ 9312 w 10293"/>
              <a:gd name="connsiteY52" fmla="*/ 6496 h 10000"/>
              <a:gd name="connsiteX53" fmla="*/ 8979 w 10293"/>
              <a:gd name="connsiteY53" fmla="*/ 6763 h 10000"/>
              <a:gd name="connsiteX54" fmla="*/ 8793 w 10293"/>
              <a:gd name="connsiteY54" fmla="*/ 6619 h 10000"/>
              <a:gd name="connsiteX55" fmla="*/ 7348 w 10293"/>
              <a:gd name="connsiteY55" fmla="*/ 6830 h 10000"/>
              <a:gd name="connsiteX56" fmla="*/ 7318 w 10293"/>
              <a:gd name="connsiteY56" fmla="*/ 7101 h 10000"/>
              <a:gd name="connsiteX57" fmla="*/ 7133 w 10293"/>
              <a:gd name="connsiteY57" fmla="*/ 7381 h 10000"/>
              <a:gd name="connsiteX58" fmla="*/ 6306 w 10293"/>
              <a:gd name="connsiteY58" fmla="*/ 7313 h 10000"/>
              <a:gd name="connsiteX59" fmla="*/ 6122 w 10293"/>
              <a:gd name="connsiteY59" fmla="*/ 7449 h 10000"/>
              <a:gd name="connsiteX60" fmla="*/ 7103 w 10293"/>
              <a:gd name="connsiteY60" fmla="*/ 8279 h 10000"/>
              <a:gd name="connsiteX61" fmla="*/ 6888 w 10293"/>
              <a:gd name="connsiteY61" fmla="*/ 8694 h 10000"/>
              <a:gd name="connsiteX62" fmla="*/ 6858 w 10293"/>
              <a:gd name="connsiteY62" fmla="*/ 8898 h 10000"/>
              <a:gd name="connsiteX63" fmla="*/ 6642 w 10293"/>
              <a:gd name="connsiteY63" fmla="*/ 8830 h 10000"/>
              <a:gd name="connsiteX64" fmla="*/ 6737 w 10293"/>
              <a:gd name="connsiteY64" fmla="*/ 8347 h 10000"/>
              <a:gd name="connsiteX65" fmla="*/ 6702 w 10293"/>
              <a:gd name="connsiteY65" fmla="*/ 8619 h 10000"/>
              <a:gd name="connsiteX66" fmla="*/ 6582 w 10293"/>
              <a:gd name="connsiteY66" fmla="*/ 9245 h 10000"/>
              <a:gd name="connsiteX67" fmla="*/ 6182 w 10293"/>
              <a:gd name="connsiteY67" fmla="*/ 9660 h 10000"/>
              <a:gd name="connsiteX68" fmla="*/ 5936 w 10293"/>
              <a:gd name="connsiteY68" fmla="*/ 10000 h 10000"/>
              <a:gd name="connsiteX69" fmla="*/ 5691 w 10293"/>
              <a:gd name="connsiteY69" fmla="*/ 9585 h 10000"/>
              <a:gd name="connsiteX70" fmla="*/ 4336 w 10293"/>
              <a:gd name="connsiteY70" fmla="*/ 9797 h 10000"/>
              <a:gd name="connsiteX71" fmla="*/ 4246 w 10293"/>
              <a:gd name="connsiteY71" fmla="*/ 9932 h 10000"/>
              <a:gd name="connsiteX72" fmla="*/ 4154 w 10293"/>
              <a:gd name="connsiteY72" fmla="*/ 9864 h 10000"/>
              <a:gd name="connsiteX73" fmla="*/ 3724 w 10293"/>
              <a:gd name="connsiteY73" fmla="*/ 9660 h 10000"/>
              <a:gd name="connsiteX74" fmla="*/ 3200 w 10293"/>
              <a:gd name="connsiteY74" fmla="*/ 9382 h 10000"/>
              <a:gd name="connsiteX75" fmla="*/ 3109 w 10293"/>
              <a:gd name="connsiteY75" fmla="*/ 9517 h 10000"/>
              <a:gd name="connsiteX76" fmla="*/ 3045 w 10293"/>
              <a:gd name="connsiteY76" fmla="*/ 9660 h 10000"/>
              <a:gd name="connsiteX77" fmla="*/ 2649 w 10293"/>
              <a:gd name="connsiteY77" fmla="*/ 9517 h 10000"/>
              <a:gd name="connsiteX78" fmla="*/ 2434 w 10293"/>
              <a:gd name="connsiteY78" fmla="*/ 9313 h 10000"/>
              <a:gd name="connsiteX79" fmla="*/ 2279 w 10293"/>
              <a:gd name="connsiteY79" fmla="*/ 9102 h 10000"/>
              <a:gd name="connsiteX80" fmla="*/ 2094 w 10293"/>
              <a:gd name="connsiteY80" fmla="*/ 9313 h 10000"/>
              <a:gd name="connsiteX81" fmla="*/ 1706 w 10293"/>
              <a:gd name="connsiteY81" fmla="*/ 8464 h 10000"/>
              <a:gd name="connsiteX82" fmla="*/ 1477 w 10293"/>
              <a:gd name="connsiteY82" fmla="*/ 7948 h 10000"/>
              <a:gd name="connsiteX83" fmla="*/ 1004 w 10293"/>
              <a:gd name="connsiteY83" fmla="*/ 7684 h 10000"/>
              <a:gd name="connsiteX84" fmla="*/ 773 w 10293"/>
              <a:gd name="connsiteY84" fmla="*/ 7728 h 10000"/>
              <a:gd name="connsiteX85" fmla="*/ 528 w 10293"/>
              <a:gd name="connsiteY85" fmla="*/ 7101 h 10000"/>
              <a:gd name="connsiteX86" fmla="*/ 679 w 10293"/>
              <a:gd name="connsiteY86" fmla="*/ 6483 h 10000"/>
              <a:gd name="connsiteX87" fmla="*/ 712 w 10293"/>
              <a:gd name="connsiteY87" fmla="*/ 6279 h 10000"/>
              <a:gd name="connsiteX88" fmla="*/ 803 w 10293"/>
              <a:gd name="connsiteY88" fmla="*/ 6203 h 10000"/>
              <a:gd name="connsiteX89" fmla="*/ 1233 w 10293"/>
              <a:gd name="connsiteY89" fmla="*/ 6483 h 10000"/>
              <a:gd name="connsiteX90" fmla="*/ 1418 w 10293"/>
              <a:gd name="connsiteY90" fmla="*/ 6619 h 10000"/>
              <a:gd name="connsiteX91" fmla="*/ 1694 w 10293"/>
              <a:gd name="connsiteY91" fmla="*/ 7169 h 10000"/>
              <a:gd name="connsiteX92" fmla="*/ 1694 w 10293"/>
              <a:gd name="connsiteY92" fmla="*/ 6686 h 10000"/>
              <a:gd name="connsiteX93" fmla="*/ 1388 w 10293"/>
              <a:gd name="connsiteY93" fmla="*/ 6068 h 10000"/>
              <a:gd name="connsiteX94" fmla="*/ 1173 w 10293"/>
              <a:gd name="connsiteY94" fmla="*/ 5653 h 10000"/>
              <a:gd name="connsiteX95" fmla="*/ 894 w 10293"/>
              <a:gd name="connsiteY95" fmla="*/ 3652 h 10000"/>
              <a:gd name="connsiteX96" fmla="*/ 403 w 10293"/>
              <a:gd name="connsiteY96" fmla="*/ 3721 h 10000"/>
              <a:gd name="connsiteX97" fmla="*/ 157 w 10293"/>
              <a:gd name="connsiteY97" fmla="*/ 2686 h 10000"/>
              <a:gd name="connsiteX98" fmla="*/ 33 w 10293"/>
              <a:gd name="connsiteY98" fmla="*/ 2339 h 10000"/>
              <a:gd name="connsiteX99" fmla="*/ 3 w 10293"/>
              <a:gd name="connsiteY99" fmla="*/ 2136 h 10000"/>
              <a:gd name="connsiteX0" fmla="*/ 157 w 10293"/>
              <a:gd name="connsiteY0" fmla="*/ 2339 h 10000"/>
              <a:gd name="connsiteX1" fmla="*/ 3 w 10293"/>
              <a:gd name="connsiteY1" fmla="*/ 2136 h 10000"/>
              <a:gd name="connsiteX2" fmla="*/ 97 w 10293"/>
              <a:gd name="connsiteY2" fmla="*/ 1788 h 10000"/>
              <a:gd name="connsiteX3" fmla="*/ 282 w 10293"/>
              <a:gd name="connsiteY3" fmla="*/ 1238 h 10000"/>
              <a:gd name="connsiteX4" fmla="*/ 558 w 10293"/>
              <a:gd name="connsiteY4" fmla="*/ 339 h 10000"/>
              <a:gd name="connsiteX5" fmla="*/ 928 w 10293"/>
              <a:gd name="connsiteY5" fmla="*/ 0 h 10000"/>
              <a:gd name="connsiteX6" fmla="*/ 1048 w 10293"/>
              <a:gd name="connsiteY6" fmla="*/ 67 h 10000"/>
              <a:gd name="connsiteX7" fmla="*/ 989 w 10293"/>
              <a:gd name="connsiteY7" fmla="*/ 890 h 10000"/>
              <a:gd name="connsiteX8" fmla="*/ 1233 w 10293"/>
              <a:gd name="connsiteY8" fmla="*/ 1170 h 10000"/>
              <a:gd name="connsiteX9" fmla="*/ 1294 w 10293"/>
              <a:gd name="connsiteY9" fmla="*/ 1373 h 10000"/>
              <a:gd name="connsiteX10" fmla="*/ 1540 w 10293"/>
              <a:gd name="connsiteY10" fmla="*/ 1720 h 10000"/>
              <a:gd name="connsiteX11" fmla="*/ 2063 w 10293"/>
              <a:gd name="connsiteY11" fmla="*/ 1373 h 10000"/>
              <a:gd name="connsiteX12" fmla="*/ 2770 w 10293"/>
              <a:gd name="connsiteY12" fmla="*/ 1653 h 10000"/>
              <a:gd name="connsiteX13" fmla="*/ 2985 w 10293"/>
              <a:gd name="connsiteY13" fmla="*/ 2271 h 10000"/>
              <a:gd name="connsiteX14" fmla="*/ 3385 w 10293"/>
              <a:gd name="connsiteY14" fmla="*/ 2203 h 10000"/>
              <a:gd name="connsiteX15" fmla="*/ 3691 w 10293"/>
              <a:gd name="connsiteY15" fmla="*/ 1653 h 10000"/>
              <a:gd name="connsiteX16" fmla="*/ 4215 w 10293"/>
              <a:gd name="connsiteY16" fmla="*/ 1516 h 10000"/>
              <a:gd name="connsiteX17" fmla="*/ 4431 w 10293"/>
              <a:gd name="connsiteY17" fmla="*/ 1102 h 10000"/>
              <a:gd name="connsiteX18" fmla="*/ 4675 w 10293"/>
              <a:gd name="connsiteY18" fmla="*/ 687 h 10000"/>
              <a:gd name="connsiteX19" fmla="*/ 5106 w 10293"/>
              <a:gd name="connsiteY19" fmla="*/ 618 h 10000"/>
              <a:gd name="connsiteX20" fmla="*/ 5351 w 10293"/>
              <a:gd name="connsiteY20" fmla="*/ 203 h 10000"/>
              <a:gd name="connsiteX21" fmla="*/ 5886 w 10293"/>
              <a:gd name="connsiteY21" fmla="*/ 1916 h 10000"/>
              <a:gd name="connsiteX22" fmla="*/ 5751 w 10293"/>
              <a:gd name="connsiteY22" fmla="*/ 2339 h 10000"/>
              <a:gd name="connsiteX23" fmla="*/ 5966 w 10293"/>
              <a:gd name="connsiteY23" fmla="*/ 2754 h 10000"/>
              <a:gd name="connsiteX24" fmla="*/ 6212 w 10293"/>
              <a:gd name="connsiteY24" fmla="*/ 2822 h 10000"/>
              <a:gd name="connsiteX25" fmla="*/ 6427 w 10293"/>
              <a:gd name="connsiteY25" fmla="*/ 3721 h 10000"/>
              <a:gd name="connsiteX26" fmla="*/ 6721 w 10293"/>
              <a:gd name="connsiteY26" fmla="*/ 3513 h 10000"/>
              <a:gd name="connsiteX27" fmla="*/ 6961 w 10293"/>
              <a:gd name="connsiteY27" fmla="*/ 4039 h 10000"/>
              <a:gd name="connsiteX28" fmla="*/ 6576 w 10293"/>
              <a:gd name="connsiteY28" fmla="*/ 4945 h 10000"/>
              <a:gd name="connsiteX29" fmla="*/ 5876 w 10293"/>
              <a:gd name="connsiteY29" fmla="*/ 4755 h 10000"/>
              <a:gd name="connsiteX30" fmla="*/ 5627 w 10293"/>
              <a:gd name="connsiteY30" fmla="*/ 4830 h 10000"/>
              <a:gd name="connsiteX31" fmla="*/ 5566 w 10293"/>
              <a:gd name="connsiteY31" fmla="*/ 5034 h 10000"/>
              <a:gd name="connsiteX32" fmla="*/ 5412 w 10293"/>
              <a:gd name="connsiteY32" fmla="*/ 5313 h 10000"/>
              <a:gd name="connsiteX33" fmla="*/ 5321 w 10293"/>
              <a:gd name="connsiteY33" fmla="*/ 5449 h 10000"/>
              <a:gd name="connsiteX34" fmla="*/ 5167 w 10293"/>
              <a:gd name="connsiteY34" fmla="*/ 5796 h 10000"/>
              <a:gd name="connsiteX35" fmla="*/ 5627 w 10293"/>
              <a:gd name="connsiteY35" fmla="*/ 6136 h 10000"/>
              <a:gd name="connsiteX36" fmla="*/ 6122 w 10293"/>
              <a:gd name="connsiteY36" fmla="*/ 5863 h 10000"/>
              <a:gd name="connsiteX37" fmla="*/ 6366 w 10293"/>
              <a:gd name="connsiteY37" fmla="*/ 5720 h 10000"/>
              <a:gd name="connsiteX38" fmla="*/ 6458 w 10293"/>
              <a:gd name="connsiteY38" fmla="*/ 5517 h 10000"/>
              <a:gd name="connsiteX39" fmla="*/ 6551 w 10293"/>
              <a:gd name="connsiteY39" fmla="*/ 5449 h 10000"/>
              <a:gd name="connsiteX40" fmla="*/ 6612 w 10293"/>
              <a:gd name="connsiteY40" fmla="*/ 5237 h 10000"/>
              <a:gd name="connsiteX41" fmla="*/ 7167 w 10293"/>
              <a:gd name="connsiteY41" fmla="*/ 5313 h 10000"/>
              <a:gd name="connsiteX42" fmla="*/ 7288 w 10293"/>
              <a:gd name="connsiteY42" fmla="*/ 5381 h 10000"/>
              <a:gd name="connsiteX43" fmla="*/ 8118 w 10293"/>
              <a:gd name="connsiteY43" fmla="*/ 5449 h 10000"/>
              <a:gd name="connsiteX44" fmla="*/ 8457 w 10293"/>
              <a:gd name="connsiteY44" fmla="*/ 5796 h 10000"/>
              <a:gd name="connsiteX45" fmla="*/ 8609 w 10293"/>
              <a:gd name="connsiteY45" fmla="*/ 5517 h 10000"/>
              <a:gd name="connsiteX46" fmla="*/ 8639 w 10293"/>
              <a:gd name="connsiteY46" fmla="*/ 5313 h 10000"/>
              <a:gd name="connsiteX47" fmla="*/ 9044 w 10293"/>
              <a:gd name="connsiteY47" fmla="*/ 5762 h 10000"/>
              <a:gd name="connsiteX48" fmla="*/ 9867 w 10293"/>
              <a:gd name="connsiteY48" fmla="*/ 5198 h 10000"/>
              <a:gd name="connsiteX49" fmla="*/ 10169 w 10293"/>
              <a:gd name="connsiteY49" fmla="*/ 5624 h 10000"/>
              <a:gd name="connsiteX50" fmla="*/ 10241 w 10293"/>
              <a:gd name="connsiteY50" fmla="*/ 7062 h 10000"/>
              <a:gd name="connsiteX51" fmla="*/ 9408 w 10293"/>
              <a:gd name="connsiteY51" fmla="*/ 7169 h 10000"/>
              <a:gd name="connsiteX52" fmla="*/ 9312 w 10293"/>
              <a:gd name="connsiteY52" fmla="*/ 6496 h 10000"/>
              <a:gd name="connsiteX53" fmla="*/ 8979 w 10293"/>
              <a:gd name="connsiteY53" fmla="*/ 6763 h 10000"/>
              <a:gd name="connsiteX54" fmla="*/ 8793 w 10293"/>
              <a:gd name="connsiteY54" fmla="*/ 6619 h 10000"/>
              <a:gd name="connsiteX55" fmla="*/ 7348 w 10293"/>
              <a:gd name="connsiteY55" fmla="*/ 6830 h 10000"/>
              <a:gd name="connsiteX56" fmla="*/ 7318 w 10293"/>
              <a:gd name="connsiteY56" fmla="*/ 7101 h 10000"/>
              <a:gd name="connsiteX57" fmla="*/ 7133 w 10293"/>
              <a:gd name="connsiteY57" fmla="*/ 7381 h 10000"/>
              <a:gd name="connsiteX58" fmla="*/ 6306 w 10293"/>
              <a:gd name="connsiteY58" fmla="*/ 7313 h 10000"/>
              <a:gd name="connsiteX59" fmla="*/ 6122 w 10293"/>
              <a:gd name="connsiteY59" fmla="*/ 7449 h 10000"/>
              <a:gd name="connsiteX60" fmla="*/ 7103 w 10293"/>
              <a:gd name="connsiteY60" fmla="*/ 8279 h 10000"/>
              <a:gd name="connsiteX61" fmla="*/ 6888 w 10293"/>
              <a:gd name="connsiteY61" fmla="*/ 8694 h 10000"/>
              <a:gd name="connsiteX62" fmla="*/ 6858 w 10293"/>
              <a:gd name="connsiteY62" fmla="*/ 8898 h 10000"/>
              <a:gd name="connsiteX63" fmla="*/ 6642 w 10293"/>
              <a:gd name="connsiteY63" fmla="*/ 8830 h 10000"/>
              <a:gd name="connsiteX64" fmla="*/ 6737 w 10293"/>
              <a:gd name="connsiteY64" fmla="*/ 8347 h 10000"/>
              <a:gd name="connsiteX65" fmla="*/ 6702 w 10293"/>
              <a:gd name="connsiteY65" fmla="*/ 8619 h 10000"/>
              <a:gd name="connsiteX66" fmla="*/ 6582 w 10293"/>
              <a:gd name="connsiteY66" fmla="*/ 9245 h 10000"/>
              <a:gd name="connsiteX67" fmla="*/ 6182 w 10293"/>
              <a:gd name="connsiteY67" fmla="*/ 9660 h 10000"/>
              <a:gd name="connsiteX68" fmla="*/ 5936 w 10293"/>
              <a:gd name="connsiteY68" fmla="*/ 10000 h 10000"/>
              <a:gd name="connsiteX69" fmla="*/ 5691 w 10293"/>
              <a:gd name="connsiteY69" fmla="*/ 9585 h 10000"/>
              <a:gd name="connsiteX70" fmla="*/ 4336 w 10293"/>
              <a:gd name="connsiteY70" fmla="*/ 9797 h 10000"/>
              <a:gd name="connsiteX71" fmla="*/ 4246 w 10293"/>
              <a:gd name="connsiteY71" fmla="*/ 9932 h 10000"/>
              <a:gd name="connsiteX72" fmla="*/ 4154 w 10293"/>
              <a:gd name="connsiteY72" fmla="*/ 9864 h 10000"/>
              <a:gd name="connsiteX73" fmla="*/ 3724 w 10293"/>
              <a:gd name="connsiteY73" fmla="*/ 9660 h 10000"/>
              <a:gd name="connsiteX74" fmla="*/ 3200 w 10293"/>
              <a:gd name="connsiteY74" fmla="*/ 9382 h 10000"/>
              <a:gd name="connsiteX75" fmla="*/ 3109 w 10293"/>
              <a:gd name="connsiteY75" fmla="*/ 9517 h 10000"/>
              <a:gd name="connsiteX76" fmla="*/ 3045 w 10293"/>
              <a:gd name="connsiteY76" fmla="*/ 9660 h 10000"/>
              <a:gd name="connsiteX77" fmla="*/ 2649 w 10293"/>
              <a:gd name="connsiteY77" fmla="*/ 9517 h 10000"/>
              <a:gd name="connsiteX78" fmla="*/ 2434 w 10293"/>
              <a:gd name="connsiteY78" fmla="*/ 9313 h 10000"/>
              <a:gd name="connsiteX79" fmla="*/ 2279 w 10293"/>
              <a:gd name="connsiteY79" fmla="*/ 9102 h 10000"/>
              <a:gd name="connsiteX80" fmla="*/ 2094 w 10293"/>
              <a:gd name="connsiteY80" fmla="*/ 9313 h 10000"/>
              <a:gd name="connsiteX81" fmla="*/ 1706 w 10293"/>
              <a:gd name="connsiteY81" fmla="*/ 8464 h 10000"/>
              <a:gd name="connsiteX82" fmla="*/ 1477 w 10293"/>
              <a:gd name="connsiteY82" fmla="*/ 7948 h 10000"/>
              <a:gd name="connsiteX83" fmla="*/ 1004 w 10293"/>
              <a:gd name="connsiteY83" fmla="*/ 7684 h 10000"/>
              <a:gd name="connsiteX84" fmla="*/ 773 w 10293"/>
              <a:gd name="connsiteY84" fmla="*/ 7728 h 10000"/>
              <a:gd name="connsiteX85" fmla="*/ 528 w 10293"/>
              <a:gd name="connsiteY85" fmla="*/ 7101 h 10000"/>
              <a:gd name="connsiteX86" fmla="*/ 679 w 10293"/>
              <a:gd name="connsiteY86" fmla="*/ 6483 h 10000"/>
              <a:gd name="connsiteX87" fmla="*/ 712 w 10293"/>
              <a:gd name="connsiteY87" fmla="*/ 6279 h 10000"/>
              <a:gd name="connsiteX88" fmla="*/ 803 w 10293"/>
              <a:gd name="connsiteY88" fmla="*/ 6203 h 10000"/>
              <a:gd name="connsiteX89" fmla="*/ 1233 w 10293"/>
              <a:gd name="connsiteY89" fmla="*/ 6483 h 10000"/>
              <a:gd name="connsiteX90" fmla="*/ 1418 w 10293"/>
              <a:gd name="connsiteY90" fmla="*/ 6619 h 10000"/>
              <a:gd name="connsiteX91" fmla="*/ 1694 w 10293"/>
              <a:gd name="connsiteY91" fmla="*/ 7169 h 10000"/>
              <a:gd name="connsiteX92" fmla="*/ 1694 w 10293"/>
              <a:gd name="connsiteY92" fmla="*/ 6686 h 10000"/>
              <a:gd name="connsiteX93" fmla="*/ 1388 w 10293"/>
              <a:gd name="connsiteY93" fmla="*/ 6068 h 10000"/>
              <a:gd name="connsiteX94" fmla="*/ 1173 w 10293"/>
              <a:gd name="connsiteY94" fmla="*/ 5653 h 10000"/>
              <a:gd name="connsiteX95" fmla="*/ 894 w 10293"/>
              <a:gd name="connsiteY95" fmla="*/ 3652 h 10000"/>
              <a:gd name="connsiteX96" fmla="*/ 403 w 10293"/>
              <a:gd name="connsiteY96" fmla="*/ 3721 h 10000"/>
              <a:gd name="connsiteX97" fmla="*/ 157 w 10293"/>
              <a:gd name="connsiteY97" fmla="*/ 2686 h 10000"/>
              <a:gd name="connsiteX98" fmla="*/ 33 w 10293"/>
              <a:gd name="connsiteY98" fmla="*/ 2339 h 10000"/>
              <a:gd name="connsiteX99" fmla="*/ 3 w 10293"/>
              <a:gd name="connsiteY99" fmla="*/ 2136 h 10000"/>
              <a:gd name="connsiteX0" fmla="*/ 157 w 10293"/>
              <a:gd name="connsiteY0" fmla="*/ 2339 h 10000"/>
              <a:gd name="connsiteX1" fmla="*/ 3 w 10293"/>
              <a:gd name="connsiteY1" fmla="*/ 2136 h 10000"/>
              <a:gd name="connsiteX2" fmla="*/ 97 w 10293"/>
              <a:gd name="connsiteY2" fmla="*/ 1788 h 10000"/>
              <a:gd name="connsiteX3" fmla="*/ 282 w 10293"/>
              <a:gd name="connsiteY3" fmla="*/ 1238 h 10000"/>
              <a:gd name="connsiteX4" fmla="*/ 558 w 10293"/>
              <a:gd name="connsiteY4" fmla="*/ 339 h 10000"/>
              <a:gd name="connsiteX5" fmla="*/ 928 w 10293"/>
              <a:gd name="connsiteY5" fmla="*/ 0 h 10000"/>
              <a:gd name="connsiteX6" fmla="*/ 1048 w 10293"/>
              <a:gd name="connsiteY6" fmla="*/ 67 h 10000"/>
              <a:gd name="connsiteX7" fmla="*/ 989 w 10293"/>
              <a:gd name="connsiteY7" fmla="*/ 890 h 10000"/>
              <a:gd name="connsiteX8" fmla="*/ 1233 w 10293"/>
              <a:gd name="connsiteY8" fmla="*/ 1170 h 10000"/>
              <a:gd name="connsiteX9" fmla="*/ 1294 w 10293"/>
              <a:gd name="connsiteY9" fmla="*/ 1373 h 10000"/>
              <a:gd name="connsiteX10" fmla="*/ 1540 w 10293"/>
              <a:gd name="connsiteY10" fmla="*/ 1720 h 10000"/>
              <a:gd name="connsiteX11" fmla="*/ 2063 w 10293"/>
              <a:gd name="connsiteY11" fmla="*/ 1373 h 10000"/>
              <a:gd name="connsiteX12" fmla="*/ 2770 w 10293"/>
              <a:gd name="connsiteY12" fmla="*/ 1653 h 10000"/>
              <a:gd name="connsiteX13" fmla="*/ 3080 w 10293"/>
              <a:gd name="connsiteY13" fmla="*/ 2705 h 10000"/>
              <a:gd name="connsiteX14" fmla="*/ 3385 w 10293"/>
              <a:gd name="connsiteY14" fmla="*/ 2203 h 10000"/>
              <a:gd name="connsiteX15" fmla="*/ 3691 w 10293"/>
              <a:gd name="connsiteY15" fmla="*/ 1653 h 10000"/>
              <a:gd name="connsiteX16" fmla="*/ 4215 w 10293"/>
              <a:gd name="connsiteY16" fmla="*/ 1516 h 10000"/>
              <a:gd name="connsiteX17" fmla="*/ 4431 w 10293"/>
              <a:gd name="connsiteY17" fmla="*/ 1102 h 10000"/>
              <a:gd name="connsiteX18" fmla="*/ 4675 w 10293"/>
              <a:gd name="connsiteY18" fmla="*/ 687 h 10000"/>
              <a:gd name="connsiteX19" fmla="*/ 5106 w 10293"/>
              <a:gd name="connsiteY19" fmla="*/ 618 h 10000"/>
              <a:gd name="connsiteX20" fmla="*/ 5351 w 10293"/>
              <a:gd name="connsiteY20" fmla="*/ 203 h 10000"/>
              <a:gd name="connsiteX21" fmla="*/ 5886 w 10293"/>
              <a:gd name="connsiteY21" fmla="*/ 1916 h 10000"/>
              <a:gd name="connsiteX22" fmla="*/ 5751 w 10293"/>
              <a:gd name="connsiteY22" fmla="*/ 2339 h 10000"/>
              <a:gd name="connsiteX23" fmla="*/ 5966 w 10293"/>
              <a:gd name="connsiteY23" fmla="*/ 2754 h 10000"/>
              <a:gd name="connsiteX24" fmla="*/ 6212 w 10293"/>
              <a:gd name="connsiteY24" fmla="*/ 2822 h 10000"/>
              <a:gd name="connsiteX25" fmla="*/ 6427 w 10293"/>
              <a:gd name="connsiteY25" fmla="*/ 3721 h 10000"/>
              <a:gd name="connsiteX26" fmla="*/ 6721 w 10293"/>
              <a:gd name="connsiteY26" fmla="*/ 3513 h 10000"/>
              <a:gd name="connsiteX27" fmla="*/ 6961 w 10293"/>
              <a:gd name="connsiteY27" fmla="*/ 4039 h 10000"/>
              <a:gd name="connsiteX28" fmla="*/ 6576 w 10293"/>
              <a:gd name="connsiteY28" fmla="*/ 4945 h 10000"/>
              <a:gd name="connsiteX29" fmla="*/ 5876 w 10293"/>
              <a:gd name="connsiteY29" fmla="*/ 4755 h 10000"/>
              <a:gd name="connsiteX30" fmla="*/ 5627 w 10293"/>
              <a:gd name="connsiteY30" fmla="*/ 4830 h 10000"/>
              <a:gd name="connsiteX31" fmla="*/ 5566 w 10293"/>
              <a:gd name="connsiteY31" fmla="*/ 5034 h 10000"/>
              <a:gd name="connsiteX32" fmla="*/ 5412 w 10293"/>
              <a:gd name="connsiteY32" fmla="*/ 5313 h 10000"/>
              <a:gd name="connsiteX33" fmla="*/ 5321 w 10293"/>
              <a:gd name="connsiteY33" fmla="*/ 5449 h 10000"/>
              <a:gd name="connsiteX34" fmla="*/ 5167 w 10293"/>
              <a:gd name="connsiteY34" fmla="*/ 5796 h 10000"/>
              <a:gd name="connsiteX35" fmla="*/ 5627 w 10293"/>
              <a:gd name="connsiteY35" fmla="*/ 6136 h 10000"/>
              <a:gd name="connsiteX36" fmla="*/ 6122 w 10293"/>
              <a:gd name="connsiteY36" fmla="*/ 5863 h 10000"/>
              <a:gd name="connsiteX37" fmla="*/ 6366 w 10293"/>
              <a:gd name="connsiteY37" fmla="*/ 5720 h 10000"/>
              <a:gd name="connsiteX38" fmla="*/ 6458 w 10293"/>
              <a:gd name="connsiteY38" fmla="*/ 5517 h 10000"/>
              <a:gd name="connsiteX39" fmla="*/ 6551 w 10293"/>
              <a:gd name="connsiteY39" fmla="*/ 5449 h 10000"/>
              <a:gd name="connsiteX40" fmla="*/ 6612 w 10293"/>
              <a:gd name="connsiteY40" fmla="*/ 5237 h 10000"/>
              <a:gd name="connsiteX41" fmla="*/ 7167 w 10293"/>
              <a:gd name="connsiteY41" fmla="*/ 5313 h 10000"/>
              <a:gd name="connsiteX42" fmla="*/ 7288 w 10293"/>
              <a:gd name="connsiteY42" fmla="*/ 5381 h 10000"/>
              <a:gd name="connsiteX43" fmla="*/ 8118 w 10293"/>
              <a:gd name="connsiteY43" fmla="*/ 5449 h 10000"/>
              <a:gd name="connsiteX44" fmla="*/ 8457 w 10293"/>
              <a:gd name="connsiteY44" fmla="*/ 5796 h 10000"/>
              <a:gd name="connsiteX45" fmla="*/ 8609 w 10293"/>
              <a:gd name="connsiteY45" fmla="*/ 5517 h 10000"/>
              <a:gd name="connsiteX46" fmla="*/ 8639 w 10293"/>
              <a:gd name="connsiteY46" fmla="*/ 5313 h 10000"/>
              <a:gd name="connsiteX47" fmla="*/ 9044 w 10293"/>
              <a:gd name="connsiteY47" fmla="*/ 5762 h 10000"/>
              <a:gd name="connsiteX48" fmla="*/ 9867 w 10293"/>
              <a:gd name="connsiteY48" fmla="*/ 5198 h 10000"/>
              <a:gd name="connsiteX49" fmla="*/ 10169 w 10293"/>
              <a:gd name="connsiteY49" fmla="*/ 5624 h 10000"/>
              <a:gd name="connsiteX50" fmla="*/ 10241 w 10293"/>
              <a:gd name="connsiteY50" fmla="*/ 7062 h 10000"/>
              <a:gd name="connsiteX51" fmla="*/ 9408 w 10293"/>
              <a:gd name="connsiteY51" fmla="*/ 7169 h 10000"/>
              <a:gd name="connsiteX52" fmla="*/ 9312 w 10293"/>
              <a:gd name="connsiteY52" fmla="*/ 6496 h 10000"/>
              <a:gd name="connsiteX53" fmla="*/ 8979 w 10293"/>
              <a:gd name="connsiteY53" fmla="*/ 6763 h 10000"/>
              <a:gd name="connsiteX54" fmla="*/ 8793 w 10293"/>
              <a:gd name="connsiteY54" fmla="*/ 6619 h 10000"/>
              <a:gd name="connsiteX55" fmla="*/ 7348 w 10293"/>
              <a:gd name="connsiteY55" fmla="*/ 6830 h 10000"/>
              <a:gd name="connsiteX56" fmla="*/ 7318 w 10293"/>
              <a:gd name="connsiteY56" fmla="*/ 7101 h 10000"/>
              <a:gd name="connsiteX57" fmla="*/ 7133 w 10293"/>
              <a:gd name="connsiteY57" fmla="*/ 7381 h 10000"/>
              <a:gd name="connsiteX58" fmla="*/ 6306 w 10293"/>
              <a:gd name="connsiteY58" fmla="*/ 7313 h 10000"/>
              <a:gd name="connsiteX59" fmla="*/ 6122 w 10293"/>
              <a:gd name="connsiteY59" fmla="*/ 7449 h 10000"/>
              <a:gd name="connsiteX60" fmla="*/ 7103 w 10293"/>
              <a:gd name="connsiteY60" fmla="*/ 8279 h 10000"/>
              <a:gd name="connsiteX61" fmla="*/ 6888 w 10293"/>
              <a:gd name="connsiteY61" fmla="*/ 8694 h 10000"/>
              <a:gd name="connsiteX62" fmla="*/ 6858 w 10293"/>
              <a:gd name="connsiteY62" fmla="*/ 8898 h 10000"/>
              <a:gd name="connsiteX63" fmla="*/ 6642 w 10293"/>
              <a:gd name="connsiteY63" fmla="*/ 8830 h 10000"/>
              <a:gd name="connsiteX64" fmla="*/ 6737 w 10293"/>
              <a:gd name="connsiteY64" fmla="*/ 8347 h 10000"/>
              <a:gd name="connsiteX65" fmla="*/ 6702 w 10293"/>
              <a:gd name="connsiteY65" fmla="*/ 8619 h 10000"/>
              <a:gd name="connsiteX66" fmla="*/ 6582 w 10293"/>
              <a:gd name="connsiteY66" fmla="*/ 9245 h 10000"/>
              <a:gd name="connsiteX67" fmla="*/ 6182 w 10293"/>
              <a:gd name="connsiteY67" fmla="*/ 9660 h 10000"/>
              <a:gd name="connsiteX68" fmla="*/ 5936 w 10293"/>
              <a:gd name="connsiteY68" fmla="*/ 10000 h 10000"/>
              <a:gd name="connsiteX69" fmla="*/ 5691 w 10293"/>
              <a:gd name="connsiteY69" fmla="*/ 9585 h 10000"/>
              <a:gd name="connsiteX70" fmla="*/ 4336 w 10293"/>
              <a:gd name="connsiteY70" fmla="*/ 9797 h 10000"/>
              <a:gd name="connsiteX71" fmla="*/ 4246 w 10293"/>
              <a:gd name="connsiteY71" fmla="*/ 9932 h 10000"/>
              <a:gd name="connsiteX72" fmla="*/ 4154 w 10293"/>
              <a:gd name="connsiteY72" fmla="*/ 9864 h 10000"/>
              <a:gd name="connsiteX73" fmla="*/ 3724 w 10293"/>
              <a:gd name="connsiteY73" fmla="*/ 9660 h 10000"/>
              <a:gd name="connsiteX74" fmla="*/ 3200 w 10293"/>
              <a:gd name="connsiteY74" fmla="*/ 9382 h 10000"/>
              <a:gd name="connsiteX75" fmla="*/ 3109 w 10293"/>
              <a:gd name="connsiteY75" fmla="*/ 9517 h 10000"/>
              <a:gd name="connsiteX76" fmla="*/ 3045 w 10293"/>
              <a:gd name="connsiteY76" fmla="*/ 9660 h 10000"/>
              <a:gd name="connsiteX77" fmla="*/ 2649 w 10293"/>
              <a:gd name="connsiteY77" fmla="*/ 9517 h 10000"/>
              <a:gd name="connsiteX78" fmla="*/ 2434 w 10293"/>
              <a:gd name="connsiteY78" fmla="*/ 9313 h 10000"/>
              <a:gd name="connsiteX79" fmla="*/ 2279 w 10293"/>
              <a:gd name="connsiteY79" fmla="*/ 9102 h 10000"/>
              <a:gd name="connsiteX80" fmla="*/ 2094 w 10293"/>
              <a:gd name="connsiteY80" fmla="*/ 9313 h 10000"/>
              <a:gd name="connsiteX81" fmla="*/ 1706 w 10293"/>
              <a:gd name="connsiteY81" fmla="*/ 8464 h 10000"/>
              <a:gd name="connsiteX82" fmla="*/ 1477 w 10293"/>
              <a:gd name="connsiteY82" fmla="*/ 7948 h 10000"/>
              <a:gd name="connsiteX83" fmla="*/ 1004 w 10293"/>
              <a:gd name="connsiteY83" fmla="*/ 7684 h 10000"/>
              <a:gd name="connsiteX84" fmla="*/ 773 w 10293"/>
              <a:gd name="connsiteY84" fmla="*/ 7728 h 10000"/>
              <a:gd name="connsiteX85" fmla="*/ 528 w 10293"/>
              <a:gd name="connsiteY85" fmla="*/ 7101 h 10000"/>
              <a:gd name="connsiteX86" fmla="*/ 679 w 10293"/>
              <a:gd name="connsiteY86" fmla="*/ 6483 h 10000"/>
              <a:gd name="connsiteX87" fmla="*/ 712 w 10293"/>
              <a:gd name="connsiteY87" fmla="*/ 6279 h 10000"/>
              <a:gd name="connsiteX88" fmla="*/ 803 w 10293"/>
              <a:gd name="connsiteY88" fmla="*/ 6203 h 10000"/>
              <a:gd name="connsiteX89" fmla="*/ 1233 w 10293"/>
              <a:gd name="connsiteY89" fmla="*/ 6483 h 10000"/>
              <a:gd name="connsiteX90" fmla="*/ 1418 w 10293"/>
              <a:gd name="connsiteY90" fmla="*/ 6619 h 10000"/>
              <a:gd name="connsiteX91" fmla="*/ 1694 w 10293"/>
              <a:gd name="connsiteY91" fmla="*/ 7169 h 10000"/>
              <a:gd name="connsiteX92" fmla="*/ 1694 w 10293"/>
              <a:gd name="connsiteY92" fmla="*/ 6686 h 10000"/>
              <a:gd name="connsiteX93" fmla="*/ 1388 w 10293"/>
              <a:gd name="connsiteY93" fmla="*/ 6068 h 10000"/>
              <a:gd name="connsiteX94" fmla="*/ 1173 w 10293"/>
              <a:gd name="connsiteY94" fmla="*/ 5653 h 10000"/>
              <a:gd name="connsiteX95" fmla="*/ 894 w 10293"/>
              <a:gd name="connsiteY95" fmla="*/ 3652 h 10000"/>
              <a:gd name="connsiteX96" fmla="*/ 403 w 10293"/>
              <a:gd name="connsiteY96" fmla="*/ 3721 h 10000"/>
              <a:gd name="connsiteX97" fmla="*/ 157 w 10293"/>
              <a:gd name="connsiteY97" fmla="*/ 2686 h 10000"/>
              <a:gd name="connsiteX98" fmla="*/ 33 w 10293"/>
              <a:gd name="connsiteY98" fmla="*/ 2339 h 10000"/>
              <a:gd name="connsiteX99" fmla="*/ 3 w 10293"/>
              <a:gd name="connsiteY99" fmla="*/ 2136 h 10000"/>
              <a:gd name="connsiteX0" fmla="*/ 157 w 10293"/>
              <a:gd name="connsiteY0" fmla="*/ 2339 h 10000"/>
              <a:gd name="connsiteX1" fmla="*/ 3 w 10293"/>
              <a:gd name="connsiteY1" fmla="*/ 2136 h 10000"/>
              <a:gd name="connsiteX2" fmla="*/ 97 w 10293"/>
              <a:gd name="connsiteY2" fmla="*/ 1788 h 10000"/>
              <a:gd name="connsiteX3" fmla="*/ 282 w 10293"/>
              <a:gd name="connsiteY3" fmla="*/ 1238 h 10000"/>
              <a:gd name="connsiteX4" fmla="*/ 558 w 10293"/>
              <a:gd name="connsiteY4" fmla="*/ 339 h 10000"/>
              <a:gd name="connsiteX5" fmla="*/ 928 w 10293"/>
              <a:gd name="connsiteY5" fmla="*/ 0 h 10000"/>
              <a:gd name="connsiteX6" fmla="*/ 1048 w 10293"/>
              <a:gd name="connsiteY6" fmla="*/ 67 h 10000"/>
              <a:gd name="connsiteX7" fmla="*/ 989 w 10293"/>
              <a:gd name="connsiteY7" fmla="*/ 890 h 10000"/>
              <a:gd name="connsiteX8" fmla="*/ 1233 w 10293"/>
              <a:gd name="connsiteY8" fmla="*/ 1170 h 10000"/>
              <a:gd name="connsiteX9" fmla="*/ 1294 w 10293"/>
              <a:gd name="connsiteY9" fmla="*/ 1373 h 10000"/>
              <a:gd name="connsiteX10" fmla="*/ 1540 w 10293"/>
              <a:gd name="connsiteY10" fmla="*/ 1720 h 10000"/>
              <a:gd name="connsiteX11" fmla="*/ 2063 w 10293"/>
              <a:gd name="connsiteY11" fmla="*/ 1373 h 10000"/>
              <a:gd name="connsiteX12" fmla="*/ 2770 w 10293"/>
              <a:gd name="connsiteY12" fmla="*/ 1653 h 10000"/>
              <a:gd name="connsiteX13" fmla="*/ 3080 w 10293"/>
              <a:gd name="connsiteY13" fmla="*/ 2705 h 10000"/>
              <a:gd name="connsiteX14" fmla="*/ 3631 w 10293"/>
              <a:gd name="connsiteY14" fmla="*/ 2558 h 10000"/>
              <a:gd name="connsiteX15" fmla="*/ 3691 w 10293"/>
              <a:gd name="connsiteY15" fmla="*/ 1653 h 10000"/>
              <a:gd name="connsiteX16" fmla="*/ 4215 w 10293"/>
              <a:gd name="connsiteY16" fmla="*/ 1516 h 10000"/>
              <a:gd name="connsiteX17" fmla="*/ 4431 w 10293"/>
              <a:gd name="connsiteY17" fmla="*/ 1102 h 10000"/>
              <a:gd name="connsiteX18" fmla="*/ 4675 w 10293"/>
              <a:gd name="connsiteY18" fmla="*/ 687 h 10000"/>
              <a:gd name="connsiteX19" fmla="*/ 5106 w 10293"/>
              <a:gd name="connsiteY19" fmla="*/ 618 h 10000"/>
              <a:gd name="connsiteX20" fmla="*/ 5351 w 10293"/>
              <a:gd name="connsiteY20" fmla="*/ 203 h 10000"/>
              <a:gd name="connsiteX21" fmla="*/ 5886 w 10293"/>
              <a:gd name="connsiteY21" fmla="*/ 1916 h 10000"/>
              <a:gd name="connsiteX22" fmla="*/ 5751 w 10293"/>
              <a:gd name="connsiteY22" fmla="*/ 2339 h 10000"/>
              <a:gd name="connsiteX23" fmla="*/ 5966 w 10293"/>
              <a:gd name="connsiteY23" fmla="*/ 2754 h 10000"/>
              <a:gd name="connsiteX24" fmla="*/ 6212 w 10293"/>
              <a:gd name="connsiteY24" fmla="*/ 2822 h 10000"/>
              <a:gd name="connsiteX25" fmla="*/ 6427 w 10293"/>
              <a:gd name="connsiteY25" fmla="*/ 3721 h 10000"/>
              <a:gd name="connsiteX26" fmla="*/ 6721 w 10293"/>
              <a:gd name="connsiteY26" fmla="*/ 3513 h 10000"/>
              <a:gd name="connsiteX27" fmla="*/ 6961 w 10293"/>
              <a:gd name="connsiteY27" fmla="*/ 4039 h 10000"/>
              <a:gd name="connsiteX28" fmla="*/ 6576 w 10293"/>
              <a:gd name="connsiteY28" fmla="*/ 4945 h 10000"/>
              <a:gd name="connsiteX29" fmla="*/ 5876 w 10293"/>
              <a:gd name="connsiteY29" fmla="*/ 4755 h 10000"/>
              <a:gd name="connsiteX30" fmla="*/ 5627 w 10293"/>
              <a:gd name="connsiteY30" fmla="*/ 4830 h 10000"/>
              <a:gd name="connsiteX31" fmla="*/ 5566 w 10293"/>
              <a:gd name="connsiteY31" fmla="*/ 5034 h 10000"/>
              <a:gd name="connsiteX32" fmla="*/ 5412 w 10293"/>
              <a:gd name="connsiteY32" fmla="*/ 5313 h 10000"/>
              <a:gd name="connsiteX33" fmla="*/ 5321 w 10293"/>
              <a:gd name="connsiteY33" fmla="*/ 5449 h 10000"/>
              <a:gd name="connsiteX34" fmla="*/ 5167 w 10293"/>
              <a:gd name="connsiteY34" fmla="*/ 5796 h 10000"/>
              <a:gd name="connsiteX35" fmla="*/ 5627 w 10293"/>
              <a:gd name="connsiteY35" fmla="*/ 6136 h 10000"/>
              <a:gd name="connsiteX36" fmla="*/ 6122 w 10293"/>
              <a:gd name="connsiteY36" fmla="*/ 5863 h 10000"/>
              <a:gd name="connsiteX37" fmla="*/ 6366 w 10293"/>
              <a:gd name="connsiteY37" fmla="*/ 5720 h 10000"/>
              <a:gd name="connsiteX38" fmla="*/ 6458 w 10293"/>
              <a:gd name="connsiteY38" fmla="*/ 5517 h 10000"/>
              <a:gd name="connsiteX39" fmla="*/ 6551 w 10293"/>
              <a:gd name="connsiteY39" fmla="*/ 5449 h 10000"/>
              <a:gd name="connsiteX40" fmla="*/ 6612 w 10293"/>
              <a:gd name="connsiteY40" fmla="*/ 5237 h 10000"/>
              <a:gd name="connsiteX41" fmla="*/ 7167 w 10293"/>
              <a:gd name="connsiteY41" fmla="*/ 5313 h 10000"/>
              <a:gd name="connsiteX42" fmla="*/ 7288 w 10293"/>
              <a:gd name="connsiteY42" fmla="*/ 5381 h 10000"/>
              <a:gd name="connsiteX43" fmla="*/ 8118 w 10293"/>
              <a:gd name="connsiteY43" fmla="*/ 5449 h 10000"/>
              <a:gd name="connsiteX44" fmla="*/ 8457 w 10293"/>
              <a:gd name="connsiteY44" fmla="*/ 5796 h 10000"/>
              <a:gd name="connsiteX45" fmla="*/ 8609 w 10293"/>
              <a:gd name="connsiteY45" fmla="*/ 5517 h 10000"/>
              <a:gd name="connsiteX46" fmla="*/ 8639 w 10293"/>
              <a:gd name="connsiteY46" fmla="*/ 5313 h 10000"/>
              <a:gd name="connsiteX47" fmla="*/ 9044 w 10293"/>
              <a:gd name="connsiteY47" fmla="*/ 5762 h 10000"/>
              <a:gd name="connsiteX48" fmla="*/ 9867 w 10293"/>
              <a:gd name="connsiteY48" fmla="*/ 5198 h 10000"/>
              <a:gd name="connsiteX49" fmla="*/ 10169 w 10293"/>
              <a:gd name="connsiteY49" fmla="*/ 5624 h 10000"/>
              <a:gd name="connsiteX50" fmla="*/ 10241 w 10293"/>
              <a:gd name="connsiteY50" fmla="*/ 7062 h 10000"/>
              <a:gd name="connsiteX51" fmla="*/ 9408 w 10293"/>
              <a:gd name="connsiteY51" fmla="*/ 7169 h 10000"/>
              <a:gd name="connsiteX52" fmla="*/ 9312 w 10293"/>
              <a:gd name="connsiteY52" fmla="*/ 6496 h 10000"/>
              <a:gd name="connsiteX53" fmla="*/ 8979 w 10293"/>
              <a:gd name="connsiteY53" fmla="*/ 6763 h 10000"/>
              <a:gd name="connsiteX54" fmla="*/ 8793 w 10293"/>
              <a:gd name="connsiteY54" fmla="*/ 6619 h 10000"/>
              <a:gd name="connsiteX55" fmla="*/ 7348 w 10293"/>
              <a:gd name="connsiteY55" fmla="*/ 6830 h 10000"/>
              <a:gd name="connsiteX56" fmla="*/ 7318 w 10293"/>
              <a:gd name="connsiteY56" fmla="*/ 7101 h 10000"/>
              <a:gd name="connsiteX57" fmla="*/ 7133 w 10293"/>
              <a:gd name="connsiteY57" fmla="*/ 7381 h 10000"/>
              <a:gd name="connsiteX58" fmla="*/ 6306 w 10293"/>
              <a:gd name="connsiteY58" fmla="*/ 7313 h 10000"/>
              <a:gd name="connsiteX59" fmla="*/ 6122 w 10293"/>
              <a:gd name="connsiteY59" fmla="*/ 7449 h 10000"/>
              <a:gd name="connsiteX60" fmla="*/ 7103 w 10293"/>
              <a:gd name="connsiteY60" fmla="*/ 8279 h 10000"/>
              <a:gd name="connsiteX61" fmla="*/ 6888 w 10293"/>
              <a:gd name="connsiteY61" fmla="*/ 8694 h 10000"/>
              <a:gd name="connsiteX62" fmla="*/ 6858 w 10293"/>
              <a:gd name="connsiteY62" fmla="*/ 8898 h 10000"/>
              <a:gd name="connsiteX63" fmla="*/ 6642 w 10293"/>
              <a:gd name="connsiteY63" fmla="*/ 8830 h 10000"/>
              <a:gd name="connsiteX64" fmla="*/ 6737 w 10293"/>
              <a:gd name="connsiteY64" fmla="*/ 8347 h 10000"/>
              <a:gd name="connsiteX65" fmla="*/ 6702 w 10293"/>
              <a:gd name="connsiteY65" fmla="*/ 8619 h 10000"/>
              <a:gd name="connsiteX66" fmla="*/ 6582 w 10293"/>
              <a:gd name="connsiteY66" fmla="*/ 9245 h 10000"/>
              <a:gd name="connsiteX67" fmla="*/ 6182 w 10293"/>
              <a:gd name="connsiteY67" fmla="*/ 9660 h 10000"/>
              <a:gd name="connsiteX68" fmla="*/ 5936 w 10293"/>
              <a:gd name="connsiteY68" fmla="*/ 10000 h 10000"/>
              <a:gd name="connsiteX69" fmla="*/ 5691 w 10293"/>
              <a:gd name="connsiteY69" fmla="*/ 9585 h 10000"/>
              <a:gd name="connsiteX70" fmla="*/ 4336 w 10293"/>
              <a:gd name="connsiteY70" fmla="*/ 9797 h 10000"/>
              <a:gd name="connsiteX71" fmla="*/ 4246 w 10293"/>
              <a:gd name="connsiteY71" fmla="*/ 9932 h 10000"/>
              <a:gd name="connsiteX72" fmla="*/ 4154 w 10293"/>
              <a:gd name="connsiteY72" fmla="*/ 9864 h 10000"/>
              <a:gd name="connsiteX73" fmla="*/ 3724 w 10293"/>
              <a:gd name="connsiteY73" fmla="*/ 9660 h 10000"/>
              <a:gd name="connsiteX74" fmla="*/ 3200 w 10293"/>
              <a:gd name="connsiteY74" fmla="*/ 9382 h 10000"/>
              <a:gd name="connsiteX75" fmla="*/ 3109 w 10293"/>
              <a:gd name="connsiteY75" fmla="*/ 9517 h 10000"/>
              <a:gd name="connsiteX76" fmla="*/ 3045 w 10293"/>
              <a:gd name="connsiteY76" fmla="*/ 9660 h 10000"/>
              <a:gd name="connsiteX77" fmla="*/ 2649 w 10293"/>
              <a:gd name="connsiteY77" fmla="*/ 9517 h 10000"/>
              <a:gd name="connsiteX78" fmla="*/ 2434 w 10293"/>
              <a:gd name="connsiteY78" fmla="*/ 9313 h 10000"/>
              <a:gd name="connsiteX79" fmla="*/ 2279 w 10293"/>
              <a:gd name="connsiteY79" fmla="*/ 9102 h 10000"/>
              <a:gd name="connsiteX80" fmla="*/ 2094 w 10293"/>
              <a:gd name="connsiteY80" fmla="*/ 9313 h 10000"/>
              <a:gd name="connsiteX81" fmla="*/ 1706 w 10293"/>
              <a:gd name="connsiteY81" fmla="*/ 8464 h 10000"/>
              <a:gd name="connsiteX82" fmla="*/ 1477 w 10293"/>
              <a:gd name="connsiteY82" fmla="*/ 7948 h 10000"/>
              <a:gd name="connsiteX83" fmla="*/ 1004 w 10293"/>
              <a:gd name="connsiteY83" fmla="*/ 7684 h 10000"/>
              <a:gd name="connsiteX84" fmla="*/ 773 w 10293"/>
              <a:gd name="connsiteY84" fmla="*/ 7728 h 10000"/>
              <a:gd name="connsiteX85" fmla="*/ 528 w 10293"/>
              <a:gd name="connsiteY85" fmla="*/ 7101 h 10000"/>
              <a:gd name="connsiteX86" fmla="*/ 679 w 10293"/>
              <a:gd name="connsiteY86" fmla="*/ 6483 h 10000"/>
              <a:gd name="connsiteX87" fmla="*/ 712 w 10293"/>
              <a:gd name="connsiteY87" fmla="*/ 6279 h 10000"/>
              <a:gd name="connsiteX88" fmla="*/ 803 w 10293"/>
              <a:gd name="connsiteY88" fmla="*/ 6203 h 10000"/>
              <a:gd name="connsiteX89" fmla="*/ 1233 w 10293"/>
              <a:gd name="connsiteY89" fmla="*/ 6483 h 10000"/>
              <a:gd name="connsiteX90" fmla="*/ 1418 w 10293"/>
              <a:gd name="connsiteY90" fmla="*/ 6619 h 10000"/>
              <a:gd name="connsiteX91" fmla="*/ 1694 w 10293"/>
              <a:gd name="connsiteY91" fmla="*/ 7169 h 10000"/>
              <a:gd name="connsiteX92" fmla="*/ 1694 w 10293"/>
              <a:gd name="connsiteY92" fmla="*/ 6686 h 10000"/>
              <a:gd name="connsiteX93" fmla="*/ 1388 w 10293"/>
              <a:gd name="connsiteY93" fmla="*/ 6068 h 10000"/>
              <a:gd name="connsiteX94" fmla="*/ 1173 w 10293"/>
              <a:gd name="connsiteY94" fmla="*/ 5653 h 10000"/>
              <a:gd name="connsiteX95" fmla="*/ 894 w 10293"/>
              <a:gd name="connsiteY95" fmla="*/ 3652 h 10000"/>
              <a:gd name="connsiteX96" fmla="*/ 403 w 10293"/>
              <a:gd name="connsiteY96" fmla="*/ 3721 h 10000"/>
              <a:gd name="connsiteX97" fmla="*/ 157 w 10293"/>
              <a:gd name="connsiteY97" fmla="*/ 2686 h 10000"/>
              <a:gd name="connsiteX98" fmla="*/ 33 w 10293"/>
              <a:gd name="connsiteY98" fmla="*/ 2339 h 10000"/>
              <a:gd name="connsiteX99" fmla="*/ 3 w 10293"/>
              <a:gd name="connsiteY99" fmla="*/ 2136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10293" h="10000">
                <a:moveTo>
                  <a:pt x="157" y="2339"/>
                </a:moveTo>
                <a:cubicBezTo>
                  <a:pt x="121" y="2309"/>
                  <a:pt x="17" y="2264"/>
                  <a:pt x="3" y="2136"/>
                </a:cubicBezTo>
                <a:cubicBezTo>
                  <a:pt x="-14" y="1970"/>
                  <a:pt x="64" y="1886"/>
                  <a:pt x="97" y="1788"/>
                </a:cubicBezTo>
                <a:cubicBezTo>
                  <a:pt x="296" y="1185"/>
                  <a:pt x="141" y="1540"/>
                  <a:pt x="282" y="1238"/>
                </a:cubicBezTo>
                <a:cubicBezTo>
                  <a:pt x="336" y="883"/>
                  <a:pt x="436" y="611"/>
                  <a:pt x="558" y="339"/>
                </a:cubicBezTo>
                <a:cubicBezTo>
                  <a:pt x="561" y="332"/>
                  <a:pt x="864" y="90"/>
                  <a:pt x="928" y="0"/>
                </a:cubicBezTo>
                <a:cubicBezTo>
                  <a:pt x="968" y="22"/>
                  <a:pt x="1035" y="-23"/>
                  <a:pt x="1048" y="67"/>
                </a:cubicBezTo>
                <a:cubicBezTo>
                  <a:pt x="1082" y="309"/>
                  <a:pt x="1025" y="641"/>
                  <a:pt x="989" y="890"/>
                </a:cubicBezTo>
                <a:cubicBezTo>
                  <a:pt x="1052" y="1343"/>
                  <a:pt x="958" y="898"/>
                  <a:pt x="1233" y="1170"/>
                </a:cubicBezTo>
                <a:cubicBezTo>
                  <a:pt x="1267" y="1200"/>
                  <a:pt x="1271" y="1313"/>
                  <a:pt x="1294" y="1373"/>
                </a:cubicBezTo>
                <a:cubicBezTo>
                  <a:pt x="1361" y="1562"/>
                  <a:pt x="1441" y="1645"/>
                  <a:pt x="1540" y="1720"/>
                </a:cubicBezTo>
                <a:cubicBezTo>
                  <a:pt x="1718" y="1343"/>
                  <a:pt x="1758" y="1433"/>
                  <a:pt x="2063" y="1373"/>
                </a:cubicBezTo>
                <a:cubicBezTo>
                  <a:pt x="2397" y="1418"/>
                  <a:pt x="2538" y="1305"/>
                  <a:pt x="2770" y="1653"/>
                </a:cubicBezTo>
                <a:cubicBezTo>
                  <a:pt x="2827" y="2045"/>
                  <a:pt x="2908" y="2577"/>
                  <a:pt x="3080" y="2705"/>
                </a:cubicBezTo>
                <a:cubicBezTo>
                  <a:pt x="3215" y="2683"/>
                  <a:pt x="3529" y="2733"/>
                  <a:pt x="3631" y="2558"/>
                </a:cubicBezTo>
                <a:cubicBezTo>
                  <a:pt x="3733" y="2383"/>
                  <a:pt x="3594" y="1827"/>
                  <a:pt x="3691" y="1653"/>
                </a:cubicBezTo>
                <a:cubicBezTo>
                  <a:pt x="3788" y="1479"/>
                  <a:pt x="4158" y="1525"/>
                  <a:pt x="4215" y="1516"/>
                </a:cubicBezTo>
                <a:cubicBezTo>
                  <a:pt x="4306" y="1305"/>
                  <a:pt x="4299" y="1200"/>
                  <a:pt x="4431" y="1102"/>
                </a:cubicBezTo>
                <a:cubicBezTo>
                  <a:pt x="4491" y="1011"/>
                  <a:pt x="4605" y="717"/>
                  <a:pt x="4675" y="687"/>
                </a:cubicBezTo>
                <a:cubicBezTo>
                  <a:pt x="4817" y="633"/>
                  <a:pt x="4961" y="641"/>
                  <a:pt x="5106" y="618"/>
                </a:cubicBezTo>
                <a:cubicBezTo>
                  <a:pt x="5193" y="490"/>
                  <a:pt x="5264" y="332"/>
                  <a:pt x="5351" y="203"/>
                </a:cubicBezTo>
                <a:cubicBezTo>
                  <a:pt x="5802" y="452"/>
                  <a:pt x="5586" y="-325"/>
                  <a:pt x="5886" y="1916"/>
                </a:cubicBezTo>
                <a:cubicBezTo>
                  <a:pt x="5908" y="2090"/>
                  <a:pt x="5671" y="2316"/>
                  <a:pt x="5751" y="2339"/>
                </a:cubicBezTo>
                <a:cubicBezTo>
                  <a:pt x="5930" y="2491"/>
                  <a:pt x="5808" y="2656"/>
                  <a:pt x="5966" y="2754"/>
                </a:cubicBezTo>
                <a:cubicBezTo>
                  <a:pt x="6047" y="2799"/>
                  <a:pt x="6131" y="2799"/>
                  <a:pt x="6212" y="2822"/>
                </a:cubicBezTo>
                <a:cubicBezTo>
                  <a:pt x="6326" y="3094"/>
                  <a:pt x="6342" y="3606"/>
                  <a:pt x="6427" y="3721"/>
                </a:cubicBezTo>
                <a:cubicBezTo>
                  <a:pt x="6512" y="3836"/>
                  <a:pt x="6681" y="3490"/>
                  <a:pt x="6721" y="3513"/>
                </a:cubicBezTo>
                <a:cubicBezTo>
                  <a:pt x="6732" y="3580"/>
                  <a:pt x="6985" y="3800"/>
                  <a:pt x="6961" y="4039"/>
                </a:cubicBezTo>
                <a:cubicBezTo>
                  <a:pt x="6937" y="4278"/>
                  <a:pt x="6872" y="4870"/>
                  <a:pt x="6576" y="4945"/>
                </a:cubicBezTo>
                <a:cubicBezTo>
                  <a:pt x="6465" y="5323"/>
                  <a:pt x="6071" y="4822"/>
                  <a:pt x="5876" y="4755"/>
                </a:cubicBezTo>
                <a:cubicBezTo>
                  <a:pt x="5791" y="4777"/>
                  <a:pt x="5704" y="4762"/>
                  <a:pt x="5627" y="4830"/>
                </a:cubicBezTo>
                <a:cubicBezTo>
                  <a:pt x="5593" y="4860"/>
                  <a:pt x="5593" y="4973"/>
                  <a:pt x="5566" y="5034"/>
                </a:cubicBezTo>
                <a:cubicBezTo>
                  <a:pt x="5519" y="5140"/>
                  <a:pt x="5462" y="5222"/>
                  <a:pt x="5412" y="5313"/>
                </a:cubicBezTo>
                <a:cubicBezTo>
                  <a:pt x="5385" y="5366"/>
                  <a:pt x="5348" y="5396"/>
                  <a:pt x="5321" y="5449"/>
                </a:cubicBezTo>
                <a:cubicBezTo>
                  <a:pt x="5268" y="5555"/>
                  <a:pt x="5167" y="5796"/>
                  <a:pt x="5167" y="5796"/>
                </a:cubicBezTo>
                <a:cubicBezTo>
                  <a:pt x="5224" y="6430"/>
                  <a:pt x="5315" y="6196"/>
                  <a:pt x="5627" y="6136"/>
                </a:cubicBezTo>
                <a:cubicBezTo>
                  <a:pt x="5815" y="6000"/>
                  <a:pt x="5926" y="5925"/>
                  <a:pt x="6122" y="5863"/>
                </a:cubicBezTo>
                <a:cubicBezTo>
                  <a:pt x="6202" y="5803"/>
                  <a:pt x="6293" y="5803"/>
                  <a:pt x="6366" y="5720"/>
                </a:cubicBezTo>
                <a:cubicBezTo>
                  <a:pt x="6404" y="5675"/>
                  <a:pt x="6420" y="5570"/>
                  <a:pt x="6458" y="5517"/>
                </a:cubicBezTo>
                <a:cubicBezTo>
                  <a:pt x="6484" y="5479"/>
                  <a:pt x="6522" y="5472"/>
                  <a:pt x="6551" y="5449"/>
                </a:cubicBezTo>
                <a:cubicBezTo>
                  <a:pt x="6572" y="5381"/>
                  <a:pt x="6575" y="5245"/>
                  <a:pt x="6612" y="5237"/>
                </a:cubicBezTo>
                <a:cubicBezTo>
                  <a:pt x="6797" y="5200"/>
                  <a:pt x="6981" y="5275"/>
                  <a:pt x="7167" y="5313"/>
                </a:cubicBezTo>
                <a:cubicBezTo>
                  <a:pt x="7207" y="5320"/>
                  <a:pt x="7248" y="5373"/>
                  <a:pt x="7288" y="5381"/>
                </a:cubicBezTo>
                <a:cubicBezTo>
                  <a:pt x="7563" y="5418"/>
                  <a:pt x="7842" y="5426"/>
                  <a:pt x="8118" y="5449"/>
                </a:cubicBezTo>
                <a:cubicBezTo>
                  <a:pt x="8303" y="5510"/>
                  <a:pt x="8397" y="5411"/>
                  <a:pt x="8457" y="5796"/>
                </a:cubicBezTo>
                <a:cubicBezTo>
                  <a:pt x="8502" y="5690"/>
                  <a:pt x="8568" y="5630"/>
                  <a:pt x="8609" y="5517"/>
                </a:cubicBezTo>
                <a:cubicBezTo>
                  <a:pt x="8629" y="5464"/>
                  <a:pt x="8567" y="5272"/>
                  <a:pt x="8639" y="5313"/>
                </a:cubicBezTo>
                <a:cubicBezTo>
                  <a:pt x="8711" y="5354"/>
                  <a:pt x="8839" y="5781"/>
                  <a:pt x="9044" y="5762"/>
                </a:cubicBezTo>
                <a:cubicBezTo>
                  <a:pt x="9249" y="5743"/>
                  <a:pt x="9680" y="5221"/>
                  <a:pt x="9867" y="5198"/>
                </a:cubicBezTo>
                <a:cubicBezTo>
                  <a:pt x="10054" y="5175"/>
                  <a:pt x="10107" y="5313"/>
                  <a:pt x="10169" y="5624"/>
                </a:cubicBezTo>
                <a:cubicBezTo>
                  <a:pt x="10231" y="5935"/>
                  <a:pt x="10368" y="6805"/>
                  <a:pt x="10241" y="7062"/>
                </a:cubicBezTo>
                <a:cubicBezTo>
                  <a:pt x="10114" y="7319"/>
                  <a:pt x="9490" y="7147"/>
                  <a:pt x="9408" y="7169"/>
                </a:cubicBezTo>
                <a:cubicBezTo>
                  <a:pt x="9301" y="7426"/>
                  <a:pt x="9557" y="6857"/>
                  <a:pt x="9312" y="6496"/>
                </a:cubicBezTo>
                <a:cubicBezTo>
                  <a:pt x="9252" y="6404"/>
                  <a:pt x="9009" y="6906"/>
                  <a:pt x="8979" y="6763"/>
                </a:cubicBezTo>
                <a:cubicBezTo>
                  <a:pt x="8975" y="6748"/>
                  <a:pt x="8797" y="6619"/>
                  <a:pt x="8793" y="6619"/>
                </a:cubicBezTo>
                <a:cubicBezTo>
                  <a:pt x="8471" y="6641"/>
                  <a:pt x="7738" y="6551"/>
                  <a:pt x="7348" y="6830"/>
                </a:cubicBezTo>
                <a:cubicBezTo>
                  <a:pt x="7338" y="6921"/>
                  <a:pt x="7345" y="7034"/>
                  <a:pt x="7318" y="7101"/>
                </a:cubicBezTo>
                <a:cubicBezTo>
                  <a:pt x="7267" y="7230"/>
                  <a:pt x="7133" y="7381"/>
                  <a:pt x="7133" y="7381"/>
                </a:cubicBezTo>
                <a:cubicBezTo>
                  <a:pt x="6858" y="7358"/>
                  <a:pt x="6582" y="7351"/>
                  <a:pt x="6306" y="7313"/>
                </a:cubicBezTo>
                <a:cubicBezTo>
                  <a:pt x="6111" y="7283"/>
                  <a:pt x="6172" y="7101"/>
                  <a:pt x="6122" y="7449"/>
                </a:cubicBezTo>
                <a:cubicBezTo>
                  <a:pt x="6191" y="8732"/>
                  <a:pt x="6370" y="8219"/>
                  <a:pt x="7103" y="8279"/>
                </a:cubicBezTo>
                <a:cubicBezTo>
                  <a:pt x="7063" y="8559"/>
                  <a:pt x="7009" y="8596"/>
                  <a:pt x="6888" y="8694"/>
                </a:cubicBezTo>
                <a:cubicBezTo>
                  <a:pt x="6877" y="8762"/>
                  <a:pt x="6888" y="8883"/>
                  <a:pt x="6858" y="8898"/>
                </a:cubicBezTo>
                <a:cubicBezTo>
                  <a:pt x="6787" y="8936"/>
                  <a:pt x="6676" y="8974"/>
                  <a:pt x="6642" y="8830"/>
                </a:cubicBezTo>
                <a:cubicBezTo>
                  <a:pt x="6609" y="8672"/>
                  <a:pt x="6693" y="8499"/>
                  <a:pt x="6737" y="8347"/>
                </a:cubicBezTo>
                <a:cubicBezTo>
                  <a:pt x="6760" y="8272"/>
                  <a:pt x="6716" y="8529"/>
                  <a:pt x="6702" y="8619"/>
                </a:cubicBezTo>
                <a:cubicBezTo>
                  <a:pt x="6669" y="8867"/>
                  <a:pt x="6652" y="9042"/>
                  <a:pt x="6582" y="9245"/>
                </a:cubicBezTo>
                <a:cubicBezTo>
                  <a:pt x="6434" y="9668"/>
                  <a:pt x="6373" y="9434"/>
                  <a:pt x="6182" y="9660"/>
                </a:cubicBezTo>
                <a:cubicBezTo>
                  <a:pt x="6084" y="9773"/>
                  <a:pt x="6044" y="9917"/>
                  <a:pt x="5936" y="10000"/>
                </a:cubicBezTo>
                <a:cubicBezTo>
                  <a:pt x="5728" y="9690"/>
                  <a:pt x="5802" y="9849"/>
                  <a:pt x="5691" y="9585"/>
                </a:cubicBezTo>
                <a:cubicBezTo>
                  <a:pt x="5190" y="9827"/>
                  <a:pt x="5053" y="9751"/>
                  <a:pt x="4336" y="9797"/>
                </a:cubicBezTo>
                <a:cubicBezTo>
                  <a:pt x="4306" y="9842"/>
                  <a:pt x="4282" y="9917"/>
                  <a:pt x="4246" y="9932"/>
                </a:cubicBezTo>
                <a:cubicBezTo>
                  <a:pt x="4215" y="9947"/>
                  <a:pt x="4185" y="9880"/>
                  <a:pt x="4154" y="9864"/>
                </a:cubicBezTo>
                <a:cubicBezTo>
                  <a:pt x="4010" y="9789"/>
                  <a:pt x="3866" y="9766"/>
                  <a:pt x="3724" y="9660"/>
                </a:cubicBezTo>
                <a:cubicBezTo>
                  <a:pt x="3567" y="9419"/>
                  <a:pt x="3381" y="9464"/>
                  <a:pt x="3200" y="9382"/>
                </a:cubicBezTo>
                <a:cubicBezTo>
                  <a:pt x="3170" y="9427"/>
                  <a:pt x="3136" y="9464"/>
                  <a:pt x="3109" y="9517"/>
                </a:cubicBezTo>
                <a:cubicBezTo>
                  <a:pt x="3085" y="9562"/>
                  <a:pt x="3076" y="9653"/>
                  <a:pt x="3045" y="9660"/>
                </a:cubicBezTo>
                <a:cubicBezTo>
                  <a:pt x="2910" y="9698"/>
                  <a:pt x="2780" y="9562"/>
                  <a:pt x="2649" y="9517"/>
                </a:cubicBezTo>
                <a:cubicBezTo>
                  <a:pt x="2508" y="9215"/>
                  <a:pt x="2683" y="9540"/>
                  <a:pt x="2434" y="9313"/>
                </a:cubicBezTo>
                <a:cubicBezTo>
                  <a:pt x="2376" y="9260"/>
                  <a:pt x="2330" y="9170"/>
                  <a:pt x="2279" y="9102"/>
                </a:cubicBezTo>
                <a:cubicBezTo>
                  <a:pt x="2215" y="9155"/>
                  <a:pt x="2189" y="9419"/>
                  <a:pt x="2094" y="9313"/>
                </a:cubicBezTo>
                <a:cubicBezTo>
                  <a:pt x="1999" y="9207"/>
                  <a:pt x="1870" y="8585"/>
                  <a:pt x="1706" y="8464"/>
                </a:cubicBezTo>
                <a:cubicBezTo>
                  <a:pt x="1595" y="8230"/>
                  <a:pt x="1688" y="8114"/>
                  <a:pt x="1477" y="7948"/>
                </a:cubicBezTo>
                <a:cubicBezTo>
                  <a:pt x="1355" y="7766"/>
                  <a:pt x="1138" y="7782"/>
                  <a:pt x="1004" y="7684"/>
                </a:cubicBezTo>
                <a:cubicBezTo>
                  <a:pt x="798" y="7246"/>
                  <a:pt x="852" y="7825"/>
                  <a:pt x="773" y="7728"/>
                </a:cubicBezTo>
                <a:cubicBezTo>
                  <a:pt x="694" y="7631"/>
                  <a:pt x="611" y="7306"/>
                  <a:pt x="528" y="7101"/>
                </a:cubicBezTo>
                <a:cubicBezTo>
                  <a:pt x="582" y="6740"/>
                  <a:pt x="540" y="6958"/>
                  <a:pt x="679" y="6483"/>
                </a:cubicBezTo>
                <a:cubicBezTo>
                  <a:pt x="696" y="6423"/>
                  <a:pt x="689" y="6332"/>
                  <a:pt x="712" y="6279"/>
                </a:cubicBezTo>
                <a:cubicBezTo>
                  <a:pt x="736" y="6226"/>
                  <a:pt x="773" y="6226"/>
                  <a:pt x="803" y="6203"/>
                </a:cubicBezTo>
                <a:cubicBezTo>
                  <a:pt x="951" y="6279"/>
                  <a:pt x="1089" y="6378"/>
                  <a:pt x="1233" y="6483"/>
                </a:cubicBezTo>
                <a:lnTo>
                  <a:pt x="1418" y="6619"/>
                </a:lnTo>
                <a:cubicBezTo>
                  <a:pt x="1516" y="6853"/>
                  <a:pt x="1553" y="7064"/>
                  <a:pt x="1694" y="7169"/>
                </a:cubicBezTo>
                <a:cubicBezTo>
                  <a:pt x="1721" y="6988"/>
                  <a:pt x="1755" y="6891"/>
                  <a:pt x="1694" y="6686"/>
                </a:cubicBezTo>
                <a:cubicBezTo>
                  <a:pt x="1627" y="6460"/>
                  <a:pt x="1486" y="6233"/>
                  <a:pt x="1388" y="6068"/>
                </a:cubicBezTo>
                <a:cubicBezTo>
                  <a:pt x="1284" y="5887"/>
                  <a:pt x="1311" y="5758"/>
                  <a:pt x="1173" y="5653"/>
                </a:cubicBezTo>
                <a:cubicBezTo>
                  <a:pt x="907" y="5087"/>
                  <a:pt x="1287" y="3932"/>
                  <a:pt x="894" y="3652"/>
                </a:cubicBezTo>
                <a:cubicBezTo>
                  <a:pt x="679" y="3774"/>
                  <a:pt x="658" y="3781"/>
                  <a:pt x="403" y="3721"/>
                </a:cubicBezTo>
                <a:cubicBezTo>
                  <a:pt x="164" y="3366"/>
                  <a:pt x="390" y="3034"/>
                  <a:pt x="157" y="2686"/>
                </a:cubicBezTo>
                <a:cubicBezTo>
                  <a:pt x="121" y="2566"/>
                  <a:pt x="67" y="2468"/>
                  <a:pt x="33" y="2339"/>
                </a:cubicBezTo>
                <a:cubicBezTo>
                  <a:pt x="17" y="2279"/>
                  <a:pt x="3" y="2136"/>
                  <a:pt x="3" y="2136"/>
                </a:cubicBezTo>
              </a:path>
            </a:pathLst>
          </a:custGeom>
          <a:noFill/>
          <a:ln w="28575">
            <a:solidFill>
              <a:srgbClr val="0000CC"/>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buClrTx/>
              <a:buFontTx/>
              <a:buNone/>
            </a:pPr>
            <a:endParaRPr lang="en-US" sz="3600" kern="1200">
              <a:latin typeface="Times New Roman" panose="02020603050405020304" pitchFamily="18" charset="0"/>
              <a:ea typeface="+mn-ea"/>
              <a:cs typeface="+mn-cs"/>
            </a:endParaRPr>
          </a:p>
        </p:txBody>
      </p:sp>
      <p:sp>
        <p:nvSpPr>
          <p:cNvPr id="9" name="Rectangle 48">
            <a:extLst>
              <a:ext uri="{FF2B5EF4-FFF2-40B4-BE49-F238E27FC236}">
                <a16:creationId xmlns:a16="http://schemas.microsoft.com/office/drawing/2014/main" xmlns="" id="{44BFFB9E-8962-4025-8D8A-2EE29E784D8C}"/>
              </a:ext>
            </a:extLst>
          </p:cNvPr>
          <p:cNvSpPr>
            <a:spLocks noChangeArrowheads="1"/>
          </p:cNvSpPr>
          <p:nvPr/>
        </p:nvSpPr>
        <p:spPr bwMode="auto">
          <a:xfrm>
            <a:off x="4444550" y="4746897"/>
            <a:ext cx="4699450" cy="442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CC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ctr" eaLnBrk="1" hangingPunct="1"/>
            <a:r>
              <a:rPr lang="en-US" altLang="en-US" sz="1800" b="1"/>
              <a:t>Lược đồ các khu vực châu Á</a:t>
            </a:r>
          </a:p>
        </p:txBody>
      </p:sp>
      <p:sp>
        <p:nvSpPr>
          <p:cNvPr id="10" name="TextBox 9">
            <a:extLst>
              <a:ext uri="{FF2B5EF4-FFF2-40B4-BE49-F238E27FC236}">
                <a16:creationId xmlns:a16="http://schemas.microsoft.com/office/drawing/2014/main" xmlns="" id="{DDCEF366-3A06-4906-BA0A-7770AC58CF7C}"/>
              </a:ext>
            </a:extLst>
          </p:cNvPr>
          <p:cNvSpPr txBox="1"/>
          <p:nvPr/>
        </p:nvSpPr>
        <p:spPr>
          <a:xfrm>
            <a:off x="587503" y="1404632"/>
            <a:ext cx="2292350" cy="1717458"/>
          </a:xfrm>
          <a:prstGeom prst="rect">
            <a:avLst/>
          </a:prstGeom>
          <a:noFill/>
        </p:spPr>
        <p:txBody>
          <a:bodyPr wrap="square" rtlCol="0">
            <a:spAutoFit/>
          </a:bodyPr>
          <a:lstStyle/>
          <a:p>
            <a:pPr marL="457200" indent="-457200" algn="just">
              <a:lnSpc>
                <a:spcPct val="88000"/>
              </a:lnSpc>
              <a:buFont typeface="+mj-lt"/>
              <a:buAutoNum type="arabicPeriod"/>
            </a:pPr>
            <a:r>
              <a:rPr lang="en-US" sz="2400" b="1" i="1" spc="-80">
                <a:latin typeface="Times New Roman" panose="02020603050405020304" pitchFamily="18" charset="0"/>
                <a:cs typeface="Times New Roman" panose="02020603050405020304" pitchFamily="18" charset="0"/>
              </a:rPr>
              <a:t>Mi-an-ma</a:t>
            </a:r>
          </a:p>
          <a:p>
            <a:pPr marL="457200" indent="-457200" algn="just">
              <a:lnSpc>
                <a:spcPct val="88000"/>
              </a:lnSpc>
              <a:buFont typeface="+mj-lt"/>
              <a:buAutoNum type="arabicPeriod"/>
            </a:pPr>
            <a:r>
              <a:rPr lang="en-US" sz="2400" b="1" i="1" spc="-80">
                <a:latin typeface="Times New Roman" panose="02020603050405020304" pitchFamily="18" charset="0"/>
                <a:cs typeface="Times New Roman" panose="02020603050405020304" pitchFamily="18" charset="0"/>
              </a:rPr>
              <a:t>Lào</a:t>
            </a:r>
          </a:p>
          <a:p>
            <a:pPr marL="457200" indent="-457200" algn="just">
              <a:lnSpc>
                <a:spcPct val="88000"/>
              </a:lnSpc>
              <a:buFont typeface="+mj-lt"/>
              <a:buAutoNum type="arabicPeriod"/>
            </a:pPr>
            <a:r>
              <a:rPr lang="en-US" sz="2400" b="1" i="1" spc="-80">
                <a:latin typeface="Times New Roman" panose="02020603050405020304" pitchFamily="18" charset="0"/>
                <a:cs typeface="Times New Roman" panose="02020603050405020304" pitchFamily="18" charset="0"/>
              </a:rPr>
              <a:t>Thái Lan</a:t>
            </a:r>
          </a:p>
          <a:p>
            <a:pPr marL="457200" indent="-457200" algn="just">
              <a:lnSpc>
                <a:spcPct val="88000"/>
              </a:lnSpc>
              <a:buFont typeface="+mj-lt"/>
              <a:buAutoNum type="arabicPeriod"/>
            </a:pPr>
            <a:r>
              <a:rPr lang="en-US" sz="2400" b="1" i="1" spc="-80">
                <a:latin typeface="Times New Roman" panose="02020603050405020304" pitchFamily="18" charset="0"/>
                <a:cs typeface="Times New Roman" panose="02020603050405020304" pitchFamily="18" charset="0"/>
              </a:rPr>
              <a:t>Cam-pu-chia</a:t>
            </a:r>
          </a:p>
          <a:p>
            <a:pPr marL="457200" indent="-457200" algn="just">
              <a:lnSpc>
                <a:spcPct val="88000"/>
              </a:lnSpc>
              <a:buFont typeface="+mj-lt"/>
              <a:buAutoNum type="arabicPeriod"/>
            </a:pPr>
            <a:r>
              <a:rPr lang="en-US" sz="2400" b="1" i="1" spc="-80">
                <a:latin typeface="Times New Roman" panose="02020603050405020304" pitchFamily="18" charset="0"/>
                <a:cs typeface="Times New Roman" panose="02020603050405020304" pitchFamily="18" charset="0"/>
              </a:rPr>
              <a:t>Việt Nam</a:t>
            </a:r>
          </a:p>
        </p:txBody>
      </p:sp>
      <p:sp>
        <p:nvSpPr>
          <p:cNvPr id="12" name="TextBox 11">
            <a:extLst>
              <a:ext uri="{FF2B5EF4-FFF2-40B4-BE49-F238E27FC236}">
                <a16:creationId xmlns:a16="http://schemas.microsoft.com/office/drawing/2014/main" xmlns="" id="{9663B03F-6AE7-46A9-9B03-58B0A50B0E6B}"/>
              </a:ext>
            </a:extLst>
          </p:cNvPr>
          <p:cNvSpPr txBox="1"/>
          <p:nvPr/>
        </p:nvSpPr>
        <p:spPr>
          <a:xfrm>
            <a:off x="1492505" y="2989122"/>
            <a:ext cx="2292350" cy="2042482"/>
          </a:xfrm>
          <a:prstGeom prst="rect">
            <a:avLst/>
          </a:prstGeom>
          <a:noFill/>
        </p:spPr>
        <p:txBody>
          <a:bodyPr wrap="square">
            <a:spAutoFit/>
          </a:bodyPr>
          <a:lstStyle/>
          <a:p>
            <a:pPr marR="0" lvl="0" algn="just" defTabSz="914400" rtl="0" eaLnBrk="1" fontAlgn="auto" latinLnBrk="0" hangingPunct="1">
              <a:lnSpc>
                <a:spcPct val="88000"/>
              </a:lnSpc>
              <a:spcBef>
                <a:spcPts val="0"/>
              </a:spcBef>
              <a:spcAft>
                <a:spcPts val="0"/>
              </a:spcAft>
              <a:buClr>
                <a:srgbClr val="000000"/>
              </a:buClr>
              <a:buSzTx/>
              <a:tabLst/>
              <a:defRPr/>
            </a:pPr>
            <a:r>
              <a:rPr kumimoji="0" lang="en-US" sz="2400" b="1" i="1" u="none" strike="noStrike" kern="0" cap="none" spc="-8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rPr>
              <a:t>6. Ma-lai-xi-a</a:t>
            </a:r>
          </a:p>
          <a:p>
            <a:pPr marR="0" lvl="0" algn="just" defTabSz="914400" rtl="0" eaLnBrk="1" fontAlgn="auto" latinLnBrk="0" hangingPunct="1">
              <a:lnSpc>
                <a:spcPct val="88000"/>
              </a:lnSpc>
              <a:spcBef>
                <a:spcPts val="0"/>
              </a:spcBef>
              <a:spcAft>
                <a:spcPts val="0"/>
              </a:spcAft>
              <a:buClr>
                <a:srgbClr val="000000"/>
              </a:buClr>
              <a:buSzTx/>
              <a:tabLst/>
              <a:defRPr/>
            </a:pPr>
            <a:r>
              <a:rPr kumimoji="0" lang="en-US" sz="2400" b="1" i="1" u="none" strike="noStrike" kern="0" cap="none" spc="-8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rPr>
              <a:t>7. Xin-ga-po</a:t>
            </a:r>
          </a:p>
          <a:p>
            <a:pPr marR="0" lvl="0" algn="just" defTabSz="914400" rtl="0" eaLnBrk="1" fontAlgn="auto" latinLnBrk="0" hangingPunct="1">
              <a:lnSpc>
                <a:spcPct val="88000"/>
              </a:lnSpc>
              <a:spcBef>
                <a:spcPts val="0"/>
              </a:spcBef>
              <a:spcAft>
                <a:spcPts val="0"/>
              </a:spcAft>
              <a:buClr>
                <a:srgbClr val="000000"/>
              </a:buClr>
              <a:buSzTx/>
              <a:tabLst/>
              <a:defRPr/>
            </a:pPr>
            <a:r>
              <a:rPr kumimoji="0" lang="en-US" sz="2400" b="1" i="1" u="none" strike="noStrike" kern="0" cap="none" spc="-8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rPr>
              <a:t>8. In-đô-nê-xi-a</a:t>
            </a:r>
          </a:p>
          <a:p>
            <a:pPr marR="0" lvl="0" algn="just" defTabSz="914400" rtl="0" eaLnBrk="1" fontAlgn="auto" latinLnBrk="0" hangingPunct="1">
              <a:lnSpc>
                <a:spcPct val="88000"/>
              </a:lnSpc>
              <a:spcBef>
                <a:spcPts val="0"/>
              </a:spcBef>
              <a:spcAft>
                <a:spcPts val="0"/>
              </a:spcAft>
              <a:buClr>
                <a:srgbClr val="000000"/>
              </a:buClr>
              <a:buSzTx/>
              <a:tabLst/>
              <a:defRPr/>
            </a:pPr>
            <a:r>
              <a:rPr kumimoji="0" lang="en-US" sz="2400" b="1" i="1" u="none" strike="noStrike" kern="0" cap="none" spc="-8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rPr>
              <a:t>9. Phi-lip-pin</a:t>
            </a:r>
          </a:p>
          <a:p>
            <a:pPr marR="0" lvl="0" algn="just" defTabSz="914400" rtl="0" eaLnBrk="1" fontAlgn="auto" latinLnBrk="0" hangingPunct="1">
              <a:lnSpc>
                <a:spcPct val="88000"/>
              </a:lnSpc>
              <a:spcBef>
                <a:spcPts val="0"/>
              </a:spcBef>
              <a:spcAft>
                <a:spcPts val="0"/>
              </a:spcAft>
              <a:buClr>
                <a:srgbClr val="000000"/>
              </a:buClr>
              <a:buSzTx/>
              <a:tabLst/>
              <a:defRPr/>
            </a:pPr>
            <a:r>
              <a:rPr kumimoji="0" lang="en-US" sz="2400" b="1" i="1" u="none" strike="noStrike" kern="0" cap="none" spc="-8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rPr>
              <a:t>10. Bru-nây</a:t>
            </a:r>
          </a:p>
          <a:p>
            <a:pPr marR="0" lvl="0" algn="just" defTabSz="914400" rtl="0" eaLnBrk="1" fontAlgn="auto" latinLnBrk="0" hangingPunct="1">
              <a:lnSpc>
                <a:spcPct val="88000"/>
              </a:lnSpc>
              <a:spcBef>
                <a:spcPts val="0"/>
              </a:spcBef>
              <a:spcAft>
                <a:spcPts val="0"/>
              </a:spcAft>
              <a:buClr>
                <a:srgbClr val="000000"/>
              </a:buClr>
              <a:buSzTx/>
              <a:tabLst/>
              <a:defRPr/>
            </a:pPr>
            <a:r>
              <a:rPr kumimoji="0" lang="en-US" sz="2400" b="1" i="1" u="none" strike="noStrike" kern="0" cap="none" spc="-8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rPr>
              <a:t>11. Đông Ti-mo</a:t>
            </a:r>
          </a:p>
        </p:txBody>
      </p:sp>
      <p:sp>
        <p:nvSpPr>
          <p:cNvPr id="2" name="Title 1">
            <a:extLst>
              <a:ext uri="{FF2B5EF4-FFF2-40B4-BE49-F238E27FC236}">
                <a16:creationId xmlns:a16="http://schemas.microsoft.com/office/drawing/2014/main" xmlns="" id="{524D6422-CC83-4AFF-8AFE-86699F47C2C7}"/>
              </a:ext>
            </a:extLst>
          </p:cNvPr>
          <p:cNvSpPr>
            <a:spLocks noGrp="1"/>
          </p:cNvSpPr>
          <p:nvPr>
            <p:ph type="title"/>
          </p:nvPr>
        </p:nvSpPr>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par>
                                    <p:cTn id="8" presetID="3" presetClass="entr" presetSubtype="10" fill="hold" grpId="0" nodeType="withEffect">
                                      <p:stCondLst>
                                        <p:cond delay="1500"/>
                                      </p:stCondLst>
                                      <p:childTnLst>
                                        <p:set>
                                          <p:cBhvr>
                                            <p:cTn id="9" dur="1" fill="hold">
                                              <p:stCondLst>
                                                <p:cond delay="0"/>
                                              </p:stCondLst>
                                            </p:cTn>
                                            <p:tgtEl>
                                              <p:spTgt spid="9"/>
                                            </p:tgtEl>
                                            <p:attrNameLst>
                                              <p:attrName>style.visibility</p:attrName>
                                            </p:attrNameLst>
                                          </p:cBhvr>
                                          <p:to>
                                            <p:strVal val="visible"/>
                                          </p:to>
                                        </p:set>
                                        <p:animEffect transition="in" filter="blinds(horizont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up)">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mph" presetSubtype="0" repeatCount="3000" autoRev="1" fill="hold" grpId="1" nodeType="clickEffect" p14:presetBounceEnd="20000">
                                      <p:stCondLst>
                                        <p:cond delay="0"/>
                                      </p:stCondLst>
                                      <p:childTnLst>
                                        <p:animScale p14:bounceEnd="20000">
                                          <p:cBhvr>
                                            <p:cTn id="24" dur="500" fill="hold"/>
                                            <p:tgtEl>
                                              <p:spTgt spid="8"/>
                                            </p:tgtEl>
                                          </p:cBhvr>
                                          <p:by x="150000" y="150000"/>
                                        </p:animScale>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63"/>
                                            </p:tgtEl>
                                            <p:attrNameLst>
                                              <p:attrName>style.visibility</p:attrName>
                                            </p:attrNameLst>
                                          </p:cBhvr>
                                          <p:to>
                                            <p:strVal val="visible"/>
                                          </p:to>
                                        </p:set>
                                        <p:animEffect transition="in" filter="barn(inVertical)">
                                          <p:cBhvr>
                                            <p:cTn id="29" dur="500"/>
                                            <p:tgtEl>
                                              <p:spTgt spid="63"/>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xit" presetSubtype="32" fill="hold" grpId="1" nodeType="clickEffect">
                                      <p:stCondLst>
                                        <p:cond delay="0"/>
                                      </p:stCondLst>
                                      <p:childTnLst>
                                        <p:anim calcmode="lin" valueType="num">
                                          <p:cBhvr>
                                            <p:cTn id="33" dur="500"/>
                                            <p:tgtEl>
                                              <p:spTgt spid="4"/>
                                            </p:tgtEl>
                                            <p:attrNameLst>
                                              <p:attrName>ppt_w</p:attrName>
                                            </p:attrNameLst>
                                          </p:cBhvr>
                                          <p:tavLst>
                                            <p:tav tm="0">
                                              <p:val>
                                                <p:strVal val="ppt_w"/>
                                              </p:val>
                                            </p:tav>
                                            <p:tav tm="100000">
                                              <p:val>
                                                <p:fltVal val="0"/>
                                              </p:val>
                                            </p:tav>
                                          </p:tavLst>
                                        </p:anim>
                                        <p:anim calcmode="lin" valueType="num">
                                          <p:cBhvr>
                                            <p:cTn id="34" dur="500"/>
                                            <p:tgtEl>
                                              <p:spTgt spid="4"/>
                                            </p:tgtEl>
                                            <p:attrNameLst>
                                              <p:attrName>ppt_h</p:attrName>
                                            </p:attrNameLst>
                                          </p:cBhvr>
                                          <p:tavLst>
                                            <p:tav tm="0">
                                              <p:val>
                                                <p:strVal val="ppt_h"/>
                                              </p:val>
                                            </p:tav>
                                            <p:tav tm="100000">
                                              <p:val>
                                                <p:fltVal val="0"/>
                                              </p:val>
                                            </p:tav>
                                          </p:tavLst>
                                        </p:anim>
                                        <p:animEffect transition="out" filter="fade">
                                          <p:cBhvr>
                                            <p:cTn id="35" dur="500"/>
                                            <p:tgtEl>
                                              <p:spTgt spid="4"/>
                                            </p:tgtEl>
                                          </p:cBhvr>
                                        </p:animEffect>
                                        <p:set>
                                          <p:cBhvr>
                                            <p:cTn id="36" dur="1" fill="hold">
                                              <p:stCondLst>
                                                <p:cond delay="499"/>
                                              </p:stCondLst>
                                            </p:cTn>
                                            <p:tgtEl>
                                              <p:spTgt spid="4"/>
                                            </p:tgtEl>
                                            <p:attrNameLst>
                                              <p:attrName>style.visibility</p:attrName>
                                            </p:attrNameLst>
                                          </p:cBhvr>
                                          <p:to>
                                            <p:strVal val="hidden"/>
                                          </p:to>
                                        </p:set>
                                      </p:childTnLst>
                                    </p:cTn>
                                  </p:par>
                                  <p:par>
                                    <p:cTn id="37" presetID="53" presetClass="exit" presetSubtype="32" fill="hold" grpId="1" nodeType="withEffect">
                                      <p:stCondLst>
                                        <p:cond delay="0"/>
                                      </p:stCondLst>
                                      <p:childTnLst>
                                        <p:anim calcmode="lin" valueType="num">
                                          <p:cBhvr>
                                            <p:cTn id="38" dur="500"/>
                                            <p:tgtEl>
                                              <p:spTgt spid="63"/>
                                            </p:tgtEl>
                                            <p:attrNameLst>
                                              <p:attrName>ppt_w</p:attrName>
                                            </p:attrNameLst>
                                          </p:cBhvr>
                                          <p:tavLst>
                                            <p:tav tm="0">
                                              <p:val>
                                                <p:strVal val="ppt_w"/>
                                              </p:val>
                                            </p:tav>
                                            <p:tav tm="100000">
                                              <p:val>
                                                <p:fltVal val="0"/>
                                              </p:val>
                                            </p:tav>
                                          </p:tavLst>
                                        </p:anim>
                                        <p:anim calcmode="lin" valueType="num">
                                          <p:cBhvr>
                                            <p:cTn id="39" dur="500"/>
                                            <p:tgtEl>
                                              <p:spTgt spid="63"/>
                                            </p:tgtEl>
                                            <p:attrNameLst>
                                              <p:attrName>ppt_h</p:attrName>
                                            </p:attrNameLst>
                                          </p:cBhvr>
                                          <p:tavLst>
                                            <p:tav tm="0">
                                              <p:val>
                                                <p:strVal val="ppt_h"/>
                                              </p:val>
                                            </p:tav>
                                            <p:tav tm="100000">
                                              <p:val>
                                                <p:fltVal val="0"/>
                                              </p:val>
                                            </p:tav>
                                          </p:tavLst>
                                        </p:anim>
                                        <p:animEffect transition="out" filter="fade">
                                          <p:cBhvr>
                                            <p:cTn id="40" dur="500"/>
                                            <p:tgtEl>
                                              <p:spTgt spid="63"/>
                                            </p:tgtEl>
                                          </p:cBhvr>
                                        </p:animEffect>
                                        <p:set>
                                          <p:cBhvr>
                                            <p:cTn id="41" dur="1" fill="hold">
                                              <p:stCondLst>
                                                <p:cond delay="499"/>
                                              </p:stCondLst>
                                            </p:cTn>
                                            <p:tgtEl>
                                              <p:spTgt spid="63"/>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wipe(left)">
                                          <p:cBhvr>
                                            <p:cTn id="46" dur="500"/>
                                            <p:tgtEl>
                                              <p:spTgt spid="5"/>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barn(inVertical)">
                                          <p:cBhvr>
                                            <p:cTn id="51" dur="500"/>
                                            <p:tgtEl>
                                              <p:spTgt spid="10"/>
                                            </p:tgtEl>
                                          </p:cBhvr>
                                        </p:animEffect>
                                      </p:childTnLst>
                                    </p:cTn>
                                  </p:par>
                                </p:childTnLst>
                              </p:cTn>
                            </p:par>
                            <p:par>
                              <p:cTn id="52" fill="hold">
                                <p:stCondLst>
                                  <p:cond delay="500"/>
                                </p:stCondLst>
                                <p:childTnLst>
                                  <p:par>
                                    <p:cTn id="53" presetID="16" presetClass="entr" presetSubtype="21" fill="hold" grpId="0" nodeType="after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barn(inVertical)">
                                          <p:cBhvr>
                                            <p:cTn id="5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63" grpId="0"/>
          <p:bldP spid="63" grpId="1"/>
          <p:bldP spid="5" grpId="0"/>
          <p:bldP spid="8" grpId="0" animBg="1"/>
          <p:bldP spid="8" grpId="1" animBg="1"/>
          <p:bldP spid="9" grpId="0"/>
          <p:bldP spid="10" grpId="0" animBg="1"/>
          <p:bldP spid="12"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par>
                                    <p:cTn id="8" presetID="3" presetClass="entr" presetSubtype="10" fill="hold" grpId="0" nodeType="withEffect">
                                      <p:stCondLst>
                                        <p:cond delay="1500"/>
                                      </p:stCondLst>
                                      <p:childTnLst>
                                        <p:set>
                                          <p:cBhvr>
                                            <p:cTn id="9" dur="1" fill="hold">
                                              <p:stCondLst>
                                                <p:cond delay="0"/>
                                              </p:stCondLst>
                                            </p:cTn>
                                            <p:tgtEl>
                                              <p:spTgt spid="9"/>
                                            </p:tgtEl>
                                            <p:attrNameLst>
                                              <p:attrName>style.visibility</p:attrName>
                                            </p:attrNameLst>
                                          </p:cBhvr>
                                          <p:to>
                                            <p:strVal val="visible"/>
                                          </p:to>
                                        </p:set>
                                        <p:animEffect transition="in" filter="blinds(horizont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up)">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mph" presetSubtype="0" repeatCount="3000" autoRev="1" fill="hold" grpId="1" nodeType="clickEffect">
                                      <p:stCondLst>
                                        <p:cond delay="0"/>
                                      </p:stCondLst>
                                      <p:childTnLst>
                                        <p:animScale>
                                          <p:cBhvr>
                                            <p:cTn id="24" dur="500" fill="hold"/>
                                            <p:tgtEl>
                                              <p:spTgt spid="8"/>
                                            </p:tgtEl>
                                          </p:cBhvr>
                                          <p:by x="150000" y="150000"/>
                                        </p:animScale>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63"/>
                                            </p:tgtEl>
                                            <p:attrNameLst>
                                              <p:attrName>style.visibility</p:attrName>
                                            </p:attrNameLst>
                                          </p:cBhvr>
                                          <p:to>
                                            <p:strVal val="visible"/>
                                          </p:to>
                                        </p:set>
                                        <p:animEffect transition="in" filter="barn(inVertical)">
                                          <p:cBhvr>
                                            <p:cTn id="29" dur="500"/>
                                            <p:tgtEl>
                                              <p:spTgt spid="63"/>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xit" presetSubtype="32" fill="hold" grpId="1" nodeType="clickEffect">
                                      <p:stCondLst>
                                        <p:cond delay="0"/>
                                      </p:stCondLst>
                                      <p:childTnLst>
                                        <p:anim calcmode="lin" valueType="num">
                                          <p:cBhvr>
                                            <p:cTn id="33" dur="500"/>
                                            <p:tgtEl>
                                              <p:spTgt spid="4"/>
                                            </p:tgtEl>
                                            <p:attrNameLst>
                                              <p:attrName>ppt_w</p:attrName>
                                            </p:attrNameLst>
                                          </p:cBhvr>
                                          <p:tavLst>
                                            <p:tav tm="0">
                                              <p:val>
                                                <p:strVal val="ppt_w"/>
                                              </p:val>
                                            </p:tav>
                                            <p:tav tm="100000">
                                              <p:val>
                                                <p:fltVal val="0"/>
                                              </p:val>
                                            </p:tav>
                                          </p:tavLst>
                                        </p:anim>
                                        <p:anim calcmode="lin" valueType="num">
                                          <p:cBhvr>
                                            <p:cTn id="34" dur="500"/>
                                            <p:tgtEl>
                                              <p:spTgt spid="4"/>
                                            </p:tgtEl>
                                            <p:attrNameLst>
                                              <p:attrName>ppt_h</p:attrName>
                                            </p:attrNameLst>
                                          </p:cBhvr>
                                          <p:tavLst>
                                            <p:tav tm="0">
                                              <p:val>
                                                <p:strVal val="ppt_h"/>
                                              </p:val>
                                            </p:tav>
                                            <p:tav tm="100000">
                                              <p:val>
                                                <p:fltVal val="0"/>
                                              </p:val>
                                            </p:tav>
                                          </p:tavLst>
                                        </p:anim>
                                        <p:animEffect transition="out" filter="fade">
                                          <p:cBhvr>
                                            <p:cTn id="35" dur="500"/>
                                            <p:tgtEl>
                                              <p:spTgt spid="4"/>
                                            </p:tgtEl>
                                          </p:cBhvr>
                                        </p:animEffect>
                                        <p:set>
                                          <p:cBhvr>
                                            <p:cTn id="36" dur="1" fill="hold">
                                              <p:stCondLst>
                                                <p:cond delay="499"/>
                                              </p:stCondLst>
                                            </p:cTn>
                                            <p:tgtEl>
                                              <p:spTgt spid="4"/>
                                            </p:tgtEl>
                                            <p:attrNameLst>
                                              <p:attrName>style.visibility</p:attrName>
                                            </p:attrNameLst>
                                          </p:cBhvr>
                                          <p:to>
                                            <p:strVal val="hidden"/>
                                          </p:to>
                                        </p:set>
                                      </p:childTnLst>
                                    </p:cTn>
                                  </p:par>
                                  <p:par>
                                    <p:cTn id="37" presetID="53" presetClass="exit" presetSubtype="32" fill="hold" grpId="1" nodeType="withEffect">
                                      <p:stCondLst>
                                        <p:cond delay="0"/>
                                      </p:stCondLst>
                                      <p:childTnLst>
                                        <p:anim calcmode="lin" valueType="num">
                                          <p:cBhvr>
                                            <p:cTn id="38" dur="500"/>
                                            <p:tgtEl>
                                              <p:spTgt spid="63"/>
                                            </p:tgtEl>
                                            <p:attrNameLst>
                                              <p:attrName>ppt_w</p:attrName>
                                            </p:attrNameLst>
                                          </p:cBhvr>
                                          <p:tavLst>
                                            <p:tav tm="0">
                                              <p:val>
                                                <p:strVal val="ppt_w"/>
                                              </p:val>
                                            </p:tav>
                                            <p:tav tm="100000">
                                              <p:val>
                                                <p:fltVal val="0"/>
                                              </p:val>
                                            </p:tav>
                                          </p:tavLst>
                                        </p:anim>
                                        <p:anim calcmode="lin" valueType="num">
                                          <p:cBhvr>
                                            <p:cTn id="39" dur="500"/>
                                            <p:tgtEl>
                                              <p:spTgt spid="63"/>
                                            </p:tgtEl>
                                            <p:attrNameLst>
                                              <p:attrName>ppt_h</p:attrName>
                                            </p:attrNameLst>
                                          </p:cBhvr>
                                          <p:tavLst>
                                            <p:tav tm="0">
                                              <p:val>
                                                <p:strVal val="ppt_h"/>
                                              </p:val>
                                            </p:tav>
                                            <p:tav tm="100000">
                                              <p:val>
                                                <p:fltVal val="0"/>
                                              </p:val>
                                            </p:tav>
                                          </p:tavLst>
                                        </p:anim>
                                        <p:animEffect transition="out" filter="fade">
                                          <p:cBhvr>
                                            <p:cTn id="40" dur="500"/>
                                            <p:tgtEl>
                                              <p:spTgt spid="63"/>
                                            </p:tgtEl>
                                          </p:cBhvr>
                                        </p:animEffect>
                                        <p:set>
                                          <p:cBhvr>
                                            <p:cTn id="41" dur="1" fill="hold">
                                              <p:stCondLst>
                                                <p:cond delay="499"/>
                                              </p:stCondLst>
                                            </p:cTn>
                                            <p:tgtEl>
                                              <p:spTgt spid="63"/>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wipe(left)">
                                          <p:cBhvr>
                                            <p:cTn id="46" dur="500"/>
                                            <p:tgtEl>
                                              <p:spTgt spid="5"/>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barn(inVertical)">
                                          <p:cBhvr>
                                            <p:cTn id="51" dur="500"/>
                                            <p:tgtEl>
                                              <p:spTgt spid="10"/>
                                            </p:tgtEl>
                                          </p:cBhvr>
                                        </p:animEffect>
                                      </p:childTnLst>
                                    </p:cTn>
                                  </p:par>
                                </p:childTnLst>
                              </p:cTn>
                            </p:par>
                            <p:par>
                              <p:cTn id="52" fill="hold">
                                <p:stCondLst>
                                  <p:cond delay="500"/>
                                </p:stCondLst>
                                <p:childTnLst>
                                  <p:par>
                                    <p:cTn id="53" presetID="16" presetClass="entr" presetSubtype="21" fill="hold" grpId="0" nodeType="after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barn(inVertical)">
                                          <p:cBhvr>
                                            <p:cTn id="5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63" grpId="0"/>
          <p:bldP spid="63" grpId="1"/>
          <p:bldP spid="5" grpId="0"/>
          <p:bldP spid="8" grpId="0" animBg="1"/>
          <p:bldP spid="8" grpId="1" animBg="1"/>
          <p:bldP spid="9" grpId="0"/>
          <p:bldP spid="10" grpId="0"/>
          <p:bldP spid="12" grpId="0" animBg="1"/>
        </p:bldLst>
      </p:timing>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485"/>
        <p:cNvGrpSpPr/>
        <p:nvPr/>
      </p:nvGrpSpPr>
      <p:grpSpPr>
        <a:xfrm>
          <a:off x="0" y="0"/>
          <a:ext cx="0" cy="0"/>
          <a:chOff x="0" y="0"/>
          <a:chExt cx="0" cy="0"/>
        </a:xfrm>
      </p:grpSpPr>
      <p:sp>
        <p:nvSpPr>
          <p:cNvPr id="4" name="TextBox 3">
            <a:extLst>
              <a:ext uri="{FF2B5EF4-FFF2-40B4-BE49-F238E27FC236}">
                <a16:creationId xmlns:a16="http://schemas.microsoft.com/office/drawing/2014/main" xmlns="" id="{1A796912-6E6D-4424-A758-A3487BB88E12}"/>
              </a:ext>
            </a:extLst>
          </p:cNvPr>
          <p:cNvSpPr txBox="1"/>
          <p:nvPr/>
        </p:nvSpPr>
        <p:spPr>
          <a:xfrm>
            <a:off x="246470" y="277158"/>
            <a:ext cx="3611537" cy="2677656"/>
          </a:xfrm>
          <a:prstGeom prst="rect">
            <a:avLst/>
          </a:prstGeom>
          <a:noFill/>
        </p:spPr>
        <p:txBody>
          <a:bodyPr wrap="square" rtlCol="0">
            <a:spAutoFit/>
          </a:bodyPr>
          <a:lstStyle/>
          <a:p>
            <a:pPr algn="just"/>
            <a:r>
              <a:rPr lang="en-US" sz="2800" b="1">
                <a:solidFill>
                  <a:srgbClr val="0070C0"/>
                </a:solidFill>
                <a:latin typeface="Times New Roman" panose="02020603050405020304" pitchFamily="18" charset="0"/>
                <a:cs typeface="Times New Roman" panose="02020603050405020304" pitchFamily="18" charset="0"/>
              </a:rPr>
              <a:t>Khu vực Đông Nam Á có đường Xích đạo chạy qua, vậy sẽ có khí hậu như thế nào? Loại rừng chủ yếu là gì?</a:t>
            </a:r>
          </a:p>
        </p:txBody>
      </p:sp>
      <p:sp>
        <p:nvSpPr>
          <p:cNvPr id="63" name="TextBox 62">
            <a:extLst>
              <a:ext uri="{FF2B5EF4-FFF2-40B4-BE49-F238E27FC236}">
                <a16:creationId xmlns:a16="http://schemas.microsoft.com/office/drawing/2014/main" xmlns="" id="{EDAC4985-40B7-414B-9645-4B18C480CAB9}"/>
              </a:ext>
            </a:extLst>
          </p:cNvPr>
          <p:cNvSpPr txBox="1"/>
          <p:nvPr/>
        </p:nvSpPr>
        <p:spPr>
          <a:xfrm>
            <a:off x="246471" y="3158147"/>
            <a:ext cx="3611538" cy="1281505"/>
          </a:xfrm>
          <a:prstGeom prst="rect">
            <a:avLst/>
          </a:prstGeom>
          <a:noFill/>
        </p:spPr>
        <p:txBody>
          <a:bodyPr wrap="square" rtlCol="0">
            <a:spAutoFit/>
          </a:bodyPr>
          <a:lstStyle/>
          <a:p>
            <a:pPr algn="just">
              <a:lnSpc>
                <a:spcPct val="92000"/>
              </a:lnSpc>
            </a:pPr>
            <a:r>
              <a:rPr lang="en-US" sz="2800" b="1" i="1" spc="-60">
                <a:solidFill>
                  <a:srgbClr val="EE8148"/>
                </a:solidFill>
                <a:latin typeface="Times New Roman" panose="02020603050405020304" pitchFamily="18" charset="0"/>
                <a:cs typeface="Times New Roman" panose="02020603050405020304" pitchFamily="18" charset="0"/>
              </a:rPr>
              <a:t>Có khí hậu nóng.</a:t>
            </a:r>
          </a:p>
          <a:p>
            <a:pPr algn="just">
              <a:lnSpc>
                <a:spcPct val="92000"/>
              </a:lnSpc>
            </a:pPr>
            <a:r>
              <a:rPr lang="en-US" sz="2800" b="1" i="1" spc="-60">
                <a:solidFill>
                  <a:srgbClr val="EE8148"/>
                </a:solidFill>
                <a:latin typeface="Times New Roman" panose="02020603050405020304" pitchFamily="18" charset="0"/>
                <a:cs typeface="Times New Roman" panose="02020603050405020304" pitchFamily="18" charset="0"/>
              </a:rPr>
              <a:t>Loại rừng chủ yếu là Rừng rậm nhiệt đới. </a:t>
            </a:r>
          </a:p>
        </p:txBody>
      </p:sp>
      <p:pic>
        <p:nvPicPr>
          <p:cNvPr id="6" name="Picture 2" descr="luoc do _0">
            <a:extLst>
              <a:ext uri="{FF2B5EF4-FFF2-40B4-BE49-F238E27FC236}">
                <a16:creationId xmlns:a16="http://schemas.microsoft.com/office/drawing/2014/main" xmlns="" id="{76FADB7D-B0FF-455C-A00D-4A1A226A9630}"/>
              </a:ext>
            </a:extLst>
          </p:cNvPr>
          <p:cNvPicPr>
            <a:picLocks noChangeAspect="1" noChangeArrowheads="1"/>
          </p:cNvPicPr>
          <p:nvPr/>
        </p:nvPicPr>
        <p:blipFill>
          <a:blip r:embed="rId3">
            <a:lum bright="6000" contrast="6000"/>
            <a:extLst>
              <a:ext uri="{28A0092B-C50C-407E-A947-70E740481C1C}">
                <a14:useLocalDpi xmlns:a14="http://schemas.microsoft.com/office/drawing/2010/main" val="0"/>
              </a:ext>
            </a:extLst>
          </a:blip>
          <a:srcRect b="6667"/>
          <a:stretch>
            <a:fillRect/>
          </a:stretch>
        </p:blipFill>
        <p:spPr bwMode="auto">
          <a:xfrm>
            <a:off x="3931161" y="125079"/>
            <a:ext cx="5207840" cy="45855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Freeform 9">
            <a:extLst>
              <a:ext uri="{FF2B5EF4-FFF2-40B4-BE49-F238E27FC236}">
                <a16:creationId xmlns:a16="http://schemas.microsoft.com/office/drawing/2014/main" xmlns="" id="{F667EFF6-3728-49B3-AB41-BEA7F02A22AD}"/>
              </a:ext>
            </a:extLst>
          </p:cNvPr>
          <p:cNvSpPr>
            <a:spLocks/>
          </p:cNvSpPr>
          <p:nvPr/>
        </p:nvSpPr>
        <p:spPr bwMode="auto">
          <a:xfrm>
            <a:off x="6479814" y="2849144"/>
            <a:ext cx="2664186" cy="1530769"/>
          </a:xfrm>
          <a:custGeom>
            <a:avLst/>
            <a:gdLst>
              <a:gd name="T0" fmla="*/ 2147483647 w 2923"/>
              <a:gd name="T1" fmla="*/ 2147483647 h 1328"/>
              <a:gd name="T2" fmla="*/ 2147483647 w 2923"/>
              <a:gd name="T3" fmla="*/ 2147483647 h 1328"/>
              <a:gd name="T4" fmla="*/ 2147483647 w 2923"/>
              <a:gd name="T5" fmla="*/ 2147483647 h 1328"/>
              <a:gd name="T6" fmla="*/ 2147483647 w 2923"/>
              <a:gd name="T7" fmla="*/ 2147483647 h 1328"/>
              <a:gd name="T8" fmla="*/ 2147483647 w 2923"/>
              <a:gd name="T9" fmla="*/ 2147483647 h 1328"/>
              <a:gd name="T10" fmla="*/ 2147483647 w 2923"/>
              <a:gd name="T11" fmla="*/ 2147483647 h 1328"/>
              <a:gd name="T12" fmla="*/ 2147483647 w 2923"/>
              <a:gd name="T13" fmla="*/ 2147483647 h 1328"/>
              <a:gd name="T14" fmla="*/ 2147483647 w 2923"/>
              <a:gd name="T15" fmla="*/ 2147483647 h 1328"/>
              <a:gd name="T16" fmla="*/ 2147483647 w 2923"/>
              <a:gd name="T17" fmla="*/ 2147483647 h 1328"/>
              <a:gd name="T18" fmla="*/ 2147483647 w 2923"/>
              <a:gd name="T19" fmla="*/ 2147483647 h 1328"/>
              <a:gd name="T20" fmla="*/ 2147483647 w 2923"/>
              <a:gd name="T21" fmla="*/ 2147483647 h 1328"/>
              <a:gd name="T22" fmla="*/ 2147483647 w 2923"/>
              <a:gd name="T23" fmla="*/ 2147483647 h 1328"/>
              <a:gd name="T24" fmla="*/ 2147483647 w 2923"/>
              <a:gd name="T25" fmla="*/ 2147483647 h 1328"/>
              <a:gd name="T26" fmla="*/ 2147483647 w 2923"/>
              <a:gd name="T27" fmla="*/ 2147483647 h 1328"/>
              <a:gd name="T28" fmla="*/ 2147483647 w 2923"/>
              <a:gd name="T29" fmla="*/ 2147483647 h 1328"/>
              <a:gd name="T30" fmla="*/ 2147483647 w 2923"/>
              <a:gd name="T31" fmla="*/ 2147483647 h 1328"/>
              <a:gd name="T32" fmla="*/ 2147483647 w 2923"/>
              <a:gd name="T33" fmla="*/ 2147483647 h 1328"/>
              <a:gd name="T34" fmla="*/ 2147483647 w 2923"/>
              <a:gd name="T35" fmla="*/ 2147483647 h 1328"/>
              <a:gd name="T36" fmla="*/ 2147483647 w 2923"/>
              <a:gd name="T37" fmla="*/ 2147483647 h 1328"/>
              <a:gd name="T38" fmla="*/ 2147483647 w 2923"/>
              <a:gd name="T39" fmla="*/ 2147483647 h 1328"/>
              <a:gd name="T40" fmla="*/ 2147483647 w 2923"/>
              <a:gd name="T41" fmla="*/ 2147483647 h 1328"/>
              <a:gd name="T42" fmla="*/ 2147483647 w 2923"/>
              <a:gd name="T43" fmla="*/ 2147483647 h 1328"/>
              <a:gd name="T44" fmla="*/ 2147483647 w 2923"/>
              <a:gd name="T45" fmla="*/ 2147483647 h 1328"/>
              <a:gd name="T46" fmla="*/ 2147483647 w 2923"/>
              <a:gd name="T47" fmla="*/ 2147483647 h 1328"/>
              <a:gd name="T48" fmla="*/ 2147483647 w 2923"/>
              <a:gd name="T49" fmla="*/ 2147483647 h 1328"/>
              <a:gd name="T50" fmla="*/ 2147483647 w 2923"/>
              <a:gd name="T51" fmla="*/ 2147483647 h 1328"/>
              <a:gd name="T52" fmla="*/ 2147483647 w 2923"/>
              <a:gd name="T53" fmla="*/ 2147483647 h 1328"/>
              <a:gd name="T54" fmla="*/ 2147483647 w 2923"/>
              <a:gd name="T55" fmla="*/ 2147483647 h 1328"/>
              <a:gd name="T56" fmla="*/ 2147483647 w 2923"/>
              <a:gd name="T57" fmla="*/ 2147483647 h 1328"/>
              <a:gd name="T58" fmla="*/ 2147483647 w 2923"/>
              <a:gd name="T59" fmla="*/ 2147483647 h 1328"/>
              <a:gd name="T60" fmla="*/ 2147483647 w 2923"/>
              <a:gd name="T61" fmla="*/ 2147483647 h 1328"/>
              <a:gd name="T62" fmla="*/ 2147483647 w 2923"/>
              <a:gd name="T63" fmla="*/ 2147483647 h 1328"/>
              <a:gd name="T64" fmla="*/ 2147483647 w 2923"/>
              <a:gd name="T65" fmla="*/ 2147483647 h 1328"/>
              <a:gd name="T66" fmla="*/ 2147483647 w 2923"/>
              <a:gd name="T67" fmla="*/ 2147483647 h 1328"/>
              <a:gd name="T68" fmla="*/ 2147483647 w 2923"/>
              <a:gd name="T69" fmla="*/ 2147483647 h 1328"/>
              <a:gd name="T70" fmla="*/ 2147483647 w 2923"/>
              <a:gd name="T71" fmla="*/ 2147483647 h 1328"/>
              <a:gd name="T72" fmla="*/ 2147483647 w 2923"/>
              <a:gd name="T73" fmla="*/ 2147483647 h 1328"/>
              <a:gd name="T74" fmla="*/ 2147483647 w 2923"/>
              <a:gd name="T75" fmla="*/ 2147483647 h 1328"/>
              <a:gd name="T76" fmla="*/ 2147483647 w 2923"/>
              <a:gd name="T77" fmla="*/ 2147483647 h 1328"/>
              <a:gd name="T78" fmla="*/ 2147483647 w 2923"/>
              <a:gd name="T79" fmla="*/ 2147483647 h 1328"/>
              <a:gd name="T80" fmla="*/ 2147483647 w 2923"/>
              <a:gd name="T81" fmla="*/ 2147483647 h 1328"/>
              <a:gd name="T82" fmla="*/ 2147483647 w 2923"/>
              <a:gd name="T83" fmla="*/ 2147483647 h 1328"/>
              <a:gd name="T84" fmla="*/ 2147483647 w 2923"/>
              <a:gd name="T85" fmla="*/ 2147483647 h 1328"/>
              <a:gd name="T86" fmla="*/ 2147483647 w 2923"/>
              <a:gd name="T87" fmla="*/ 2147483647 h 1328"/>
              <a:gd name="T88" fmla="*/ 2147483647 w 2923"/>
              <a:gd name="T89" fmla="*/ 2147483647 h 1328"/>
              <a:gd name="T90" fmla="*/ 2147483647 w 2923"/>
              <a:gd name="T91" fmla="*/ 2147483647 h 1328"/>
              <a:gd name="T92" fmla="*/ 2147483647 w 2923"/>
              <a:gd name="T93" fmla="*/ 2147483647 h 1328"/>
              <a:gd name="T94" fmla="*/ 2147483647 w 2923"/>
              <a:gd name="T95" fmla="*/ 2147483647 h 1328"/>
              <a:gd name="T96" fmla="*/ 2147483647 w 2923"/>
              <a:gd name="T97" fmla="*/ 2147483647 h 1328"/>
              <a:gd name="T98" fmla="*/ 2147483647 w 2923"/>
              <a:gd name="T99" fmla="*/ 2147483647 h 132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923"/>
              <a:gd name="T151" fmla="*/ 0 h 1328"/>
              <a:gd name="T152" fmla="*/ 2923 w 2923"/>
              <a:gd name="T153" fmla="*/ 1328 h 1328"/>
              <a:gd name="connsiteX0" fmla="*/ 160 w 10177"/>
              <a:gd name="connsiteY0" fmla="*/ 2334 h 9977"/>
              <a:gd name="connsiteX1" fmla="*/ 3 w 10177"/>
              <a:gd name="connsiteY1" fmla="*/ 2131 h 9977"/>
              <a:gd name="connsiteX2" fmla="*/ 99 w 10177"/>
              <a:gd name="connsiteY2" fmla="*/ 1784 h 9977"/>
              <a:gd name="connsiteX3" fmla="*/ 287 w 10177"/>
              <a:gd name="connsiteY3" fmla="*/ 1235 h 9977"/>
              <a:gd name="connsiteX4" fmla="*/ 568 w 10177"/>
              <a:gd name="connsiteY4" fmla="*/ 338 h 9977"/>
              <a:gd name="connsiteX5" fmla="*/ 944 w 10177"/>
              <a:gd name="connsiteY5" fmla="*/ 0 h 9977"/>
              <a:gd name="connsiteX6" fmla="*/ 1067 w 10177"/>
              <a:gd name="connsiteY6" fmla="*/ 67 h 9977"/>
              <a:gd name="connsiteX7" fmla="*/ 1006 w 10177"/>
              <a:gd name="connsiteY7" fmla="*/ 888 h 9977"/>
              <a:gd name="connsiteX8" fmla="*/ 1255 w 10177"/>
              <a:gd name="connsiteY8" fmla="*/ 1167 h 9977"/>
              <a:gd name="connsiteX9" fmla="*/ 1317 w 10177"/>
              <a:gd name="connsiteY9" fmla="*/ 1370 h 9977"/>
              <a:gd name="connsiteX10" fmla="*/ 1567 w 10177"/>
              <a:gd name="connsiteY10" fmla="*/ 1716 h 9977"/>
              <a:gd name="connsiteX11" fmla="*/ 2100 w 10177"/>
              <a:gd name="connsiteY11" fmla="*/ 1370 h 9977"/>
              <a:gd name="connsiteX12" fmla="*/ 2819 w 10177"/>
              <a:gd name="connsiteY12" fmla="*/ 1649 h 9977"/>
              <a:gd name="connsiteX13" fmla="*/ 3038 w 10177"/>
              <a:gd name="connsiteY13" fmla="*/ 2266 h 9977"/>
              <a:gd name="connsiteX14" fmla="*/ 3445 w 10177"/>
              <a:gd name="connsiteY14" fmla="*/ 2198 h 9977"/>
              <a:gd name="connsiteX15" fmla="*/ 3756 w 10177"/>
              <a:gd name="connsiteY15" fmla="*/ 1649 h 9977"/>
              <a:gd name="connsiteX16" fmla="*/ 4290 w 10177"/>
              <a:gd name="connsiteY16" fmla="*/ 1513 h 9977"/>
              <a:gd name="connsiteX17" fmla="*/ 4509 w 10177"/>
              <a:gd name="connsiteY17" fmla="*/ 1099 h 9977"/>
              <a:gd name="connsiteX18" fmla="*/ 4758 w 10177"/>
              <a:gd name="connsiteY18" fmla="*/ 685 h 9977"/>
              <a:gd name="connsiteX19" fmla="*/ 5196 w 10177"/>
              <a:gd name="connsiteY19" fmla="*/ 617 h 9977"/>
              <a:gd name="connsiteX20" fmla="*/ 5446 w 10177"/>
              <a:gd name="connsiteY20" fmla="*/ 203 h 9977"/>
              <a:gd name="connsiteX21" fmla="*/ 5604 w 10177"/>
              <a:gd name="connsiteY21" fmla="*/ 2266 h 9977"/>
              <a:gd name="connsiteX22" fmla="*/ 5853 w 10177"/>
              <a:gd name="connsiteY22" fmla="*/ 2334 h 9977"/>
              <a:gd name="connsiteX23" fmla="*/ 6072 w 10177"/>
              <a:gd name="connsiteY23" fmla="*/ 2748 h 9977"/>
              <a:gd name="connsiteX24" fmla="*/ 6322 w 10177"/>
              <a:gd name="connsiteY24" fmla="*/ 2816 h 9977"/>
              <a:gd name="connsiteX25" fmla="*/ 6541 w 10177"/>
              <a:gd name="connsiteY25" fmla="*/ 3712 h 9977"/>
              <a:gd name="connsiteX26" fmla="*/ 6667 w 10177"/>
              <a:gd name="connsiteY26" fmla="*/ 3780 h 9977"/>
              <a:gd name="connsiteX27" fmla="*/ 6698 w 10177"/>
              <a:gd name="connsiteY27" fmla="*/ 3991 h 9977"/>
              <a:gd name="connsiteX28" fmla="*/ 6384 w 10177"/>
              <a:gd name="connsiteY28" fmla="*/ 4540 h 9977"/>
              <a:gd name="connsiteX29" fmla="*/ 5980 w 10177"/>
              <a:gd name="connsiteY29" fmla="*/ 4744 h 9977"/>
              <a:gd name="connsiteX30" fmla="*/ 5727 w 10177"/>
              <a:gd name="connsiteY30" fmla="*/ 4819 h 9977"/>
              <a:gd name="connsiteX31" fmla="*/ 5665 w 10177"/>
              <a:gd name="connsiteY31" fmla="*/ 5022 h 9977"/>
              <a:gd name="connsiteX32" fmla="*/ 5508 w 10177"/>
              <a:gd name="connsiteY32" fmla="*/ 5301 h 9977"/>
              <a:gd name="connsiteX33" fmla="*/ 5415 w 10177"/>
              <a:gd name="connsiteY33" fmla="*/ 5436 h 9977"/>
              <a:gd name="connsiteX34" fmla="*/ 5258 w 10177"/>
              <a:gd name="connsiteY34" fmla="*/ 5783 h 9977"/>
              <a:gd name="connsiteX35" fmla="*/ 5727 w 10177"/>
              <a:gd name="connsiteY35" fmla="*/ 6122 h 9977"/>
              <a:gd name="connsiteX36" fmla="*/ 6230 w 10177"/>
              <a:gd name="connsiteY36" fmla="*/ 5850 h 9977"/>
              <a:gd name="connsiteX37" fmla="*/ 6479 w 10177"/>
              <a:gd name="connsiteY37" fmla="*/ 5707 h 9977"/>
              <a:gd name="connsiteX38" fmla="*/ 6572 w 10177"/>
              <a:gd name="connsiteY38" fmla="*/ 5504 h 9977"/>
              <a:gd name="connsiteX39" fmla="*/ 6667 w 10177"/>
              <a:gd name="connsiteY39" fmla="*/ 5436 h 9977"/>
              <a:gd name="connsiteX40" fmla="*/ 6729 w 10177"/>
              <a:gd name="connsiteY40" fmla="*/ 5225 h 9977"/>
              <a:gd name="connsiteX41" fmla="*/ 7294 w 10177"/>
              <a:gd name="connsiteY41" fmla="*/ 5301 h 9977"/>
              <a:gd name="connsiteX42" fmla="*/ 7417 w 10177"/>
              <a:gd name="connsiteY42" fmla="*/ 5369 h 9977"/>
              <a:gd name="connsiteX43" fmla="*/ 8262 w 10177"/>
              <a:gd name="connsiteY43" fmla="*/ 5436 h 9977"/>
              <a:gd name="connsiteX44" fmla="*/ 8607 w 10177"/>
              <a:gd name="connsiteY44" fmla="*/ 5783 h 9977"/>
              <a:gd name="connsiteX45" fmla="*/ 8761 w 10177"/>
              <a:gd name="connsiteY45" fmla="*/ 5504 h 9977"/>
              <a:gd name="connsiteX46" fmla="*/ 8792 w 10177"/>
              <a:gd name="connsiteY46" fmla="*/ 5301 h 9977"/>
              <a:gd name="connsiteX47" fmla="*/ 8857 w 10177"/>
              <a:gd name="connsiteY47" fmla="*/ 5158 h 9977"/>
              <a:gd name="connsiteX48" fmla="*/ 9733 w 10177"/>
              <a:gd name="connsiteY48" fmla="*/ 5225 h 9977"/>
              <a:gd name="connsiteX49" fmla="*/ 10176 w 10177"/>
              <a:gd name="connsiteY49" fmla="*/ 5572 h 9977"/>
              <a:gd name="connsiteX50" fmla="*/ 9825 w 10177"/>
              <a:gd name="connsiteY50" fmla="*/ 7085 h 9977"/>
              <a:gd name="connsiteX51" fmla="*/ 9575 w 10177"/>
              <a:gd name="connsiteY51" fmla="*/ 7153 h 9977"/>
              <a:gd name="connsiteX52" fmla="*/ 9168 w 10177"/>
              <a:gd name="connsiteY52" fmla="*/ 7229 h 9977"/>
              <a:gd name="connsiteX53" fmla="*/ 9138 w 10177"/>
              <a:gd name="connsiteY53" fmla="*/ 6747 h 9977"/>
              <a:gd name="connsiteX54" fmla="*/ 8949 w 10177"/>
              <a:gd name="connsiteY54" fmla="*/ 6604 h 9977"/>
              <a:gd name="connsiteX55" fmla="*/ 7478 w 10177"/>
              <a:gd name="connsiteY55" fmla="*/ 6814 h 9977"/>
              <a:gd name="connsiteX56" fmla="*/ 7448 w 10177"/>
              <a:gd name="connsiteY56" fmla="*/ 7085 h 9977"/>
              <a:gd name="connsiteX57" fmla="*/ 7259 w 10177"/>
              <a:gd name="connsiteY57" fmla="*/ 7364 h 9977"/>
              <a:gd name="connsiteX58" fmla="*/ 6418 w 10177"/>
              <a:gd name="connsiteY58" fmla="*/ 7296 h 9977"/>
              <a:gd name="connsiteX59" fmla="*/ 6230 w 10177"/>
              <a:gd name="connsiteY59" fmla="*/ 7432 h 9977"/>
              <a:gd name="connsiteX60" fmla="*/ 7229 w 10177"/>
              <a:gd name="connsiteY60" fmla="*/ 8260 h 9977"/>
              <a:gd name="connsiteX61" fmla="*/ 7010 w 10177"/>
              <a:gd name="connsiteY61" fmla="*/ 8674 h 9977"/>
              <a:gd name="connsiteX62" fmla="*/ 6979 w 10177"/>
              <a:gd name="connsiteY62" fmla="*/ 8878 h 9977"/>
              <a:gd name="connsiteX63" fmla="*/ 6760 w 10177"/>
              <a:gd name="connsiteY63" fmla="*/ 8810 h 9977"/>
              <a:gd name="connsiteX64" fmla="*/ 6856 w 10177"/>
              <a:gd name="connsiteY64" fmla="*/ 8328 h 9977"/>
              <a:gd name="connsiteX65" fmla="*/ 6821 w 10177"/>
              <a:gd name="connsiteY65" fmla="*/ 8599 h 9977"/>
              <a:gd name="connsiteX66" fmla="*/ 6698 w 10177"/>
              <a:gd name="connsiteY66" fmla="*/ 9224 h 9977"/>
              <a:gd name="connsiteX67" fmla="*/ 6291 w 10177"/>
              <a:gd name="connsiteY67" fmla="*/ 9638 h 9977"/>
              <a:gd name="connsiteX68" fmla="*/ 6041 w 10177"/>
              <a:gd name="connsiteY68" fmla="*/ 9977 h 9977"/>
              <a:gd name="connsiteX69" fmla="*/ 5792 w 10177"/>
              <a:gd name="connsiteY69" fmla="*/ 9563 h 9977"/>
              <a:gd name="connsiteX70" fmla="*/ 4413 w 10177"/>
              <a:gd name="connsiteY70" fmla="*/ 9774 h 9977"/>
              <a:gd name="connsiteX71" fmla="*/ 4321 w 10177"/>
              <a:gd name="connsiteY71" fmla="*/ 9909 h 9977"/>
              <a:gd name="connsiteX72" fmla="*/ 4228 w 10177"/>
              <a:gd name="connsiteY72" fmla="*/ 9841 h 9977"/>
              <a:gd name="connsiteX73" fmla="*/ 3790 w 10177"/>
              <a:gd name="connsiteY73" fmla="*/ 9638 h 9977"/>
              <a:gd name="connsiteX74" fmla="*/ 3257 w 10177"/>
              <a:gd name="connsiteY74" fmla="*/ 9360 h 9977"/>
              <a:gd name="connsiteX75" fmla="*/ 3164 w 10177"/>
              <a:gd name="connsiteY75" fmla="*/ 9495 h 9977"/>
              <a:gd name="connsiteX76" fmla="*/ 3099 w 10177"/>
              <a:gd name="connsiteY76" fmla="*/ 9638 h 9977"/>
              <a:gd name="connsiteX77" fmla="*/ 2696 w 10177"/>
              <a:gd name="connsiteY77" fmla="*/ 9495 h 9977"/>
              <a:gd name="connsiteX78" fmla="*/ 2477 w 10177"/>
              <a:gd name="connsiteY78" fmla="*/ 9292 h 9977"/>
              <a:gd name="connsiteX79" fmla="*/ 2319 w 10177"/>
              <a:gd name="connsiteY79" fmla="*/ 9081 h 9977"/>
              <a:gd name="connsiteX80" fmla="*/ 2131 w 10177"/>
              <a:gd name="connsiteY80" fmla="*/ 9292 h 9977"/>
              <a:gd name="connsiteX81" fmla="*/ 1601 w 10177"/>
              <a:gd name="connsiteY81" fmla="*/ 8878 h 9977"/>
              <a:gd name="connsiteX82" fmla="*/ 1348 w 10177"/>
              <a:gd name="connsiteY82" fmla="*/ 8599 h 9977"/>
              <a:gd name="connsiteX83" fmla="*/ 944 w 10177"/>
              <a:gd name="connsiteY83" fmla="*/ 7982 h 9977"/>
              <a:gd name="connsiteX84" fmla="*/ 787 w 10177"/>
              <a:gd name="connsiteY84" fmla="*/ 7710 h 9977"/>
              <a:gd name="connsiteX85" fmla="*/ 537 w 10177"/>
              <a:gd name="connsiteY85" fmla="*/ 7085 h 9977"/>
              <a:gd name="connsiteX86" fmla="*/ 691 w 10177"/>
              <a:gd name="connsiteY86" fmla="*/ 6468 h 9977"/>
              <a:gd name="connsiteX87" fmla="*/ 725 w 10177"/>
              <a:gd name="connsiteY87" fmla="*/ 6265 h 9977"/>
              <a:gd name="connsiteX88" fmla="*/ 817 w 10177"/>
              <a:gd name="connsiteY88" fmla="*/ 6189 h 9977"/>
              <a:gd name="connsiteX89" fmla="*/ 1255 w 10177"/>
              <a:gd name="connsiteY89" fmla="*/ 6468 h 9977"/>
              <a:gd name="connsiteX90" fmla="*/ 1443 w 10177"/>
              <a:gd name="connsiteY90" fmla="*/ 6604 h 9977"/>
              <a:gd name="connsiteX91" fmla="*/ 1724 w 10177"/>
              <a:gd name="connsiteY91" fmla="*/ 7153 h 9977"/>
              <a:gd name="connsiteX92" fmla="*/ 1724 w 10177"/>
              <a:gd name="connsiteY92" fmla="*/ 6671 h 9977"/>
              <a:gd name="connsiteX93" fmla="*/ 1413 w 10177"/>
              <a:gd name="connsiteY93" fmla="*/ 6054 h 9977"/>
              <a:gd name="connsiteX94" fmla="*/ 1194 w 10177"/>
              <a:gd name="connsiteY94" fmla="*/ 5640 h 9977"/>
              <a:gd name="connsiteX95" fmla="*/ 910 w 10177"/>
              <a:gd name="connsiteY95" fmla="*/ 3644 h 9977"/>
              <a:gd name="connsiteX96" fmla="*/ 410 w 10177"/>
              <a:gd name="connsiteY96" fmla="*/ 3712 h 9977"/>
              <a:gd name="connsiteX97" fmla="*/ 160 w 10177"/>
              <a:gd name="connsiteY97" fmla="*/ 2680 h 9977"/>
              <a:gd name="connsiteX98" fmla="*/ 34 w 10177"/>
              <a:gd name="connsiteY98" fmla="*/ 2334 h 9977"/>
              <a:gd name="connsiteX99" fmla="*/ 3 w 10177"/>
              <a:gd name="connsiteY99" fmla="*/ 2131 h 9977"/>
              <a:gd name="connsiteX0" fmla="*/ 157 w 10029"/>
              <a:gd name="connsiteY0" fmla="*/ 2339 h 10000"/>
              <a:gd name="connsiteX1" fmla="*/ 3 w 10029"/>
              <a:gd name="connsiteY1" fmla="*/ 2136 h 10000"/>
              <a:gd name="connsiteX2" fmla="*/ 97 w 10029"/>
              <a:gd name="connsiteY2" fmla="*/ 1788 h 10000"/>
              <a:gd name="connsiteX3" fmla="*/ 282 w 10029"/>
              <a:gd name="connsiteY3" fmla="*/ 1238 h 10000"/>
              <a:gd name="connsiteX4" fmla="*/ 558 w 10029"/>
              <a:gd name="connsiteY4" fmla="*/ 339 h 10000"/>
              <a:gd name="connsiteX5" fmla="*/ 928 w 10029"/>
              <a:gd name="connsiteY5" fmla="*/ 0 h 10000"/>
              <a:gd name="connsiteX6" fmla="*/ 1048 w 10029"/>
              <a:gd name="connsiteY6" fmla="*/ 67 h 10000"/>
              <a:gd name="connsiteX7" fmla="*/ 989 w 10029"/>
              <a:gd name="connsiteY7" fmla="*/ 890 h 10000"/>
              <a:gd name="connsiteX8" fmla="*/ 1233 w 10029"/>
              <a:gd name="connsiteY8" fmla="*/ 1170 h 10000"/>
              <a:gd name="connsiteX9" fmla="*/ 1294 w 10029"/>
              <a:gd name="connsiteY9" fmla="*/ 1373 h 10000"/>
              <a:gd name="connsiteX10" fmla="*/ 1540 w 10029"/>
              <a:gd name="connsiteY10" fmla="*/ 1720 h 10000"/>
              <a:gd name="connsiteX11" fmla="*/ 2063 w 10029"/>
              <a:gd name="connsiteY11" fmla="*/ 1373 h 10000"/>
              <a:gd name="connsiteX12" fmla="*/ 2770 w 10029"/>
              <a:gd name="connsiteY12" fmla="*/ 1653 h 10000"/>
              <a:gd name="connsiteX13" fmla="*/ 2985 w 10029"/>
              <a:gd name="connsiteY13" fmla="*/ 2271 h 10000"/>
              <a:gd name="connsiteX14" fmla="*/ 3385 w 10029"/>
              <a:gd name="connsiteY14" fmla="*/ 2203 h 10000"/>
              <a:gd name="connsiteX15" fmla="*/ 3691 w 10029"/>
              <a:gd name="connsiteY15" fmla="*/ 1653 h 10000"/>
              <a:gd name="connsiteX16" fmla="*/ 4215 w 10029"/>
              <a:gd name="connsiteY16" fmla="*/ 1516 h 10000"/>
              <a:gd name="connsiteX17" fmla="*/ 4431 w 10029"/>
              <a:gd name="connsiteY17" fmla="*/ 1102 h 10000"/>
              <a:gd name="connsiteX18" fmla="*/ 4675 w 10029"/>
              <a:gd name="connsiteY18" fmla="*/ 687 h 10000"/>
              <a:gd name="connsiteX19" fmla="*/ 5106 w 10029"/>
              <a:gd name="connsiteY19" fmla="*/ 618 h 10000"/>
              <a:gd name="connsiteX20" fmla="*/ 5351 w 10029"/>
              <a:gd name="connsiteY20" fmla="*/ 203 h 10000"/>
              <a:gd name="connsiteX21" fmla="*/ 5507 w 10029"/>
              <a:gd name="connsiteY21" fmla="*/ 2271 h 10000"/>
              <a:gd name="connsiteX22" fmla="*/ 5751 w 10029"/>
              <a:gd name="connsiteY22" fmla="*/ 2339 h 10000"/>
              <a:gd name="connsiteX23" fmla="*/ 5966 w 10029"/>
              <a:gd name="connsiteY23" fmla="*/ 2754 h 10000"/>
              <a:gd name="connsiteX24" fmla="*/ 6212 w 10029"/>
              <a:gd name="connsiteY24" fmla="*/ 2822 h 10000"/>
              <a:gd name="connsiteX25" fmla="*/ 6427 w 10029"/>
              <a:gd name="connsiteY25" fmla="*/ 3721 h 10000"/>
              <a:gd name="connsiteX26" fmla="*/ 6551 w 10029"/>
              <a:gd name="connsiteY26" fmla="*/ 3789 h 10000"/>
              <a:gd name="connsiteX27" fmla="*/ 6582 w 10029"/>
              <a:gd name="connsiteY27" fmla="*/ 4000 h 10000"/>
              <a:gd name="connsiteX28" fmla="*/ 6273 w 10029"/>
              <a:gd name="connsiteY28" fmla="*/ 4550 h 10000"/>
              <a:gd name="connsiteX29" fmla="*/ 5876 w 10029"/>
              <a:gd name="connsiteY29" fmla="*/ 4755 h 10000"/>
              <a:gd name="connsiteX30" fmla="*/ 5627 w 10029"/>
              <a:gd name="connsiteY30" fmla="*/ 4830 h 10000"/>
              <a:gd name="connsiteX31" fmla="*/ 5566 w 10029"/>
              <a:gd name="connsiteY31" fmla="*/ 5034 h 10000"/>
              <a:gd name="connsiteX32" fmla="*/ 5412 w 10029"/>
              <a:gd name="connsiteY32" fmla="*/ 5313 h 10000"/>
              <a:gd name="connsiteX33" fmla="*/ 5321 w 10029"/>
              <a:gd name="connsiteY33" fmla="*/ 5449 h 10000"/>
              <a:gd name="connsiteX34" fmla="*/ 5167 w 10029"/>
              <a:gd name="connsiteY34" fmla="*/ 5796 h 10000"/>
              <a:gd name="connsiteX35" fmla="*/ 5627 w 10029"/>
              <a:gd name="connsiteY35" fmla="*/ 6136 h 10000"/>
              <a:gd name="connsiteX36" fmla="*/ 6122 w 10029"/>
              <a:gd name="connsiteY36" fmla="*/ 5863 h 10000"/>
              <a:gd name="connsiteX37" fmla="*/ 6366 w 10029"/>
              <a:gd name="connsiteY37" fmla="*/ 5720 h 10000"/>
              <a:gd name="connsiteX38" fmla="*/ 6458 w 10029"/>
              <a:gd name="connsiteY38" fmla="*/ 5517 h 10000"/>
              <a:gd name="connsiteX39" fmla="*/ 6551 w 10029"/>
              <a:gd name="connsiteY39" fmla="*/ 5449 h 10000"/>
              <a:gd name="connsiteX40" fmla="*/ 6612 w 10029"/>
              <a:gd name="connsiteY40" fmla="*/ 5237 h 10000"/>
              <a:gd name="connsiteX41" fmla="*/ 7167 w 10029"/>
              <a:gd name="connsiteY41" fmla="*/ 5313 h 10000"/>
              <a:gd name="connsiteX42" fmla="*/ 7288 w 10029"/>
              <a:gd name="connsiteY42" fmla="*/ 5381 h 10000"/>
              <a:gd name="connsiteX43" fmla="*/ 8118 w 10029"/>
              <a:gd name="connsiteY43" fmla="*/ 5449 h 10000"/>
              <a:gd name="connsiteX44" fmla="*/ 8457 w 10029"/>
              <a:gd name="connsiteY44" fmla="*/ 5796 h 10000"/>
              <a:gd name="connsiteX45" fmla="*/ 8609 w 10029"/>
              <a:gd name="connsiteY45" fmla="*/ 5517 h 10000"/>
              <a:gd name="connsiteX46" fmla="*/ 8639 w 10029"/>
              <a:gd name="connsiteY46" fmla="*/ 5313 h 10000"/>
              <a:gd name="connsiteX47" fmla="*/ 8703 w 10029"/>
              <a:gd name="connsiteY47" fmla="*/ 5170 h 10000"/>
              <a:gd name="connsiteX48" fmla="*/ 9867 w 10029"/>
              <a:gd name="connsiteY48" fmla="*/ 5198 h 10000"/>
              <a:gd name="connsiteX49" fmla="*/ 9999 w 10029"/>
              <a:gd name="connsiteY49" fmla="*/ 5585 h 10000"/>
              <a:gd name="connsiteX50" fmla="*/ 9654 w 10029"/>
              <a:gd name="connsiteY50" fmla="*/ 7101 h 10000"/>
              <a:gd name="connsiteX51" fmla="*/ 9408 w 10029"/>
              <a:gd name="connsiteY51" fmla="*/ 7169 h 10000"/>
              <a:gd name="connsiteX52" fmla="*/ 9009 w 10029"/>
              <a:gd name="connsiteY52" fmla="*/ 7246 h 10000"/>
              <a:gd name="connsiteX53" fmla="*/ 8979 w 10029"/>
              <a:gd name="connsiteY53" fmla="*/ 6763 h 10000"/>
              <a:gd name="connsiteX54" fmla="*/ 8793 w 10029"/>
              <a:gd name="connsiteY54" fmla="*/ 6619 h 10000"/>
              <a:gd name="connsiteX55" fmla="*/ 7348 w 10029"/>
              <a:gd name="connsiteY55" fmla="*/ 6830 h 10000"/>
              <a:gd name="connsiteX56" fmla="*/ 7318 w 10029"/>
              <a:gd name="connsiteY56" fmla="*/ 7101 h 10000"/>
              <a:gd name="connsiteX57" fmla="*/ 7133 w 10029"/>
              <a:gd name="connsiteY57" fmla="*/ 7381 h 10000"/>
              <a:gd name="connsiteX58" fmla="*/ 6306 w 10029"/>
              <a:gd name="connsiteY58" fmla="*/ 7313 h 10000"/>
              <a:gd name="connsiteX59" fmla="*/ 6122 w 10029"/>
              <a:gd name="connsiteY59" fmla="*/ 7449 h 10000"/>
              <a:gd name="connsiteX60" fmla="*/ 7103 w 10029"/>
              <a:gd name="connsiteY60" fmla="*/ 8279 h 10000"/>
              <a:gd name="connsiteX61" fmla="*/ 6888 w 10029"/>
              <a:gd name="connsiteY61" fmla="*/ 8694 h 10000"/>
              <a:gd name="connsiteX62" fmla="*/ 6858 w 10029"/>
              <a:gd name="connsiteY62" fmla="*/ 8898 h 10000"/>
              <a:gd name="connsiteX63" fmla="*/ 6642 w 10029"/>
              <a:gd name="connsiteY63" fmla="*/ 8830 h 10000"/>
              <a:gd name="connsiteX64" fmla="*/ 6737 w 10029"/>
              <a:gd name="connsiteY64" fmla="*/ 8347 h 10000"/>
              <a:gd name="connsiteX65" fmla="*/ 6702 w 10029"/>
              <a:gd name="connsiteY65" fmla="*/ 8619 h 10000"/>
              <a:gd name="connsiteX66" fmla="*/ 6582 w 10029"/>
              <a:gd name="connsiteY66" fmla="*/ 9245 h 10000"/>
              <a:gd name="connsiteX67" fmla="*/ 6182 w 10029"/>
              <a:gd name="connsiteY67" fmla="*/ 9660 h 10000"/>
              <a:gd name="connsiteX68" fmla="*/ 5936 w 10029"/>
              <a:gd name="connsiteY68" fmla="*/ 10000 h 10000"/>
              <a:gd name="connsiteX69" fmla="*/ 5691 w 10029"/>
              <a:gd name="connsiteY69" fmla="*/ 9585 h 10000"/>
              <a:gd name="connsiteX70" fmla="*/ 4336 w 10029"/>
              <a:gd name="connsiteY70" fmla="*/ 9797 h 10000"/>
              <a:gd name="connsiteX71" fmla="*/ 4246 w 10029"/>
              <a:gd name="connsiteY71" fmla="*/ 9932 h 10000"/>
              <a:gd name="connsiteX72" fmla="*/ 4154 w 10029"/>
              <a:gd name="connsiteY72" fmla="*/ 9864 h 10000"/>
              <a:gd name="connsiteX73" fmla="*/ 3724 w 10029"/>
              <a:gd name="connsiteY73" fmla="*/ 9660 h 10000"/>
              <a:gd name="connsiteX74" fmla="*/ 3200 w 10029"/>
              <a:gd name="connsiteY74" fmla="*/ 9382 h 10000"/>
              <a:gd name="connsiteX75" fmla="*/ 3109 w 10029"/>
              <a:gd name="connsiteY75" fmla="*/ 9517 h 10000"/>
              <a:gd name="connsiteX76" fmla="*/ 3045 w 10029"/>
              <a:gd name="connsiteY76" fmla="*/ 9660 h 10000"/>
              <a:gd name="connsiteX77" fmla="*/ 2649 w 10029"/>
              <a:gd name="connsiteY77" fmla="*/ 9517 h 10000"/>
              <a:gd name="connsiteX78" fmla="*/ 2434 w 10029"/>
              <a:gd name="connsiteY78" fmla="*/ 9313 h 10000"/>
              <a:gd name="connsiteX79" fmla="*/ 2279 w 10029"/>
              <a:gd name="connsiteY79" fmla="*/ 9102 h 10000"/>
              <a:gd name="connsiteX80" fmla="*/ 2094 w 10029"/>
              <a:gd name="connsiteY80" fmla="*/ 9313 h 10000"/>
              <a:gd name="connsiteX81" fmla="*/ 1573 w 10029"/>
              <a:gd name="connsiteY81" fmla="*/ 8898 h 10000"/>
              <a:gd name="connsiteX82" fmla="*/ 1325 w 10029"/>
              <a:gd name="connsiteY82" fmla="*/ 8619 h 10000"/>
              <a:gd name="connsiteX83" fmla="*/ 928 w 10029"/>
              <a:gd name="connsiteY83" fmla="*/ 8000 h 10000"/>
              <a:gd name="connsiteX84" fmla="*/ 773 w 10029"/>
              <a:gd name="connsiteY84" fmla="*/ 7728 h 10000"/>
              <a:gd name="connsiteX85" fmla="*/ 528 w 10029"/>
              <a:gd name="connsiteY85" fmla="*/ 7101 h 10000"/>
              <a:gd name="connsiteX86" fmla="*/ 679 w 10029"/>
              <a:gd name="connsiteY86" fmla="*/ 6483 h 10000"/>
              <a:gd name="connsiteX87" fmla="*/ 712 w 10029"/>
              <a:gd name="connsiteY87" fmla="*/ 6279 h 10000"/>
              <a:gd name="connsiteX88" fmla="*/ 803 w 10029"/>
              <a:gd name="connsiteY88" fmla="*/ 6203 h 10000"/>
              <a:gd name="connsiteX89" fmla="*/ 1233 w 10029"/>
              <a:gd name="connsiteY89" fmla="*/ 6483 h 10000"/>
              <a:gd name="connsiteX90" fmla="*/ 1418 w 10029"/>
              <a:gd name="connsiteY90" fmla="*/ 6619 h 10000"/>
              <a:gd name="connsiteX91" fmla="*/ 1694 w 10029"/>
              <a:gd name="connsiteY91" fmla="*/ 7169 h 10000"/>
              <a:gd name="connsiteX92" fmla="*/ 1694 w 10029"/>
              <a:gd name="connsiteY92" fmla="*/ 6686 h 10000"/>
              <a:gd name="connsiteX93" fmla="*/ 1388 w 10029"/>
              <a:gd name="connsiteY93" fmla="*/ 6068 h 10000"/>
              <a:gd name="connsiteX94" fmla="*/ 1173 w 10029"/>
              <a:gd name="connsiteY94" fmla="*/ 5653 h 10000"/>
              <a:gd name="connsiteX95" fmla="*/ 894 w 10029"/>
              <a:gd name="connsiteY95" fmla="*/ 3652 h 10000"/>
              <a:gd name="connsiteX96" fmla="*/ 403 w 10029"/>
              <a:gd name="connsiteY96" fmla="*/ 3721 h 10000"/>
              <a:gd name="connsiteX97" fmla="*/ 157 w 10029"/>
              <a:gd name="connsiteY97" fmla="*/ 2686 h 10000"/>
              <a:gd name="connsiteX98" fmla="*/ 33 w 10029"/>
              <a:gd name="connsiteY98" fmla="*/ 2339 h 10000"/>
              <a:gd name="connsiteX99" fmla="*/ 3 w 10029"/>
              <a:gd name="connsiteY99" fmla="*/ 2136 h 10000"/>
              <a:gd name="connsiteX0" fmla="*/ 157 w 10089"/>
              <a:gd name="connsiteY0" fmla="*/ 2339 h 10000"/>
              <a:gd name="connsiteX1" fmla="*/ 3 w 10089"/>
              <a:gd name="connsiteY1" fmla="*/ 2136 h 10000"/>
              <a:gd name="connsiteX2" fmla="*/ 97 w 10089"/>
              <a:gd name="connsiteY2" fmla="*/ 1788 h 10000"/>
              <a:gd name="connsiteX3" fmla="*/ 282 w 10089"/>
              <a:gd name="connsiteY3" fmla="*/ 1238 h 10000"/>
              <a:gd name="connsiteX4" fmla="*/ 558 w 10089"/>
              <a:gd name="connsiteY4" fmla="*/ 339 h 10000"/>
              <a:gd name="connsiteX5" fmla="*/ 928 w 10089"/>
              <a:gd name="connsiteY5" fmla="*/ 0 h 10000"/>
              <a:gd name="connsiteX6" fmla="*/ 1048 w 10089"/>
              <a:gd name="connsiteY6" fmla="*/ 67 h 10000"/>
              <a:gd name="connsiteX7" fmla="*/ 989 w 10089"/>
              <a:gd name="connsiteY7" fmla="*/ 890 h 10000"/>
              <a:gd name="connsiteX8" fmla="*/ 1233 w 10089"/>
              <a:gd name="connsiteY8" fmla="*/ 1170 h 10000"/>
              <a:gd name="connsiteX9" fmla="*/ 1294 w 10089"/>
              <a:gd name="connsiteY9" fmla="*/ 1373 h 10000"/>
              <a:gd name="connsiteX10" fmla="*/ 1540 w 10089"/>
              <a:gd name="connsiteY10" fmla="*/ 1720 h 10000"/>
              <a:gd name="connsiteX11" fmla="*/ 2063 w 10089"/>
              <a:gd name="connsiteY11" fmla="*/ 1373 h 10000"/>
              <a:gd name="connsiteX12" fmla="*/ 2770 w 10089"/>
              <a:gd name="connsiteY12" fmla="*/ 1653 h 10000"/>
              <a:gd name="connsiteX13" fmla="*/ 2985 w 10089"/>
              <a:gd name="connsiteY13" fmla="*/ 2271 h 10000"/>
              <a:gd name="connsiteX14" fmla="*/ 3385 w 10089"/>
              <a:gd name="connsiteY14" fmla="*/ 2203 h 10000"/>
              <a:gd name="connsiteX15" fmla="*/ 3691 w 10089"/>
              <a:gd name="connsiteY15" fmla="*/ 1653 h 10000"/>
              <a:gd name="connsiteX16" fmla="*/ 4215 w 10089"/>
              <a:gd name="connsiteY16" fmla="*/ 1516 h 10000"/>
              <a:gd name="connsiteX17" fmla="*/ 4431 w 10089"/>
              <a:gd name="connsiteY17" fmla="*/ 1102 h 10000"/>
              <a:gd name="connsiteX18" fmla="*/ 4675 w 10089"/>
              <a:gd name="connsiteY18" fmla="*/ 687 h 10000"/>
              <a:gd name="connsiteX19" fmla="*/ 5106 w 10089"/>
              <a:gd name="connsiteY19" fmla="*/ 618 h 10000"/>
              <a:gd name="connsiteX20" fmla="*/ 5351 w 10089"/>
              <a:gd name="connsiteY20" fmla="*/ 203 h 10000"/>
              <a:gd name="connsiteX21" fmla="*/ 5507 w 10089"/>
              <a:gd name="connsiteY21" fmla="*/ 2271 h 10000"/>
              <a:gd name="connsiteX22" fmla="*/ 5751 w 10089"/>
              <a:gd name="connsiteY22" fmla="*/ 2339 h 10000"/>
              <a:gd name="connsiteX23" fmla="*/ 5966 w 10089"/>
              <a:gd name="connsiteY23" fmla="*/ 2754 h 10000"/>
              <a:gd name="connsiteX24" fmla="*/ 6212 w 10089"/>
              <a:gd name="connsiteY24" fmla="*/ 2822 h 10000"/>
              <a:gd name="connsiteX25" fmla="*/ 6427 w 10089"/>
              <a:gd name="connsiteY25" fmla="*/ 3721 h 10000"/>
              <a:gd name="connsiteX26" fmla="*/ 6551 w 10089"/>
              <a:gd name="connsiteY26" fmla="*/ 3789 h 10000"/>
              <a:gd name="connsiteX27" fmla="*/ 6582 w 10089"/>
              <a:gd name="connsiteY27" fmla="*/ 4000 h 10000"/>
              <a:gd name="connsiteX28" fmla="*/ 6273 w 10089"/>
              <a:gd name="connsiteY28" fmla="*/ 4550 h 10000"/>
              <a:gd name="connsiteX29" fmla="*/ 5876 w 10089"/>
              <a:gd name="connsiteY29" fmla="*/ 4755 h 10000"/>
              <a:gd name="connsiteX30" fmla="*/ 5627 w 10089"/>
              <a:gd name="connsiteY30" fmla="*/ 4830 h 10000"/>
              <a:gd name="connsiteX31" fmla="*/ 5566 w 10089"/>
              <a:gd name="connsiteY31" fmla="*/ 5034 h 10000"/>
              <a:gd name="connsiteX32" fmla="*/ 5412 w 10089"/>
              <a:gd name="connsiteY32" fmla="*/ 5313 h 10000"/>
              <a:gd name="connsiteX33" fmla="*/ 5321 w 10089"/>
              <a:gd name="connsiteY33" fmla="*/ 5449 h 10000"/>
              <a:gd name="connsiteX34" fmla="*/ 5167 w 10089"/>
              <a:gd name="connsiteY34" fmla="*/ 5796 h 10000"/>
              <a:gd name="connsiteX35" fmla="*/ 5627 w 10089"/>
              <a:gd name="connsiteY35" fmla="*/ 6136 h 10000"/>
              <a:gd name="connsiteX36" fmla="*/ 6122 w 10089"/>
              <a:gd name="connsiteY36" fmla="*/ 5863 h 10000"/>
              <a:gd name="connsiteX37" fmla="*/ 6366 w 10089"/>
              <a:gd name="connsiteY37" fmla="*/ 5720 h 10000"/>
              <a:gd name="connsiteX38" fmla="*/ 6458 w 10089"/>
              <a:gd name="connsiteY38" fmla="*/ 5517 h 10000"/>
              <a:gd name="connsiteX39" fmla="*/ 6551 w 10089"/>
              <a:gd name="connsiteY39" fmla="*/ 5449 h 10000"/>
              <a:gd name="connsiteX40" fmla="*/ 6612 w 10089"/>
              <a:gd name="connsiteY40" fmla="*/ 5237 h 10000"/>
              <a:gd name="connsiteX41" fmla="*/ 7167 w 10089"/>
              <a:gd name="connsiteY41" fmla="*/ 5313 h 10000"/>
              <a:gd name="connsiteX42" fmla="*/ 7288 w 10089"/>
              <a:gd name="connsiteY42" fmla="*/ 5381 h 10000"/>
              <a:gd name="connsiteX43" fmla="*/ 8118 w 10089"/>
              <a:gd name="connsiteY43" fmla="*/ 5449 h 10000"/>
              <a:gd name="connsiteX44" fmla="*/ 8457 w 10089"/>
              <a:gd name="connsiteY44" fmla="*/ 5796 h 10000"/>
              <a:gd name="connsiteX45" fmla="*/ 8609 w 10089"/>
              <a:gd name="connsiteY45" fmla="*/ 5517 h 10000"/>
              <a:gd name="connsiteX46" fmla="*/ 8639 w 10089"/>
              <a:gd name="connsiteY46" fmla="*/ 5313 h 10000"/>
              <a:gd name="connsiteX47" fmla="*/ 8703 w 10089"/>
              <a:gd name="connsiteY47" fmla="*/ 5170 h 10000"/>
              <a:gd name="connsiteX48" fmla="*/ 9867 w 10089"/>
              <a:gd name="connsiteY48" fmla="*/ 5198 h 10000"/>
              <a:gd name="connsiteX49" fmla="*/ 9999 w 10089"/>
              <a:gd name="connsiteY49" fmla="*/ 5585 h 10000"/>
              <a:gd name="connsiteX50" fmla="*/ 10052 w 10089"/>
              <a:gd name="connsiteY50" fmla="*/ 7101 h 10000"/>
              <a:gd name="connsiteX51" fmla="*/ 9408 w 10089"/>
              <a:gd name="connsiteY51" fmla="*/ 7169 h 10000"/>
              <a:gd name="connsiteX52" fmla="*/ 9009 w 10089"/>
              <a:gd name="connsiteY52" fmla="*/ 7246 h 10000"/>
              <a:gd name="connsiteX53" fmla="*/ 8979 w 10089"/>
              <a:gd name="connsiteY53" fmla="*/ 6763 h 10000"/>
              <a:gd name="connsiteX54" fmla="*/ 8793 w 10089"/>
              <a:gd name="connsiteY54" fmla="*/ 6619 h 10000"/>
              <a:gd name="connsiteX55" fmla="*/ 7348 w 10089"/>
              <a:gd name="connsiteY55" fmla="*/ 6830 h 10000"/>
              <a:gd name="connsiteX56" fmla="*/ 7318 w 10089"/>
              <a:gd name="connsiteY56" fmla="*/ 7101 h 10000"/>
              <a:gd name="connsiteX57" fmla="*/ 7133 w 10089"/>
              <a:gd name="connsiteY57" fmla="*/ 7381 h 10000"/>
              <a:gd name="connsiteX58" fmla="*/ 6306 w 10089"/>
              <a:gd name="connsiteY58" fmla="*/ 7313 h 10000"/>
              <a:gd name="connsiteX59" fmla="*/ 6122 w 10089"/>
              <a:gd name="connsiteY59" fmla="*/ 7449 h 10000"/>
              <a:gd name="connsiteX60" fmla="*/ 7103 w 10089"/>
              <a:gd name="connsiteY60" fmla="*/ 8279 h 10000"/>
              <a:gd name="connsiteX61" fmla="*/ 6888 w 10089"/>
              <a:gd name="connsiteY61" fmla="*/ 8694 h 10000"/>
              <a:gd name="connsiteX62" fmla="*/ 6858 w 10089"/>
              <a:gd name="connsiteY62" fmla="*/ 8898 h 10000"/>
              <a:gd name="connsiteX63" fmla="*/ 6642 w 10089"/>
              <a:gd name="connsiteY63" fmla="*/ 8830 h 10000"/>
              <a:gd name="connsiteX64" fmla="*/ 6737 w 10089"/>
              <a:gd name="connsiteY64" fmla="*/ 8347 h 10000"/>
              <a:gd name="connsiteX65" fmla="*/ 6702 w 10089"/>
              <a:gd name="connsiteY65" fmla="*/ 8619 h 10000"/>
              <a:gd name="connsiteX66" fmla="*/ 6582 w 10089"/>
              <a:gd name="connsiteY66" fmla="*/ 9245 h 10000"/>
              <a:gd name="connsiteX67" fmla="*/ 6182 w 10089"/>
              <a:gd name="connsiteY67" fmla="*/ 9660 h 10000"/>
              <a:gd name="connsiteX68" fmla="*/ 5936 w 10089"/>
              <a:gd name="connsiteY68" fmla="*/ 10000 h 10000"/>
              <a:gd name="connsiteX69" fmla="*/ 5691 w 10089"/>
              <a:gd name="connsiteY69" fmla="*/ 9585 h 10000"/>
              <a:gd name="connsiteX70" fmla="*/ 4336 w 10089"/>
              <a:gd name="connsiteY70" fmla="*/ 9797 h 10000"/>
              <a:gd name="connsiteX71" fmla="*/ 4246 w 10089"/>
              <a:gd name="connsiteY71" fmla="*/ 9932 h 10000"/>
              <a:gd name="connsiteX72" fmla="*/ 4154 w 10089"/>
              <a:gd name="connsiteY72" fmla="*/ 9864 h 10000"/>
              <a:gd name="connsiteX73" fmla="*/ 3724 w 10089"/>
              <a:gd name="connsiteY73" fmla="*/ 9660 h 10000"/>
              <a:gd name="connsiteX74" fmla="*/ 3200 w 10089"/>
              <a:gd name="connsiteY74" fmla="*/ 9382 h 10000"/>
              <a:gd name="connsiteX75" fmla="*/ 3109 w 10089"/>
              <a:gd name="connsiteY75" fmla="*/ 9517 h 10000"/>
              <a:gd name="connsiteX76" fmla="*/ 3045 w 10089"/>
              <a:gd name="connsiteY76" fmla="*/ 9660 h 10000"/>
              <a:gd name="connsiteX77" fmla="*/ 2649 w 10089"/>
              <a:gd name="connsiteY77" fmla="*/ 9517 h 10000"/>
              <a:gd name="connsiteX78" fmla="*/ 2434 w 10089"/>
              <a:gd name="connsiteY78" fmla="*/ 9313 h 10000"/>
              <a:gd name="connsiteX79" fmla="*/ 2279 w 10089"/>
              <a:gd name="connsiteY79" fmla="*/ 9102 h 10000"/>
              <a:gd name="connsiteX80" fmla="*/ 2094 w 10089"/>
              <a:gd name="connsiteY80" fmla="*/ 9313 h 10000"/>
              <a:gd name="connsiteX81" fmla="*/ 1573 w 10089"/>
              <a:gd name="connsiteY81" fmla="*/ 8898 h 10000"/>
              <a:gd name="connsiteX82" fmla="*/ 1325 w 10089"/>
              <a:gd name="connsiteY82" fmla="*/ 8619 h 10000"/>
              <a:gd name="connsiteX83" fmla="*/ 928 w 10089"/>
              <a:gd name="connsiteY83" fmla="*/ 8000 h 10000"/>
              <a:gd name="connsiteX84" fmla="*/ 773 w 10089"/>
              <a:gd name="connsiteY84" fmla="*/ 7728 h 10000"/>
              <a:gd name="connsiteX85" fmla="*/ 528 w 10089"/>
              <a:gd name="connsiteY85" fmla="*/ 7101 h 10000"/>
              <a:gd name="connsiteX86" fmla="*/ 679 w 10089"/>
              <a:gd name="connsiteY86" fmla="*/ 6483 h 10000"/>
              <a:gd name="connsiteX87" fmla="*/ 712 w 10089"/>
              <a:gd name="connsiteY87" fmla="*/ 6279 h 10000"/>
              <a:gd name="connsiteX88" fmla="*/ 803 w 10089"/>
              <a:gd name="connsiteY88" fmla="*/ 6203 h 10000"/>
              <a:gd name="connsiteX89" fmla="*/ 1233 w 10089"/>
              <a:gd name="connsiteY89" fmla="*/ 6483 h 10000"/>
              <a:gd name="connsiteX90" fmla="*/ 1418 w 10089"/>
              <a:gd name="connsiteY90" fmla="*/ 6619 h 10000"/>
              <a:gd name="connsiteX91" fmla="*/ 1694 w 10089"/>
              <a:gd name="connsiteY91" fmla="*/ 7169 h 10000"/>
              <a:gd name="connsiteX92" fmla="*/ 1694 w 10089"/>
              <a:gd name="connsiteY92" fmla="*/ 6686 h 10000"/>
              <a:gd name="connsiteX93" fmla="*/ 1388 w 10089"/>
              <a:gd name="connsiteY93" fmla="*/ 6068 h 10000"/>
              <a:gd name="connsiteX94" fmla="*/ 1173 w 10089"/>
              <a:gd name="connsiteY94" fmla="*/ 5653 h 10000"/>
              <a:gd name="connsiteX95" fmla="*/ 894 w 10089"/>
              <a:gd name="connsiteY95" fmla="*/ 3652 h 10000"/>
              <a:gd name="connsiteX96" fmla="*/ 403 w 10089"/>
              <a:gd name="connsiteY96" fmla="*/ 3721 h 10000"/>
              <a:gd name="connsiteX97" fmla="*/ 157 w 10089"/>
              <a:gd name="connsiteY97" fmla="*/ 2686 h 10000"/>
              <a:gd name="connsiteX98" fmla="*/ 33 w 10089"/>
              <a:gd name="connsiteY98" fmla="*/ 2339 h 10000"/>
              <a:gd name="connsiteX99" fmla="*/ 3 w 10089"/>
              <a:gd name="connsiteY99" fmla="*/ 2136 h 10000"/>
              <a:gd name="connsiteX0" fmla="*/ 157 w 10089"/>
              <a:gd name="connsiteY0" fmla="*/ 2339 h 10000"/>
              <a:gd name="connsiteX1" fmla="*/ 3 w 10089"/>
              <a:gd name="connsiteY1" fmla="*/ 2136 h 10000"/>
              <a:gd name="connsiteX2" fmla="*/ 97 w 10089"/>
              <a:gd name="connsiteY2" fmla="*/ 1788 h 10000"/>
              <a:gd name="connsiteX3" fmla="*/ 282 w 10089"/>
              <a:gd name="connsiteY3" fmla="*/ 1238 h 10000"/>
              <a:gd name="connsiteX4" fmla="*/ 558 w 10089"/>
              <a:gd name="connsiteY4" fmla="*/ 339 h 10000"/>
              <a:gd name="connsiteX5" fmla="*/ 928 w 10089"/>
              <a:gd name="connsiteY5" fmla="*/ 0 h 10000"/>
              <a:gd name="connsiteX6" fmla="*/ 1048 w 10089"/>
              <a:gd name="connsiteY6" fmla="*/ 67 h 10000"/>
              <a:gd name="connsiteX7" fmla="*/ 989 w 10089"/>
              <a:gd name="connsiteY7" fmla="*/ 890 h 10000"/>
              <a:gd name="connsiteX8" fmla="*/ 1233 w 10089"/>
              <a:gd name="connsiteY8" fmla="*/ 1170 h 10000"/>
              <a:gd name="connsiteX9" fmla="*/ 1294 w 10089"/>
              <a:gd name="connsiteY9" fmla="*/ 1373 h 10000"/>
              <a:gd name="connsiteX10" fmla="*/ 1540 w 10089"/>
              <a:gd name="connsiteY10" fmla="*/ 1720 h 10000"/>
              <a:gd name="connsiteX11" fmla="*/ 2063 w 10089"/>
              <a:gd name="connsiteY11" fmla="*/ 1373 h 10000"/>
              <a:gd name="connsiteX12" fmla="*/ 2770 w 10089"/>
              <a:gd name="connsiteY12" fmla="*/ 1653 h 10000"/>
              <a:gd name="connsiteX13" fmla="*/ 2985 w 10089"/>
              <a:gd name="connsiteY13" fmla="*/ 2271 h 10000"/>
              <a:gd name="connsiteX14" fmla="*/ 3385 w 10089"/>
              <a:gd name="connsiteY14" fmla="*/ 2203 h 10000"/>
              <a:gd name="connsiteX15" fmla="*/ 3691 w 10089"/>
              <a:gd name="connsiteY15" fmla="*/ 1653 h 10000"/>
              <a:gd name="connsiteX16" fmla="*/ 4215 w 10089"/>
              <a:gd name="connsiteY16" fmla="*/ 1516 h 10000"/>
              <a:gd name="connsiteX17" fmla="*/ 4431 w 10089"/>
              <a:gd name="connsiteY17" fmla="*/ 1102 h 10000"/>
              <a:gd name="connsiteX18" fmla="*/ 4675 w 10089"/>
              <a:gd name="connsiteY18" fmla="*/ 687 h 10000"/>
              <a:gd name="connsiteX19" fmla="*/ 5106 w 10089"/>
              <a:gd name="connsiteY19" fmla="*/ 618 h 10000"/>
              <a:gd name="connsiteX20" fmla="*/ 5351 w 10089"/>
              <a:gd name="connsiteY20" fmla="*/ 203 h 10000"/>
              <a:gd name="connsiteX21" fmla="*/ 5507 w 10089"/>
              <a:gd name="connsiteY21" fmla="*/ 2271 h 10000"/>
              <a:gd name="connsiteX22" fmla="*/ 5751 w 10089"/>
              <a:gd name="connsiteY22" fmla="*/ 2339 h 10000"/>
              <a:gd name="connsiteX23" fmla="*/ 5966 w 10089"/>
              <a:gd name="connsiteY23" fmla="*/ 2754 h 10000"/>
              <a:gd name="connsiteX24" fmla="*/ 6212 w 10089"/>
              <a:gd name="connsiteY24" fmla="*/ 2822 h 10000"/>
              <a:gd name="connsiteX25" fmla="*/ 6427 w 10089"/>
              <a:gd name="connsiteY25" fmla="*/ 3721 h 10000"/>
              <a:gd name="connsiteX26" fmla="*/ 6551 w 10089"/>
              <a:gd name="connsiteY26" fmla="*/ 3789 h 10000"/>
              <a:gd name="connsiteX27" fmla="*/ 6582 w 10089"/>
              <a:gd name="connsiteY27" fmla="*/ 4000 h 10000"/>
              <a:gd name="connsiteX28" fmla="*/ 6273 w 10089"/>
              <a:gd name="connsiteY28" fmla="*/ 4550 h 10000"/>
              <a:gd name="connsiteX29" fmla="*/ 5876 w 10089"/>
              <a:gd name="connsiteY29" fmla="*/ 4755 h 10000"/>
              <a:gd name="connsiteX30" fmla="*/ 5627 w 10089"/>
              <a:gd name="connsiteY30" fmla="*/ 4830 h 10000"/>
              <a:gd name="connsiteX31" fmla="*/ 5566 w 10089"/>
              <a:gd name="connsiteY31" fmla="*/ 5034 h 10000"/>
              <a:gd name="connsiteX32" fmla="*/ 5412 w 10089"/>
              <a:gd name="connsiteY32" fmla="*/ 5313 h 10000"/>
              <a:gd name="connsiteX33" fmla="*/ 5321 w 10089"/>
              <a:gd name="connsiteY33" fmla="*/ 5449 h 10000"/>
              <a:gd name="connsiteX34" fmla="*/ 5167 w 10089"/>
              <a:gd name="connsiteY34" fmla="*/ 5796 h 10000"/>
              <a:gd name="connsiteX35" fmla="*/ 5627 w 10089"/>
              <a:gd name="connsiteY35" fmla="*/ 6136 h 10000"/>
              <a:gd name="connsiteX36" fmla="*/ 6122 w 10089"/>
              <a:gd name="connsiteY36" fmla="*/ 5863 h 10000"/>
              <a:gd name="connsiteX37" fmla="*/ 6366 w 10089"/>
              <a:gd name="connsiteY37" fmla="*/ 5720 h 10000"/>
              <a:gd name="connsiteX38" fmla="*/ 6458 w 10089"/>
              <a:gd name="connsiteY38" fmla="*/ 5517 h 10000"/>
              <a:gd name="connsiteX39" fmla="*/ 6551 w 10089"/>
              <a:gd name="connsiteY39" fmla="*/ 5449 h 10000"/>
              <a:gd name="connsiteX40" fmla="*/ 6612 w 10089"/>
              <a:gd name="connsiteY40" fmla="*/ 5237 h 10000"/>
              <a:gd name="connsiteX41" fmla="*/ 7167 w 10089"/>
              <a:gd name="connsiteY41" fmla="*/ 5313 h 10000"/>
              <a:gd name="connsiteX42" fmla="*/ 7288 w 10089"/>
              <a:gd name="connsiteY42" fmla="*/ 5381 h 10000"/>
              <a:gd name="connsiteX43" fmla="*/ 8118 w 10089"/>
              <a:gd name="connsiteY43" fmla="*/ 5449 h 10000"/>
              <a:gd name="connsiteX44" fmla="*/ 8457 w 10089"/>
              <a:gd name="connsiteY44" fmla="*/ 5796 h 10000"/>
              <a:gd name="connsiteX45" fmla="*/ 8609 w 10089"/>
              <a:gd name="connsiteY45" fmla="*/ 5517 h 10000"/>
              <a:gd name="connsiteX46" fmla="*/ 8639 w 10089"/>
              <a:gd name="connsiteY46" fmla="*/ 5313 h 10000"/>
              <a:gd name="connsiteX47" fmla="*/ 8703 w 10089"/>
              <a:gd name="connsiteY47" fmla="*/ 5170 h 10000"/>
              <a:gd name="connsiteX48" fmla="*/ 9867 w 10089"/>
              <a:gd name="connsiteY48" fmla="*/ 5198 h 10000"/>
              <a:gd name="connsiteX49" fmla="*/ 9999 w 10089"/>
              <a:gd name="connsiteY49" fmla="*/ 5585 h 10000"/>
              <a:gd name="connsiteX50" fmla="*/ 10052 w 10089"/>
              <a:gd name="connsiteY50" fmla="*/ 7101 h 10000"/>
              <a:gd name="connsiteX51" fmla="*/ 9408 w 10089"/>
              <a:gd name="connsiteY51" fmla="*/ 7169 h 10000"/>
              <a:gd name="connsiteX52" fmla="*/ 9198 w 10089"/>
              <a:gd name="connsiteY52" fmla="*/ 6614 h 10000"/>
              <a:gd name="connsiteX53" fmla="*/ 8979 w 10089"/>
              <a:gd name="connsiteY53" fmla="*/ 6763 h 10000"/>
              <a:gd name="connsiteX54" fmla="*/ 8793 w 10089"/>
              <a:gd name="connsiteY54" fmla="*/ 6619 h 10000"/>
              <a:gd name="connsiteX55" fmla="*/ 7348 w 10089"/>
              <a:gd name="connsiteY55" fmla="*/ 6830 h 10000"/>
              <a:gd name="connsiteX56" fmla="*/ 7318 w 10089"/>
              <a:gd name="connsiteY56" fmla="*/ 7101 h 10000"/>
              <a:gd name="connsiteX57" fmla="*/ 7133 w 10089"/>
              <a:gd name="connsiteY57" fmla="*/ 7381 h 10000"/>
              <a:gd name="connsiteX58" fmla="*/ 6306 w 10089"/>
              <a:gd name="connsiteY58" fmla="*/ 7313 h 10000"/>
              <a:gd name="connsiteX59" fmla="*/ 6122 w 10089"/>
              <a:gd name="connsiteY59" fmla="*/ 7449 h 10000"/>
              <a:gd name="connsiteX60" fmla="*/ 7103 w 10089"/>
              <a:gd name="connsiteY60" fmla="*/ 8279 h 10000"/>
              <a:gd name="connsiteX61" fmla="*/ 6888 w 10089"/>
              <a:gd name="connsiteY61" fmla="*/ 8694 h 10000"/>
              <a:gd name="connsiteX62" fmla="*/ 6858 w 10089"/>
              <a:gd name="connsiteY62" fmla="*/ 8898 h 10000"/>
              <a:gd name="connsiteX63" fmla="*/ 6642 w 10089"/>
              <a:gd name="connsiteY63" fmla="*/ 8830 h 10000"/>
              <a:gd name="connsiteX64" fmla="*/ 6737 w 10089"/>
              <a:gd name="connsiteY64" fmla="*/ 8347 h 10000"/>
              <a:gd name="connsiteX65" fmla="*/ 6702 w 10089"/>
              <a:gd name="connsiteY65" fmla="*/ 8619 h 10000"/>
              <a:gd name="connsiteX66" fmla="*/ 6582 w 10089"/>
              <a:gd name="connsiteY66" fmla="*/ 9245 h 10000"/>
              <a:gd name="connsiteX67" fmla="*/ 6182 w 10089"/>
              <a:gd name="connsiteY67" fmla="*/ 9660 h 10000"/>
              <a:gd name="connsiteX68" fmla="*/ 5936 w 10089"/>
              <a:gd name="connsiteY68" fmla="*/ 10000 h 10000"/>
              <a:gd name="connsiteX69" fmla="*/ 5691 w 10089"/>
              <a:gd name="connsiteY69" fmla="*/ 9585 h 10000"/>
              <a:gd name="connsiteX70" fmla="*/ 4336 w 10089"/>
              <a:gd name="connsiteY70" fmla="*/ 9797 h 10000"/>
              <a:gd name="connsiteX71" fmla="*/ 4246 w 10089"/>
              <a:gd name="connsiteY71" fmla="*/ 9932 h 10000"/>
              <a:gd name="connsiteX72" fmla="*/ 4154 w 10089"/>
              <a:gd name="connsiteY72" fmla="*/ 9864 h 10000"/>
              <a:gd name="connsiteX73" fmla="*/ 3724 w 10089"/>
              <a:gd name="connsiteY73" fmla="*/ 9660 h 10000"/>
              <a:gd name="connsiteX74" fmla="*/ 3200 w 10089"/>
              <a:gd name="connsiteY74" fmla="*/ 9382 h 10000"/>
              <a:gd name="connsiteX75" fmla="*/ 3109 w 10089"/>
              <a:gd name="connsiteY75" fmla="*/ 9517 h 10000"/>
              <a:gd name="connsiteX76" fmla="*/ 3045 w 10089"/>
              <a:gd name="connsiteY76" fmla="*/ 9660 h 10000"/>
              <a:gd name="connsiteX77" fmla="*/ 2649 w 10089"/>
              <a:gd name="connsiteY77" fmla="*/ 9517 h 10000"/>
              <a:gd name="connsiteX78" fmla="*/ 2434 w 10089"/>
              <a:gd name="connsiteY78" fmla="*/ 9313 h 10000"/>
              <a:gd name="connsiteX79" fmla="*/ 2279 w 10089"/>
              <a:gd name="connsiteY79" fmla="*/ 9102 h 10000"/>
              <a:gd name="connsiteX80" fmla="*/ 2094 w 10089"/>
              <a:gd name="connsiteY80" fmla="*/ 9313 h 10000"/>
              <a:gd name="connsiteX81" fmla="*/ 1573 w 10089"/>
              <a:gd name="connsiteY81" fmla="*/ 8898 h 10000"/>
              <a:gd name="connsiteX82" fmla="*/ 1325 w 10089"/>
              <a:gd name="connsiteY82" fmla="*/ 8619 h 10000"/>
              <a:gd name="connsiteX83" fmla="*/ 928 w 10089"/>
              <a:gd name="connsiteY83" fmla="*/ 8000 h 10000"/>
              <a:gd name="connsiteX84" fmla="*/ 773 w 10089"/>
              <a:gd name="connsiteY84" fmla="*/ 7728 h 10000"/>
              <a:gd name="connsiteX85" fmla="*/ 528 w 10089"/>
              <a:gd name="connsiteY85" fmla="*/ 7101 h 10000"/>
              <a:gd name="connsiteX86" fmla="*/ 679 w 10089"/>
              <a:gd name="connsiteY86" fmla="*/ 6483 h 10000"/>
              <a:gd name="connsiteX87" fmla="*/ 712 w 10089"/>
              <a:gd name="connsiteY87" fmla="*/ 6279 h 10000"/>
              <a:gd name="connsiteX88" fmla="*/ 803 w 10089"/>
              <a:gd name="connsiteY88" fmla="*/ 6203 h 10000"/>
              <a:gd name="connsiteX89" fmla="*/ 1233 w 10089"/>
              <a:gd name="connsiteY89" fmla="*/ 6483 h 10000"/>
              <a:gd name="connsiteX90" fmla="*/ 1418 w 10089"/>
              <a:gd name="connsiteY90" fmla="*/ 6619 h 10000"/>
              <a:gd name="connsiteX91" fmla="*/ 1694 w 10089"/>
              <a:gd name="connsiteY91" fmla="*/ 7169 h 10000"/>
              <a:gd name="connsiteX92" fmla="*/ 1694 w 10089"/>
              <a:gd name="connsiteY92" fmla="*/ 6686 h 10000"/>
              <a:gd name="connsiteX93" fmla="*/ 1388 w 10089"/>
              <a:gd name="connsiteY93" fmla="*/ 6068 h 10000"/>
              <a:gd name="connsiteX94" fmla="*/ 1173 w 10089"/>
              <a:gd name="connsiteY94" fmla="*/ 5653 h 10000"/>
              <a:gd name="connsiteX95" fmla="*/ 894 w 10089"/>
              <a:gd name="connsiteY95" fmla="*/ 3652 h 10000"/>
              <a:gd name="connsiteX96" fmla="*/ 403 w 10089"/>
              <a:gd name="connsiteY96" fmla="*/ 3721 h 10000"/>
              <a:gd name="connsiteX97" fmla="*/ 157 w 10089"/>
              <a:gd name="connsiteY97" fmla="*/ 2686 h 10000"/>
              <a:gd name="connsiteX98" fmla="*/ 33 w 10089"/>
              <a:gd name="connsiteY98" fmla="*/ 2339 h 10000"/>
              <a:gd name="connsiteX99" fmla="*/ 3 w 10089"/>
              <a:gd name="connsiteY99" fmla="*/ 2136 h 10000"/>
              <a:gd name="connsiteX0" fmla="*/ 157 w 10089"/>
              <a:gd name="connsiteY0" fmla="*/ 2339 h 10000"/>
              <a:gd name="connsiteX1" fmla="*/ 3 w 10089"/>
              <a:gd name="connsiteY1" fmla="*/ 2136 h 10000"/>
              <a:gd name="connsiteX2" fmla="*/ 97 w 10089"/>
              <a:gd name="connsiteY2" fmla="*/ 1788 h 10000"/>
              <a:gd name="connsiteX3" fmla="*/ 282 w 10089"/>
              <a:gd name="connsiteY3" fmla="*/ 1238 h 10000"/>
              <a:gd name="connsiteX4" fmla="*/ 558 w 10089"/>
              <a:gd name="connsiteY4" fmla="*/ 339 h 10000"/>
              <a:gd name="connsiteX5" fmla="*/ 928 w 10089"/>
              <a:gd name="connsiteY5" fmla="*/ 0 h 10000"/>
              <a:gd name="connsiteX6" fmla="*/ 1048 w 10089"/>
              <a:gd name="connsiteY6" fmla="*/ 67 h 10000"/>
              <a:gd name="connsiteX7" fmla="*/ 989 w 10089"/>
              <a:gd name="connsiteY7" fmla="*/ 890 h 10000"/>
              <a:gd name="connsiteX8" fmla="*/ 1233 w 10089"/>
              <a:gd name="connsiteY8" fmla="*/ 1170 h 10000"/>
              <a:gd name="connsiteX9" fmla="*/ 1294 w 10089"/>
              <a:gd name="connsiteY9" fmla="*/ 1373 h 10000"/>
              <a:gd name="connsiteX10" fmla="*/ 1540 w 10089"/>
              <a:gd name="connsiteY10" fmla="*/ 1720 h 10000"/>
              <a:gd name="connsiteX11" fmla="*/ 2063 w 10089"/>
              <a:gd name="connsiteY11" fmla="*/ 1373 h 10000"/>
              <a:gd name="connsiteX12" fmla="*/ 2770 w 10089"/>
              <a:gd name="connsiteY12" fmla="*/ 1653 h 10000"/>
              <a:gd name="connsiteX13" fmla="*/ 2985 w 10089"/>
              <a:gd name="connsiteY13" fmla="*/ 2271 h 10000"/>
              <a:gd name="connsiteX14" fmla="*/ 3385 w 10089"/>
              <a:gd name="connsiteY14" fmla="*/ 2203 h 10000"/>
              <a:gd name="connsiteX15" fmla="*/ 3691 w 10089"/>
              <a:gd name="connsiteY15" fmla="*/ 1653 h 10000"/>
              <a:gd name="connsiteX16" fmla="*/ 4215 w 10089"/>
              <a:gd name="connsiteY16" fmla="*/ 1516 h 10000"/>
              <a:gd name="connsiteX17" fmla="*/ 4431 w 10089"/>
              <a:gd name="connsiteY17" fmla="*/ 1102 h 10000"/>
              <a:gd name="connsiteX18" fmla="*/ 4675 w 10089"/>
              <a:gd name="connsiteY18" fmla="*/ 687 h 10000"/>
              <a:gd name="connsiteX19" fmla="*/ 5106 w 10089"/>
              <a:gd name="connsiteY19" fmla="*/ 618 h 10000"/>
              <a:gd name="connsiteX20" fmla="*/ 5351 w 10089"/>
              <a:gd name="connsiteY20" fmla="*/ 203 h 10000"/>
              <a:gd name="connsiteX21" fmla="*/ 5507 w 10089"/>
              <a:gd name="connsiteY21" fmla="*/ 2271 h 10000"/>
              <a:gd name="connsiteX22" fmla="*/ 5751 w 10089"/>
              <a:gd name="connsiteY22" fmla="*/ 2339 h 10000"/>
              <a:gd name="connsiteX23" fmla="*/ 5966 w 10089"/>
              <a:gd name="connsiteY23" fmla="*/ 2754 h 10000"/>
              <a:gd name="connsiteX24" fmla="*/ 6212 w 10089"/>
              <a:gd name="connsiteY24" fmla="*/ 2822 h 10000"/>
              <a:gd name="connsiteX25" fmla="*/ 6427 w 10089"/>
              <a:gd name="connsiteY25" fmla="*/ 3721 h 10000"/>
              <a:gd name="connsiteX26" fmla="*/ 6551 w 10089"/>
              <a:gd name="connsiteY26" fmla="*/ 3789 h 10000"/>
              <a:gd name="connsiteX27" fmla="*/ 6582 w 10089"/>
              <a:gd name="connsiteY27" fmla="*/ 4000 h 10000"/>
              <a:gd name="connsiteX28" fmla="*/ 6273 w 10089"/>
              <a:gd name="connsiteY28" fmla="*/ 4550 h 10000"/>
              <a:gd name="connsiteX29" fmla="*/ 5876 w 10089"/>
              <a:gd name="connsiteY29" fmla="*/ 4755 h 10000"/>
              <a:gd name="connsiteX30" fmla="*/ 5627 w 10089"/>
              <a:gd name="connsiteY30" fmla="*/ 4830 h 10000"/>
              <a:gd name="connsiteX31" fmla="*/ 5566 w 10089"/>
              <a:gd name="connsiteY31" fmla="*/ 5034 h 10000"/>
              <a:gd name="connsiteX32" fmla="*/ 5412 w 10089"/>
              <a:gd name="connsiteY32" fmla="*/ 5313 h 10000"/>
              <a:gd name="connsiteX33" fmla="*/ 5321 w 10089"/>
              <a:gd name="connsiteY33" fmla="*/ 5449 h 10000"/>
              <a:gd name="connsiteX34" fmla="*/ 5167 w 10089"/>
              <a:gd name="connsiteY34" fmla="*/ 5796 h 10000"/>
              <a:gd name="connsiteX35" fmla="*/ 5627 w 10089"/>
              <a:gd name="connsiteY35" fmla="*/ 6136 h 10000"/>
              <a:gd name="connsiteX36" fmla="*/ 6122 w 10089"/>
              <a:gd name="connsiteY36" fmla="*/ 5863 h 10000"/>
              <a:gd name="connsiteX37" fmla="*/ 6366 w 10089"/>
              <a:gd name="connsiteY37" fmla="*/ 5720 h 10000"/>
              <a:gd name="connsiteX38" fmla="*/ 6458 w 10089"/>
              <a:gd name="connsiteY38" fmla="*/ 5517 h 10000"/>
              <a:gd name="connsiteX39" fmla="*/ 6551 w 10089"/>
              <a:gd name="connsiteY39" fmla="*/ 5449 h 10000"/>
              <a:gd name="connsiteX40" fmla="*/ 6612 w 10089"/>
              <a:gd name="connsiteY40" fmla="*/ 5237 h 10000"/>
              <a:gd name="connsiteX41" fmla="*/ 7167 w 10089"/>
              <a:gd name="connsiteY41" fmla="*/ 5313 h 10000"/>
              <a:gd name="connsiteX42" fmla="*/ 7288 w 10089"/>
              <a:gd name="connsiteY42" fmla="*/ 5381 h 10000"/>
              <a:gd name="connsiteX43" fmla="*/ 8118 w 10089"/>
              <a:gd name="connsiteY43" fmla="*/ 5449 h 10000"/>
              <a:gd name="connsiteX44" fmla="*/ 8457 w 10089"/>
              <a:gd name="connsiteY44" fmla="*/ 5796 h 10000"/>
              <a:gd name="connsiteX45" fmla="*/ 8609 w 10089"/>
              <a:gd name="connsiteY45" fmla="*/ 5517 h 10000"/>
              <a:gd name="connsiteX46" fmla="*/ 8639 w 10089"/>
              <a:gd name="connsiteY46" fmla="*/ 5313 h 10000"/>
              <a:gd name="connsiteX47" fmla="*/ 8703 w 10089"/>
              <a:gd name="connsiteY47" fmla="*/ 5170 h 10000"/>
              <a:gd name="connsiteX48" fmla="*/ 9867 w 10089"/>
              <a:gd name="connsiteY48" fmla="*/ 5198 h 10000"/>
              <a:gd name="connsiteX49" fmla="*/ 9999 w 10089"/>
              <a:gd name="connsiteY49" fmla="*/ 5585 h 10000"/>
              <a:gd name="connsiteX50" fmla="*/ 10052 w 10089"/>
              <a:gd name="connsiteY50" fmla="*/ 7101 h 10000"/>
              <a:gd name="connsiteX51" fmla="*/ 9408 w 10089"/>
              <a:gd name="connsiteY51" fmla="*/ 7169 h 10000"/>
              <a:gd name="connsiteX52" fmla="*/ 9312 w 10089"/>
              <a:gd name="connsiteY52" fmla="*/ 6496 h 10000"/>
              <a:gd name="connsiteX53" fmla="*/ 8979 w 10089"/>
              <a:gd name="connsiteY53" fmla="*/ 6763 h 10000"/>
              <a:gd name="connsiteX54" fmla="*/ 8793 w 10089"/>
              <a:gd name="connsiteY54" fmla="*/ 6619 h 10000"/>
              <a:gd name="connsiteX55" fmla="*/ 7348 w 10089"/>
              <a:gd name="connsiteY55" fmla="*/ 6830 h 10000"/>
              <a:gd name="connsiteX56" fmla="*/ 7318 w 10089"/>
              <a:gd name="connsiteY56" fmla="*/ 7101 h 10000"/>
              <a:gd name="connsiteX57" fmla="*/ 7133 w 10089"/>
              <a:gd name="connsiteY57" fmla="*/ 7381 h 10000"/>
              <a:gd name="connsiteX58" fmla="*/ 6306 w 10089"/>
              <a:gd name="connsiteY58" fmla="*/ 7313 h 10000"/>
              <a:gd name="connsiteX59" fmla="*/ 6122 w 10089"/>
              <a:gd name="connsiteY59" fmla="*/ 7449 h 10000"/>
              <a:gd name="connsiteX60" fmla="*/ 7103 w 10089"/>
              <a:gd name="connsiteY60" fmla="*/ 8279 h 10000"/>
              <a:gd name="connsiteX61" fmla="*/ 6888 w 10089"/>
              <a:gd name="connsiteY61" fmla="*/ 8694 h 10000"/>
              <a:gd name="connsiteX62" fmla="*/ 6858 w 10089"/>
              <a:gd name="connsiteY62" fmla="*/ 8898 h 10000"/>
              <a:gd name="connsiteX63" fmla="*/ 6642 w 10089"/>
              <a:gd name="connsiteY63" fmla="*/ 8830 h 10000"/>
              <a:gd name="connsiteX64" fmla="*/ 6737 w 10089"/>
              <a:gd name="connsiteY64" fmla="*/ 8347 h 10000"/>
              <a:gd name="connsiteX65" fmla="*/ 6702 w 10089"/>
              <a:gd name="connsiteY65" fmla="*/ 8619 h 10000"/>
              <a:gd name="connsiteX66" fmla="*/ 6582 w 10089"/>
              <a:gd name="connsiteY66" fmla="*/ 9245 h 10000"/>
              <a:gd name="connsiteX67" fmla="*/ 6182 w 10089"/>
              <a:gd name="connsiteY67" fmla="*/ 9660 h 10000"/>
              <a:gd name="connsiteX68" fmla="*/ 5936 w 10089"/>
              <a:gd name="connsiteY68" fmla="*/ 10000 h 10000"/>
              <a:gd name="connsiteX69" fmla="*/ 5691 w 10089"/>
              <a:gd name="connsiteY69" fmla="*/ 9585 h 10000"/>
              <a:gd name="connsiteX70" fmla="*/ 4336 w 10089"/>
              <a:gd name="connsiteY70" fmla="*/ 9797 h 10000"/>
              <a:gd name="connsiteX71" fmla="*/ 4246 w 10089"/>
              <a:gd name="connsiteY71" fmla="*/ 9932 h 10000"/>
              <a:gd name="connsiteX72" fmla="*/ 4154 w 10089"/>
              <a:gd name="connsiteY72" fmla="*/ 9864 h 10000"/>
              <a:gd name="connsiteX73" fmla="*/ 3724 w 10089"/>
              <a:gd name="connsiteY73" fmla="*/ 9660 h 10000"/>
              <a:gd name="connsiteX74" fmla="*/ 3200 w 10089"/>
              <a:gd name="connsiteY74" fmla="*/ 9382 h 10000"/>
              <a:gd name="connsiteX75" fmla="*/ 3109 w 10089"/>
              <a:gd name="connsiteY75" fmla="*/ 9517 h 10000"/>
              <a:gd name="connsiteX76" fmla="*/ 3045 w 10089"/>
              <a:gd name="connsiteY76" fmla="*/ 9660 h 10000"/>
              <a:gd name="connsiteX77" fmla="*/ 2649 w 10089"/>
              <a:gd name="connsiteY77" fmla="*/ 9517 h 10000"/>
              <a:gd name="connsiteX78" fmla="*/ 2434 w 10089"/>
              <a:gd name="connsiteY78" fmla="*/ 9313 h 10000"/>
              <a:gd name="connsiteX79" fmla="*/ 2279 w 10089"/>
              <a:gd name="connsiteY79" fmla="*/ 9102 h 10000"/>
              <a:gd name="connsiteX80" fmla="*/ 2094 w 10089"/>
              <a:gd name="connsiteY80" fmla="*/ 9313 h 10000"/>
              <a:gd name="connsiteX81" fmla="*/ 1573 w 10089"/>
              <a:gd name="connsiteY81" fmla="*/ 8898 h 10000"/>
              <a:gd name="connsiteX82" fmla="*/ 1325 w 10089"/>
              <a:gd name="connsiteY82" fmla="*/ 8619 h 10000"/>
              <a:gd name="connsiteX83" fmla="*/ 928 w 10089"/>
              <a:gd name="connsiteY83" fmla="*/ 8000 h 10000"/>
              <a:gd name="connsiteX84" fmla="*/ 773 w 10089"/>
              <a:gd name="connsiteY84" fmla="*/ 7728 h 10000"/>
              <a:gd name="connsiteX85" fmla="*/ 528 w 10089"/>
              <a:gd name="connsiteY85" fmla="*/ 7101 h 10000"/>
              <a:gd name="connsiteX86" fmla="*/ 679 w 10089"/>
              <a:gd name="connsiteY86" fmla="*/ 6483 h 10000"/>
              <a:gd name="connsiteX87" fmla="*/ 712 w 10089"/>
              <a:gd name="connsiteY87" fmla="*/ 6279 h 10000"/>
              <a:gd name="connsiteX88" fmla="*/ 803 w 10089"/>
              <a:gd name="connsiteY88" fmla="*/ 6203 h 10000"/>
              <a:gd name="connsiteX89" fmla="*/ 1233 w 10089"/>
              <a:gd name="connsiteY89" fmla="*/ 6483 h 10000"/>
              <a:gd name="connsiteX90" fmla="*/ 1418 w 10089"/>
              <a:gd name="connsiteY90" fmla="*/ 6619 h 10000"/>
              <a:gd name="connsiteX91" fmla="*/ 1694 w 10089"/>
              <a:gd name="connsiteY91" fmla="*/ 7169 h 10000"/>
              <a:gd name="connsiteX92" fmla="*/ 1694 w 10089"/>
              <a:gd name="connsiteY92" fmla="*/ 6686 h 10000"/>
              <a:gd name="connsiteX93" fmla="*/ 1388 w 10089"/>
              <a:gd name="connsiteY93" fmla="*/ 6068 h 10000"/>
              <a:gd name="connsiteX94" fmla="*/ 1173 w 10089"/>
              <a:gd name="connsiteY94" fmla="*/ 5653 h 10000"/>
              <a:gd name="connsiteX95" fmla="*/ 894 w 10089"/>
              <a:gd name="connsiteY95" fmla="*/ 3652 h 10000"/>
              <a:gd name="connsiteX96" fmla="*/ 403 w 10089"/>
              <a:gd name="connsiteY96" fmla="*/ 3721 h 10000"/>
              <a:gd name="connsiteX97" fmla="*/ 157 w 10089"/>
              <a:gd name="connsiteY97" fmla="*/ 2686 h 10000"/>
              <a:gd name="connsiteX98" fmla="*/ 33 w 10089"/>
              <a:gd name="connsiteY98" fmla="*/ 2339 h 10000"/>
              <a:gd name="connsiteX99" fmla="*/ 3 w 10089"/>
              <a:gd name="connsiteY99" fmla="*/ 2136 h 10000"/>
              <a:gd name="connsiteX0" fmla="*/ 157 w 10020"/>
              <a:gd name="connsiteY0" fmla="*/ 2339 h 10000"/>
              <a:gd name="connsiteX1" fmla="*/ 3 w 10020"/>
              <a:gd name="connsiteY1" fmla="*/ 2136 h 10000"/>
              <a:gd name="connsiteX2" fmla="*/ 97 w 10020"/>
              <a:gd name="connsiteY2" fmla="*/ 1788 h 10000"/>
              <a:gd name="connsiteX3" fmla="*/ 282 w 10020"/>
              <a:gd name="connsiteY3" fmla="*/ 1238 h 10000"/>
              <a:gd name="connsiteX4" fmla="*/ 558 w 10020"/>
              <a:gd name="connsiteY4" fmla="*/ 339 h 10000"/>
              <a:gd name="connsiteX5" fmla="*/ 928 w 10020"/>
              <a:gd name="connsiteY5" fmla="*/ 0 h 10000"/>
              <a:gd name="connsiteX6" fmla="*/ 1048 w 10020"/>
              <a:gd name="connsiteY6" fmla="*/ 67 h 10000"/>
              <a:gd name="connsiteX7" fmla="*/ 989 w 10020"/>
              <a:gd name="connsiteY7" fmla="*/ 890 h 10000"/>
              <a:gd name="connsiteX8" fmla="*/ 1233 w 10020"/>
              <a:gd name="connsiteY8" fmla="*/ 1170 h 10000"/>
              <a:gd name="connsiteX9" fmla="*/ 1294 w 10020"/>
              <a:gd name="connsiteY9" fmla="*/ 1373 h 10000"/>
              <a:gd name="connsiteX10" fmla="*/ 1540 w 10020"/>
              <a:gd name="connsiteY10" fmla="*/ 1720 h 10000"/>
              <a:gd name="connsiteX11" fmla="*/ 2063 w 10020"/>
              <a:gd name="connsiteY11" fmla="*/ 1373 h 10000"/>
              <a:gd name="connsiteX12" fmla="*/ 2770 w 10020"/>
              <a:gd name="connsiteY12" fmla="*/ 1653 h 10000"/>
              <a:gd name="connsiteX13" fmla="*/ 2985 w 10020"/>
              <a:gd name="connsiteY13" fmla="*/ 2271 h 10000"/>
              <a:gd name="connsiteX14" fmla="*/ 3385 w 10020"/>
              <a:gd name="connsiteY14" fmla="*/ 2203 h 10000"/>
              <a:gd name="connsiteX15" fmla="*/ 3691 w 10020"/>
              <a:gd name="connsiteY15" fmla="*/ 1653 h 10000"/>
              <a:gd name="connsiteX16" fmla="*/ 4215 w 10020"/>
              <a:gd name="connsiteY16" fmla="*/ 1516 h 10000"/>
              <a:gd name="connsiteX17" fmla="*/ 4431 w 10020"/>
              <a:gd name="connsiteY17" fmla="*/ 1102 h 10000"/>
              <a:gd name="connsiteX18" fmla="*/ 4675 w 10020"/>
              <a:gd name="connsiteY18" fmla="*/ 687 h 10000"/>
              <a:gd name="connsiteX19" fmla="*/ 5106 w 10020"/>
              <a:gd name="connsiteY19" fmla="*/ 618 h 10000"/>
              <a:gd name="connsiteX20" fmla="*/ 5351 w 10020"/>
              <a:gd name="connsiteY20" fmla="*/ 203 h 10000"/>
              <a:gd name="connsiteX21" fmla="*/ 5507 w 10020"/>
              <a:gd name="connsiteY21" fmla="*/ 2271 h 10000"/>
              <a:gd name="connsiteX22" fmla="*/ 5751 w 10020"/>
              <a:gd name="connsiteY22" fmla="*/ 2339 h 10000"/>
              <a:gd name="connsiteX23" fmla="*/ 5966 w 10020"/>
              <a:gd name="connsiteY23" fmla="*/ 2754 h 10000"/>
              <a:gd name="connsiteX24" fmla="*/ 6212 w 10020"/>
              <a:gd name="connsiteY24" fmla="*/ 2822 h 10000"/>
              <a:gd name="connsiteX25" fmla="*/ 6427 w 10020"/>
              <a:gd name="connsiteY25" fmla="*/ 3721 h 10000"/>
              <a:gd name="connsiteX26" fmla="*/ 6551 w 10020"/>
              <a:gd name="connsiteY26" fmla="*/ 3789 h 10000"/>
              <a:gd name="connsiteX27" fmla="*/ 6582 w 10020"/>
              <a:gd name="connsiteY27" fmla="*/ 4000 h 10000"/>
              <a:gd name="connsiteX28" fmla="*/ 6273 w 10020"/>
              <a:gd name="connsiteY28" fmla="*/ 4550 h 10000"/>
              <a:gd name="connsiteX29" fmla="*/ 5876 w 10020"/>
              <a:gd name="connsiteY29" fmla="*/ 4755 h 10000"/>
              <a:gd name="connsiteX30" fmla="*/ 5627 w 10020"/>
              <a:gd name="connsiteY30" fmla="*/ 4830 h 10000"/>
              <a:gd name="connsiteX31" fmla="*/ 5566 w 10020"/>
              <a:gd name="connsiteY31" fmla="*/ 5034 h 10000"/>
              <a:gd name="connsiteX32" fmla="*/ 5412 w 10020"/>
              <a:gd name="connsiteY32" fmla="*/ 5313 h 10000"/>
              <a:gd name="connsiteX33" fmla="*/ 5321 w 10020"/>
              <a:gd name="connsiteY33" fmla="*/ 5449 h 10000"/>
              <a:gd name="connsiteX34" fmla="*/ 5167 w 10020"/>
              <a:gd name="connsiteY34" fmla="*/ 5796 h 10000"/>
              <a:gd name="connsiteX35" fmla="*/ 5627 w 10020"/>
              <a:gd name="connsiteY35" fmla="*/ 6136 h 10000"/>
              <a:gd name="connsiteX36" fmla="*/ 6122 w 10020"/>
              <a:gd name="connsiteY36" fmla="*/ 5863 h 10000"/>
              <a:gd name="connsiteX37" fmla="*/ 6366 w 10020"/>
              <a:gd name="connsiteY37" fmla="*/ 5720 h 10000"/>
              <a:gd name="connsiteX38" fmla="*/ 6458 w 10020"/>
              <a:gd name="connsiteY38" fmla="*/ 5517 h 10000"/>
              <a:gd name="connsiteX39" fmla="*/ 6551 w 10020"/>
              <a:gd name="connsiteY39" fmla="*/ 5449 h 10000"/>
              <a:gd name="connsiteX40" fmla="*/ 6612 w 10020"/>
              <a:gd name="connsiteY40" fmla="*/ 5237 h 10000"/>
              <a:gd name="connsiteX41" fmla="*/ 7167 w 10020"/>
              <a:gd name="connsiteY41" fmla="*/ 5313 h 10000"/>
              <a:gd name="connsiteX42" fmla="*/ 7288 w 10020"/>
              <a:gd name="connsiteY42" fmla="*/ 5381 h 10000"/>
              <a:gd name="connsiteX43" fmla="*/ 8118 w 10020"/>
              <a:gd name="connsiteY43" fmla="*/ 5449 h 10000"/>
              <a:gd name="connsiteX44" fmla="*/ 8457 w 10020"/>
              <a:gd name="connsiteY44" fmla="*/ 5796 h 10000"/>
              <a:gd name="connsiteX45" fmla="*/ 8609 w 10020"/>
              <a:gd name="connsiteY45" fmla="*/ 5517 h 10000"/>
              <a:gd name="connsiteX46" fmla="*/ 8639 w 10020"/>
              <a:gd name="connsiteY46" fmla="*/ 5313 h 10000"/>
              <a:gd name="connsiteX47" fmla="*/ 8703 w 10020"/>
              <a:gd name="connsiteY47" fmla="*/ 5170 h 10000"/>
              <a:gd name="connsiteX48" fmla="*/ 9867 w 10020"/>
              <a:gd name="connsiteY48" fmla="*/ 5198 h 10000"/>
              <a:gd name="connsiteX49" fmla="*/ 9999 w 10020"/>
              <a:gd name="connsiteY49" fmla="*/ 5585 h 10000"/>
              <a:gd name="connsiteX50" fmla="*/ 9957 w 10020"/>
              <a:gd name="connsiteY50" fmla="*/ 7101 h 10000"/>
              <a:gd name="connsiteX51" fmla="*/ 9408 w 10020"/>
              <a:gd name="connsiteY51" fmla="*/ 7169 h 10000"/>
              <a:gd name="connsiteX52" fmla="*/ 9312 w 10020"/>
              <a:gd name="connsiteY52" fmla="*/ 6496 h 10000"/>
              <a:gd name="connsiteX53" fmla="*/ 8979 w 10020"/>
              <a:gd name="connsiteY53" fmla="*/ 6763 h 10000"/>
              <a:gd name="connsiteX54" fmla="*/ 8793 w 10020"/>
              <a:gd name="connsiteY54" fmla="*/ 6619 h 10000"/>
              <a:gd name="connsiteX55" fmla="*/ 7348 w 10020"/>
              <a:gd name="connsiteY55" fmla="*/ 6830 h 10000"/>
              <a:gd name="connsiteX56" fmla="*/ 7318 w 10020"/>
              <a:gd name="connsiteY56" fmla="*/ 7101 h 10000"/>
              <a:gd name="connsiteX57" fmla="*/ 7133 w 10020"/>
              <a:gd name="connsiteY57" fmla="*/ 7381 h 10000"/>
              <a:gd name="connsiteX58" fmla="*/ 6306 w 10020"/>
              <a:gd name="connsiteY58" fmla="*/ 7313 h 10000"/>
              <a:gd name="connsiteX59" fmla="*/ 6122 w 10020"/>
              <a:gd name="connsiteY59" fmla="*/ 7449 h 10000"/>
              <a:gd name="connsiteX60" fmla="*/ 7103 w 10020"/>
              <a:gd name="connsiteY60" fmla="*/ 8279 h 10000"/>
              <a:gd name="connsiteX61" fmla="*/ 6888 w 10020"/>
              <a:gd name="connsiteY61" fmla="*/ 8694 h 10000"/>
              <a:gd name="connsiteX62" fmla="*/ 6858 w 10020"/>
              <a:gd name="connsiteY62" fmla="*/ 8898 h 10000"/>
              <a:gd name="connsiteX63" fmla="*/ 6642 w 10020"/>
              <a:gd name="connsiteY63" fmla="*/ 8830 h 10000"/>
              <a:gd name="connsiteX64" fmla="*/ 6737 w 10020"/>
              <a:gd name="connsiteY64" fmla="*/ 8347 h 10000"/>
              <a:gd name="connsiteX65" fmla="*/ 6702 w 10020"/>
              <a:gd name="connsiteY65" fmla="*/ 8619 h 10000"/>
              <a:gd name="connsiteX66" fmla="*/ 6582 w 10020"/>
              <a:gd name="connsiteY66" fmla="*/ 9245 h 10000"/>
              <a:gd name="connsiteX67" fmla="*/ 6182 w 10020"/>
              <a:gd name="connsiteY67" fmla="*/ 9660 h 10000"/>
              <a:gd name="connsiteX68" fmla="*/ 5936 w 10020"/>
              <a:gd name="connsiteY68" fmla="*/ 10000 h 10000"/>
              <a:gd name="connsiteX69" fmla="*/ 5691 w 10020"/>
              <a:gd name="connsiteY69" fmla="*/ 9585 h 10000"/>
              <a:gd name="connsiteX70" fmla="*/ 4336 w 10020"/>
              <a:gd name="connsiteY70" fmla="*/ 9797 h 10000"/>
              <a:gd name="connsiteX71" fmla="*/ 4246 w 10020"/>
              <a:gd name="connsiteY71" fmla="*/ 9932 h 10000"/>
              <a:gd name="connsiteX72" fmla="*/ 4154 w 10020"/>
              <a:gd name="connsiteY72" fmla="*/ 9864 h 10000"/>
              <a:gd name="connsiteX73" fmla="*/ 3724 w 10020"/>
              <a:gd name="connsiteY73" fmla="*/ 9660 h 10000"/>
              <a:gd name="connsiteX74" fmla="*/ 3200 w 10020"/>
              <a:gd name="connsiteY74" fmla="*/ 9382 h 10000"/>
              <a:gd name="connsiteX75" fmla="*/ 3109 w 10020"/>
              <a:gd name="connsiteY75" fmla="*/ 9517 h 10000"/>
              <a:gd name="connsiteX76" fmla="*/ 3045 w 10020"/>
              <a:gd name="connsiteY76" fmla="*/ 9660 h 10000"/>
              <a:gd name="connsiteX77" fmla="*/ 2649 w 10020"/>
              <a:gd name="connsiteY77" fmla="*/ 9517 h 10000"/>
              <a:gd name="connsiteX78" fmla="*/ 2434 w 10020"/>
              <a:gd name="connsiteY78" fmla="*/ 9313 h 10000"/>
              <a:gd name="connsiteX79" fmla="*/ 2279 w 10020"/>
              <a:gd name="connsiteY79" fmla="*/ 9102 h 10000"/>
              <a:gd name="connsiteX80" fmla="*/ 2094 w 10020"/>
              <a:gd name="connsiteY80" fmla="*/ 9313 h 10000"/>
              <a:gd name="connsiteX81" fmla="*/ 1573 w 10020"/>
              <a:gd name="connsiteY81" fmla="*/ 8898 h 10000"/>
              <a:gd name="connsiteX82" fmla="*/ 1325 w 10020"/>
              <a:gd name="connsiteY82" fmla="*/ 8619 h 10000"/>
              <a:gd name="connsiteX83" fmla="*/ 928 w 10020"/>
              <a:gd name="connsiteY83" fmla="*/ 8000 h 10000"/>
              <a:gd name="connsiteX84" fmla="*/ 773 w 10020"/>
              <a:gd name="connsiteY84" fmla="*/ 7728 h 10000"/>
              <a:gd name="connsiteX85" fmla="*/ 528 w 10020"/>
              <a:gd name="connsiteY85" fmla="*/ 7101 h 10000"/>
              <a:gd name="connsiteX86" fmla="*/ 679 w 10020"/>
              <a:gd name="connsiteY86" fmla="*/ 6483 h 10000"/>
              <a:gd name="connsiteX87" fmla="*/ 712 w 10020"/>
              <a:gd name="connsiteY87" fmla="*/ 6279 h 10000"/>
              <a:gd name="connsiteX88" fmla="*/ 803 w 10020"/>
              <a:gd name="connsiteY88" fmla="*/ 6203 h 10000"/>
              <a:gd name="connsiteX89" fmla="*/ 1233 w 10020"/>
              <a:gd name="connsiteY89" fmla="*/ 6483 h 10000"/>
              <a:gd name="connsiteX90" fmla="*/ 1418 w 10020"/>
              <a:gd name="connsiteY90" fmla="*/ 6619 h 10000"/>
              <a:gd name="connsiteX91" fmla="*/ 1694 w 10020"/>
              <a:gd name="connsiteY91" fmla="*/ 7169 h 10000"/>
              <a:gd name="connsiteX92" fmla="*/ 1694 w 10020"/>
              <a:gd name="connsiteY92" fmla="*/ 6686 h 10000"/>
              <a:gd name="connsiteX93" fmla="*/ 1388 w 10020"/>
              <a:gd name="connsiteY93" fmla="*/ 6068 h 10000"/>
              <a:gd name="connsiteX94" fmla="*/ 1173 w 10020"/>
              <a:gd name="connsiteY94" fmla="*/ 5653 h 10000"/>
              <a:gd name="connsiteX95" fmla="*/ 894 w 10020"/>
              <a:gd name="connsiteY95" fmla="*/ 3652 h 10000"/>
              <a:gd name="connsiteX96" fmla="*/ 403 w 10020"/>
              <a:gd name="connsiteY96" fmla="*/ 3721 h 10000"/>
              <a:gd name="connsiteX97" fmla="*/ 157 w 10020"/>
              <a:gd name="connsiteY97" fmla="*/ 2686 h 10000"/>
              <a:gd name="connsiteX98" fmla="*/ 33 w 10020"/>
              <a:gd name="connsiteY98" fmla="*/ 2339 h 10000"/>
              <a:gd name="connsiteX99" fmla="*/ 3 w 10020"/>
              <a:gd name="connsiteY99" fmla="*/ 2136 h 10000"/>
              <a:gd name="connsiteX0" fmla="*/ 157 w 10020"/>
              <a:gd name="connsiteY0" fmla="*/ 2339 h 10000"/>
              <a:gd name="connsiteX1" fmla="*/ 3 w 10020"/>
              <a:gd name="connsiteY1" fmla="*/ 2136 h 10000"/>
              <a:gd name="connsiteX2" fmla="*/ 97 w 10020"/>
              <a:gd name="connsiteY2" fmla="*/ 1788 h 10000"/>
              <a:gd name="connsiteX3" fmla="*/ 282 w 10020"/>
              <a:gd name="connsiteY3" fmla="*/ 1238 h 10000"/>
              <a:gd name="connsiteX4" fmla="*/ 558 w 10020"/>
              <a:gd name="connsiteY4" fmla="*/ 339 h 10000"/>
              <a:gd name="connsiteX5" fmla="*/ 928 w 10020"/>
              <a:gd name="connsiteY5" fmla="*/ 0 h 10000"/>
              <a:gd name="connsiteX6" fmla="*/ 1048 w 10020"/>
              <a:gd name="connsiteY6" fmla="*/ 67 h 10000"/>
              <a:gd name="connsiteX7" fmla="*/ 989 w 10020"/>
              <a:gd name="connsiteY7" fmla="*/ 890 h 10000"/>
              <a:gd name="connsiteX8" fmla="*/ 1233 w 10020"/>
              <a:gd name="connsiteY8" fmla="*/ 1170 h 10000"/>
              <a:gd name="connsiteX9" fmla="*/ 1294 w 10020"/>
              <a:gd name="connsiteY9" fmla="*/ 1373 h 10000"/>
              <a:gd name="connsiteX10" fmla="*/ 1540 w 10020"/>
              <a:gd name="connsiteY10" fmla="*/ 1720 h 10000"/>
              <a:gd name="connsiteX11" fmla="*/ 2063 w 10020"/>
              <a:gd name="connsiteY11" fmla="*/ 1373 h 10000"/>
              <a:gd name="connsiteX12" fmla="*/ 2770 w 10020"/>
              <a:gd name="connsiteY12" fmla="*/ 1653 h 10000"/>
              <a:gd name="connsiteX13" fmla="*/ 2985 w 10020"/>
              <a:gd name="connsiteY13" fmla="*/ 2271 h 10000"/>
              <a:gd name="connsiteX14" fmla="*/ 3385 w 10020"/>
              <a:gd name="connsiteY14" fmla="*/ 2203 h 10000"/>
              <a:gd name="connsiteX15" fmla="*/ 3691 w 10020"/>
              <a:gd name="connsiteY15" fmla="*/ 1653 h 10000"/>
              <a:gd name="connsiteX16" fmla="*/ 4215 w 10020"/>
              <a:gd name="connsiteY16" fmla="*/ 1516 h 10000"/>
              <a:gd name="connsiteX17" fmla="*/ 4431 w 10020"/>
              <a:gd name="connsiteY17" fmla="*/ 1102 h 10000"/>
              <a:gd name="connsiteX18" fmla="*/ 4675 w 10020"/>
              <a:gd name="connsiteY18" fmla="*/ 687 h 10000"/>
              <a:gd name="connsiteX19" fmla="*/ 5106 w 10020"/>
              <a:gd name="connsiteY19" fmla="*/ 618 h 10000"/>
              <a:gd name="connsiteX20" fmla="*/ 5351 w 10020"/>
              <a:gd name="connsiteY20" fmla="*/ 203 h 10000"/>
              <a:gd name="connsiteX21" fmla="*/ 5507 w 10020"/>
              <a:gd name="connsiteY21" fmla="*/ 2271 h 10000"/>
              <a:gd name="connsiteX22" fmla="*/ 5751 w 10020"/>
              <a:gd name="connsiteY22" fmla="*/ 2339 h 10000"/>
              <a:gd name="connsiteX23" fmla="*/ 5966 w 10020"/>
              <a:gd name="connsiteY23" fmla="*/ 2754 h 10000"/>
              <a:gd name="connsiteX24" fmla="*/ 6212 w 10020"/>
              <a:gd name="connsiteY24" fmla="*/ 2822 h 10000"/>
              <a:gd name="connsiteX25" fmla="*/ 6427 w 10020"/>
              <a:gd name="connsiteY25" fmla="*/ 3721 h 10000"/>
              <a:gd name="connsiteX26" fmla="*/ 6551 w 10020"/>
              <a:gd name="connsiteY26" fmla="*/ 3789 h 10000"/>
              <a:gd name="connsiteX27" fmla="*/ 6582 w 10020"/>
              <a:gd name="connsiteY27" fmla="*/ 4000 h 10000"/>
              <a:gd name="connsiteX28" fmla="*/ 6273 w 10020"/>
              <a:gd name="connsiteY28" fmla="*/ 4550 h 10000"/>
              <a:gd name="connsiteX29" fmla="*/ 5876 w 10020"/>
              <a:gd name="connsiteY29" fmla="*/ 4755 h 10000"/>
              <a:gd name="connsiteX30" fmla="*/ 5627 w 10020"/>
              <a:gd name="connsiteY30" fmla="*/ 4830 h 10000"/>
              <a:gd name="connsiteX31" fmla="*/ 5566 w 10020"/>
              <a:gd name="connsiteY31" fmla="*/ 5034 h 10000"/>
              <a:gd name="connsiteX32" fmla="*/ 5412 w 10020"/>
              <a:gd name="connsiteY32" fmla="*/ 5313 h 10000"/>
              <a:gd name="connsiteX33" fmla="*/ 5321 w 10020"/>
              <a:gd name="connsiteY33" fmla="*/ 5449 h 10000"/>
              <a:gd name="connsiteX34" fmla="*/ 5167 w 10020"/>
              <a:gd name="connsiteY34" fmla="*/ 5796 h 10000"/>
              <a:gd name="connsiteX35" fmla="*/ 5627 w 10020"/>
              <a:gd name="connsiteY35" fmla="*/ 6136 h 10000"/>
              <a:gd name="connsiteX36" fmla="*/ 6122 w 10020"/>
              <a:gd name="connsiteY36" fmla="*/ 5863 h 10000"/>
              <a:gd name="connsiteX37" fmla="*/ 6366 w 10020"/>
              <a:gd name="connsiteY37" fmla="*/ 5720 h 10000"/>
              <a:gd name="connsiteX38" fmla="*/ 6458 w 10020"/>
              <a:gd name="connsiteY38" fmla="*/ 5517 h 10000"/>
              <a:gd name="connsiteX39" fmla="*/ 6551 w 10020"/>
              <a:gd name="connsiteY39" fmla="*/ 5449 h 10000"/>
              <a:gd name="connsiteX40" fmla="*/ 6612 w 10020"/>
              <a:gd name="connsiteY40" fmla="*/ 5237 h 10000"/>
              <a:gd name="connsiteX41" fmla="*/ 7167 w 10020"/>
              <a:gd name="connsiteY41" fmla="*/ 5313 h 10000"/>
              <a:gd name="connsiteX42" fmla="*/ 7288 w 10020"/>
              <a:gd name="connsiteY42" fmla="*/ 5381 h 10000"/>
              <a:gd name="connsiteX43" fmla="*/ 8118 w 10020"/>
              <a:gd name="connsiteY43" fmla="*/ 5449 h 10000"/>
              <a:gd name="connsiteX44" fmla="*/ 8457 w 10020"/>
              <a:gd name="connsiteY44" fmla="*/ 5796 h 10000"/>
              <a:gd name="connsiteX45" fmla="*/ 8609 w 10020"/>
              <a:gd name="connsiteY45" fmla="*/ 5517 h 10000"/>
              <a:gd name="connsiteX46" fmla="*/ 8639 w 10020"/>
              <a:gd name="connsiteY46" fmla="*/ 5313 h 10000"/>
              <a:gd name="connsiteX47" fmla="*/ 8703 w 10020"/>
              <a:gd name="connsiteY47" fmla="*/ 5170 h 10000"/>
              <a:gd name="connsiteX48" fmla="*/ 9867 w 10020"/>
              <a:gd name="connsiteY48" fmla="*/ 5198 h 10000"/>
              <a:gd name="connsiteX49" fmla="*/ 9999 w 10020"/>
              <a:gd name="connsiteY49" fmla="*/ 5585 h 10000"/>
              <a:gd name="connsiteX50" fmla="*/ 9957 w 10020"/>
              <a:gd name="connsiteY50" fmla="*/ 7101 h 10000"/>
              <a:gd name="connsiteX51" fmla="*/ 9408 w 10020"/>
              <a:gd name="connsiteY51" fmla="*/ 7169 h 10000"/>
              <a:gd name="connsiteX52" fmla="*/ 9312 w 10020"/>
              <a:gd name="connsiteY52" fmla="*/ 6496 h 10000"/>
              <a:gd name="connsiteX53" fmla="*/ 8979 w 10020"/>
              <a:gd name="connsiteY53" fmla="*/ 6763 h 10000"/>
              <a:gd name="connsiteX54" fmla="*/ 8793 w 10020"/>
              <a:gd name="connsiteY54" fmla="*/ 6619 h 10000"/>
              <a:gd name="connsiteX55" fmla="*/ 7348 w 10020"/>
              <a:gd name="connsiteY55" fmla="*/ 6830 h 10000"/>
              <a:gd name="connsiteX56" fmla="*/ 7318 w 10020"/>
              <a:gd name="connsiteY56" fmla="*/ 7101 h 10000"/>
              <a:gd name="connsiteX57" fmla="*/ 7133 w 10020"/>
              <a:gd name="connsiteY57" fmla="*/ 7381 h 10000"/>
              <a:gd name="connsiteX58" fmla="*/ 6306 w 10020"/>
              <a:gd name="connsiteY58" fmla="*/ 7313 h 10000"/>
              <a:gd name="connsiteX59" fmla="*/ 6122 w 10020"/>
              <a:gd name="connsiteY59" fmla="*/ 7449 h 10000"/>
              <a:gd name="connsiteX60" fmla="*/ 7103 w 10020"/>
              <a:gd name="connsiteY60" fmla="*/ 8279 h 10000"/>
              <a:gd name="connsiteX61" fmla="*/ 6888 w 10020"/>
              <a:gd name="connsiteY61" fmla="*/ 8694 h 10000"/>
              <a:gd name="connsiteX62" fmla="*/ 6858 w 10020"/>
              <a:gd name="connsiteY62" fmla="*/ 8898 h 10000"/>
              <a:gd name="connsiteX63" fmla="*/ 6642 w 10020"/>
              <a:gd name="connsiteY63" fmla="*/ 8830 h 10000"/>
              <a:gd name="connsiteX64" fmla="*/ 6737 w 10020"/>
              <a:gd name="connsiteY64" fmla="*/ 8347 h 10000"/>
              <a:gd name="connsiteX65" fmla="*/ 6702 w 10020"/>
              <a:gd name="connsiteY65" fmla="*/ 8619 h 10000"/>
              <a:gd name="connsiteX66" fmla="*/ 6582 w 10020"/>
              <a:gd name="connsiteY66" fmla="*/ 9245 h 10000"/>
              <a:gd name="connsiteX67" fmla="*/ 6182 w 10020"/>
              <a:gd name="connsiteY67" fmla="*/ 9660 h 10000"/>
              <a:gd name="connsiteX68" fmla="*/ 5936 w 10020"/>
              <a:gd name="connsiteY68" fmla="*/ 10000 h 10000"/>
              <a:gd name="connsiteX69" fmla="*/ 5691 w 10020"/>
              <a:gd name="connsiteY69" fmla="*/ 9585 h 10000"/>
              <a:gd name="connsiteX70" fmla="*/ 4336 w 10020"/>
              <a:gd name="connsiteY70" fmla="*/ 9797 h 10000"/>
              <a:gd name="connsiteX71" fmla="*/ 4246 w 10020"/>
              <a:gd name="connsiteY71" fmla="*/ 9932 h 10000"/>
              <a:gd name="connsiteX72" fmla="*/ 4154 w 10020"/>
              <a:gd name="connsiteY72" fmla="*/ 9864 h 10000"/>
              <a:gd name="connsiteX73" fmla="*/ 3724 w 10020"/>
              <a:gd name="connsiteY73" fmla="*/ 9660 h 10000"/>
              <a:gd name="connsiteX74" fmla="*/ 3200 w 10020"/>
              <a:gd name="connsiteY74" fmla="*/ 9382 h 10000"/>
              <a:gd name="connsiteX75" fmla="*/ 3109 w 10020"/>
              <a:gd name="connsiteY75" fmla="*/ 9517 h 10000"/>
              <a:gd name="connsiteX76" fmla="*/ 3045 w 10020"/>
              <a:gd name="connsiteY76" fmla="*/ 9660 h 10000"/>
              <a:gd name="connsiteX77" fmla="*/ 2649 w 10020"/>
              <a:gd name="connsiteY77" fmla="*/ 9517 h 10000"/>
              <a:gd name="connsiteX78" fmla="*/ 2434 w 10020"/>
              <a:gd name="connsiteY78" fmla="*/ 9313 h 10000"/>
              <a:gd name="connsiteX79" fmla="*/ 2279 w 10020"/>
              <a:gd name="connsiteY79" fmla="*/ 9102 h 10000"/>
              <a:gd name="connsiteX80" fmla="*/ 2094 w 10020"/>
              <a:gd name="connsiteY80" fmla="*/ 9313 h 10000"/>
              <a:gd name="connsiteX81" fmla="*/ 1706 w 10020"/>
              <a:gd name="connsiteY81" fmla="*/ 8464 h 10000"/>
              <a:gd name="connsiteX82" fmla="*/ 1325 w 10020"/>
              <a:gd name="connsiteY82" fmla="*/ 8619 h 10000"/>
              <a:gd name="connsiteX83" fmla="*/ 928 w 10020"/>
              <a:gd name="connsiteY83" fmla="*/ 8000 h 10000"/>
              <a:gd name="connsiteX84" fmla="*/ 773 w 10020"/>
              <a:gd name="connsiteY84" fmla="*/ 7728 h 10000"/>
              <a:gd name="connsiteX85" fmla="*/ 528 w 10020"/>
              <a:gd name="connsiteY85" fmla="*/ 7101 h 10000"/>
              <a:gd name="connsiteX86" fmla="*/ 679 w 10020"/>
              <a:gd name="connsiteY86" fmla="*/ 6483 h 10000"/>
              <a:gd name="connsiteX87" fmla="*/ 712 w 10020"/>
              <a:gd name="connsiteY87" fmla="*/ 6279 h 10000"/>
              <a:gd name="connsiteX88" fmla="*/ 803 w 10020"/>
              <a:gd name="connsiteY88" fmla="*/ 6203 h 10000"/>
              <a:gd name="connsiteX89" fmla="*/ 1233 w 10020"/>
              <a:gd name="connsiteY89" fmla="*/ 6483 h 10000"/>
              <a:gd name="connsiteX90" fmla="*/ 1418 w 10020"/>
              <a:gd name="connsiteY90" fmla="*/ 6619 h 10000"/>
              <a:gd name="connsiteX91" fmla="*/ 1694 w 10020"/>
              <a:gd name="connsiteY91" fmla="*/ 7169 h 10000"/>
              <a:gd name="connsiteX92" fmla="*/ 1694 w 10020"/>
              <a:gd name="connsiteY92" fmla="*/ 6686 h 10000"/>
              <a:gd name="connsiteX93" fmla="*/ 1388 w 10020"/>
              <a:gd name="connsiteY93" fmla="*/ 6068 h 10000"/>
              <a:gd name="connsiteX94" fmla="*/ 1173 w 10020"/>
              <a:gd name="connsiteY94" fmla="*/ 5653 h 10000"/>
              <a:gd name="connsiteX95" fmla="*/ 894 w 10020"/>
              <a:gd name="connsiteY95" fmla="*/ 3652 h 10000"/>
              <a:gd name="connsiteX96" fmla="*/ 403 w 10020"/>
              <a:gd name="connsiteY96" fmla="*/ 3721 h 10000"/>
              <a:gd name="connsiteX97" fmla="*/ 157 w 10020"/>
              <a:gd name="connsiteY97" fmla="*/ 2686 h 10000"/>
              <a:gd name="connsiteX98" fmla="*/ 33 w 10020"/>
              <a:gd name="connsiteY98" fmla="*/ 2339 h 10000"/>
              <a:gd name="connsiteX99" fmla="*/ 3 w 10020"/>
              <a:gd name="connsiteY99" fmla="*/ 2136 h 10000"/>
              <a:gd name="connsiteX0" fmla="*/ 157 w 10020"/>
              <a:gd name="connsiteY0" fmla="*/ 2339 h 10000"/>
              <a:gd name="connsiteX1" fmla="*/ 3 w 10020"/>
              <a:gd name="connsiteY1" fmla="*/ 2136 h 10000"/>
              <a:gd name="connsiteX2" fmla="*/ 97 w 10020"/>
              <a:gd name="connsiteY2" fmla="*/ 1788 h 10000"/>
              <a:gd name="connsiteX3" fmla="*/ 282 w 10020"/>
              <a:gd name="connsiteY3" fmla="*/ 1238 h 10000"/>
              <a:gd name="connsiteX4" fmla="*/ 558 w 10020"/>
              <a:gd name="connsiteY4" fmla="*/ 339 h 10000"/>
              <a:gd name="connsiteX5" fmla="*/ 928 w 10020"/>
              <a:gd name="connsiteY5" fmla="*/ 0 h 10000"/>
              <a:gd name="connsiteX6" fmla="*/ 1048 w 10020"/>
              <a:gd name="connsiteY6" fmla="*/ 67 h 10000"/>
              <a:gd name="connsiteX7" fmla="*/ 989 w 10020"/>
              <a:gd name="connsiteY7" fmla="*/ 890 h 10000"/>
              <a:gd name="connsiteX8" fmla="*/ 1233 w 10020"/>
              <a:gd name="connsiteY8" fmla="*/ 1170 h 10000"/>
              <a:gd name="connsiteX9" fmla="*/ 1294 w 10020"/>
              <a:gd name="connsiteY9" fmla="*/ 1373 h 10000"/>
              <a:gd name="connsiteX10" fmla="*/ 1540 w 10020"/>
              <a:gd name="connsiteY10" fmla="*/ 1720 h 10000"/>
              <a:gd name="connsiteX11" fmla="*/ 2063 w 10020"/>
              <a:gd name="connsiteY11" fmla="*/ 1373 h 10000"/>
              <a:gd name="connsiteX12" fmla="*/ 2770 w 10020"/>
              <a:gd name="connsiteY12" fmla="*/ 1653 h 10000"/>
              <a:gd name="connsiteX13" fmla="*/ 2985 w 10020"/>
              <a:gd name="connsiteY13" fmla="*/ 2271 h 10000"/>
              <a:gd name="connsiteX14" fmla="*/ 3385 w 10020"/>
              <a:gd name="connsiteY14" fmla="*/ 2203 h 10000"/>
              <a:gd name="connsiteX15" fmla="*/ 3691 w 10020"/>
              <a:gd name="connsiteY15" fmla="*/ 1653 h 10000"/>
              <a:gd name="connsiteX16" fmla="*/ 4215 w 10020"/>
              <a:gd name="connsiteY16" fmla="*/ 1516 h 10000"/>
              <a:gd name="connsiteX17" fmla="*/ 4431 w 10020"/>
              <a:gd name="connsiteY17" fmla="*/ 1102 h 10000"/>
              <a:gd name="connsiteX18" fmla="*/ 4675 w 10020"/>
              <a:gd name="connsiteY18" fmla="*/ 687 h 10000"/>
              <a:gd name="connsiteX19" fmla="*/ 5106 w 10020"/>
              <a:gd name="connsiteY19" fmla="*/ 618 h 10000"/>
              <a:gd name="connsiteX20" fmla="*/ 5351 w 10020"/>
              <a:gd name="connsiteY20" fmla="*/ 203 h 10000"/>
              <a:gd name="connsiteX21" fmla="*/ 5507 w 10020"/>
              <a:gd name="connsiteY21" fmla="*/ 2271 h 10000"/>
              <a:gd name="connsiteX22" fmla="*/ 5751 w 10020"/>
              <a:gd name="connsiteY22" fmla="*/ 2339 h 10000"/>
              <a:gd name="connsiteX23" fmla="*/ 5966 w 10020"/>
              <a:gd name="connsiteY23" fmla="*/ 2754 h 10000"/>
              <a:gd name="connsiteX24" fmla="*/ 6212 w 10020"/>
              <a:gd name="connsiteY24" fmla="*/ 2822 h 10000"/>
              <a:gd name="connsiteX25" fmla="*/ 6427 w 10020"/>
              <a:gd name="connsiteY25" fmla="*/ 3721 h 10000"/>
              <a:gd name="connsiteX26" fmla="*/ 6551 w 10020"/>
              <a:gd name="connsiteY26" fmla="*/ 3789 h 10000"/>
              <a:gd name="connsiteX27" fmla="*/ 6582 w 10020"/>
              <a:gd name="connsiteY27" fmla="*/ 4000 h 10000"/>
              <a:gd name="connsiteX28" fmla="*/ 6273 w 10020"/>
              <a:gd name="connsiteY28" fmla="*/ 4550 h 10000"/>
              <a:gd name="connsiteX29" fmla="*/ 5876 w 10020"/>
              <a:gd name="connsiteY29" fmla="*/ 4755 h 10000"/>
              <a:gd name="connsiteX30" fmla="*/ 5627 w 10020"/>
              <a:gd name="connsiteY30" fmla="*/ 4830 h 10000"/>
              <a:gd name="connsiteX31" fmla="*/ 5566 w 10020"/>
              <a:gd name="connsiteY31" fmla="*/ 5034 h 10000"/>
              <a:gd name="connsiteX32" fmla="*/ 5412 w 10020"/>
              <a:gd name="connsiteY32" fmla="*/ 5313 h 10000"/>
              <a:gd name="connsiteX33" fmla="*/ 5321 w 10020"/>
              <a:gd name="connsiteY33" fmla="*/ 5449 h 10000"/>
              <a:gd name="connsiteX34" fmla="*/ 5167 w 10020"/>
              <a:gd name="connsiteY34" fmla="*/ 5796 h 10000"/>
              <a:gd name="connsiteX35" fmla="*/ 5627 w 10020"/>
              <a:gd name="connsiteY35" fmla="*/ 6136 h 10000"/>
              <a:gd name="connsiteX36" fmla="*/ 6122 w 10020"/>
              <a:gd name="connsiteY36" fmla="*/ 5863 h 10000"/>
              <a:gd name="connsiteX37" fmla="*/ 6366 w 10020"/>
              <a:gd name="connsiteY37" fmla="*/ 5720 h 10000"/>
              <a:gd name="connsiteX38" fmla="*/ 6458 w 10020"/>
              <a:gd name="connsiteY38" fmla="*/ 5517 h 10000"/>
              <a:gd name="connsiteX39" fmla="*/ 6551 w 10020"/>
              <a:gd name="connsiteY39" fmla="*/ 5449 h 10000"/>
              <a:gd name="connsiteX40" fmla="*/ 6612 w 10020"/>
              <a:gd name="connsiteY40" fmla="*/ 5237 h 10000"/>
              <a:gd name="connsiteX41" fmla="*/ 7167 w 10020"/>
              <a:gd name="connsiteY41" fmla="*/ 5313 h 10000"/>
              <a:gd name="connsiteX42" fmla="*/ 7288 w 10020"/>
              <a:gd name="connsiteY42" fmla="*/ 5381 h 10000"/>
              <a:gd name="connsiteX43" fmla="*/ 8118 w 10020"/>
              <a:gd name="connsiteY43" fmla="*/ 5449 h 10000"/>
              <a:gd name="connsiteX44" fmla="*/ 8457 w 10020"/>
              <a:gd name="connsiteY44" fmla="*/ 5796 h 10000"/>
              <a:gd name="connsiteX45" fmla="*/ 8609 w 10020"/>
              <a:gd name="connsiteY45" fmla="*/ 5517 h 10000"/>
              <a:gd name="connsiteX46" fmla="*/ 8639 w 10020"/>
              <a:gd name="connsiteY46" fmla="*/ 5313 h 10000"/>
              <a:gd name="connsiteX47" fmla="*/ 8703 w 10020"/>
              <a:gd name="connsiteY47" fmla="*/ 5170 h 10000"/>
              <a:gd name="connsiteX48" fmla="*/ 9867 w 10020"/>
              <a:gd name="connsiteY48" fmla="*/ 5198 h 10000"/>
              <a:gd name="connsiteX49" fmla="*/ 9999 w 10020"/>
              <a:gd name="connsiteY49" fmla="*/ 5585 h 10000"/>
              <a:gd name="connsiteX50" fmla="*/ 9957 w 10020"/>
              <a:gd name="connsiteY50" fmla="*/ 7101 h 10000"/>
              <a:gd name="connsiteX51" fmla="*/ 9408 w 10020"/>
              <a:gd name="connsiteY51" fmla="*/ 7169 h 10000"/>
              <a:gd name="connsiteX52" fmla="*/ 9312 w 10020"/>
              <a:gd name="connsiteY52" fmla="*/ 6496 h 10000"/>
              <a:gd name="connsiteX53" fmla="*/ 8979 w 10020"/>
              <a:gd name="connsiteY53" fmla="*/ 6763 h 10000"/>
              <a:gd name="connsiteX54" fmla="*/ 8793 w 10020"/>
              <a:gd name="connsiteY54" fmla="*/ 6619 h 10000"/>
              <a:gd name="connsiteX55" fmla="*/ 7348 w 10020"/>
              <a:gd name="connsiteY55" fmla="*/ 6830 h 10000"/>
              <a:gd name="connsiteX56" fmla="*/ 7318 w 10020"/>
              <a:gd name="connsiteY56" fmla="*/ 7101 h 10000"/>
              <a:gd name="connsiteX57" fmla="*/ 7133 w 10020"/>
              <a:gd name="connsiteY57" fmla="*/ 7381 h 10000"/>
              <a:gd name="connsiteX58" fmla="*/ 6306 w 10020"/>
              <a:gd name="connsiteY58" fmla="*/ 7313 h 10000"/>
              <a:gd name="connsiteX59" fmla="*/ 6122 w 10020"/>
              <a:gd name="connsiteY59" fmla="*/ 7449 h 10000"/>
              <a:gd name="connsiteX60" fmla="*/ 7103 w 10020"/>
              <a:gd name="connsiteY60" fmla="*/ 8279 h 10000"/>
              <a:gd name="connsiteX61" fmla="*/ 6888 w 10020"/>
              <a:gd name="connsiteY61" fmla="*/ 8694 h 10000"/>
              <a:gd name="connsiteX62" fmla="*/ 6858 w 10020"/>
              <a:gd name="connsiteY62" fmla="*/ 8898 h 10000"/>
              <a:gd name="connsiteX63" fmla="*/ 6642 w 10020"/>
              <a:gd name="connsiteY63" fmla="*/ 8830 h 10000"/>
              <a:gd name="connsiteX64" fmla="*/ 6737 w 10020"/>
              <a:gd name="connsiteY64" fmla="*/ 8347 h 10000"/>
              <a:gd name="connsiteX65" fmla="*/ 6702 w 10020"/>
              <a:gd name="connsiteY65" fmla="*/ 8619 h 10000"/>
              <a:gd name="connsiteX66" fmla="*/ 6582 w 10020"/>
              <a:gd name="connsiteY66" fmla="*/ 9245 h 10000"/>
              <a:gd name="connsiteX67" fmla="*/ 6182 w 10020"/>
              <a:gd name="connsiteY67" fmla="*/ 9660 h 10000"/>
              <a:gd name="connsiteX68" fmla="*/ 5936 w 10020"/>
              <a:gd name="connsiteY68" fmla="*/ 10000 h 10000"/>
              <a:gd name="connsiteX69" fmla="*/ 5691 w 10020"/>
              <a:gd name="connsiteY69" fmla="*/ 9585 h 10000"/>
              <a:gd name="connsiteX70" fmla="*/ 4336 w 10020"/>
              <a:gd name="connsiteY70" fmla="*/ 9797 h 10000"/>
              <a:gd name="connsiteX71" fmla="*/ 4246 w 10020"/>
              <a:gd name="connsiteY71" fmla="*/ 9932 h 10000"/>
              <a:gd name="connsiteX72" fmla="*/ 4154 w 10020"/>
              <a:gd name="connsiteY72" fmla="*/ 9864 h 10000"/>
              <a:gd name="connsiteX73" fmla="*/ 3724 w 10020"/>
              <a:gd name="connsiteY73" fmla="*/ 9660 h 10000"/>
              <a:gd name="connsiteX74" fmla="*/ 3200 w 10020"/>
              <a:gd name="connsiteY74" fmla="*/ 9382 h 10000"/>
              <a:gd name="connsiteX75" fmla="*/ 3109 w 10020"/>
              <a:gd name="connsiteY75" fmla="*/ 9517 h 10000"/>
              <a:gd name="connsiteX76" fmla="*/ 3045 w 10020"/>
              <a:gd name="connsiteY76" fmla="*/ 9660 h 10000"/>
              <a:gd name="connsiteX77" fmla="*/ 2649 w 10020"/>
              <a:gd name="connsiteY77" fmla="*/ 9517 h 10000"/>
              <a:gd name="connsiteX78" fmla="*/ 2434 w 10020"/>
              <a:gd name="connsiteY78" fmla="*/ 9313 h 10000"/>
              <a:gd name="connsiteX79" fmla="*/ 2279 w 10020"/>
              <a:gd name="connsiteY79" fmla="*/ 9102 h 10000"/>
              <a:gd name="connsiteX80" fmla="*/ 2094 w 10020"/>
              <a:gd name="connsiteY80" fmla="*/ 9313 h 10000"/>
              <a:gd name="connsiteX81" fmla="*/ 1706 w 10020"/>
              <a:gd name="connsiteY81" fmla="*/ 8464 h 10000"/>
              <a:gd name="connsiteX82" fmla="*/ 1477 w 10020"/>
              <a:gd name="connsiteY82" fmla="*/ 7948 h 10000"/>
              <a:gd name="connsiteX83" fmla="*/ 928 w 10020"/>
              <a:gd name="connsiteY83" fmla="*/ 8000 h 10000"/>
              <a:gd name="connsiteX84" fmla="*/ 773 w 10020"/>
              <a:gd name="connsiteY84" fmla="*/ 7728 h 10000"/>
              <a:gd name="connsiteX85" fmla="*/ 528 w 10020"/>
              <a:gd name="connsiteY85" fmla="*/ 7101 h 10000"/>
              <a:gd name="connsiteX86" fmla="*/ 679 w 10020"/>
              <a:gd name="connsiteY86" fmla="*/ 6483 h 10000"/>
              <a:gd name="connsiteX87" fmla="*/ 712 w 10020"/>
              <a:gd name="connsiteY87" fmla="*/ 6279 h 10000"/>
              <a:gd name="connsiteX88" fmla="*/ 803 w 10020"/>
              <a:gd name="connsiteY88" fmla="*/ 6203 h 10000"/>
              <a:gd name="connsiteX89" fmla="*/ 1233 w 10020"/>
              <a:gd name="connsiteY89" fmla="*/ 6483 h 10000"/>
              <a:gd name="connsiteX90" fmla="*/ 1418 w 10020"/>
              <a:gd name="connsiteY90" fmla="*/ 6619 h 10000"/>
              <a:gd name="connsiteX91" fmla="*/ 1694 w 10020"/>
              <a:gd name="connsiteY91" fmla="*/ 7169 h 10000"/>
              <a:gd name="connsiteX92" fmla="*/ 1694 w 10020"/>
              <a:gd name="connsiteY92" fmla="*/ 6686 h 10000"/>
              <a:gd name="connsiteX93" fmla="*/ 1388 w 10020"/>
              <a:gd name="connsiteY93" fmla="*/ 6068 h 10000"/>
              <a:gd name="connsiteX94" fmla="*/ 1173 w 10020"/>
              <a:gd name="connsiteY94" fmla="*/ 5653 h 10000"/>
              <a:gd name="connsiteX95" fmla="*/ 894 w 10020"/>
              <a:gd name="connsiteY95" fmla="*/ 3652 h 10000"/>
              <a:gd name="connsiteX96" fmla="*/ 403 w 10020"/>
              <a:gd name="connsiteY96" fmla="*/ 3721 h 10000"/>
              <a:gd name="connsiteX97" fmla="*/ 157 w 10020"/>
              <a:gd name="connsiteY97" fmla="*/ 2686 h 10000"/>
              <a:gd name="connsiteX98" fmla="*/ 33 w 10020"/>
              <a:gd name="connsiteY98" fmla="*/ 2339 h 10000"/>
              <a:gd name="connsiteX99" fmla="*/ 3 w 10020"/>
              <a:gd name="connsiteY99" fmla="*/ 2136 h 10000"/>
              <a:gd name="connsiteX0" fmla="*/ 157 w 10020"/>
              <a:gd name="connsiteY0" fmla="*/ 2339 h 10000"/>
              <a:gd name="connsiteX1" fmla="*/ 3 w 10020"/>
              <a:gd name="connsiteY1" fmla="*/ 2136 h 10000"/>
              <a:gd name="connsiteX2" fmla="*/ 97 w 10020"/>
              <a:gd name="connsiteY2" fmla="*/ 1788 h 10000"/>
              <a:gd name="connsiteX3" fmla="*/ 282 w 10020"/>
              <a:gd name="connsiteY3" fmla="*/ 1238 h 10000"/>
              <a:gd name="connsiteX4" fmla="*/ 558 w 10020"/>
              <a:gd name="connsiteY4" fmla="*/ 339 h 10000"/>
              <a:gd name="connsiteX5" fmla="*/ 928 w 10020"/>
              <a:gd name="connsiteY5" fmla="*/ 0 h 10000"/>
              <a:gd name="connsiteX6" fmla="*/ 1048 w 10020"/>
              <a:gd name="connsiteY6" fmla="*/ 67 h 10000"/>
              <a:gd name="connsiteX7" fmla="*/ 989 w 10020"/>
              <a:gd name="connsiteY7" fmla="*/ 890 h 10000"/>
              <a:gd name="connsiteX8" fmla="*/ 1233 w 10020"/>
              <a:gd name="connsiteY8" fmla="*/ 1170 h 10000"/>
              <a:gd name="connsiteX9" fmla="*/ 1294 w 10020"/>
              <a:gd name="connsiteY9" fmla="*/ 1373 h 10000"/>
              <a:gd name="connsiteX10" fmla="*/ 1540 w 10020"/>
              <a:gd name="connsiteY10" fmla="*/ 1720 h 10000"/>
              <a:gd name="connsiteX11" fmla="*/ 2063 w 10020"/>
              <a:gd name="connsiteY11" fmla="*/ 1373 h 10000"/>
              <a:gd name="connsiteX12" fmla="*/ 2770 w 10020"/>
              <a:gd name="connsiteY12" fmla="*/ 1653 h 10000"/>
              <a:gd name="connsiteX13" fmla="*/ 2985 w 10020"/>
              <a:gd name="connsiteY13" fmla="*/ 2271 h 10000"/>
              <a:gd name="connsiteX14" fmla="*/ 3385 w 10020"/>
              <a:gd name="connsiteY14" fmla="*/ 2203 h 10000"/>
              <a:gd name="connsiteX15" fmla="*/ 3691 w 10020"/>
              <a:gd name="connsiteY15" fmla="*/ 1653 h 10000"/>
              <a:gd name="connsiteX16" fmla="*/ 4215 w 10020"/>
              <a:gd name="connsiteY16" fmla="*/ 1516 h 10000"/>
              <a:gd name="connsiteX17" fmla="*/ 4431 w 10020"/>
              <a:gd name="connsiteY17" fmla="*/ 1102 h 10000"/>
              <a:gd name="connsiteX18" fmla="*/ 4675 w 10020"/>
              <a:gd name="connsiteY18" fmla="*/ 687 h 10000"/>
              <a:gd name="connsiteX19" fmla="*/ 5106 w 10020"/>
              <a:gd name="connsiteY19" fmla="*/ 618 h 10000"/>
              <a:gd name="connsiteX20" fmla="*/ 5351 w 10020"/>
              <a:gd name="connsiteY20" fmla="*/ 203 h 10000"/>
              <a:gd name="connsiteX21" fmla="*/ 5507 w 10020"/>
              <a:gd name="connsiteY21" fmla="*/ 2271 h 10000"/>
              <a:gd name="connsiteX22" fmla="*/ 5751 w 10020"/>
              <a:gd name="connsiteY22" fmla="*/ 2339 h 10000"/>
              <a:gd name="connsiteX23" fmla="*/ 5966 w 10020"/>
              <a:gd name="connsiteY23" fmla="*/ 2754 h 10000"/>
              <a:gd name="connsiteX24" fmla="*/ 6212 w 10020"/>
              <a:gd name="connsiteY24" fmla="*/ 2822 h 10000"/>
              <a:gd name="connsiteX25" fmla="*/ 6427 w 10020"/>
              <a:gd name="connsiteY25" fmla="*/ 3721 h 10000"/>
              <a:gd name="connsiteX26" fmla="*/ 6551 w 10020"/>
              <a:gd name="connsiteY26" fmla="*/ 3789 h 10000"/>
              <a:gd name="connsiteX27" fmla="*/ 6582 w 10020"/>
              <a:gd name="connsiteY27" fmla="*/ 4000 h 10000"/>
              <a:gd name="connsiteX28" fmla="*/ 6273 w 10020"/>
              <a:gd name="connsiteY28" fmla="*/ 4550 h 10000"/>
              <a:gd name="connsiteX29" fmla="*/ 5876 w 10020"/>
              <a:gd name="connsiteY29" fmla="*/ 4755 h 10000"/>
              <a:gd name="connsiteX30" fmla="*/ 5627 w 10020"/>
              <a:gd name="connsiteY30" fmla="*/ 4830 h 10000"/>
              <a:gd name="connsiteX31" fmla="*/ 5566 w 10020"/>
              <a:gd name="connsiteY31" fmla="*/ 5034 h 10000"/>
              <a:gd name="connsiteX32" fmla="*/ 5412 w 10020"/>
              <a:gd name="connsiteY32" fmla="*/ 5313 h 10000"/>
              <a:gd name="connsiteX33" fmla="*/ 5321 w 10020"/>
              <a:gd name="connsiteY33" fmla="*/ 5449 h 10000"/>
              <a:gd name="connsiteX34" fmla="*/ 5167 w 10020"/>
              <a:gd name="connsiteY34" fmla="*/ 5796 h 10000"/>
              <a:gd name="connsiteX35" fmla="*/ 5627 w 10020"/>
              <a:gd name="connsiteY35" fmla="*/ 6136 h 10000"/>
              <a:gd name="connsiteX36" fmla="*/ 6122 w 10020"/>
              <a:gd name="connsiteY36" fmla="*/ 5863 h 10000"/>
              <a:gd name="connsiteX37" fmla="*/ 6366 w 10020"/>
              <a:gd name="connsiteY37" fmla="*/ 5720 h 10000"/>
              <a:gd name="connsiteX38" fmla="*/ 6458 w 10020"/>
              <a:gd name="connsiteY38" fmla="*/ 5517 h 10000"/>
              <a:gd name="connsiteX39" fmla="*/ 6551 w 10020"/>
              <a:gd name="connsiteY39" fmla="*/ 5449 h 10000"/>
              <a:gd name="connsiteX40" fmla="*/ 6612 w 10020"/>
              <a:gd name="connsiteY40" fmla="*/ 5237 h 10000"/>
              <a:gd name="connsiteX41" fmla="*/ 7167 w 10020"/>
              <a:gd name="connsiteY41" fmla="*/ 5313 h 10000"/>
              <a:gd name="connsiteX42" fmla="*/ 7288 w 10020"/>
              <a:gd name="connsiteY42" fmla="*/ 5381 h 10000"/>
              <a:gd name="connsiteX43" fmla="*/ 8118 w 10020"/>
              <a:gd name="connsiteY43" fmla="*/ 5449 h 10000"/>
              <a:gd name="connsiteX44" fmla="*/ 8457 w 10020"/>
              <a:gd name="connsiteY44" fmla="*/ 5796 h 10000"/>
              <a:gd name="connsiteX45" fmla="*/ 8609 w 10020"/>
              <a:gd name="connsiteY45" fmla="*/ 5517 h 10000"/>
              <a:gd name="connsiteX46" fmla="*/ 8639 w 10020"/>
              <a:gd name="connsiteY46" fmla="*/ 5313 h 10000"/>
              <a:gd name="connsiteX47" fmla="*/ 8703 w 10020"/>
              <a:gd name="connsiteY47" fmla="*/ 5170 h 10000"/>
              <a:gd name="connsiteX48" fmla="*/ 9867 w 10020"/>
              <a:gd name="connsiteY48" fmla="*/ 5198 h 10000"/>
              <a:gd name="connsiteX49" fmla="*/ 9999 w 10020"/>
              <a:gd name="connsiteY49" fmla="*/ 5585 h 10000"/>
              <a:gd name="connsiteX50" fmla="*/ 9957 w 10020"/>
              <a:gd name="connsiteY50" fmla="*/ 7101 h 10000"/>
              <a:gd name="connsiteX51" fmla="*/ 9408 w 10020"/>
              <a:gd name="connsiteY51" fmla="*/ 7169 h 10000"/>
              <a:gd name="connsiteX52" fmla="*/ 9312 w 10020"/>
              <a:gd name="connsiteY52" fmla="*/ 6496 h 10000"/>
              <a:gd name="connsiteX53" fmla="*/ 8979 w 10020"/>
              <a:gd name="connsiteY53" fmla="*/ 6763 h 10000"/>
              <a:gd name="connsiteX54" fmla="*/ 8793 w 10020"/>
              <a:gd name="connsiteY54" fmla="*/ 6619 h 10000"/>
              <a:gd name="connsiteX55" fmla="*/ 7348 w 10020"/>
              <a:gd name="connsiteY55" fmla="*/ 6830 h 10000"/>
              <a:gd name="connsiteX56" fmla="*/ 7318 w 10020"/>
              <a:gd name="connsiteY56" fmla="*/ 7101 h 10000"/>
              <a:gd name="connsiteX57" fmla="*/ 7133 w 10020"/>
              <a:gd name="connsiteY57" fmla="*/ 7381 h 10000"/>
              <a:gd name="connsiteX58" fmla="*/ 6306 w 10020"/>
              <a:gd name="connsiteY58" fmla="*/ 7313 h 10000"/>
              <a:gd name="connsiteX59" fmla="*/ 6122 w 10020"/>
              <a:gd name="connsiteY59" fmla="*/ 7449 h 10000"/>
              <a:gd name="connsiteX60" fmla="*/ 7103 w 10020"/>
              <a:gd name="connsiteY60" fmla="*/ 8279 h 10000"/>
              <a:gd name="connsiteX61" fmla="*/ 6888 w 10020"/>
              <a:gd name="connsiteY61" fmla="*/ 8694 h 10000"/>
              <a:gd name="connsiteX62" fmla="*/ 6858 w 10020"/>
              <a:gd name="connsiteY62" fmla="*/ 8898 h 10000"/>
              <a:gd name="connsiteX63" fmla="*/ 6642 w 10020"/>
              <a:gd name="connsiteY63" fmla="*/ 8830 h 10000"/>
              <a:gd name="connsiteX64" fmla="*/ 6737 w 10020"/>
              <a:gd name="connsiteY64" fmla="*/ 8347 h 10000"/>
              <a:gd name="connsiteX65" fmla="*/ 6702 w 10020"/>
              <a:gd name="connsiteY65" fmla="*/ 8619 h 10000"/>
              <a:gd name="connsiteX66" fmla="*/ 6582 w 10020"/>
              <a:gd name="connsiteY66" fmla="*/ 9245 h 10000"/>
              <a:gd name="connsiteX67" fmla="*/ 6182 w 10020"/>
              <a:gd name="connsiteY67" fmla="*/ 9660 h 10000"/>
              <a:gd name="connsiteX68" fmla="*/ 5936 w 10020"/>
              <a:gd name="connsiteY68" fmla="*/ 10000 h 10000"/>
              <a:gd name="connsiteX69" fmla="*/ 5691 w 10020"/>
              <a:gd name="connsiteY69" fmla="*/ 9585 h 10000"/>
              <a:gd name="connsiteX70" fmla="*/ 4336 w 10020"/>
              <a:gd name="connsiteY70" fmla="*/ 9797 h 10000"/>
              <a:gd name="connsiteX71" fmla="*/ 4246 w 10020"/>
              <a:gd name="connsiteY71" fmla="*/ 9932 h 10000"/>
              <a:gd name="connsiteX72" fmla="*/ 4154 w 10020"/>
              <a:gd name="connsiteY72" fmla="*/ 9864 h 10000"/>
              <a:gd name="connsiteX73" fmla="*/ 3724 w 10020"/>
              <a:gd name="connsiteY73" fmla="*/ 9660 h 10000"/>
              <a:gd name="connsiteX74" fmla="*/ 3200 w 10020"/>
              <a:gd name="connsiteY74" fmla="*/ 9382 h 10000"/>
              <a:gd name="connsiteX75" fmla="*/ 3109 w 10020"/>
              <a:gd name="connsiteY75" fmla="*/ 9517 h 10000"/>
              <a:gd name="connsiteX76" fmla="*/ 3045 w 10020"/>
              <a:gd name="connsiteY76" fmla="*/ 9660 h 10000"/>
              <a:gd name="connsiteX77" fmla="*/ 2649 w 10020"/>
              <a:gd name="connsiteY77" fmla="*/ 9517 h 10000"/>
              <a:gd name="connsiteX78" fmla="*/ 2434 w 10020"/>
              <a:gd name="connsiteY78" fmla="*/ 9313 h 10000"/>
              <a:gd name="connsiteX79" fmla="*/ 2279 w 10020"/>
              <a:gd name="connsiteY79" fmla="*/ 9102 h 10000"/>
              <a:gd name="connsiteX80" fmla="*/ 2094 w 10020"/>
              <a:gd name="connsiteY80" fmla="*/ 9313 h 10000"/>
              <a:gd name="connsiteX81" fmla="*/ 1706 w 10020"/>
              <a:gd name="connsiteY81" fmla="*/ 8464 h 10000"/>
              <a:gd name="connsiteX82" fmla="*/ 1477 w 10020"/>
              <a:gd name="connsiteY82" fmla="*/ 7948 h 10000"/>
              <a:gd name="connsiteX83" fmla="*/ 1004 w 10020"/>
              <a:gd name="connsiteY83" fmla="*/ 7684 h 10000"/>
              <a:gd name="connsiteX84" fmla="*/ 773 w 10020"/>
              <a:gd name="connsiteY84" fmla="*/ 7728 h 10000"/>
              <a:gd name="connsiteX85" fmla="*/ 528 w 10020"/>
              <a:gd name="connsiteY85" fmla="*/ 7101 h 10000"/>
              <a:gd name="connsiteX86" fmla="*/ 679 w 10020"/>
              <a:gd name="connsiteY86" fmla="*/ 6483 h 10000"/>
              <a:gd name="connsiteX87" fmla="*/ 712 w 10020"/>
              <a:gd name="connsiteY87" fmla="*/ 6279 h 10000"/>
              <a:gd name="connsiteX88" fmla="*/ 803 w 10020"/>
              <a:gd name="connsiteY88" fmla="*/ 6203 h 10000"/>
              <a:gd name="connsiteX89" fmla="*/ 1233 w 10020"/>
              <a:gd name="connsiteY89" fmla="*/ 6483 h 10000"/>
              <a:gd name="connsiteX90" fmla="*/ 1418 w 10020"/>
              <a:gd name="connsiteY90" fmla="*/ 6619 h 10000"/>
              <a:gd name="connsiteX91" fmla="*/ 1694 w 10020"/>
              <a:gd name="connsiteY91" fmla="*/ 7169 h 10000"/>
              <a:gd name="connsiteX92" fmla="*/ 1694 w 10020"/>
              <a:gd name="connsiteY92" fmla="*/ 6686 h 10000"/>
              <a:gd name="connsiteX93" fmla="*/ 1388 w 10020"/>
              <a:gd name="connsiteY93" fmla="*/ 6068 h 10000"/>
              <a:gd name="connsiteX94" fmla="*/ 1173 w 10020"/>
              <a:gd name="connsiteY94" fmla="*/ 5653 h 10000"/>
              <a:gd name="connsiteX95" fmla="*/ 894 w 10020"/>
              <a:gd name="connsiteY95" fmla="*/ 3652 h 10000"/>
              <a:gd name="connsiteX96" fmla="*/ 403 w 10020"/>
              <a:gd name="connsiteY96" fmla="*/ 3721 h 10000"/>
              <a:gd name="connsiteX97" fmla="*/ 157 w 10020"/>
              <a:gd name="connsiteY97" fmla="*/ 2686 h 10000"/>
              <a:gd name="connsiteX98" fmla="*/ 33 w 10020"/>
              <a:gd name="connsiteY98" fmla="*/ 2339 h 10000"/>
              <a:gd name="connsiteX99" fmla="*/ 3 w 10020"/>
              <a:gd name="connsiteY99" fmla="*/ 2136 h 10000"/>
              <a:gd name="connsiteX0" fmla="*/ 157 w 10020"/>
              <a:gd name="connsiteY0" fmla="*/ 2339 h 10000"/>
              <a:gd name="connsiteX1" fmla="*/ 3 w 10020"/>
              <a:gd name="connsiteY1" fmla="*/ 2136 h 10000"/>
              <a:gd name="connsiteX2" fmla="*/ 97 w 10020"/>
              <a:gd name="connsiteY2" fmla="*/ 1788 h 10000"/>
              <a:gd name="connsiteX3" fmla="*/ 282 w 10020"/>
              <a:gd name="connsiteY3" fmla="*/ 1238 h 10000"/>
              <a:gd name="connsiteX4" fmla="*/ 558 w 10020"/>
              <a:gd name="connsiteY4" fmla="*/ 339 h 10000"/>
              <a:gd name="connsiteX5" fmla="*/ 928 w 10020"/>
              <a:gd name="connsiteY5" fmla="*/ 0 h 10000"/>
              <a:gd name="connsiteX6" fmla="*/ 1048 w 10020"/>
              <a:gd name="connsiteY6" fmla="*/ 67 h 10000"/>
              <a:gd name="connsiteX7" fmla="*/ 989 w 10020"/>
              <a:gd name="connsiteY7" fmla="*/ 890 h 10000"/>
              <a:gd name="connsiteX8" fmla="*/ 1233 w 10020"/>
              <a:gd name="connsiteY8" fmla="*/ 1170 h 10000"/>
              <a:gd name="connsiteX9" fmla="*/ 1294 w 10020"/>
              <a:gd name="connsiteY9" fmla="*/ 1373 h 10000"/>
              <a:gd name="connsiteX10" fmla="*/ 1540 w 10020"/>
              <a:gd name="connsiteY10" fmla="*/ 1720 h 10000"/>
              <a:gd name="connsiteX11" fmla="*/ 2063 w 10020"/>
              <a:gd name="connsiteY11" fmla="*/ 1373 h 10000"/>
              <a:gd name="connsiteX12" fmla="*/ 2770 w 10020"/>
              <a:gd name="connsiteY12" fmla="*/ 1653 h 10000"/>
              <a:gd name="connsiteX13" fmla="*/ 2985 w 10020"/>
              <a:gd name="connsiteY13" fmla="*/ 2271 h 10000"/>
              <a:gd name="connsiteX14" fmla="*/ 3385 w 10020"/>
              <a:gd name="connsiteY14" fmla="*/ 2203 h 10000"/>
              <a:gd name="connsiteX15" fmla="*/ 3691 w 10020"/>
              <a:gd name="connsiteY15" fmla="*/ 1653 h 10000"/>
              <a:gd name="connsiteX16" fmla="*/ 4215 w 10020"/>
              <a:gd name="connsiteY16" fmla="*/ 1516 h 10000"/>
              <a:gd name="connsiteX17" fmla="*/ 4431 w 10020"/>
              <a:gd name="connsiteY17" fmla="*/ 1102 h 10000"/>
              <a:gd name="connsiteX18" fmla="*/ 4675 w 10020"/>
              <a:gd name="connsiteY18" fmla="*/ 687 h 10000"/>
              <a:gd name="connsiteX19" fmla="*/ 5106 w 10020"/>
              <a:gd name="connsiteY19" fmla="*/ 618 h 10000"/>
              <a:gd name="connsiteX20" fmla="*/ 5351 w 10020"/>
              <a:gd name="connsiteY20" fmla="*/ 203 h 10000"/>
              <a:gd name="connsiteX21" fmla="*/ 5507 w 10020"/>
              <a:gd name="connsiteY21" fmla="*/ 2271 h 10000"/>
              <a:gd name="connsiteX22" fmla="*/ 5751 w 10020"/>
              <a:gd name="connsiteY22" fmla="*/ 2339 h 10000"/>
              <a:gd name="connsiteX23" fmla="*/ 5966 w 10020"/>
              <a:gd name="connsiteY23" fmla="*/ 2754 h 10000"/>
              <a:gd name="connsiteX24" fmla="*/ 6212 w 10020"/>
              <a:gd name="connsiteY24" fmla="*/ 2822 h 10000"/>
              <a:gd name="connsiteX25" fmla="*/ 6427 w 10020"/>
              <a:gd name="connsiteY25" fmla="*/ 3721 h 10000"/>
              <a:gd name="connsiteX26" fmla="*/ 6551 w 10020"/>
              <a:gd name="connsiteY26" fmla="*/ 3789 h 10000"/>
              <a:gd name="connsiteX27" fmla="*/ 6582 w 10020"/>
              <a:gd name="connsiteY27" fmla="*/ 4000 h 10000"/>
              <a:gd name="connsiteX28" fmla="*/ 6273 w 10020"/>
              <a:gd name="connsiteY28" fmla="*/ 4550 h 10000"/>
              <a:gd name="connsiteX29" fmla="*/ 5876 w 10020"/>
              <a:gd name="connsiteY29" fmla="*/ 4755 h 10000"/>
              <a:gd name="connsiteX30" fmla="*/ 5627 w 10020"/>
              <a:gd name="connsiteY30" fmla="*/ 4830 h 10000"/>
              <a:gd name="connsiteX31" fmla="*/ 5566 w 10020"/>
              <a:gd name="connsiteY31" fmla="*/ 5034 h 10000"/>
              <a:gd name="connsiteX32" fmla="*/ 5412 w 10020"/>
              <a:gd name="connsiteY32" fmla="*/ 5313 h 10000"/>
              <a:gd name="connsiteX33" fmla="*/ 5321 w 10020"/>
              <a:gd name="connsiteY33" fmla="*/ 5449 h 10000"/>
              <a:gd name="connsiteX34" fmla="*/ 5167 w 10020"/>
              <a:gd name="connsiteY34" fmla="*/ 5796 h 10000"/>
              <a:gd name="connsiteX35" fmla="*/ 5627 w 10020"/>
              <a:gd name="connsiteY35" fmla="*/ 6136 h 10000"/>
              <a:gd name="connsiteX36" fmla="*/ 6122 w 10020"/>
              <a:gd name="connsiteY36" fmla="*/ 5863 h 10000"/>
              <a:gd name="connsiteX37" fmla="*/ 6366 w 10020"/>
              <a:gd name="connsiteY37" fmla="*/ 5720 h 10000"/>
              <a:gd name="connsiteX38" fmla="*/ 6458 w 10020"/>
              <a:gd name="connsiteY38" fmla="*/ 5517 h 10000"/>
              <a:gd name="connsiteX39" fmla="*/ 6551 w 10020"/>
              <a:gd name="connsiteY39" fmla="*/ 5449 h 10000"/>
              <a:gd name="connsiteX40" fmla="*/ 6612 w 10020"/>
              <a:gd name="connsiteY40" fmla="*/ 5237 h 10000"/>
              <a:gd name="connsiteX41" fmla="*/ 7167 w 10020"/>
              <a:gd name="connsiteY41" fmla="*/ 5313 h 10000"/>
              <a:gd name="connsiteX42" fmla="*/ 7288 w 10020"/>
              <a:gd name="connsiteY42" fmla="*/ 5381 h 10000"/>
              <a:gd name="connsiteX43" fmla="*/ 8118 w 10020"/>
              <a:gd name="connsiteY43" fmla="*/ 5449 h 10000"/>
              <a:gd name="connsiteX44" fmla="*/ 8457 w 10020"/>
              <a:gd name="connsiteY44" fmla="*/ 5796 h 10000"/>
              <a:gd name="connsiteX45" fmla="*/ 8609 w 10020"/>
              <a:gd name="connsiteY45" fmla="*/ 5517 h 10000"/>
              <a:gd name="connsiteX46" fmla="*/ 8639 w 10020"/>
              <a:gd name="connsiteY46" fmla="*/ 5313 h 10000"/>
              <a:gd name="connsiteX47" fmla="*/ 9044 w 10020"/>
              <a:gd name="connsiteY47" fmla="*/ 5762 h 10000"/>
              <a:gd name="connsiteX48" fmla="*/ 9867 w 10020"/>
              <a:gd name="connsiteY48" fmla="*/ 5198 h 10000"/>
              <a:gd name="connsiteX49" fmla="*/ 9999 w 10020"/>
              <a:gd name="connsiteY49" fmla="*/ 5585 h 10000"/>
              <a:gd name="connsiteX50" fmla="*/ 9957 w 10020"/>
              <a:gd name="connsiteY50" fmla="*/ 7101 h 10000"/>
              <a:gd name="connsiteX51" fmla="*/ 9408 w 10020"/>
              <a:gd name="connsiteY51" fmla="*/ 7169 h 10000"/>
              <a:gd name="connsiteX52" fmla="*/ 9312 w 10020"/>
              <a:gd name="connsiteY52" fmla="*/ 6496 h 10000"/>
              <a:gd name="connsiteX53" fmla="*/ 8979 w 10020"/>
              <a:gd name="connsiteY53" fmla="*/ 6763 h 10000"/>
              <a:gd name="connsiteX54" fmla="*/ 8793 w 10020"/>
              <a:gd name="connsiteY54" fmla="*/ 6619 h 10000"/>
              <a:gd name="connsiteX55" fmla="*/ 7348 w 10020"/>
              <a:gd name="connsiteY55" fmla="*/ 6830 h 10000"/>
              <a:gd name="connsiteX56" fmla="*/ 7318 w 10020"/>
              <a:gd name="connsiteY56" fmla="*/ 7101 h 10000"/>
              <a:gd name="connsiteX57" fmla="*/ 7133 w 10020"/>
              <a:gd name="connsiteY57" fmla="*/ 7381 h 10000"/>
              <a:gd name="connsiteX58" fmla="*/ 6306 w 10020"/>
              <a:gd name="connsiteY58" fmla="*/ 7313 h 10000"/>
              <a:gd name="connsiteX59" fmla="*/ 6122 w 10020"/>
              <a:gd name="connsiteY59" fmla="*/ 7449 h 10000"/>
              <a:gd name="connsiteX60" fmla="*/ 7103 w 10020"/>
              <a:gd name="connsiteY60" fmla="*/ 8279 h 10000"/>
              <a:gd name="connsiteX61" fmla="*/ 6888 w 10020"/>
              <a:gd name="connsiteY61" fmla="*/ 8694 h 10000"/>
              <a:gd name="connsiteX62" fmla="*/ 6858 w 10020"/>
              <a:gd name="connsiteY62" fmla="*/ 8898 h 10000"/>
              <a:gd name="connsiteX63" fmla="*/ 6642 w 10020"/>
              <a:gd name="connsiteY63" fmla="*/ 8830 h 10000"/>
              <a:gd name="connsiteX64" fmla="*/ 6737 w 10020"/>
              <a:gd name="connsiteY64" fmla="*/ 8347 h 10000"/>
              <a:gd name="connsiteX65" fmla="*/ 6702 w 10020"/>
              <a:gd name="connsiteY65" fmla="*/ 8619 h 10000"/>
              <a:gd name="connsiteX66" fmla="*/ 6582 w 10020"/>
              <a:gd name="connsiteY66" fmla="*/ 9245 h 10000"/>
              <a:gd name="connsiteX67" fmla="*/ 6182 w 10020"/>
              <a:gd name="connsiteY67" fmla="*/ 9660 h 10000"/>
              <a:gd name="connsiteX68" fmla="*/ 5936 w 10020"/>
              <a:gd name="connsiteY68" fmla="*/ 10000 h 10000"/>
              <a:gd name="connsiteX69" fmla="*/ 5691 w 10020"/>
              <a:gd name="connsiteY69" fmla="*/ 9585 h 10000"/>
              <a:gd name="connsiteX70" fmla="*/ 4336 w 10020"/>
              <a:gd name="connsiteY70" fmla="*/ 9797 h 10000"/>
              <a:gd name="connsiteX71" fmla="*/ 4246 w 10020"/>
              <a:gd name="connsiteY71" fmla="*/ 9932 h 10000"/>
              <a:gd name="connsiteX72" fmla="*/ 4154 w 10020"/>
              <a:gd name="connsiteY72" fmla="*/ 9864 h 10000"/>
              <a:gd name="connsiteX73" fmla="*/ 3724 w 10020"/>
              <a:gd name="connsiteY73" fmla="*/ 9660 h 10000"/>
              <a:gd name="connsiteX74" fmla="*/ 3200 w 10020"/>
              <a:gd name="connsiteY74" fmla="*/ 9382 h 10000"/>
              <a:gd name="connsiteX75" fmla="*/ 3109 w 10020"/>
              <a:gd name="connsiteY75" fmla="*/ 9517 h 10000"/>
              <a:gd name="connsiteX76" fmla="*/ 3045 w 10020"/>
              <a:gd name="connsiteY76" fmla="*/ 9660 h 10000"/>
              <a:gd name="connsiteX77" fmla="*/ 2649 w 10020"/>
              <a:gd name="connsiteY77" fmla="*/ 9517 h 10000"/>
              <a:gd name="connsiteX78" fmla="*/ 2434 w 10020"/>
              <a:gd name="connsiteY78" fmla="*/ 9313 h 10000"/>
              <a:gd name="connsiteX79" fmla="*/ 2279 w 10020"/>
              <a:gd name="connsiteY79" fmla="*/ 9102 h 10000"/>
              <a:gd name="connsiteX80" fmla="*/ 2094 w 10020"/>
              <a:gd name="connsiteY80" fmla="*/ 9313 h 10000"/>
              <a:gd name="connsiteX81" fmla="*/ 1706 w 10020"/>
              <a:gd name="connsiteY81" fmla="*/ 8464 h 10000"/>
              <a:gd name="connsiteX82" fmla="*/ 1477 w 10020"/>
              <a:gd name="connsiteY82" fmla="*/ 7948 h 10000"/>
              <a:gd name="connsiteX83" fmla="*/ 1004 w 10020"/>
              <a:gd name="connsiteY83" fmla="*/ 7684 h 10000"/>
              <a:gd name="connsiteX84" fmla="*/ 773 w 10020"/>
              <a:gd name="connsiteY84" fmla="*/ 7728 h 10000"/>
              <a:gd name="connsiteX85" fmla="*/ 528 w 10020"/>
              <a:gd name="connsiteY85" fmla="*/ 7101 h 10000"/>
              <a:gd name="connsiteX86" fmla="*/ 679 w 10020"/>
              <a:gd name="connsiteY86" fmla="*/ 6483 h 10000"/>
              <a:gd name="connsiteX87" fmla="*/ 712 w 10020"/>
              <a:gd name="connsiteY87" fmla="*/ 6279 h 10000"/>
              <a:gd name="connsiteX88" fmla="*/ 803 w 10020"/>
              <a:gd name="connsiteY88" fmla="*/ 6203 h 10000"/>
              <a:gd name="connsiteX89" fmla="*/ 1233 w 10020"/>
              <a:gd name="connsiteY89" fmla="*/ 6483 h 10000"/>
              <a:gd name="connsiteX90" fmla="*/ 1418 w 10020"/>
              <a:gd name="connsiteY90" fmla="*/ 6619 h 10000"/>
              <a:gd name="connsiteX91" fmla="*/ 1694 w 10020"/>
              <a:gd name="connsiteY91" fmla="*/ 7169 h 10000"/>
              <a:gd name="connsiteX92" fmla="*/ 1694 w 10020"/>
              <a:gd name="connsiteY92" fmla="*/ 6686 h 10000"/>
              <a:gd name="connsiteX93" fmla="*/ 1388 w 10020"/>
              <a:gd name="connsiteY93" fmla="*/ 6068 h 10000"/>
              <a:gd name="connsiteX94" fmla="*/ 1173 w 10020"/>
              <a:gd name="connsiteY94" fmla="*/ 5653 h 10000"/>
              <a:gd name="connsiteX95" fmla="*/ 894 w 10020"/>
              <a:gd name="connsiteY95" fmla="*/ 3652 h 10000"/>
              <a:gd name="connsiteX96" fmla="*/ 403 w 10020"/>
              <a:gd name="connsiteY96" fmla="*/ 3721 h 10000"/>
              <a:gd name="connsiteX97" fmla="*/ 157 w 10020"/>
              <a:gd name="connsiteY97" fmla="*/ 2686 h 10000"/>
              <a:gd name="connsiteX98" fmla="*/ 33 w 10020"/>
              <a:gd name="connsiteY98" fmla="*/ 2339 h 10000"/>
              <a:gd name="connsiteX99" fmla="*/ 3 w 10020"/>
              <a:gd name="connsiteY99" fmla="*/ 2136 h 10000"/>
              <a:gd name="connsiteX0" fmla="*/ 157 w 10020"/>
              <a:gd name="connsiteY0" fmla="*/ 2339 h 10000"/>
              <a:gd name="connsiteX1" fmla="*/ 3 w 10020"/>
              <a:gd name="connsiteY1" fmla="*/ 2136 h 10000"/>
              <a:gd name="connsiteX2" fmla="*/ 97 w 10020"/>
              <a:gd name="connsiteY2" fmla="*/ 1788 h 10000"/>
              <a:gd name="connsiteX3" fmla="*/ 282 w 10020"/>
              <a:gd name="connsiteY3" fmla="*/ 1238 h 10000"/>
              <a:gd name="connsiteX4" fmla="*/ 558 w 10020"/>
              <a:gd name="connsiteY4" fmla="*/ 339 h 10000"/>
              <a:gd name="connsiteX5" fmla="*/ 928 w 10020"/>
              <a:gd name="connsiteY5" fmla="*/ 0 h 10000"/>
              <a:gd name="connsiteX6" fmla="*/ 1048 w 10020"/>
              <a:gd name="connsiteY6" fmla="*/ 67 h 10000"/>
              <a:gd name="connsiteX7" fmla="*/ 989 w 10020"/>
              <a:gd name="connsiteY7" fmla="*/ 890 h 10000"/>
              <a:gd name="connsiteX8" fmla="*/ 1233 w 10020"/>
              <a:gd name="connsiteY8" fmla="*/ 1170 h 10000"/>
              <a:gd name="connsiteX9" fmla="*/ 1294 w 10020"/>
              <a:gd name="connsiteY9" fmla="*/ 1373 h 10000"/>
              <a:gd name="connsiteX10" fmla="*/ 1540 w 10020"/>
              <a:gd name="connsiteY10" fmla="*/ 1720 h 10000"/>
              <a:gd name="connsiteX11" fmla="*/ 2063 w 10020"/>
              <a:gd name="connsiteY11" fmla="*/ 1373 h 10000"/>
              <a:gd name="connsiteX12" fmla="*/ 2770 w 10020"/>
              <a:gd name="connsiteY12" fmla="*/ 1653 h 10000"/>
              <a:gd name="connsiteX13" fmla="*/ 2985 w 10020"/>
              <a:gd name="connsiteY13" fmla="*/ 2271 h 10000"/>
              <a:gd name="connsiteX14" fmla="*/ 3385 w 10020"/>
              <a:gd name="connsiteY14" fmla="*/ 2203 h 10000"/>
              <a:gd name="connsiteX15" fmla="*/ 3691 w 10020"/>
              <a:gd name="connsiteY15" fmla="*/ 1653 h 10000"/>
              <a:gd name="connsiteX16" fmla="*/ 4215 w 10020"/>
              <a:gd name="connsiteY16" fmla="*/ 1516 h 10000"/>
              <a:gd name="connsiteX17" fmla="*/ 4431 w 10020"/>
              <a:gd name="connsiteY17" fmla="*/ 1102 h 10000"/>
              <a:gd name="connsiteX18" fmla="*/ 4675 w 10020"/>
              <a:gd name="connsiteY18" fmla="*/ 687 h 10000"/>
              <a:gd name="connsiteX19" fmla="*/ 5106 w 10020"/>
              <a:gd name="connsiteY19" fmla="*/ 618 h 10000"/>
              <a:gd name="connsiteX20" fmla="*/ 5351 w 10020"/>
              <a:gd name="connsiteY20" fmla="*/ 203 h 10000"/>
              <a:gd name="connsiteX21" fmla="*/ 5507 w 10020"/>
              <a:gd name="connsiteY21" fmla="*/ 2271 h 10000"/>
              <a:gd name="connsiteX22" fmla="*/ 5751 w 10020"/>
              <a:gd name="connsiteY22" fmla="*/ 2339 h 10000"/>
              <a:gd name="connsiteX23" fmla="*/ 5966 w 10020"/>
              <a:gd name="connsiteY23" fmla="*/ 2754 h 10000"/>
              <a:gd name="connsiteX24" fmla="*/ 6212 w 10020"/>
              <a:gd name="connsiteY24" fmla="*/ 2822 h 10000"/>
              <a:gd name="connsiteX25" fmla="*/ 6427 w 10020"/>
              <a:gd name="connsiteY25" fmla="*/ 3721 h 10000"/>
              <a:gd name="connsiteX26" fmla="*/ 6551 w 10020"/>
              <a:gd name="connsiteY26" fmla="*/ 3789 h 10000"/>
              <a:gd name="connsiteX27" fmla="*/ 6961 w 10020"/>
              <a:gd name="connsiteY27" fmla="*/ 4039 h 10000"/>
              <a:gd name="connsiteX28" fmla="*/ 6273 w 10020"/>
              <a:gd name="connsiteY28" fmla="*/ 4550 h 10000"/>
              <a:gd name="connsiteX29" fmla="*/ 5876 w 10020"/>
              <a:gd name="connsiteY29" fmla="*/ 4755 h 10000"/>
              <a:gd name="connsiteX30" fmla="*/ 5627 w 10020"/>
              <a:gd name="connsiteY30" fmla="*/ 4830 h 10000"/>
              <a:gd name="connsiteX31" fmla="*/ 5566 w 10020"/>
              <a:gd name="connsiteY31" fmla="*/ 5034 h 10000"/>
              <a:gd name="connsiteX32" fmla="*/ 5412 w 10020"/>
              <a:gd name="connsiteY32" fmla="*/ 5313 h 10000"/>
              <a:gd name="connsiteX33" fmla="*/ 5321 w 10020"/>
              <a:gd name="connsiteY33" fmla="*/ 5449 h 10000"/>
              <a:gd name="connsiteX34" fmla="*/ 5167 w 10020"/>
              <a:gd name="connsiteY34" fmla="*/ 5796 h 10000"/>
              <a:gd name="connsiteX35" fmla="*/ 5627 w 10020"/>
              <a:gd name="connsiteY35" fmla="*/ 6136 h 10000"/>
              <a:gd name="connsiteX36" fmla="*/ 6122 w 10020"/>
              <a:gd name="connsiteY36" fmla="*/ 5863 h 10000"/>
              <a:gd name="connsiteX37" fmla="*/ 6366 w 10020"/>
              <a:gd name="connsiteY37" fmla="*/ 5720 h 10000"/>
              <a:gd name="connsiteX38" fmla="*/ 6458 w 10020"/>
              <a:gd name="connsiteY38" fmla="*/ 5517 h 10000"/>
              <a:gd name="connsiteX39" fmla="*/ 6551 w 10020"/>
              <a:gd name="connsiteY39" fmla="*/ 5449 h 10000"/>
              <a:gd name="connsiteX40" fmla="*/ 6612 w 10020"/>
              <a:gd name="connsiteY40" fmla="*/ 5237 h 10000"/>
              <a:gd name="connsiteX41" fmla="*/ 7167 w 10020"/>
              <a:gd name="connsiteY41" fmla="*/ 5313 h 10000"/>
              <a:gd name="connsiteX42" fmla="*/ 7288 w 10020"/>
              <a:gd name="connsiteY42" fmla="*/ 5381 h 10000"/>
              <a:gd name="connsiteX43" fmla="*/ 8118 w 10020"/>
              <a:gd name="connsiteY43" fmla="*/ 5449 h 10000"/>
              <a:gd name="connsiteX44" fmla="*/ 8457 w 10020"/>
              <a:gd name="connsiteY44" fmla="*/ 5796 h 10000"/>
              <a:gd name="connsiteX45" fmla="*/ 8609 w 10020"/>
              <a:gd name="connsiteY45" fmla="*/ 5517 h 10000"/>
              <a:gd name="connsiteX46" fmla="*/ 8639 w 10020"/>
              <a:gd name="connsiteY46" fmla="*/ 5313 h 10000"/>
              <a:gd name="connsiteX47" fmla="*/ 9044 w 10020"/>
              <a:gd name="connsiteY47" fmla="*/ 5762 h 10000"/>
              <a:gd name="connsiteX48" fmla="*/ 9867 w 10020"/>
              <a:gd name="connsiteY48" fmla="*/ 5198 h 10000"/>
              <a:gd name="connsiteX49" fmla="*/ 9999 w 10020"/>
              <a:gd name="connsiteY49" fmla="*/ 5585 h 10000"/>
              <a:gd name="connsiteX50" fmla="*/ 9957 w 10020"/>
              <a:gd name="connsiteY50" fmla="*/ 7101 h 10000"/>
              <a:gd name="connsiteX51" fmla="*/ 9408 w 10020"/>
              <a:gd name="connsiteY51" fmla="*/ 7169 h 10000"/>
              <a:gd name="connsiteX52" fmla="*/ 9312 w 10020"/>
              <a:gd name="connsiteY52" fmla="*/ 6496 h 10000"/>
              <a:gd name="connsiteX53" fmla="*/ 8979 w 10020"/>
              <a:gd name="connsiteY53" fmla="*/ 6763 h 10000"/>
              <a:gd name="connsiteX54" fmla="*/ 8793 w 10020"/>
              <a:gd name="connsiteY54" fmla="*/ 6619 h 10000"/>
              <a:gd name="connsiteX55" fmla="*/ 7348 w 10020"/>
              <a:gd name="connsiteY55" fmla="*/ 6830 h 10000"/>
              <a:gd name="connsiteX56" fmla="*/ 7318 w 10020"/>
              <a:gd name="connsiteY56" fmla="*/ 7101 h 10000"/>
              <a:gd name="connsiteX57" fmla="*/ 7133 w 10020"/>
              <a:gd name="connsiteY57" fmla="*/ 7381 h 10000"/>
              <a:gd name="connsiteX58" fmla="*/ 6306 w 10020"/>
              <a:gd name="connsiteY58" fmla="*/ 7313 h 10000"/>
              <a:gd name="connsiteX59" fmla="*/ 6122 w 10020"/>
              <a:gd name="connsiteY59" fmla="*/ 7449 h 10000"/>
              <a:gd name="connsiteX60" fmla="*/ 7103 w 10020"/>
              <a:gd name="connsiteY60" fmla="*/ 8279 h 10000"/>
              <a:gd name="connsiteX61" fmla="*/ 6888 w 10020"/>
              <a:gd name="connsiteY61" fmla="*/ 8694 h 10000"/>
              <a:gd name="connsiteX62" fmla="*/ 6858 w 10020"/>
              <a:gd name="connsiteY62" fmla="*/ 8898 h 10000"/>
              <a:gd name="connsiteX63" fmla="*/ 6642 w 10020"/>
              <a:gd name="connsiteY63" fmla="*/ 8830 h 10000"/>
              <a:gd name="connsiteX64" fmla="*/ 6737 w 10020"/>
              <a:gd name="connsiteY64" fmla="*/ 8347 h 10000"/>
              <a:gd name="connsiteX65" fmla="*/ 6702 w 10020"/>
              <a:gd name="connsiteY65" fmla="*/ 8619 h 10000"/>
              <a:gd name="connsiteX66" fmla="*/ 6582 w 10020"/>
              <a:gd name="connsiteY66" fmla="*/ 9245 h 10000"/>
              <a:gd name="connsiteX67" fmla="*/ 6182 w 10020"/>
              <a:gd name="connsiteY67" fmla="*/ 9660 h 10000"/>
              <a:gd name="connsiteX68" fmla="*/ 5936 w 10020"/>
              <a:gd name="connsiteY68" fmla="*/ 10000 h 10000"/>
              <a:gd name="connsiteX69" fmla="*/ 5691 w 10020"/>
              <a:gd name="connsiteY69" fmla="*/ 9585 h 10000"/>
              <a:gd name="connsiteX70" fmla="*/ 4336 w 10020"/>
              <a:gd name="connsiteY70" fmla="*/ 9797 h 10000"/>
              <a:gd name="connsiteX71" fmla="*/ 4246 w 10020"/>
              <a:gd name="connsiteY71" fmla="*/ 9932 h 10000"/>
              <a:gd name="connsiteX72" fmla="*/ 4154 w 10020"/>
              <a:gd name="connsiteY72" fmla="*/ 9864 h 10000"/>
              <a:gd name="connsiteX73" fmla="*/ 3724 w 10020"/>
              <a:gd name="connsiteY73" fmla="*/ 9660 h 10000"/>
              <a:gd name="connsiteX74" fmla="*/ 3200 w 10020"/>
              <a:gd name="connsiteY74" fmla="*/ 9382 h 10000"/>
              <a:gd name="connsiteX75" fmla="*/ 3109 w 10020"/>
              <a:gd name="connsiteY75" fmla="*/ 9517 h 10000"/>
              <a:gd name="connsiteX76" fmla="*/ 3045 w 10020"/>
              <a:gd name="connsiteY76" fmla="*/ 9660 h 10000"/>
              <a:gd name="connsiteX77" fmla="*/ 2649 w 10020"/>
              <a:gd name="connsiteY77" fmla="*/ 9517 h 10000"/>
              <a:gd name="connsiteX78" fmla="*/ 2434 w 10020"/>
              <a:gd name="connsiteY78" fmla="*/ 9313 h 10000"/>
              <a:gd name="connsiteX79" fmla="*/ 2279 w 10020"/>
              <a:gd name="connsiteY79" fmla="*/ 9102 h 10000"/>
              <a:gd name="connsiteX80" fmla="*/ 2094 w 10020"/>
              <a:gd name="connsiteY80" fmla="*/ 9313 h 10000"/>
              <a:gd name="connsiteX81" fmla="*/ 1706 w 10020"/>
              <a:gd name="connsiteY81" fmla="*/ 8464 h 10000"/>
              <a:gd name="connsiteX82" fmla="*/ 1477 w 10020"/>
              <a:gd name="connsiteY82" fmla="*/ 7948 h 10000"/>
              <a:gd name="connsiteX83" fmla="*/ 1004 w 10020"/>
              <a:gd name="connsiteY83" fmla="*/ 7684 h 10000"/>
              <a:gd name="connsiteX84" fmla="*/ 773 w 10020"/>
              <a:gd name="connsiteY84" fmla="*/ 7728 h 10000"/>
              <a:gd name="connsiteX85" fmla="*/ 528 w 10020"/>
              <a:gd name="connsiteY85" fmla="*/ 7101 h 10000"/>
              <a:gd name="connsiteX86" fmla="*/ 679 w 10020"/>
              <a:gd name="connsiteY86" fmla="*/ 6483 h 10000"/>
              <a:gd name="connsiteX87" fmla="*/ 712 w 10020"/>
              <a:gd name="connsiteY87" fmla="*/ 6279 h 10000"/>
              <a:gd name="connsiteX88" fmla="*/ 803 w 10020"/>
              <a:gd name="connsiteY88" fmla="*/ 6203 h 10000"/>
              <a:gd name="connsiteX89" fmla="*/ 1233 w 10020"/>
              <a:gd name="connsiteY89" fmla="*/ 6483 h 10000"/>
              <a:gd name="connsiteX90" fmla="*/ 1418 w 10020"/>
              <a:gd name="connsiteY90" fmla="*/ 6619 h 10000"/>
              <a:gd name="connsiteX91" fmla="*/ 1694 w 10020"/>
              <a:gd name="connsiteY91" fmla="*/ 7169 h 10000"/>
              <a:gd name="connsiteX92" fmla="*/ 1694 w 10020"/>
              <a:gd name="connsiteY92" fmla="*/ 6686 h 10000"/>
              <a:gd name="connsiteX93" fmla="*/ 1388 w 10020"/>
              <a:gd name="connsiteY93" fmla="*/ 6068 h 10000"/>
              <a:gd name="connsiteX94" fmla="*/ 1173 w 10020"/>
              <a:gd name="connsiteY94" fmla="*/ 5653 h 10000"/>
              <a:gd name="connsiteX95" fmla="*/ 894 w 10020"/>
              <a:gd name="connsiteY95" fmla="*/ 3652 h 10000"/>
              <a:gd name="connsiteX96" fmla="*/ 403 w 10020"/>
              <a:gd name="connsiteY96" fmla="*/ 3721 h 10000"/>
              <a:gd name="connsiteX97" fmla="*/ 157 w 10020"/>
              <a:gd name="connsiteY97" fmla="*/ 2686 h 10000"/>
              <a:gd name="connsiteX98" fmla="*/ 33 w 10020"/>
              <a:gd name="connsiteY98" fmla="*/ 2339 h 10000"/>
              <a:gd name="connsiteX99" fmla="*/ 3 w 10020"/>
              <a:gd name="connsiteY99" fmla="*/ 2136 h 10000"/>
              <a:gd name="connsiteX0" fmla="*/ 157 w 10020"/>
              <a:gd name="connsiteY0" fmla="*/ 2339 h 10000"/>
              <a:gd name="connsiteX1" fmla="*/ 3 w 10020"/>
              <a:gd name="connsiteY1" fmla="*/ 2136 h 10000"/>
              <a:gd name="connsiteX2" fmla="*/ 97 w 10020"/>
              <a:gd name="connsiteY2" fmla="*/ 1788 h 10000"/>
              <a:gd name="connsiteX3" fmla="*/ 282 w 10020"/>
              <a:gd name="connsiteY3" fmla="*/ 1238 h 10000"/>
              <a:gd name="connsiteX4" fmla="*/ 558 w 10020"/>
              <a:gd name="connsiteY4" fmla="*/ 339 h 10000"/>
              <a:gd name="connsiteX5" fmla="*/ 928 w 10020"/>
              <a:gd name="connsiteY5" fmla="*/ 0 h 10000"/>
              <a:gd name="connsiteX6" fmla="*/ 1048 w 10020"/>
              <a:gd name="connsiteY6" fmla="*/ 67 h 10000"/>
              <a:gd name="connsiteX7" fmla="*/ 989 w 10020"/>
              <a:gd name="connsiteY7" fmla="*/ 890 h 10000"/>
              <a:gd name="connsiteX8" fmla="*/ 1233 w 10020"/>
              <a:gd name="connsiteY8" fmla="*/ 1170 h 10000"/>
              <a:gd name="connsiteX9" fmla="*/ 1294 w 10020"/>
              <a:gd name="connsiteY9" fmla="*/ 1373 h 10000"/>
              <a:gd name="connsiteX10" fmla="*/ 1540 w 10020"/>
              <a:gd name="connsiteY10" fmla="*/ 1720 h 10000"/>
              <a:gd name="connsiteX11" fmla="*/ 2063 w 10020"/>
              <a:gd name="connsiteY11" fmla="*/ 1373 h 10000"/>
              <a:gd name="connsiteX12" fmla="*/ 2770 w 10020"/>
              <a:gd name="connsiteY12" fmla="*/ 1653 h 10000"/>
              <a:gd name="connsiteX13" fmla="*/ 2985 w 10020"/>
              <a:gd name="connsiteY13" fmla="*/ 2271 h 10000"/>
              <a:gd name="connsiteX14" fmla="*/ 3385 w 10020"/>
              <a:gd name="connsiteY14" fmla="*/ 2203 h 10000"/>
              <a:gd name="connsiteX15" fmla="*/ 3691 w 10020"/>
              <a:gd name="connsiteY15" fmla="*/ 1653 h 10000"/>
              <a:gd name="connsiteX16" fmla="*/ 4215 w 10020"/>
              <a:gd name="connsiteY16" fmla="*/ 1516 h 10000"/>
              <a:gd name="connsiteX17" fmla="*/ 4431 w 10020"/>
              <a:gd name="connsiteY17" fmla="*/ 1102 h 10000"/>
              <a:gd name="connsiteX18" fmla="*/ 4675 w 10020"/>
              <a:gd name="connsiteY18" fmla="*/ 687 h 10000"/>
              <a:gd name="connsiteX19" fmla="*/ 5106 w 10020"/>
              <a:gd name="connsiteY19" fmla="*/ 618 h 10000"/>
              <a:gd name="connsiteX20" fmla="*/ 5351 w 10020"/>
              <a:gd name="connsiteY20" fmla="*/ 203 h 10000"/>
              <a:gd name="connsiteX21" fmla="*/ 5507 w 10020"/>
              <a:gd name="connsiteY21" fmla="*/ 2271 h 10000"/>
              <a:gd name="connsiteX22" fmla="*/ 5751 w 10020"/>
              <a:gd name="connsiteY22" fmla="*/ 2339 h 10000"/>
              <a:gd name="connsiteX23" fmla="*/ 5966 w 10020"/>
              <a:gd name="connsiteY23" fmla="*/ 2754 h 10000"/>
              <a:gd name="connsiteX24" fmla="*/ 6212 w 10020"/>
              <a:gd name="connsiteY24" fmla="*/ 2822 h 10000"/>
              <a:gd name="connsiteX25" fmla="*/ 6427 w 10020"/>
              <a:gd name="connsiteY25" fmla="*/ 3721 h 10000"/>
              <a:gd name="connsiteX26" fmla="*/ 6721 w 10020"/>
              <a:gd name="connsiteY26" fmla="*/ 3513 h 10000"/>
              <a:gd name="connsiteX27" fmla="*/ 6961 w 10020"/>
              <a:gd name="connsiteY27" fmla="*/ 4039 h 10000"/>
              <a:gd name="connsiteX28" fmla="*/ 6273 w 10020"/>
              <a:gd name="connsiteY28" fmla="*/ 4550 h 10000"/>
              <a:gd name="connsiteX29" fmla="*/ 5876 w 10020"/>
              <a:gd name="connsiteY29" fmla="*/ 4755 h 10000"/>
              <a:gd name="connsiteX30" fmla="*/ 5627 w 10020"/>
              <a:gd name="connsiteY30" fmla="*/ 4830 h 10000"/>
              <a:gd name="connsiteX31" fmla="*/ 5566 w 10020"/>
              <a:gd name="connsiteY31" fmla="*/ 5034 h 10000"/>
              <a:gd name="connsiteX32" fmla="*/ 5412 w 10020"/>
              <a:gd name="connsiteY32" fmla="*/ 5313 h 10000"/>
              <a:gd name="connsiteX33" fmla="*/ 5321 w 10020"/>
              <a:gd name="connsiteY33" fmla="*/ 5449 h 10000"/>
              <a:gd name="connsiteX34" fmla="*/ 5167 w 10020"/>
              <a:gd name="connsiteY34" fmla="*/ 5796 h 10000"/>
              <a:gd name="connsiteX35" fmla="*/ 5627 w 10020"/>
              <a:gd name="connsiteY35" fmla="*/ 6136 h 10000"/>
              <a:gd name="connsiteX36" fmla="*/ 6122 w 10020"/>
              <a:gd name="connsiteY36" fmla="*/ 5863 h 10000"/>
              <a:gd name="connsiteX37" fmla="*/ 6366 w 10020"/>
              <a:gd name="connsiteY37" fmla="*/ 5720 h 10000"/>
              <a:gd name="connsiteX38" fmla="*/ 6458 w 10020"/>
              <a:gd name="connsiteY38" fmla="*/ 5517 h 10000"/>
              <a:gd name="connsiteX39" fmla="*/ 6551 w 10020"/>
              <a:gd name="connsiteY39" fmla="*/ 5449 h 10000"/>
              <a:gd name="connsiteX40" fmla="*/ 6612 w 10020"/>
              <a:gd name="connsiteY40" fmla="*/ 5237 h 10000"/>
              <a:gd name="connsiteX41" fmla="*/ 7167 w 10020"/>
              <a:gd name="connsiteY41" fmla="*/ 5313 h 10000"/>
              <a:gd name="connsiteX42" fmla="*/ 7288 w 10020"/>
              <a:gd name="connsiteY42" fmla="*/ 5381 h 10000"/>
              <a:gd name="connsiteX43" fmla="*/ 8118 w 10020"/>
              <a:gd name="connsiteY43" fmla="*/ 5449 h 10000"/>
              <a:gd name="connsiteX44" fmla="*/ 8457 w 10020"/>
              <a:gd name="connsiteY44" fmla="*/ 5796 h 10000"/>
              <a:gd name="connsiteX45" fmla="*/ 8609 w 10020"/>
              <a:gd name="connsiteY45" fmla="*/ 5517 h 10000"/>
              <a:gd name="connsiteX46" fmla="*/ 8639 w 10020"/>
              <a:gd name="connsiteY46" fmla="*/ 5313 h 10000"/>
              <a:gd name="connsiteX47" fmla="*/ 9044 w 10020"/>
              <a:gd name="connsiteY47" fmla="*/ 5762 h 10000"/>
              <a:gd name="connsiteX48" fmla="*/ 9867 w 10020"/>
              <a:gd name="connsiteY48" fmla="*/ 5198 h 10000"/>
              <a:gd name="connsiteX49" fmla="*/ 9999 w 10020"/>
              <a:gd name="connsiteY49" fmla="*/ 5585 h 10000"/>
              <a:gd name="connsiteX50" fmla="*/ 9957 w 10020"/>
              <a:gd name="connsiteY50" fmla="*/ 7101 h 10000"/>
              <a:gd name="connsiteX51" fmla="*/ 9408 w 10020"/>
              <a:gd name="connsiteY51" fmla="*/ 7169 h 10000"/>
              <a:gd name="connsiteX52" fmla="*/ 9312 w 10020"/>
              <a:gd name="connsiteY52" fmla="*/ 6496 h 10000"/>
              <a:gd name="connsiteX53" fmla="*/ 8979 w 10020"/>
              <a:gd name="connsiteY53" fmla="*/ 6763 h 10000"/>
              <a:gd name="connsiteX54" fmla="*/ 8793 w 10020"/>
              <a:gd name="connsiteY54" fmla="*/ 6619 h 10000"/>
              <a:gd name="connsiteX55" fmla="*/ 7348 w 10020"/>
              <a:gd name="connsiteY55" fmla="*/ 6830 h 10000"/>
              <a:gd name="connsiteX56" fmla="*/ 7318 w 10020"/>
              <a:gd name="connsiteY56" fmla="*/ 7101 h 10000"/>
              <a:gd name="connsiteX57" fmla="*/ 7133 w 10020"/>
              <a:gd name="connsiteY57" fmla="*/ 7381 h 10000"/>
              <a:gd name="connsiteX58" fmla="*/ 6306 w 10020"/>
              <a:gd name="connsiteY58" fmla="*/ 7313 h 10000"/>
              <a:gd name="connsiteX59" fmla="*/ 6122 w 10020"/>
              <a:gd name="connsiteY59" fmla="*/ 7449 h 10000"/>
              <a:gd name="connsiteX60" fmla="*/ 7103 w 10020"/>
              <a:gd name="connsiteY60" fmla="*/ 8279 h 10000"/>
              <a:gd name="connsiteX61" fmla="*/ 6888 w 10020"/>
              <a:gd name="connsiteY61" fmla="*/ 8694 h 10000"/>
              <a:gd name="connsiteX62" fmla="*/ 6858 w 10020"/>
              <a:gd name="connsiteY62" fmla="*/ 8898 h 10000"/>
              <a:gd name="connsiteX63" fmla="*/ 6642 w 10020"/>
              <a:gd name="connsiteY63" fmla="*/ 8830 h 10000"/>
              <a:gd name="connsiteX64" fmla="*/ 6737 w 10020"/>
              <a:gd name="connsiteY64" fmla="*/ 8347 h 10000"/>
              <a:gd name="connsiteX65" fmla="*/ 6702 w 10020"/>
              <a:gd name="connsiteY65" fmla="*/ 8619 h 10000"/>
              <a:gd name="connsiteX66" fmla="*/ 6582 w 10020"/>
              <a:gd name="connsiteY66" fmla="*/ 9245 h 10000"/>
              <a:gd name="connsiteX67" fmla="*/ 6182 w 10020"/>
              <a:gd name="connsiteY67" fmla="*/ 9660 h 10000"/>
              <a:gd name="connsiteX68" fmla="*/ 5936 w 10020"/>
              <a:gd name="connsiteY68" fmla="*/ 10000 h 10000"/>
              <a:gd name="connsiteX69" fmla="*/ 5691 w 10020"/>
              <a:gd name="connsiteY69" fmla="*/ 9585 h 10000"/>
              <a:gd name="connsiteX70" fmla="*/ 4336 w 10020"/>
              <a:gd name="connsiteY70" fmla="*/ 9797 h 10000"/>
              <a:gd name="connsiteX71" fmla="*/ 4246 w 10020"/>
              <a:gd name="connsiteY71" fmla="*/ 9932 h 10000"/>
              <a:gd name="connsiteX72" fmla="*/ 4154 w 10020"/>
              <a:gd name="connsiteY72" fmla="*/ 9864 h 10000"/>
              <a:gd name="connsiteX73" fmla="*/ 3724 w 10020"/>
              <a:gd name="connsiteY73" fmla="*/ 9660 h 10000"/>
              <a:gd name="connsiteX74" fmla="*/ 3200 w 10020"/>
              <a:gd name="connsiteY74" fmla="*/ 9382 h 10000"/>
              <a:gd name="connsiteX75" fmla="*/ 3109 w 10020"/>
              <a:gd name="connsiteY75" fmla="*/ 9517 h 10000"/>
              <a:gd name="connsiteX76" fmla="*/ 3045 w 10020"/>
              <a:gd name="connsiteY76" fmla="*/ 9660 h 10000"/>
              <a:gd name="connsiteX77" fmla="*/ 2649 w 10020"/>
              <a:gd name="connsiteY77" fmla="*/ 9517 h 10000"/>
              <a:gd name="connsiteX78" fmla="*/ 2434 w 10020"/>
              <a:gd name="connsiteY78" fmla="*/ 9313 h 10000"/>
              <a:gd name="connsiteX79" fmla="*/ 2279 w 10020"/>
              <a:gd name="connsiteY79" fmla="*/ 9102 h 10000"/>
              <a:gd name="connsiteX80" fmla="*/ 2094 w 10020"/>
              <a:gd name="connsiteY80" fmla="*/ 9313 h 10000"/>
              <a:gd name="connsiteX81" fmla="*/ 1706 w 10020"/>
              <a:gd name="connsiteY81" fmla="*/ 8464 h 10000"/>
              <a:gd name="connsiteX82" fmla="*/ 1477 w 10020"/>
              <a:gd name="connsiteY82" fmla="*/ 7948 h 10000"/>
              <a:gd name="connsiteX83" fmla="*/ 1004 w 10020"/>
              <a:gd name="connsiteY83" fmla="*/ 7684 h 10000"/>
              <a:gd name="connsiteX84" fmla="*/ 773 w 10020"/>
              <a:gd name="connsiteY84" fmla="*/ 7728 h 10000"/>
              <a:gd name="connsiteX85" fmla="*/ 528 w 10020"/>
              <a:gd name="connsiteY85" fmla="*/ 7101 h 10000"/>
              <a:gd name="connsiteX86" fmla="*/ 679 w 10020"/>
              <a:gd name="connsiteY86" fmla="*/ 6483 h 10000"/>
              <a:gd name="connsiteX87" fmla="*/ 712 w 10020"/>
              <a:gd name="connsiteY87" fmla="*/ 6279 h 10000"/>
              <a:gd name="connsiteX88" fmla="*/ 803 w 10020"/>
              <a:gd name="connsiteY88" fmla="*/ 6203 h 10000"/>
              <a:gd name="connsiteX89" fmla="*/ 1233 w 10020"/>
              <a:gd name="connsiteY89" fmla="*/ 6483 h 10000"/>
              <a:gd name="connsiteX90" fmla="*/ 1418 w 10020"/>
              <a:gd name="connsiteY90" fmla="*/ 6619 h 10000"/>
              <a:gd name="connsiteX91" fmla="*/ 1694 w 10020"/>
              <a:gd name="connsiteY91" fmla="*/ 7169 h 10000"/>
              <a:gd name="connsiteX92" fmla="*/ 1694 w 10020"/>
              <a:gd name="connsiteY92" fmla="*/ 6686 h 10000"/>
              <a:gd name="connsiteX93" fmla="*/ 1388 w 10020"/>
              <a:gd name="connsiteY93" fmla="*/ 6068 h 10000"/>
              <a:gd name="connsiteX94" fmla="*/ 1173 w 10020"/>
              <a:gd name="connsiteY94" fmla="*/ 5653 h 10000"/>
              <a:gd name="connsiteX95" fmla="*/ 894 w 10020"/>
              <a:gd name="connsiteY95" fmla="*/ 3652 h 10000"/>
              <a:gd name="connsiteX96" fmla="*/ 403 w 10020"/>
              <a:gd name="connsiteY96" fmla="*/ 3721 h 10000"/>
              <a:gd name="connsiteX97" fmla="*/ 157 w 10020"/>
              <a:gd name="connsiteY97" fmla="*/ 2686 h 10000"/>
              <a:gd name="connsiteX98" fmla="*/ 33 w 10020"/>
              <a:gd name="connsiteY98" fmla="*/ 2339 h 10000"/>
              <a:gd name="connsiteX99" fmla="*/ 3 w 10020"/>
              <a:gd name="connsiteY99" fmla="*/ 2136 h 10000"/>
              <a:gd name="connsiteX0" fmla="*/ 157 w 10020"/>
              <a:gd name="connsiteY0" fmla="*/ 2339 h 10000"/>
              <a:gd name="connsiteX1" fmla="*/ 3 w 10020"/>
              <a:gd name="connsiteY1" fmla="*/ 2136 h 10000"/>
              <a:gd name="connsiteX2" fmla="*/ 97 w 10020"/>
              <a:gd name="connsiteY2" fmla="*/ 1788 h 10000"/>
              <a:gd name="connsiteX3" fmla="*/ 282 w 10020"/>
              <a:gd name="connsiteY3" fmla="*/ 1238 h 10000"/>
              <a:gd name="connsiteX4" fmla="*/ 558 w 10020"/>
              <a:gd name="connsiteY4" fmla="*/ 339 h 10000"/>
              <a:gd name="connsiteX5" fmla="*/ 928 w 10020"/>
              <a:gd name="connsiteY5" fmla="*/ 0 h 10000"/>
              <a:gd name="connsiteX6" fmla="*/ 1048 w 10020"/>
              <a:gd name="connsiteY6" fmla="*/ 67 h 10000"/>
              <a:gd name="connsiteX7" fmla="*/ 989 w 10020"/>
              <a:gd name="connsiteY7" fmla="*/ 890 h 10000"/>
              <a:gd name="connsiteX8" fmla="*/ 1233 w 10020"/>
              <a:gd name="connsiteY8" fmla="*/ 1170 h 10000"/>
              <a:gd name="connsiteX9" fmla="*/ 1294 w 10020"/>
              <a:gd name="connsiteY9" fmla="*/ 1373 h 10000"/>
              <a:gd name="connsiteX10" fmla="*/ 1540 w 10020"/>
              <a:gd name="connsiteY10" fmla="*/ 1720 h 10000"/>
              <a:gd name="connsiteX11" fmla="*/ 2063 w 10020"/>
              <a:gd name="connsiteY11" fmla="*/ 1373 h 10000"/>
              <a:gd name="connsiteX12" fmla="*/ 2770 w 10020"/>
              <a:gd name="connsiteY12" fmla="*/ 1653 h 10000"/>
              <a:gd name="connsiteX13" fmla="*/ 2985 w 10020"/>
              <a:gd name="connsiteY13" fmla="*/ 2271 h 10000"/>
              <a:gd name="connsiteX14" fmla="*/ 3385 w 10020"/>
              <a:gd name="connsiteY14" fmla="*/ 2203 h 10000"/>
              <a:gd name="connsiteX15" fmla="*/ 3691 w 10020"/>
              <a:gd name="connsiteY15" fmla="*/ 1653 h 10000"/>
              <a:gd name="connsiteX16" fmla="*/ 4215 w 10020"/>
              <a:gd name="connsiteY16" fmla="*/ 1516 h 10000"/>
              <a:gd name="connsiteX17" fmla="*/ 4431 w 10020"/>
              <a:gd name="connsiteY17" fmla="*/ 1102 h 10000"/>
              <a:gd name="connsiteX18" fmla="*/ 4675 w 10020"/>
              <a:gd name="connsiteY18" fmla="*/ 687 h 10000"/>
              <a:gd name="connsiteX19" fmla="*/ 5106 w 10020"/>
              <a:gd name="connsiteY19" fmla="*/ 618 h 10000"/>
              <a:gd name="connsiteX20" fmla="*/ 5351 w 10020"/>
              <a:gd name="connsiteY20" fmla="*/ 203 h 10000"/>
              <a:gd name="connsiteX21" fmla="*/ 5507 w 10020"/>
              <a:gd name="connsiteY21" fmla="*/ 2271 h 10000"/>
              <a:gd name="connsiteX22" fmla="*/ 5751 w 10020"/>
              <a:gd name="connsiteY22" fmla="*/ 2339 h 10000"/>
              <a:gd name="connsiteX23" fmla="*/ 5966 w 10020"/>
              <a:gd name="connsiteY23" fmla="*/ 2754 h 10000"/>
              <a:gd name="connsiteX24" fmla="*/ 6212 w 10020"/>
              <a:gd name="connsiteY24" fmla="*/ 2822 h 10000"/>
              <a:gd name="connsiteX25" fmla="*/ 6427 w 10020"/>
              <a:gd name="connsiteY25" fmla="*/ 3721 h 10000"/>
              <a:gd name="connsiteX26" fmla="*/ 6721 w 10020"/>
              <a:gd name="connsiteY26" fmla="*/ 3513 h 10000"/>
              <a:gd name="connsiteX27" fmla="*/ 6961 w 10020"/>
              <a:gd name="connsiteY27" fmla="*/ 4039 h 10000"/>
              <a:gd name="connsiteX28" fmla="*/ 6576 w 10020"/>
              <a:gd name="connsiteY28" fmla="*/ 4945 h 10000"/>
              <a:gd name="connsiteX29" fmla="*/ 5876 w 10020"/>
              <a:gd name="connsiteY29" fmla="*/ 4755 h 10000"/>
              <a:gd name="connsiteX30" fmla="*/ 5627 w 10020"/>
              <a:gd name="connsiteY30" fmla="*/ 4830 h 10000"/>
              <a:gd name="connsiteX31" fmla="*/ 5566 w 10020"/>
              <a:gd name="connsiteY31" fmla="*/ 5034 h 10000"/>
              <a:gd name="connsiteX32" fmla="*/ 5412 w 10020"/>
              <a:gd name="connsiteY32" fmla="*/ 5313 h 10000"/>
              <a:gd name="connsiteX33" fmla="*/ 5321 w 10020"/>
              <a:gd name="connsiteY33" fmla="*/ 5449 h 10000"/>
              <a:gd name="connsiteX34" fmla="*/ 5167 w 10020"/>
              <a:gd name="connsiteY34" fmla="*/ 5796 h 10000"/>
              <a:gd name="connsiteX35" fmla="*/ 5627 w 10020"/>
              <a:gd name="connsiteY35" fmla="*/ 6136 h 10000"/>
              <a:gd name="connsiteX36" fmla="*/ 6122 w 10020"/>
              <a:gd name="connsiteY36" fmla="*/ 5863 h 10000"/>
              <a:gd name="connsiteX37" fmla="*/ 6366 w 10020"/>
              <a:gd name="connsiteY37" fmla="*/ 5720 h 10000"/>
              <a:gd name="connsiteX38" fmla="*/ 6458 w 10020"/>
              <a:gd name="connsiteY38" fmla="*/ 5517 h 10000"/>
              <a:gd name="connsiteX39" fmla="*/ 6551 w 10020"/>
              <a:gd name="connsiteY39" fmla="*/ 5449 h 10000"/>
              <a:gd name="connsiteX40" fmla="*/ 6612 w 10020"/>
              <a:gd name="connsiteY40" fmla="*/ 5237 h 10000"/>
              <a:gd name="connsiteX41" fmla="*/ 7167 w 10020"/>
              <a:gd name="connsiteY41" fmla="*/ 5313 h 10000"/>
              <a:gd name="connsiteX42" fmla="*/ 7288 w 10020"/>
              <a:gd name="connsiteY42" fmla="*/ 5381 h 10000"/>
              <a:gd name="connsiteX43" fmla="*/ 8118 w 10020"/>
              <a:gd name="connsiteY43" fmla="*/ 5449 h 10000"/>
              <a:gd name="connsiteX44" fmla="*/ 8457 w 10020"/>
              <a:gd name="connsiteY44" fmla="*/ 5796 h 10000"/>
              <a:gd name="connsiteX45" fmla="*/ 8609 w 10020"/>
              <a:gd name="connsiteY45" fmla="*/ 5517 h 10000"/>
              <a:gd name="connsiteX46" fmla="*/ 8639 w 10020"/>
              <a:gd name="connsiteY46" fmla="*/ 5313 h 10000"/>
              <a:gd name="connsiteX47" fmla="*/ 9044 w 10020"/>
              <a:gd name="connsiteY47" fmla="*/ 5762 h 10000"/>
              <a:gd name="connsiteX48" fmla="*/ 9867 w 10020"/>
              <a:gd name="connsiteY48" fmla="*/ 5198 h 10000"/>
              <a:gd name="connsiteX49" fmla="*/ 9999 w 10020"/>
              <a:gd name="connsiteY49" fmla="*/ 5585 h 10000"/>
              <a:gd name="connsiteX50" fmla="*/ 9957 w 10020"/>
              <a:gd name="connsiteY50" fmla="*/ 7101 h 10000"/>
              <a:gd name="connsiteX51" fmla="*/ 9408 w 10020"/>
              <a:gd name="connsiteY51" fmla="*/ 7169 h 10000"/>
              <a:gd name="connsiteX52" fmla="*/ 9312 w 10020"/>
              <a:gd name="connsiteY52" fmla="*/ 6496 h 10000"/>
              <a:gd name="connsiteX53" fmla="*/ 8979 w 10020"/>
              <a:gd name="connsiteY53" fmla="*/ 6763 h 10000"/>
              <a:gd name="connsiteX54" fmla="*/ 8793 w 10020"/>
              <a:gd name="connsiteY54" fmla="*/ 6619 h 10000"/>
              <a:gd name="connsiteX55" fmla="*/ 7348 w 10020"/>
              <a:gd name="connsiteY55" fmla="*/ 6830 h 10000"/>
              <a:gd name="connsiteX56" fmla="*/ 7318 w 10020"/>
              <a:gd name="connsiteY56" fmla="*/ 7101 h 10000"/>
              <a:gd name="connsiteX57" fmla="*/ 7133 w 10020"/>
              <a:gd name="connsiteY57" fmla="*/ 7381 h 10000"/>
              <a:gd name="connsiteX58" fmla="*/ 6306 w 10020"/>
              <a:gd name="connsiteY58" fmla="*/ 7313 h 10000"/>
              <a:gd name="connsiteX59" fmla="*/ 6122 w 10020"/>
              <a:gd name="connsiteY59" fmla="*/ 7449 h 10000"/>
              <a:gd name="connsiteX60" fmla="*/ 7103 w 10020"/>
              <a:gd name="connsiteY60" fmla="*/ 8279 h 10000"/>
              <a:gd name="connsiteX61" fmla="*/ 6888 w 10020"/>
              <a:gd name="connsiteY61" fmla="*/ 8694 h 10000"/>
              <a:gd name="connsiteX62" fmla="*/ 6858 w 10020"/>
              <a:gd name="connsiteY62" fmla="*/ 8898 h 10000"/>
              <a:gd name="connsiteX63" fmla="*/ 6642 w 10020"/>
              <a:gd name="connsiteY63" fmla="*/ 8830 h 10000"/>
              <a:gd name="connsiteX64" fmla="*/ 6737 w 10020"/>
              <a:gd name="connsiteY64" fmla="*/ 8347 h 10000"/>
              <a:gd name="connsiteX65" fmla="*/ 6702 w 10020"/>
              <a:gd name="connsiteY65" fmla="*/ 8619 h 10000"/>
              <a:gd name="connsiteX66" fmla="*/ 6582 w 10020"/>
              <a:gd name="connsiteY66" fmla="*/ 9245 h 10000"/>
              <a:gd name="connsiteX67" fmla="*/ 6182 w 10020"/>
              <a:gd name="connsiteY67" fmla="*/ 9660 h 10000"/>
              <a:gd name="connsiteX68" fmla="*/ 5936 w 10020"/>
              <a:gd name="connsiteY68" fmla="*/ 10000 h 10000"/>
              <a:gd name="connsiteX69" fmla="*/ 5691 w 10020"/>
              <a:gd name="connsiteY69" fmla="*/ 9585 h 10000"/>
              <a:gd name="connsiteX70" fmla="*/ 4336 w 10020"/>
              <a:gd name="connsiteY70" fmla="*/ 9797 h 10000"/>
              <a:gd name="connsiteX71" fmla="*/ 4246 w 10020"/>
              <a:gd name="connsiteY71" fmla="*/ 9932 h 10000"/>
              <a:gd name="connsiteX72" fmla="*/ 4154 w 10020"/>
              <a:gd name="connsiteY72" fmla="*/ 9864 h 10000"/>
              <a:gd name="connsiteX73" fmla="*/ 3724 w 10020"/>
              <a:gd name="connsiteY73" fmla="*/ 9660 h 10000"/>
              <a:gd name="connsiteX74" fmla="*/ 3200 w 10020"/>
              <a:gd name="connsiteY74" fmla="*/ 9382 h 10000"/>
              <a:gd name="connsiteX75" fmla="*/ 3109 w 10020"/>
              <a:gd name="connsiteY75" fmla="*/ 9517 h 10000"/>
              <a:gd name="connsiteX76" fmla="*/ 3045 w 10020"/>
              <a:gd name="connsiteY76" fmla="*/ 9660 h 10000"/>
              <a:gd name="connsiteX77" fmla="*/ 2649 w 10020"/>
              <a:gd name="connsiteY77" fmla="*/ 9517 h 10000"/>
              <a:gd name="connsiteX78" fmla="*/ 2434 w 10020"/>
              <a:gd name="connsiteY78" fmla="*/ 9313 h 10000"/>
              <a:gd name="connsiteX79" fmla="*/ 2279 w 10020"/>
              <a:gd name="connsiteY79" fmla="*/ 9102 h 10000"/>
              <a:gd name="connsiteX80" fmla="*/ 2094 w 10020"/>
              <a:gd name="connsiteY80" fmla="*/ 9313 h 10000"/>
              <a:gd name="connsiteX81" fmla="*/ 1706 w 10020"/>
              <a:gd name="connsiteY81" fmla="*/ 8464 h 10000"/>
              <a:gd name="connsiteX82" fmla="*/ 1477 w 10020"/>
              <a:gd name="connsiteY82" fmla="*/ 7948 h 10000"/>
              <a:gd name="connsiteX83" fmla="*/ 1004 w 10020"/>
              <a:gd name="connsiteY83" fmla="*/ 7684 h 10000"/>
              <a:gd name="connsiteX84" fmla="*/ 773 w 10020"/>
              <a:gd name="connsiteY84" fmla="*/ 7728 h 10000"/>
              <a:gd name="connsiteX85" fmla="*/ 528 w 10020"/>
              <a:gd name="connsiteY85" fmla="*/ 7101 h 10000"/>
              <a:gd name="connsiteX86" fmla="*/ 679 w 10020"/>
              <a:gd name="connsiteY86" fmla="*/ 6483 h 10000"/>
              <a:gd name="connsiteX87" fmla="*/ 712 w 10020"/>
              <a:gd name="connsiteY87" fmla="*/ 6279 h 10000"/>
              <a:gd name="connsiteX88" fmla="*/ 803 w 10020"/>
              <a:gd name="connsiteY88" fmla="*/ 6203 h 10000"/>
              <a:gd name="connsiteX89" fmla="*/ 1233 w 10020"/>
              <a:gd name="connsiteY89" fmla="*/ 6483 h 10000"/>
              <a:gd name="connsiteX90" fmla="*/ 1418 w 10020"/>
              <a:gd name="connsiteY90" fmla="*/ 6619 h 10000"/>
              <a:gd name="connsiteX91" fmla="*/ 1694 w 10020"/>
              <a:gd name="connsiteY91" fmla="*/ 7169 h 10000"/>
              <a:gd name="connsiteX92" fmla="*/ 1694 w 10020"/>
              <a:gd name="connsiteY92" fmla="*/ 6686 h 10000"/>
              <a:gd name="connsiteX93" fmla="*/ 1388 w 10020"/>
              <a:gd name="connsiteY93" fmla="*/ 6068 h 10000"/>
              <a:gd name="connsiteX94" fmla="*/ 1173 w 10020"/>
              <a:gd name="connsiteY94" fmla="*/ 5653 h 10000"/>
              <a:gd name="connsiteX95" fmla="*/ 894 w 10020"/>
              <a:gd name="connsiteY95" fmla="*/ 3652 h 10000"/>
              <a:gd name="connsiteX96" fmla="*/ 403 w 10020"/>
              <a:gd name="connsiteY96" fmla="*/ 3721 h 10000"/>
              <a:gd name="connsiteX97" fmla="*/ 157 w 10020"/>
              <a:gd name="connsiteY97" fmla="*/ 2686 h 10000"/>
              <a:gd name="connsiteX98" fmla="*/ 33 w 10020"/>
              <a:gd name="connsiteY98" fmla="*/ 2339 h 10000"/>
              <a:gd name="connsiteX99" fmla="*/ 3 w 10020"/>
              <a:gd name="connsiteY99" fmla="*/ 2136 h 10000"/>
              <a:gd name="connsiteX0" fmla="*/ 157 w 10261"/>
              <a:gd name="connsiteY0" fmla="*/ 2339 h 10000"/>
              <a:gd name="connsiteX1" fmla="*/ 3 w 10261"/>
              <a:gd name="connsiteY1" fmla="*/ 2136 h 10000"/>
              <a:gd name="connsiteX2" fmla="*/ 97 w 10261"/>
              <a:gd name="connsiteY2" fmla="*/ 1788 h 10000"/>
              <a:gd name="connsiteX3" fmla="*/ 282 w 10261"/>
              <a:gd name="connsiteY3" fmla="*/ 1238 h 10000"/>
              <a:gd name="connsiteX4" fmla="*/ 558 w 10261"/>
              <a:gd name="connsiteY4" fmla="*/ 339 h 10000"/>
              <a:gd name="connsiteX5" fmla="*/ 928 w 10261"/>
              <a:gd name="connsiteY5" fmla="*/ 0 h 10000"/>
              <a:gd name="connsiteX6" fmla="*/ 1048 w 10261"/>
              <a:gd name="connsiteY6" fmla="*/ 67 h 10000"/>
              <a:gd name="connsiteX7" fmla="*/ 989 w 10261"/>
              <a:gd name="connsiteY7" fmla="*/ 890 h 10000"/>
              <a:gd name="connsiteX8" fmla="*/ 1233 w 10261"/>
              <a:gd name="connsiteY8" fmla="*/ 1170 h 10000"/>
              <a:gd name="connsiteX9" fmla="*/ 1294 w 10261"/>
              <a:gd name="connsiteY9" fmla="*/ 1373 h 10000"/>
              <a:gd name="connsiteX10" fmla="*/ 1540 w 10261"/>
              <a:gd name="connsiteY10" fmla="*/ 1720 h 10000"/>
              <a:gd name="connsiteX11" fmla="*/ 2063 w 10261"/>
              <a:gd name="connsiteY11" fmla="*/ 1373 h 10000"/>
              <a:gd name="connsiteX12" fmla="*/ 2770 w 10261"/>
              <a:gd name="connsiteY12" fmla="*/ 1653 h 10000"/>
              <a:gd name="connsiteX13" fmla="*/ 2985 w 10261"/>
              <a:gd name="connsiteY13" fmla="*/ 2271 h 10000"/>
              <a:gd name="connsiteX14" fmla="*/ 3385 w 10261"/>
              <a:gd name="connsiteY14" fmla="*/ 2203 h 10000"/>
              <a:gd name="connsiteX15" fmla="*/ 3691 w 10261"/>
              <a:gd name="connsiteY15" fmla="*/ 1653 h 10000"/>
              <a:gd name="connsiteX16" fmla="*/ 4215 w 10261"/>
              <a:gd name="connsiteY16" fmla="*/ 1516 h 10000"/>
              <a:gd name="connsiteX17" fmla="*/ 4431 w 10261"/>
              <a:gd name="connsiteY17" fmla="*/ 1102 h 10000"/>
              <a:gd name="connsiteX18" fmla="*/ 4675 w 10261"/>
              <a:gd name="connsiteY18" fmla="*/ 687 h 10000"/>
              <a:gd name="connsiteX19" fmla="*/ 5106 w 10261"/>
              <a:gd name="connsiteY19" fmla="*/ 618 h 10000"/>
              <a:gd name="connsiteX20" fmla="*/ 5351 w 10261"/>
              <a:gd name="connsiteY20" fmla="*/ 203 h 10000"/>
              <a:gd name="connsiteX21" fmla="*/ 5507 w 10261"/>
              <a:gd name="connsiteY21" fmla="*/ 2271 h 10000"/>
              <a:gd name="connsiteX22" fmla="*/ 5751 w 10261"/>
              <a:gd name="connsiteY22" fmla="*/ 2339 h 10000"/>
              <a:gd name="connsiteX23" fmla="*/ 5966 w 10261"/>
              <a:gd name="connsiteY23" fmla="*/ 2754 h 10000"/>
              <a:gd name="connsiteX24" fmla="*/ 6212 w 10261"/>
              <a:gd name="connsiteY24" fmla="*/ 2822 h 10000"/>
              <a:gd name="connsiteX25" fmla="*/ 6427 w 10261"/>
              <a:gd name="connsiteY25" fmla="*/ 3721 h 10000"/>
              <a:gd name="connsiteX26" fmla="*/ 6721 w 10261"/>
              <a:gd name="connsiteY26" fmla="*/ 3513 h 10000"/>
              <a:gd name="connsiteX27" fmla="*/ 6961 w 10261"/>
              <a:gd name="connsiteY27" fmla="*/ 4039 h 10000"/>
              <a:gd name="connsiteX28" fmla="*/ 6576 w 10261"/>
              <a:gd name="connsiteY28" fmla="*/ 4945 h 10000"/>
              <a:gd name="connsiteX29" fmla="*/ 5876 w 10261"/>
              <a:gd name="connsiteY29" fmla="*/ 4755 h 10000"/>
              <a:gd name="connsiteX30" fmla="*/ 5627 w 10261"/>
              <a:gd name="connsiteY30" fmla="*/ 4830 h 10000"/>
              <a:gd name="connsiteX31" fmla="*/ 5566 w 10261"/>
              <a:gd name="connsiteY31" fmla="*/ 5034 h 10000"/>
              <a:gd name="connsiteX32" fmla="*/ 5412 w 10261"/>
              <a:gd name="connsiteY32" fmla="*/ 5313 h 10000"/>
              <a:gd name="connsiteX33" fmla="*/ 5321 w 10261"/>
              <a:gd name="connsiteY33" fmla="*/ 5449 h 10000"/>
              <a:gd name="connsiteX34" fmla="*/ 5167 w 10261"/>
              <a:gd name="connsiteY34" fmla="*/ 5796 h 10000"/>
              <a:gd name="connsiteX35" fmla="*/ 5627 w 10261"/>
              <a:gd name="connsiteY35" fmla="*/ 6136 h 10000"/>
              <a:gd name="connsiteX36" fmla="*/ 6122 w 10261"/>
              <a:gd name="connsiteY36" fmla="*/ 5863 h 10000"/>
              <a:gd name="connsiteX37" fmla="*/ 6366 w 10261"/>
              <a:gd name="connsiteY37" fmla="*/ 5720 h 10000"/>
              <a:gd name="connsiteX38" fmla="*/ 6458 w 10261"/>
              <a:gd name="connsiteY38" fmla="*/ 5517 h 10000"/>
              <a:gd name="connsiteX39" fmla="*/ 6551 w 10261"/>
              <a:gd name="connsiteY39" fmla="*/ 5449 h 10000"/>
              <a:gd name="connsiteX40" fmla="*/ 6612 w 10261"/>
              <a:gd name="connsiteY40" fmla="*/ 5237 h 10000"/>
              <a:gd name="connsiteX41" fmla="*/ 7167 w 10261"/>
              <a:gd name="connsiteY41" fmla="*/ 5313 h 10000"/>
              <a:gd name="connsiteX42" fmla="*/ 7288 w 10261"/>
              <a:gd name="connsiteY42" fmla="*/ 5381 h 10000"/>
              <a:gd name="connsiteX43" fmla="*/ 8118 w 10261"/>
              <a:gd name="connsiteY43" fmla="*/ 5449 h 10000"/>
              <a:gd name="connsiteX44" fmla="*/ 8457 w 10261"/>
              <a:gd name="connsiteY44" fmla="*/ 5796 h 10000"/>
              <a:gd name="connsiteX45" fmla="*/ 8609 w 10261"/>
              <a:gd name="connsiteY45" fmla="*/ 5517 h 10000"/>
              <a:gd name="connsiteX46" fmla="*/ 8639 w 10261"/>
              <a:gd name="connsiteY46" fmla="*/ 5313 h 10000"/>
              <a:gd name="connsiteX47" fmla="*/ 9044 w 10261"/>
              <a:gd name="connsiteY47" fmla="*/ 5762 h 10000"/>
              <a:gd name="connsiteX48" fmla="*/ 9867 w 10261"/>
              <a:gd name="connsiteY48" fmla="*/ 5198 h 10000"/>
              <a:gd name="connsiteX49" fmla="*/ 9999 w 10261"/>
              <a:gd name="connsiteY49" fmla="*/ 5585 h 10000"/>
              <a:gd name="connsiteX50" fmla="*/ 10241 w 10261"/>
              <a:gd name="connsiteY50" fmla="*/ 7062 h 10000"/>
              <a:gd name="connsiteX51" fmla="*/ 9408 w 10261"/>
              <a:gd name="connsiteY51" fmla="*/ 7169 h 10000"/>
              <a:gd name="connsiteX52" fmla="*/ 9312 w 10261"/>
              <a:gd name="connsiteY52" fmla="*/ 6496 h 10000"/>
              <a:gd name="connsiteX53" fmla="*/ 8979 w 10261"/>
              <a:gd name="connsiteY53" fmla="*/ 6763 h 10000"/>
              <a:gd name="connsiteX54" fmla="*/ 8793 w 10261"/>
              <a:gd name="connsiteY54" fmla="*/ 6619 h 10000"/>
              <a:gd name="connsiteX55" fmla="*/ 7348 w 10261"/>
              <a:gd name="connsiteY55" fmla="*/ 6830 h 10000"/>
              <a:gd name="connsiteX56" fmla="*/ 7318 w 10261"/>
              <a:gd name="connsiteY56" fmla="*/ 7101 h 10000"/>
              <a:gd name="connsiteX57" fmla="*/ 7133 w 10261"/>
              <a:gd name="connsiteY57" fmla="*/ 7381 h 10000"/>
              <a:gd name="connsiteX58" fmla="*/ 6306 w 10261"/>
              <a:gd name="connsiteY58" fmla="*/ 7313 h 10000"/>
              <a:gd name="connsiteX59" fmla="*/ 6122 w 10261"/>
              <a:gd name="connsiteY59" fmla="*/ 7449 h 10000"/>
              <a:gd name="connsiteX60" fmla="*/ 7103 w 10261"/>
              <a:gd name="connsiteY60" fmla="*/ 8279 h 10000"/>
              <a:gd name="connsiteX61" fmla="*/ 6888 w 10261"/>
              <a:gd name="connsiteY61" fmla="*/ 8694 h 10000"/>
              <a:gd name="connsiteX62" fmla="*/ 6858 w 10261"/>
              <a:gd name="connsiteY62" fmla="*/ 8898 h 10000"/>
              <a:gd name="connsiteX63" fmla="*/ 6642 w 10261"/>
              <a:gd name="connsiteY63" fmla="*/ 8830 h 10000"/>
              <a:gd name="connsiteX64" fmla="*/ 6737 w 10261"/>
              <a:gd name="connsiteY64" fmla="*/ 8347 h 10000"/>
              <a:gd name="connsiteX65" fmla="*/ 6702 w 10261"/>
              <a:gd name="connsiteY65" fmla="*/ 8619 h 10000"/>
              <a:gd name="connsiteX66" fmla="*/ 6582 w 10261"/>
              <a:gd name="connsiteY66" fmla="*/ 9245 h 10000"/>
              <a:gd name="connsiteX67" fmla="*/ 6182 w 10261"/>
              <a:gd name="connsiteY67" fmla="*/ 9660 h 10000"/>
              <a:gd name="connsiteX68" fmla="*/ 5936 w 10261"/>
              <a:gd name="connsiteY68" fmla="*/ 10000 h 10000"/>
              <a:gd name="connsiteX69" fmla="*/ 5691 w 10261"/>
              <a:gd name="connsiteY69" fmla="*/ 9585 h 10000"/>
              <a:gd name="connsiteX70" fmla="*/ 4336 w 10261"/>
              <a:gd name="connsiteY70" fmla="*/ 9797 h 10000"/>
              <a:gd name="connsiteX71" fmla="*/ 4246 w 10261"/>
              <a:gd name="connsiteY71" fmla="*/ 9932 h 10000"/>
              <a:gd name="connsiteX72" fmla="*/ 4154 w 10261"/>
              <a:gd name="connsiteY72" fmla="*/ 9864 h 10000"/>
              <a:gd name="connsiteX73" fmla="*/ 3724 w 10261"/>
              <a:gd name="connsiteY73" fmla="*/ 9660 h 10000"/>
              <a:gd name="connsiteX74" fmla="*/ 3200 w 10261"/>
              <a:gd name="connsiteY74" fmla="*/ 9382 h 10000"/>
              <a:gd name="connsiteX75" fmla="*/ 3109 w 10261"/>
              <a:gd name="connsiteY75" fmla="*/ 9517 h 10000"/>
              <a:gd name="connsiteX76" fmla="*/ 3045 w 10261"/>
              <a:gd name="connsiteY76" fmla="*/ 9660 h 10000"/>
              <a:gd name="connsiteX77" fmla="*/ 2649 w 10261"/>
              <a:gd name="connsiteY77" fmla="*/ 9517 h 10000"/>
              <a:gd name="connsiteX78" fmla="*/ 2434 w 10261"/>
              <a:gd name="connsiteY78" fmla="*/ 9313 h 10000"/>
              <a:gd name="connsiteX79" fmla="*/ 2279 w 10261"/>
              <a:gd name="connsiteY79" fmla="*/ 9102 h 10000"/>
              <a:gd name="connsiteX80" fmla="*/ 2094 w 10261"/>
              <a:gd name="connsiteY80" fmla="*/ 9313 h 10000"/>
              <a:gd name="connsiteX81" fmla="*/ 1706 w 10261"/>
              <a:gd name="connsiteY81" fmla="*/ 8464 h 10000"/>
              <a:gd name="connsiteX82" fmla="*/ 1477 w 10261"/>
              <a:gd name="connsiteY82" fmla="*/ 7948 h 10000"/>
              <a:gd name="connsiteX83" fmla="*/ 1004 w 10261"/>
              <a:gd name="connsiteY83" fmla="*/ 7684 h 10000"/>
              <a:gd name="connsiteX84" fmla="*/ 773 w 10261"/>
              <a:gd name="connsiteY84" fmla="*/ 7728 h 10000"/>
              <a:gd name="connsiteX85" fmla="*/ 528 w 10261"/>
              <a:gd name="connsiteY85" fmla="*/ 7101 h 10000"/>
              <a:gd name="connsiteX86" fmla="*/ 679 w 10261"/>
              <a:gd name="connsiteY86" fmla="*/ 6483 h 10000"/>
              <a:gd name="connsiteX87" fmla="*/ 712 w 10261"/>
              <a:gd name="connsiteY87" fmla="*/ 6279 h 10000"/>
              <a:gd name="connsiteX88" fmla="*/ 803 w 10261"/>
              <a:gd name="connsiteY88" fmla="*/ 6203 h 10000"/>
              <a:gd name="connsiteX89" fmla="*/ 1233 w 10261"/>
              <a:gd name="connsiteY89" fmla="*/ 6483 h 10000"/>
              <a:gd name="connsiteX90" fmla="*/ 1418 w 10261"/>
              <a:gd name="connsiteY90" fmla="*/ 6619 h 10000"/>
              <a:gd name="connsiteX91" fmla="*/ 1694 w 10261"/>
              <a:gd name="connsiteY91" fmla="*/ 7169 h 10000"/>
              <a:gd name="connsiteX92" fmla="*/ 1694 w 10261"/>
              <a:gd name="connsiteY92" fmla="*/ 6686 h 10000"/>
              <a:gd name="connsiteX93" fmla="*/ 1388 w 10261"/>
              <a:gd name="connsiteY93" fmla="*/ 6068 h 10000"/>
              <a:gd name="connsiteX94" fmla="*/ 1173 w 10261"/>
              <a:gd name="connsiteY94" fmla="*/ 5653 h 10000"/>
              <a:gd name="connsiteX95" fmla="*/ 894 w 10261"/>
              <a:gd name="connsiteY95" fmla="*/ 3652 h 10000"/>
              <a:gd name="connsiteX96" fmla="*/ 403 w 10261"/>
              <a:gd name="connsiteY96" fmla="*/ 3721 h 10000"/>
              <a:gd name="connsiteX97" fmla="*/ 157 w 10261"/>
              <a:gd name="connsiteY97" fmla="*/ 2686 h 10000"/>
              <a:gd name="connsiteX98" fmla="*/ 33 w 10261"/>
              <a:gd name="connsiteY98" fmla="*/ 2339 h 10000"/>
              <a:gd name="connsiteX99" fmla="*/ 3 w 10261"/>
              <a:gd name="connsiteY99" fmla="*/ 2136 h 10000"/>
              <a:gd name="connsiteX0" fmla="*/ 157 w 10293"/>
              <a:gd name="connsiteY0" fmla="*/ 2339 h 10000"/>
              <a:gd name="connsiteX1" fmla="*/ 3 w 10293"/>
              <a:gd name="connsiteY1" fmla="*/ 2136 h 10000"/>
              <a:gd name="connsiteX2" fmla="*/ 97 w 10293"/>
              <a:gd name="connsiteY2" fmla="*/ 1788 h 10000"/>
              <a:gd name="connsiteX3" fmla="*/ 282 w 10293"/>
              <a:gd name="connsiteY3" fmla="*/ 1238 h 10000"/>
              <a:gd name="connsiteX4" fmla="*/ 558 w 10293"/>
              <a:gd name="connsiteY4" fmla="*/ 339 h 10000"/>
              <a:gd name="connsiteX5" fmla="*/ 928 w 10293"/>
              <a:gd name="connsiteY5" fmla="*/ 0 h 10000"/>
              <a:gd name="connsiteX6" fmla="*/ 1048 w 10293"/>
              <a:gd name="connsiteY6" fmla="*/ 67 h 10000"/>
              <a:gd name="connsiteX7" fmla="*/ 989 w 10293"/>
              <a:gd name="connsiteY7" fmla="*/ 890 h 10000"/>
              <a:gd name="connsiteX8" fmla="*/ 1233 w 10293"/>
              <a:gd name="connsiteY8" fmla="*/ 1170 h 10000"/>
              <a:gd name="connsiteX9" fmla="*/ 1294 w 10293"/>
              <a:gd name="connsiteY9" fmla="*/ 1373 h 10000"/>
              <a:gd name="connsiteX10" fmla="*/ 1540 w 10293"/>
              <a:gd name="connsiteY10" fmla="*/ 1720 h 10000"/>
              <a:gd name="connsiteX11" fmla="*/ 2063 w 10293"/>
              <a:gd name="connsiteY11" fmla="*/ 1373 h 10000"/>
              <a:gd name="connsiteX12" fmla="*/ 2770 w 10293"/>
              <a:gd name="connsiteY12" fmla="*/ 1653 h 10000"/>
              <a:gd name="connsiteX13" fmla="*/ 2985 w 10293"/>
              <a:gd name="connsiteY13" fmla="*/ 2271 h 10000"/>
              <a:gd name="connsiteX14" fmla="*/ 3385 w 10293"/>
              <a:gd name="connsiteY14" fmla="*/ 2203 h 10000"/>
              <a:gd name="connsiteX15" fmla="*/ 3691 w 10293"/>
              <a:gd name="connsiteY15" fmla="*/ 1653 h 10000"/>
              <a:gd name="connsiteX16" fmla="*/ 4215 w 10293"/>
              <a:gd name="connsiteY16" fmla="*/ 1516 h 10000"/>
              <a:gd name="connsiteX17" fmla="*/ 4431 w 10293"/>
              <a:gd name="connsiteY17" fmla="*/ 1102 h 10000"/>
              <a:gd name="connsiteX18" fmla="*/ 4675 w 10293"/>
              <a:gd name="connsiteY18" fmla="*/ 687 h 10000"/>
              <a:gd name="connsiteX19" fmla="*/ 5106 w 10293"/>
              <a:gd name="connsiteY19" fmla="*/ 618 h 10000"/>
              <a:gd name="connsiteX20" fmla="*/ 5351 w 10293"/>
              <a:gd name="connsiteY20" fmla="*/ 203 h 10000"/>
              <a:gd name="connsiteX21" fmla="*/ 5507 w 10293"/>
              <a:gd name="connsiteY21" fmla="*/ 2271 h 10000"/>
              <a:gd name="connsiteX22" fmla="*/ 5751 w 10293"/>
              <a:gd name="connsiteY22" fmla="*/ 2339 h 10000"/>
              <a:gd name="connsiteX23" fmla="*/ 5966 w 10293"/>
              <a:gd name="connsiteY23" fmla="*/ 2754 h 10000"/>
              <a:gd name="connsiteX24" fmla="*/ 6212 w 10293"/>
              <a:gd name="connsiteY24" fmla="*/ 2822 h 10000"/>
              <a:gd name="connsiteX25" fmla="*/ 6427 w 10293"/>
              <a:gd name="connsiteY25" fmla="*/ 3721 h 10000"/>
              <a:gd name="connsiteX26" fmla="*/ 6721 w 10293"/>
              <a:gd name="connsiteY26" fmla="*/ 3513 h 10000"/>
              <a:gd name="connsiteX27" fmla="*/ 6961 w 10293"/>
              <a:gd name="connsiteY27" fmla="*/ 4039 h 10000"/>
              <a:gd name="connsiteX28" fmla="*/ 6576 w 10293"/>
              <a:gd name="connsiteY28" fmla="*/ 4945 h 10000"/>
              <a:gd name="connsiteX29" fmla="*/ 5876 w 10293"/>
              <a:gd name="connsiteY29" fmla="*/ 4755 h 10000"/>
              <a:gd name="connsiteX30" fmla="*/ 5627 w 10293"/>
              <a:gd name="connsiteY30" fmla="*/ 4830 h 10000"/>
              <a:gd name="connsiteX31" fmla="*/ 5566 w 10293"/>
              <a:gd name="connsiteY31" fmla="*/ 5034 h 10000"/>
              <a:gd name="connsiteX32" fmla="*/ 5412 w 10293"/>
              <a:gd name="connsiteY32" fmla="*/ 5313 h 10000"/>
              <a:gd name="connsiteX33" fmla="*/ 5321 w 10293"/>
              <a:gd name="connsiteY33" fmla="*/ 5449 h 10000"/>
              <a:gd name="connsiteX34" fmla="*/ 5167 w 10293"/>
              <a:gd name="connsiteY34" fmla="*/ 5796 h 10000"/>
              <a:gd name="connsiteX35" fmla="*/ 5627 w 10293"/>
              <a:gd name="connsiteY35" fmla="*/ 6136 h 10000"/>
              <a:gd name="connsiteX36" fmla="*/ 6122 w 10293"/>
              <a:gd name="connsiteY36" fmla="*/ 5863 h 10000"/>
              <a:gd name="connsiteX37" fmla="*/ 6366 w 10293"/>
              <a:gd name="connsiteY37" fmla="*/ 5720 h 10000"/>
              <a:gd name="connsiteX38" fmla="*/ 6458 w 10293"/>
              <a:gd name="connsiteY38" fmla="*/ 5517 h 10000"/>
              <a:gd name="connsiteX39" fmla="*/ 6551 w 10293"/>
              <a:gd name="connsiteY39" fmla="*/ 5449 h 10000"/>
              <a:gd name="connsiteX40" fmla="*/ 6612 w 10293"/>
              <a:gd name="connsiteY40" fmla="*/ 5237 h 10000"/>
              <a:gd name="connsiteX41" fmla="*/ 7167 w 10293"/>
              <a:gd name="connsiteY41" fmla="*/ 5313 h 10000"/>
              <a:gd name="connsiteX42" fmla="*/ 7288 w 10293"/>
              <a:gd name="connsiteY42" fmla="*/ 5381 h 10000"/>
              <a:gd name="connsiteX43" fmla="*/ 8118 w 10293"/>
              <a:gd name="connsiteY43" fmla="*/ 5449 h 10000"/>
              <a:gd name="connsiteX44" fmla="*/ 8457 w 10293"/>
              <a:gd name="connsiteY44" fmla="*/ 5796 h 10000"/>
              <a:gd name="connsiteX45" fmla="*/ 8609 w 10293"/>
              <a:gd name="connsiteY45" fmla="*/ 5517 h 10000"/>
              <a:gd name="connsiteX46" fmla="*/ 8639 w 10293"/>
              <a:gd name="connsiteY46" fmla="*/ 5313 h 10000"/>
              <a:gd name="connsiteX47" fmla="*/ 9044 w 10293"/>
              <a:gd name="connsiteY47" fmla="*/ 5762 h 10000"/>
              <a:gd name="connsiteX48" fmla="*/ 9867 w 10293"/>
              <a:gd name="connsiteY48" fmla="*/ 5198 h 10000"/>
              <a:gd name="connsiteX49" fmla="*/ 10169 w 10293"/>
              <a:gd name="connsiteY49" fmla="*/ 5624 h 10000"/>
              <a:gd name="connsiteX50" fmla="*/ 10241 w 10293"/>
              <a:gd name="connsiteY50" fmla="*/ 7062 h 10000"/>
              <a:gd name="connsiteX51" fmla="*/ 9408 w 10293"/>
              <a:gd name="connsiteY51" fmla="*/ 7169 h 10000"/>
              <a:gd name="connsiteX52" fmla="*/ 9312 w 10293"/>
              <a:gd name="connsiteY52" fmla="*/ 6496 h 10000"/>
              <a:gd name="connsiteX53" fmla="*/ 8979 w 10293"/>
              <a:gd name="connsiteY53" fmla="*/ 6763 h 10000"/>
              <a:gd name="connsiteX54" fmla="*/ 8793 w 10293"/>
              <a:gd name="connsiteY54" fmla="*/ 6619 h 10000"/>
              <a:gd name="connsiteX55" fmla="*/ 7348 w 10293"/>
              <a:gd name="connsiteY55" fmla="*/ 6830 h 10000"/>
              <a:gd name="connsiteX56" fmla="*/ 7318 w 10293"/>
              <a:gd name="connsiteY56" fmla="*/ 7101 h 10000"/>
              <a:gd name="connsiteX57" fmla="*/ 7133 w 10293"/>
              <a:gd name="connsiteY57" fmla="*/ 7381 h 10000"/>
              <a:gd name="connsiteX58" fmla="*/ 6306 w 10293"/>
              <a:gd name="connsiteY58" fmla="*/ 7313 h 10000"/>
              <a:gd name="connsiteX59" fmla="*/ 6122 w 10293"/>
              <a:gd name="connsiteY59" fmla="*/ 7449 h 10000"/>
              <a:gd name="connsiteX60" fmla="*/ 7103 w 10293"/>
              <a:gd name="connsiteY60" fmla="*/ 8279 h 10000"/>
              <a:gd name="connsiteX61" fmla="*/ 6888 w 10293"/>
              <a:gd name="connsiteY61" fmla="*/ 8694 h 10000"/>
              <a:gd name="connsiteX62" fmla="*/ 6858 w 10293"/>
              <a:gd name="connsiteY62" fmla="*/ 8898 h 10000"/>
              <a:gd name="connsiteX63" fmla="*/ 6642 w 10293"/>
              <a:gd name="connsiteY63" fmla="*/ 8830 h 10000"/>
              <a:gd name="connsiteX64" fmla="*/ 6737 w 10293"/>
              <a:gd name="connsiteY64" fmla="*/ 8347 h 10000"/>
              <a:gd name="connsiteX65" fmla="*/ 6702 w 10293"/>
              <a:gd name="connsiteY65" fmla="*/ 8619 h 10000"/>
              <a:gd name="connsiteX66" fmla="*/ 6582 w 10293"/>
              <a:gd name="connsiteY66" fmla="*/ 9245 h 10000"/>
              <a:gd name="connsiteX67" fmla="*/ 6182 w 10293"/>
              <a:gd name="connsiteY67" fmla="*/ 9660 h 10000"/>
              <a:gd name="connsiteX68" fmla="*/ 5936 w 10293"/>
              <a:gd name="connsiteY68" fmla="*/ 10000 h 10000"/>
              <a:gd name="connsiteX69" fmla="*/ 5691 w 10293"/>
              <a:gd name="connsiteY69" fmla="*/ 9585 h 10000"/>
              <a:gd name="connsiteX70" fmla="*/ 4336 w 10293"/>
              <a:gd name="connsiteY70" fmla="*/ 9797 h 10000"/>
              <a:gd name="connsiteX71" fmla="*/ 4246 w 10293"/>
              <a:gd name="connsiteY71" fmla="*/ 9932 h 10000"/>
              <a:gd name="connsiteX72" fmla="*/ 4154 w 10293"/>
              <a:gd name="connsiteY72" fmla="*/ 9864 h 10000"/>
              <a:gd name="connsiteX73" fmla="*/ 3724 w 10293"/>
              <a:gd name="connsiteY73" fmla="*/ 9660 h 10000"/>
              <a:gd name="connsiteX74" fmla="*/ 3200 w 10293"/>
              <a:gd name="connsiteY74" fmla="*/ 9382 h 10000"/>
              <a:gd name="connsiteX75" fmla="*/ 3109 w 10293"/>
              <a:gd name="connsiteY75" fmla="*/ 9517 h 10000"/>
              <a:gd name="connsiteX76" fmla="*/ 3045 w 10293"/>
              <a:gd name="connsiteY76" fmla="*/ 9660 h 10000"/>
              <a:gd name="connsiteX77" fmla="*/ 2649 w 10293"/>
              <a:gd name="connsiteY77" fmla="*/ 9517 h 10000"/>
              <a:gd name="connsiteX78" fmla="*/ 2434 w 10293"/>
              <a:gd name="connsiteY78" fmla="*/ 9313 h 10000"/>
              <a:gd name="connsiteX79" fmla="*/ 2279 w 10293"/>
              <a:gd name="connsiteY79" fmla="*/ 9102 h 10000"/>
              <a:gd name="connsiteX80" fmla="*/ 2094 w 10293"/>
              <a:gd name="connsiteY80" fmla="*/ 9313 h 10000"/>
              <a:gd name="connsiteX81" fmla="*/ 1706 w 10293"/>
              <a:gd name="connsiteY81" fmla="*/ 8464 h 10000"/>
              <a:gd name="connsiteX82" fmla="*/ 1477 w 10293"/>
              <a:gd name="connsiteY82" fmla="*/ 7948 h 10000"/>
              <a:gd name="connsiteX83" fmla="*/ 1004 w 10293"/>
              <a:gd name="connsiteY83" fmla="*/ 7684 h 10000"/>
              <a:gd name="connsiteX84" fmla="*/ 773 w 10293"/>
              <a:gd name="connsiteY84" fmla="*/ 7728 h 10000"/>
              <a:gd name="connsiteX85" fmla="*/ 528 w 10293"/>
              <a:gd name="connsiteY85" fmla="*/ 7101 h 10000"/>
              <a:gd name="connsiteX86" fmla="*/ 679 w 10293"/>
              <a:gd name="connsiteY86" fmla="*/ 6483 h 10000"/>
              <a:gd name="connsiteX87" fmla="*/ 712 w 10293"/>
              <a:gd name="connsiteY87" fmla="*/ 6279 h 10000"/>
              <a:gd name="connsiteX88" fmla="*/ 803 w 10293"/>
              <a:gd name="connsiteY88" fmla="*/ 6203 h 10000"/>
              <a:gd name="connsiteX89" fmla="*/ 1233 w 10293"/>
              <a:gd name="connsiteY89" fmla="*/ 6483 h 10000"/>
              <a:gd name="connsiteX90" fmla="*/ 1418 w 10293"/>
              <a:gd name="connsiteY90" fmla="*/ 6619 h 10000"/>
              <a:gd name="connsiteX91" fmla="*/ 1694 w 10293"/>
              <a:gd name="connsiteY91" fmla="*/ 7169 h 10000"/>
              <a:gd name="connsiteX92" fmla="*/ 1694 w 10293"/>
              <a:gd name="connsiteY92" fmla="*/ 6686 h 10000"/>
              <a:gd name="connsiteX93" fmla="*/ 1388 w 10293"/>
              <a:gd name="connsiteY93" fmla="*/ 6068 h 10000"/>
              <a:gd name="connsiteX94" fmla="*/ 1173 w 10293"/>
              <a:gd name="connsiteY94" fmla="*/ 5653 h 10000"/>
              <a:gd name="connsiteX95" fmla="*/ 894 w 10293"/>
              <a:gd name="connsiteY95" fmla="*/ 3652 h 10000"/>
              <a:gd name="connsiteX96" fmla="*/ 403 w 10293"/>
              <a:gd name="connsiteY96" fmla="*/ 3721 h 10000"/>
              <a:gd name="connsiteX97" fmla="*/ 157 w 10293"/>
              <a:gd name="connsiteY97" fmla="*/ 2686 h 10000"/>
              <a:gd name="connsiteX98" fmla="*/ 33 w 10293"/>
              <a:gd name="connsiteY98" fmla="*/ 2339 h 10000"/>
              <a:gd name="connsiteX99" fmla="*/ 3 w 10293"/>
              <a:gd name="connsiteY99" fmla="*/ 2136 h 10000"/>
              <a:gd name="connsiteX0" fmla="*/ 157 w 10293"/>
              <a:gd name="connsiteY0" fmla="*/ 2339 h 10000"/>
              <a:gd name="connsiteX1" fmla="*/ 3 w 10293"/>
              <a:gd name="connsiteY1" fmla="*/ 2136 h 10000"/>
              <a:gd name="connsiteX2" fmla="*/ 97 w 10293"/>
              <a:gd name="connsiteY2" fmla="*/ 1788 h 10000"/>
              <a:gd name="connsiteX3" fmla="*/ 282 w 10293"/>
              <a:gd name="connsiteY3" fmla="*/ 1238 h 10000"/>
              <a:gd name="connsiteX4" fmla="*/ 558 w 10293"/>
              <a:gd name="connsiteY4" fmla="*/ 339 h 10000"/>
              <a:gd name="connsiteX5" fmla="*/ 928 w 10293"/>
              <a:gd name="connsiteY5" fmla="*/ 0 h 10000"/>
              <a:gd name="connsiteX6" fmla="*/ 1048 w 10293"/>
              <a:gd name="connsiteY6" fmla="*/ 67 h 10000"/>
              <a:gd name="connsiteX7" fmla="*/ 989 w 10293"/>
              <a:gd name="connsiteY7" fmla="*/ 890 h 10000"/>
              <a:gd name="connsiteX8" fmla="*/ 1233 w 10293"/>
              <a:gd name="connsiteY8" fmla="*/ 1170 h 10000"/>
              <a:gd name="connsiteX9" fmla="*/ 1294 w 10293"/>
              <a:gd name="connsiteY9" fmla="*/ 1373 h 10000"/>
              <a:gd name="connsiteX10" fmla="*/ 1540 w 10293"/>
              <a:gd name="connsiteY10" fmla="*/ 1720 h 10000"/>
              <a:gd name="connsiteX11" fmla="*/ 2063 w 10293"/>
              <a:gd name="connsiteY11" fmla="*/ 1373 h 10000"/>
              <a:gd name="connsiteX12" fmla="*/ 2770 w 10293"/>
              <a:gd name="connsiteY12" fmla="*/ 1653 h 10000"/>
              <a:gd name="connsiteX13" fmla="*/ 2985 w 10293"/>
              <a:gd name="connsiteY13" fmla="*/ 2271 h 10000"/>
              <a:gd name="connsiteX14" fmla="*/ 3385 w 10293"/>
              <a:gd name="connsiteY14" fmla="*/ 2203 h 10000"/>
              <a:gd name="connsiteX15" fmla="*/ 3691 w 10293"/>
              <a:gd name="connsiteY15" fmla="*/ 1653 h 10000"/>
              <a:gd name="connsiteX16" fmla="*/ 4215 w 10293"/>
              <a:gd name="connsiteY16" fmla="*/ 1516 h 10000"/>
              <a:gd name="connsiteX17" fmla="*/ 4431 w 10293"/>
              <a:gd name="connsiteY17" fmla="*/ 1102 h 10000"/>
              <a:gd name="connsiteX18" fmla="*/ 4675 w 10293"/>
              <a:gd name="connsiteY18" fmla="*/ 687 h 10000"/>
              <a:gd name="connsiteX19" fmla="*/ 5106 w 10293"/>
              <a:gd name="connsiteY19" fmla="*/ 618 h 10000"/>
              <a:gd name="connsiteX20" fmla="*/ 5351 w 10293"/>
              <a:gd name="connsiteY20" fmla="*/ 203 h 10000"/>
              <a:gd name="connsiteX21" fmla="*/ 5886 w 10293"/>
              <a:gd name="connsiteY21" fmla="*/ 1916 h 10000"/>
              <a:gd name="connsiteX22" fmla="*/ 5751 w 10293"/>
              <a:gd name="connsiteY22" fmla="*/ 2339 h 10000"/>
              <a:gd name="connsiteX23" fmla="*/ 5966 w 10293"/>
              <a:gd name="connsiteY23" fmla="*/ 2754 h 10000"/>
              <a:gd name="connsiteX24" fmla="*/ 6212 w 10293"/>
              <a:gd name="connsiteY24" fmla="*/ 2822 h 10000"/>
              <a:gd name="connsiteX25" fmla="*/ 6427 w 10293"/>
              <a:gd name="connsiteY25" fmla="*/ 3721 h 10000"/>
              <a:gd name="connsiteX26" fmla="*/ 6721 w 10293"/>
              <a:gd name="connsiteY26" fmla="*/ 3513 h 10000"/>
              <a:gd name="connsiteX27" fmla="*/ 6961 w 10293"/>
              <a:gd name="connsiteY27" fmla="*/ 4039 h 10000"/>
              <a:gd name="connsiteX28" fmla="*/ 6576 w 10293"/>
              <a:gd name="connsiteY28" fmla="*/ 4945 h 10000"/>
              <a:gd name="connsiteX29" fmla="*/ 5876 w 10293"/>
              <a:gd name="connsiteY29" fmla="*/ 4755 h 10000"/>
              <a:gd name="connsiteX30" fmla="*/ 5627 w 10293"/>
              <a:gd name="connsiteY30" fmla="*/ 4830 h 10000"/>
              <a:gd name="connsiteX31" fmla="*/ 5566 w 10293"/>
              <a:gd name="connsiteY31" fmla="*/ 5034 h 10000"/>
              <a:gd name="connsiteX32" fmla="*/ 5412 w 10293"/>
              <a:gd name="connsiteY32" fmla="*/ 5313 h 10000"/>
              <a:gd name="connsiteX33" fmla="*/ 5321 w 10293"/>
              <a:gd name="connsiteY33" fmla="*/ 5449 h 10000"/>
              <a:gd name="connsiteX34" fmla="*/ 5167 w 10293"/>
              <a:gd name="connsiteY34" fmla="*/ 5796 h 10000"/>
              <a:gd name="connsiteX35" fmla="*/ 5627 w 10293"/>
              <a:gd name="connsiteY35" fmla="*/ 6136 h 10000"/>
              <a:gd name="connsiteX36" fmla="*/ 6122 w 10293"/>
              <a:gd name="connsiteY36" fmla="*/ 5863 h 10000"/>
              <a:gd name="connsiteX37" fmla="*/ 6366 w 10293"/>
              <a:gd name="connsiteY37" fmla="*/ 5720 h 10000"/>
              <a:gd name="connsiteX38" fmla="*/ 6458 w 10293"/>
              <a:gd name="connsiteY38" fmla="*/ 5517 h 10000"/>
              <a:gd name="connsiteX39" fmla="*/ 6551 w 10293"/>
              <a:gd name="connsiteY39" fmla="*/ 5449 h 10000"/>
              <a:gd name="connsiteX40" fmla="*/ 6612 w 10293"/>
              <a:gd name="connsiteY40" fmla="*/ 5237 h 10000"/>
              <a:gd name="connsiteX41" fmla="*/ 7167 w 10293"/>
              <a:gd name="connsiteY41" fmla="*/ 5313 h 10000"/>
              <a:gd name="connsiteX42" fmla="*/ 7288 w 10293"/>
              <a:gd name="connsiteY42" fmla="*/ 5381 h 10000"/>
              <a:gd name="connsiteX43" fmla="*/ 8118 w 10293"/>
              <a:gd name="connsiteY43" fmla="*/ 5449 h 10000"/>
              <a:gd name="connsiteX44" fmla="*/ 8457 w 10293"/>
              <a:gd name="connsiteY44" fmla="*/ 5796 h 10000"/>
              <a:gd name="connsiteX45" fmla="*/ 8609 w 10293"/>
              <a:gd name="connsiteY45" fmla="*/ 5517 h 10000"/>
              <a:gd name="connsiteX46" fmla="*/ 8639 w 10293"/>
              <a:gd name="connsiteY46" fmla="*/ 5313 h 10000"/>
              <a:gd name="connsiteX47" fmla="*/ 9044 w 10293"/>
              <a:gd name="connsiteY47" fmla="*/ 5762 h 10000"/>
              <a:gd name="connsiteX48" fmla="*/ 9867 w 10293"/>
              <a:gd name="connsiteY48" fmla="*/ 5198 h 10000"/>
              <a:gd name="connsiteX49" fmla="*/ 10169 w 10293"/>
              <a:gd name="connsiteY49" fmla="*/ 5624 h 10000"/>
              <a:gd name="connsiteX50" fmla="*/ 10241 w 10293"/>
              <a:gd name="connsiteY50" fmla="*/ 7062 h 10000"/>
              <a:gd name="connsiteX51" fmla="*/ 9408 w 10293"/>
              <a:gd name="connsiteY51" fmla="*/ 7169 h 10000"/>
              <a:gd name="connsiteX52" fmla="*/ 9312 w 10293"/>
              <a:gd name="connsiteY52" fmla="*/ 6496 h 10000"/>
              <a:gd name="connsiteX53" fmla="*/ 8979 w 10293"/>
              <a:gd name="connsiteY53" fmla="*/ 6763 h 10000"/>
              <a:gd name="connsiteX54" fmla="*/ 8793 w 10293"/>
              <a:gd name="connsiteY54" fmla="*/ 6619 h 10000"/>
              <a:gd name="connsiteX55" fmla="*/ 7348 w 10293"/>
              <a:gd name="connsiteY55" fmla="*/ 6830 h 10000"/>
              <a:gd name="connsiteX56" fmla="*/ 7318 w 10293"/>
              <a:gd name="connsiteY56" fmla="*/ 7101 h 10000"/>
              <a:gd name="connsiteX57" fmla="*/ 7133 w 10293"/>
              <a:gd name="connsiteY57" fmla="*/ 7381 h 10000"/>
              <a:gd name="connsiteX58" fmla="*/ 6306 w 10293"/>
              <a:gd name="connsiteY58" fmla="*/ 7313 h 10000"/>
              <a:gd name="connsiteX59" fmla="*/ 6122 w 10293"/>
              <a:gd name="connsiteY59" fmla="*/ 7449 h 10000"/>
              <a:gd name="connsiteX60" fmla="*/ 7103 w 10293"/>
              <a:gd name="connsiteY60" fmla="*/ 8279 h 10000"/>
              <a:gd name="connsiteX61" fmla="*/ 6888 w 10293"/>
              <a:gd name="connsiteY61" fmla="*/ 8694 h 10000"/>
              <a:gd name="connsiteX62" fmla="*/ 6858 w 10293"/>
              <a:gd name="connsiteY62" fmla="*/ 8898 h 10000"/>
              <a:gd name="connsiteX63" fmla="*/ 6642 w 10293"/>
              <a:gd name="connsiteY63" fmla="*/ 8830 h 10000"/>
              <a:gd name="connsiteX64" fmla="*/ 6737 w 10293"/>
              <a:gd name="connsiteY64" fmla="*/ 8347 h 10000"/>
              <a:gd name="connsiteX65" fmla="*/ 6702 w 10293"/>
              <a:gd name="connsiteY65" fmla="*/ 8619 h 10000"/>
              <a:gd name="connsiteX66" fmla="*/ 6582 w 10293"/>
              <a:gd name="connsiteY66" fmla="*/ 9245 h 10000"/>
              <a:gd name="connsiteX67" fmla="*/ 6182 w 10293"/>
              <a:gd name="connsiteY67" fmla="*/ 9660 h 10000"/>
              <a:gd name="connsiteX68" fmla="*/ 5936 w 10293"/>
              <a:gd name="connsiteY68" fmla="*/ 10000 h 10000"/>
              <a:gd name="connsiteX69" fmla="*/ 5691 w 10293"/>
              <a:gd name="connsiteY69" fmla="*/ 9585 h 10000"/>
              <a:gd name="connsiteX70" fmla="*/ 4336 w 10293"/>
              <a:gd name="connsiteY70" fmla="*/ 9797 h 10000"/>
              <a:gd name="connsiteX71" fmla="*/ 4246 w 10293"/>
              <a:gd name="connsiteY71" fmla="*/ 9932 h 10000"/>
              <a:gd name="connsiteX72" fmla="*/ 4154 w 10293"/>
              <a:gd name="connsiteY72" fmla="*/ 9864 h 10000"/>
              <a:gd name="connsiteX73" fmla="*/ 3724 w 10293"/>
              <a:gd name="connsiteY73" fmla="*/ 9660 h 10000"/>
              <a:gd name="connsiteX74" fmla="*/ 3200 w 10293"/>
              <a:gd name="connsiteY74" fmla="*/ 9382 h 10000"/>
              <a:gd name="connsiteX75" fmla="*/ 3109 w 10293"/>
              <a:gd name="connsiteY75" fmla="*/ 9517 h 10000"/>
              <a:gd name="connsiteX76" fmla="*/ 3045 w 10293"/>
              <a:gd name="connsiteY76" fmla="*/ 9660 h 10000"/>
              <a:gd name="connsiteX77" fmla="*/ 2649 w 10293"/>
              <a:gd name="connsiteY77" fmla="*/ 9517 h 10000"/>
              <a:gd name="connsiteX78" fmla="*/ 2434 w 10293"/>
              <a:gd name="connsiteY78" fmla="*/ 9313 h 10000"/>
              <a:gd name="connsiteX79" fmla="*/ 2279 w 10293"/>
              <a:gd name="connsiteY79" fmla="*/ 9102 h 10000"/>
              <a:gd name="connsiteX80" fmla="*/ 2094 w 10293"/>
              <a:gd name="connsiteY80" fmla="*/ 9313 h 10000"/>
              <a:gd name="connsiteX81" fmla="*/ 1706 w 10293"/>
              <a:gd name="connsiteY81" fmla="*/ 8464 h 10000"/>
              <a:gd name="connsiteX82" fmla="*/ 1477 w 10293"/>
              <a:gd name="connsiteY82" fmla="*/ 7948 h 10000"/>
              <a:gd name="connsiteX83" fmla="*/ 1004 w 10293"/>
              <a:gd name="connsiteY83" fmla="*/ 7684 h 10000"/>
              <a:gd name="connsiteX84" fmla="*/ 773 w 10293"/>
              <a:gd name="connsiteY84" fmla="*/ 7728 h 10000"/>
              <a:gd name="connsiteX85" fmla="*/ 528 w 10293"/>
              <a:gd name="connsiteY85" fmla="*/ 7101 h 10000"/>
              <a:gd name="connsiteX86" fmla="*/ 679 w 10293"/>
              <a:gd name="connsiteY86" fmla="*/ 6483 h 10000"/>
              <a:gd name="connsiteX87" fmla="*/ 712 w 10293"/>
              <a:gd name="connsiteY87" fmla="*/ 6279 h 10000"/>
              <a:gd name="connsiteX88" fmla="*/ 803 w 10293"/>
              <a:gd name="connsiteY88" fmla="*/ 6203 h 10000"/>
              <a:gd name="connsiteX89" fmla="*/ 1233 w 10293"/>
              <a:gd name="connsiteY89" fmla="*/ 6483 h 10000"/>
              <a:gd name="connsiteX90" fmla="*/ 1418 w 10293"/>
              <a:gd name="connsiteY90" fmla="*/ 6619 h 10000"/>
              <a:gd name="connsiteX91" fmla="*/ 1694 w 10293"/>
              <a:gd name="connsiteY91" fmla="*/ 7169 h 10000"/>
              <a:gd name="connsiteX92" fmla="*/ 1694 w 10293"/>
              <a:gd name="connsiteY92" fmla="*/ 6686 h 10000"/>
              <a:gd name="connsiteX93" fmla="*/ 1388 w 10293"/>
              <a:gd name="connsiteY93" fmla="*/ 6068 h 10000"/>
              <a:gd name="connsiteX94" fmla="*/ 1173 w 10293"/>
              <a:gd name="connsiteY94" fmla="*/ 5653 h 10000"/>
              <a:gd name="connsiteX95" fmla="*/ 894 w 10293"/>
              <a:gd name="connsiteY95" fmla="*/ 3652 h 10000"/>
              <a:gd name="connsiteX96" fmla="*/ 403 w 10293"/>
              <a:gd name="connsiteY96" fmla="*/ 3721 h 10000"/>
              <a:gd name="connsiteX97" fmla="*/ 157 w 10293"/>
              <a:gd name="connsiteY97" fmla="*/ 2686 h 10000"/>
              <a:gd name="connsiteX98" fmla="*/ 33 w 10293"/>
              <a:gd name="connsiteY98" fmla="*/ 2339 h 10000"/>
              <a:gd name="connsiteX99" fmla="*/ 3 w 10293"/>
              <a:gd name="connsiteY99" fmla="*/ 2136 h 10000"/>
              <a:gd name="connsiteX0" fmla="*/ 157 w 10293"/>
              <a:gd name="connsiteY0" fmla="*/ 2339 h 10000"/>
              <a:gd name="connsiteX1" fmla="*/ 3 w 10293"/>
              <a:gd name="connsiteY1" fmla="*/ 2136 h 10000"/>
              <a:gd name="connsiteX2" fmla="*/ 97 w 10293"/>
              <a:gd name="connsiteY2" fmla="*/ 1788 h 10000"/>
              <a:gd name="connsiteX3" fmla="*/ 282 w 10293"/>
              <a:gd name="connsiteY3" fmla="*/ 1238 h 10000"/>
              <a:gd name="connsiteX4" fmla="*/ 558 w 10293"/>
              <a:gd name="connsiteY4" fmla="*/ 339 h 10000"/>
              <a:gd name="connsiteX5" fmla="*/ 928 w 10293"/>
              <a:gd name="connsiteY5" fmla="*/ 0 h 10000"/>
              <a:gd name="connsiteX6" fmla="*/ 1048 w 10293"/>
              <a:gd name="connsiteY6" fmla="*/ 67 h 10000"/>
              <a:gd name="connsiteX7" fmla="*/ 989 w 10293"/>
              <a:gd name="connsiteY7" fmla="*/ 890 h 10000"/>
              <a:gd name="connsiteX8" fmla="*/ 1233 w 10293"/>
              <a:gd name="connsiteY8" fmla="*/ 1170 h 10000"/>
              <a:gd name="connsiteX9" fmla="*/ 1294 w 10293"/>
              <a:gd name="connsiteY9" fmla="*/ 1373 h 10000"/>
              <a:gd name="connsiteX10" fmla="*/ 1540 w 10293"/>
              <a:gd name="connsiteY10" fmla="*/ 1720 h 10000"/>
              <a:gd name="connsiteX11" fmla="*/ 2063 w 10293"/>
              <a:gd name="connsiteY11" fmla="*/ 1373 h 10000"/>
              <a:gd name="connsiteX12" fmla="*/ 2770 w 10293"/>
              <a:gd name="connsiteY12" fmla="*/ 1653 h 10000"/>
              <a:gd name="connsiteX13" fmla="*/ 3080 w 10293"/>
              <a:gd name="connsiteY13" fmla="*/ 2705 h 10000"/>
              <a:gd name="connsiteX14" fmla="*/ 3385 w 10293"/>
              <a:gd name="connsiteY14" fmla="*/ 2203 h 10000"/>
              <a:gd name="connsiteX15" fmla="*/ 3691 w 10293"/>
              <a:gd name="connsiteY15" fmla="*/ 1653 h 10000"/>
              <a:gd name="connsiteX16" fmla="*/ 4215 w 10293"/>
              <a:gd name="connsiteY16" fmla="*/ 1516 h 10000"/>
              <a:gd name="connsiteX17" fmla="*/ 4431 w 10293"/>
              <a:gd name="connsiteY17" fmla="*/ 1102 h 10000"/>
              <a:gd name="connsiteX18" fmla="*/ 4675 w 10293"/>
              <a:gd name="connsiteY18" fmla="*/ 687 h 10000"/>
              <a:gd name="connsiteX19" fmla="*/ 5106 w 10293"/>
              <a:gd name="connsiteY19" fmla="*/ 618 h 10000"/>
              <a:gd name="connsiteX20" fmla="*/ 5351 w 10293"/>
              <a:gd name="connsiteY20" fmla="*/ 203 h 10000"/>
              <a:gd name="connsiteX21" fmla="*/ 5886 w 10293"/>
              <a:gd name="connsiteY21" fmla="*/ 1916 h 10000"/>
              <a:gd name="connsiteX22" fmla="*/ 5751 w 10293"/>
              <a:gd name="connsiteY22" fmla="*/ 2339 h 10000"/>
              <a:gd name="connsiteX23" fmla="*/ 5966 w 10293"/>
              <a:gd name="connsiteY23" fmla="*/ 2754 h 10000"/>
              <a:gd name="connsiteX24" fmla="*/ 6212 w 10293"/>
              <a:gd name="connsiteY24" fmla="*/ 2822 h 10000"/>
              <a:gd name="connsiteX25" fmla="*/ 6427 w 10293"/>
              <a:gd name="connsiteY25" fmla="*/ 3721 h 10000"/>
              <a:gd name="connsiteX26" fmla="*/ 6721 w 10293"/>
              <a:gd name="connsiteY26" fmla="*/ 3513 h 10000"/>
              <a:gd name="connsiteX27" fmla="*/ 6961 w 10293"/>
              <a:gd name="connsiteY27" fmla="*/ 4039 h 10000"/>
              <a:gd name="connsiteX28" fmla="*/ 6576 w 10293"/>
              <a:gd name="connsiteY28" fmla="*/ 4945 h 10000"/>
              <a:gd name="connsiteX29" fmla="*/ 5876 w 10293"/>
              <a:gd name="connsiteY29" fmla="*/ 4755 h 10000"/>
              <a:gd name="connsiteX30" fmla="*/ 5627 w 10293"/>
              <a:gd name="connsiteY30" fmla="*/ 4830 h 10000"/>
              <a:gd name="connsiteX31" fmla="*/ 5566 w 10293"/>
              <a:gd name="connsiteY31" fmla="*/ 5034 h 10000"/>
              <a:gd name="connsiteX32" fmla="*/ 5412 w 10293"/>
              <a:gd name="connsiteY32" fmla="*/ 5313 h 10000"/>
              <a:gd name="connsiteX33" fmla="*/ 5321 w 10293"/>
              <a:gd name="connsiteY33" fmla="*/ 5449 h 10000"/>
              <a:gd name="connsiteX34" fmla="*/ 5167 w 10293"/>
              <a:gd name="connsiteY34" fmla="*/ 5796 h 10000"/>
              <a:gd name="connsiteX35" fmla="*/ 5627 w 10293"/>
              <a:gd name="connsiteY35" fmla="*/ 6136 h 10000"/>
              <a:gd name="connsiteX36" fmla="*/ 6122 w 10293"/>
              <a:gd name="connsiteY36" fmla="*/ 5863 h 10000"/>
              <a:gd name="connsiteX37" fmla="*/ 6366 w 10293"/>
              <a:gd name="connsiteY37" fmla="*/ 5720 h 10000"/>
              <a:gd name="connsiteX38" fmla="*/ 6458 w 10293"/>
              <a:gd name="connsiteY38" fmla="*/ 5517 h 10000"/>
              <a:gd name="connsiteX39" fmla="*/ 6551 w 10293"/>
              <a:gd name="connsiteY39" fmla="*/ 5449 h 10000"/>
              <a:gd name="connsiteX40" fmla="*/ 6612 w 10293"/>
              <a:gd name="connsiteY40" fmla="*/ 5237 h 10000"/>
              <a:gd name="connsiteX41" fmla="*/ 7167 w 10293"/>
              <a:gd name="connsiteY41" fmla="*/ 5313 h 10000"/>
              <a:gd name="connsiteX42" fmla="*/ 7288 w 10293"/>
              <a:gd name="connsiteY42" fmla="*/ 5381 h 10000"/>
              <a:gd name="connsiteX43" fmla="*/ 8118 w 10293"/>
              <a:gd name="connsiteY43" fmla="*/ 5449 h 10000"/>
              <a:gd name="connsiteX44" fmla="*/ 8457 w 10293"/>
              <a:gd name="connsiteY44" fmla="*/ 5796 h 10000"/>
              <a:gd name="connsiteX45" fmla="*/ 8609 w 10293"/>
              <a:gd name="connsiteY45" fmla="*/ 5517 h 10000"/>
              <a:gd name="connsiteX46" fmla="*/ 8639 w 10293"/>
              <a:gd name="connsiteY46" fmla="*/ 5313 h 10000"/>
              <a:gd name="connsiteX47" fmla="*/ 9044 w 10293"/>
              <a:gd name="connsiteY47" fmla="*/ 5762 h 10000"/>
              <a:gd name="connsiteX48" fmla="*/ 9867 w 10293"/>
              <a:gd name="connsiteY48" fmla="*/ 5198 h 10000"/>
              <a:gd name="connsiteX49" fmla="*/ 10169 w 10293"/>
              <a:gd name="connsiteY49" fmla="*/ 5624 h 10000"/>
              <a:gd name="connsiteX50" fmla="*/ 10241 w 10293"/>
              <a:gd name="connsiteY50" fmla="*/ 7062 h 10000"/>
              <a:gd name="connsiteX51" fmla="*/ 9408 w 10293"/>
              <a:gd name="connsiteY51" fmla="*/ 7169 h 10000"/>
              <a:gd name="connsiteX52" fmla="*/ 9312 w 10293"/>
              <a:gd name="connsiteY52" fmla="*/ 6496 h 10000"/>
              <a:gd name="connsiteX53" fmla="*/ 8979 w 10293"/>
              <a:gd name="connsiteY53" fmla="*/ 6763 h 10000"/>
              <a:gd name="connsiteX54" fmla="*/ 8793 w 10293"/>
              <a:gd name="connsiteY54" fmla="*/ 6619 h 10000"/>
              <a:gd name="connsiteX55" fmla="*/ 7348 w 10293"/>
              <a:gd name="connsiteY55" fmla="*/ 6830 h 10000"/>
              <a:gd name="connsiteX56" fmla="*/ 7318 w 10293"/>
              <a:gd name="connsiteY56" fmla="*/ 7101 h 10000"/>
              <a:gd name="connsiteX57" fmla="*/ 7133 w 10293"/>
              <a:gd name="connsiteY57" fmla="*/ 7381 h 10000"/>
              <a:gd name="connsiteX58" fmla="*/ 6306 w 10293"/>
              <a:gd name="connsiteY58" fmla="*/ 7313 h 10000"/>
              <a:gd name="connsiteX59" fmla="*/ 6122 w 10293"/>
              <a:gd name="connsiteY59" fmla="*/ 7449 h 10000"/>
              <a:gd name="connsiteX60" fmla="*/ 7103 w 10293"/>
              <a:gd name="connsiteY60" fmla="*/ 8279 h 10000"/>
              <a:gd name="connsiteX61" fmla="*/ 6888 w 10293"/>
              <a:gd name="connsiteY61" fmla="*/ 8694 h 10000"/>
              <a:gd name="connsiteX62" fmla="*/ 6858 w 10293"/>
              <a:gd name="connsiteY62" fmla="*/ 8898 h 10000"/>
              <a:gd name="connsiteX63" fmla="*/ 6642 w 10293"/>
              <a:gd name="connsiteY63" fmla="*/ 8830 h 10000"/>
              <a:gd name="connsiteX64" fmla="*/ 6737 w 10293"/>
              <a:gd name="connsiteY64" fmla="*/ 8347 h 10000"/>
              <a:gd name="connsiteX65" fmla="*/ 6702 w 10293"/>
              <a:gd name="connsiteY65" fmla="*/ 8619 h 10000"/>
              <a:gd name="connsiteX66" fmla="*/ 6582 w 10293"/>
              <a:gd name="connsiteY66" fmla="*/ 9245 h 10000"/>
              <a:gd name="connsiteX67" fmla="*/ 6182 w 10293"/>
              <a:gd name="connsiteY67" fmla="*/ 9660 h 10000"/>
              <a:gd name="connsiteX68" fmla="*/ 5936 w 10293"/>
              <a:gd name="connsiteY68" fmla="*/ 10000 h 10000"/>
              <a:gd name="connsiteX69" fmla="*/ 5691 w 10293"/>
              <a:gd name="connsiteY69" fmla="*/ 9585 h 10000"/>
              <a:gd name="connsiteX70" fmla="*/ 4336 w 10293"/>
              <a:gd name="connsiteY70" fmla="*/ 9797 h 10000"/>
              <a:gd name="connsiteX71" fmla="*/ 4246 w 10293"/>
              <a:gd name="connsiteY71" fmla="*/ 9932 h 10000"/>
              <a:gd name="connsiteX72" fmla="*/ 4154 w 10293"/>
              <a:gd name="connsiteY72" fmla="*/ 9864 h 10000"/>
              <a:gd name="connsiteX73" fmla="*/ 3724 w 10293"/>
              <a:gd name="connsiteY73" fmla="*/ 9660 h 10000"/>
              <a:gd name="connsiteX74" fmla="*/ 3200 w 10293"/>
              <a:gd name="connsiteY74" fmla="*/ 9382 h 10000"/>
              <a:gd name="connsiteX75" fmla="*/ 3109 w 10293"/>
              <a:gd name="connsiteY75" fmla="*/ 9517 h 10000"/>
              <a:gd name="connsiteX76" fmla="*/ 3045 w 10293"/>
              <a:gd name="connsiteY76" fmla="*/ 9660 h 10000"/>
              <a:gd name="connsiteX77" fmla="*/ 2649 w 10293"/>
              <a:gd name="connsiteY77" fmla="*/ 9517 h 10000"/>
              <a:gd name="connsiteX78" fmla="*/ 2434 w 10293"/>
              <a:gd name="connsiteY78" fmla="*/ 9313 h 10000"/>
              <a:gd name="connsiteX79" fmla="*/ 2279 w 10293"/>
              <a:gd name="connsiteY79" fmla="*/ 9102 h 10000"/>
              <a:gd name="connsiteX80" fmla="*/ 2094 w 10293"/>
              <a:gd name="connsiteY80" fmla="*/ 9313 h 10000"/>
              <a:gd name="connsiteX81" fmla="*/ 1706 w 10293"/>
              <a:gd name="connsiteY81" fmla="*/ 8464 h 10000"/>
              <a:gd name="connsiteX82" fmla="*/ 1477 w 10293"/>
              <a:gd name="connsiteY82" fmla="*/ 7948 h 10000"/>
              <a:gd name="connsiteX83" fmla="*/ 1004 w 10293"/>
              <a:gd name="connsiteY83" fmla="*/ 7684 h 10000"/>
              <a:gd name="connsiteX84" fmla="*/ 773 w 10293"/>
              <a:gd name="connsiteY84" fmla="*/ 7728 h 10000"/>
              <a:gd name="connsiteX85" fmla="*/ 528 w 10293"/>
              <a:gd name="connsiteY85" fmla="*/ 7101 h 10000"/>
              <a:gd name="connsiteX86" fmla="*/ 679 w 10293"/>
              <a:gd name="connsiteY86" fmla="*/ 6483 h 10000"/>
              <a:gd name="connsiteX87" fmla="*/ 712 w 10293"/>
              <a:gd name="connsiteY87" fmla="*/ 6279 h 10000"/>
              <a:gd name="connsiteX88" fmla="*/ 803 w 10293"/>
              <a:gd name="connsiteY88" fmla="*/ 6203 h 10000"/>
              <a:gd name="connsiteX89" fmla="*/ 1233 w 10293"/>
              <a:gd name="connsiteY89" fmla="*/ 6483 h 10000"/>
              <a:gd name="connsiteX90" fmla="*/ 1418 w 10293"/>
              <a:gd name="connsiteY90" fmla="*/ 6619 h 10000"/>
              <a:gd name="connsiteX91" fmla="*/ 1694 w 10293"/>
              <a:gd name="connsiteY91" fmla="*/ 7169 h 10000"/>
              <a:gd name="connsiteX92" fmla="*/ 1694 w 10293"/>
              <a:gd name="connsiteY92" fmla="*/ 6686 h 10000"/>
              <a:gd name="connsiteX93" fmla="*/ 1388 w 10293"/>
              <a:gd name="connsiteY93" fmla="*/ 6068 h 10000"/>
              <a:gd name="connsiteX94" fmla="*/ 1173 w 10293"/>
              <a:gd name="connsiteY94" fmla="*/ 5653 h 10000"/>
              <a:gd name="connsiteX95" fmla="*/ 894 w 10293"/>
              <a:gd name="connsiteY95" fmla="*/ 3652 h 10000"/>
              <a:gd name="connsiteX96" fmla="*/ 403 w 10293"/>
              <a:gd name="connsiteY96" fmla="*/ 3721 h 10000"/>
              <a:gd name="connsiteX97" fmla="*/ 157 w 10293"/>
              <a:gd name="connsiteY97" fmla="*/ 2686 h 10000"/>
              <a:gd name="connsiteX98" fmla="*/ 33 w 10293"/>
              <a:gd name="connsiteY98" fmla="*/ 2339 h 10000"/>
              <a:gd name="connsiteX99" fmla="*/ 3 w 10293"/>
              <a:gd name="connsiteY99" fmla="*/ 2136 h 10000"/>
              <a:gd name="connsiteX0" fmla="*/ 157 w 10293"/>
              <a:gd name="connsiteY0" fmla="*/ 2339 h 10000"/>
              <a:gd name="connsiteX1" fmla="*/ 3 w 10293"/>
              <a:gd name="connsiteY1" fmla="*/ 2136 h 10000"/>
              <a:gd name="connsiteX2" fmla="*/ 97 w 10293"/>
              <a:gd name="connsiteY2" fmla="*/ 1788 h 10000"/>
              <a:gd name="connsiteX3" fmla="*/ 282 w 10293"/>
              <a:gd name="connsiteY3" fmla="*/ 1238 h 10000"/>
              <a:gd name="connsiteX4" fmla="*/ 558 w 10293"/>
              <a:gd name="connsiteY4" fmla="*/ 339 h 10000"/>
              <a:gd name="connsiteX5" fmla="*/ 928 w 10293"/>
              <a:gd name="connsiteY5" fmla="*/ 0 h 10000"/>
              <a:gd name="connsiteX6" fmla="*/ 1048 w 10293"/>
              <a:gd name="connsiteY6" fmla="*/ 67 h 10000"/>
              <a:gd name="connsiteX7" fmla="*/ 989 w 10293"/>
              <a:gd name="connsiteY7" fmla="*/ 890 h 10000"/>
              <a:gd name="connsiteX8" fmla="*/ 1233 w 10293"/>
              <a:gd name="connsiteY8" fmla="*/ 1170 h 10000"/>
              <a:gd name="connsiteX9" fmla="*/ 1294 w 10293"/>
              <a:gd name="connsiteY9" fmla="*/ 1373 h 10000"/>
              <a:gd name="connsiteX10" fmla="*/ 1540 w 10293"/>
              <a:gd name="connsiteY10" fmla="*/ 1720 h 10000"/>
              <a:gd name="connsiteX11" fmla="*/ 2063 w 10293"/>
              <a:gd name="connsiteY11" fmla="*/ 1373 h 10000"/>
              <a:gd name="connsiteX12" fmla="*/ 2770 w 10293"/>
              <a:gd name="connsiteY12" fmla="*/ 1653 h 10000"/>
              <a:gd name="connsiteX13" fmla="*/ 3080 w 10293"/>
              <a:gd name="connsiteY13" fmla="*/ 2705 h 10000"/>
              <a:gd name="connsiteX14" fmla="*/ 3631 w 10293"/>
              <a:gd name="connsiteY14" fmla="*/ 2558 h 10000"/>
              <a:gd name="connsiteX15" fmla="*/ 3691 w 10293"/>
              <a:gd name="connsiteY15" fmla="*/ 1653 h 10000"/>
              <a:gd name="connsiteX16" fmla="*/ 4215 w 10293"/>
              <a:gd name="connsiteY16" fmla="*/ 1516 h 10000"/>
              <a:gd name="connsiteX17" fmla="*/ 4431 w 10293"/>
              <a:gd name="connsiteY17" fmla="*/ 1102 h 10000"/>
              <a:gd name="connsiteX18" fmla="*/ 4675 w 10293"/>
              <a:gd name="connsiteY18" fmla="*/ 687 h 10000"/>
              <a:gd name="connsiteX19" fmla="*/ 5106 w 10293"/>
              <a:gd name="connsiteY19" fmla="*/ 618 h 10000"/>
              <a:gd name="connsiteX20" fmla="*/ 5351 w 10293"/>
              <a:gd name="connsiteY20" fmla="*/ 203 h 10000"/>
              <a:gd name="connsiteX21" fmla="*/ 5886 w 10293"/>
              <a:gd name="connsiteY21" fmla="*/ 1916 h 10000"/>
              <a:gd name="connsiteX22" fmla="*/ 5751 w 10293"/>
              <a:gd name="connsiteY22" fmla="*/ 2339 h 10000"/>
              <a:gd name="connsiteX23" fmla="*/ 5966 w 10293"/>
              <a:gd name="connsiteY23" fmla="*/ 2754 h 10000"/>
              <a:gd name="connsiteX24" fmla="*/ 6212 w 10293"/>
              <a:gd name="connsiteY24" fmla="*/ 2822 h 10000"/>
              <a:gd name="connsiteX25" fmla="*/ 6427 w 10293"/>
              <a:gd name="connsiteY25" fmla="*/ 3721 h 10000"/>
              <a:gd name="connsiteX26" fmla="*/ 6721 w 10293"/>
              <a:gd name="connsiteY26" fmla="*/ 3513 h 10000"/>
              <a:gd name="connsiteX27" fmla="*/ 6961 w 10293"/>
              <a:gd name="connsiteY27" fmla="*/ 4039 h 10000"/>
              <a:gd name="connsiteX28" fmla="*/ 6576 w 10293"/>
              <a:gd name="connsiteY28" fmla="*/ 4945 h 10000"/>
              <a:gd name="connsiteX29" fmla="*/ 5876 w 10293"/>
              <a:gd name="connsiteY29" fmla="*/ 4755 h 10000"/>
              <a:gd name="connsiteX30" fmla="*/ 5627 w 10293"/>
              <a:gd name="connsiteY30" fmla="*/ 4830 h 10000"/>
              <a:gd name="connsiteX31" fmla="*/ 5566 w 10293"/>
              <a:gd name="connsiteY31" fmla="*/ 5034 h 10000"/>
              <a:gd name="connsiteX32" fmla="*/ 5412 w 10293"/>
              <a:gd name="connsiteY32" fmla="*/ 5313 h 10000"/>
              <a:gd name="connsiteX33" fmla="*/ 5321 w 10293"/>
              <a:gd name="connsiteY33" fmla="*/ 5449 h 10000"/>
              <a:gd name="connsiteX34" fmla="*/ 5167 w 10293"/>
              <a:gd name="connsiteY34" fmla="*/ 5796 h 10000"/>
              <a:gd name="connsiteX35" fmla="*/ 5627 w 10293"/>
              <a:gd name="connsiteY35" fmla="*/ 6136 h 10000"/>
              <a:gd name="connsiteX36" fmla="*/ 6122 w 10293"/>
              <a:gd name="connsiteY36" fmla="*/ 5863 h 10000"/>
              <a:gd name="connsiteX37" fmla="*/ 6366 w 10293"/>
              <a:gd name="connsiteY37" fmla="*/ 5720 h 10000"/>
              <a:gd name="connsiteX38" fmla="*/ 6458 w 10293"/>
              <a:gd name="connsiteY38" fmla="*/ 5517 h 10000"/>
              <a:gd name="connsiteX39" fmla="*/ 6551 w 10293"/>
              <a:gd name="connsiteY39" fmla="*/ 5449 h 10000"/>
              <a:gd name="connsiteX40" fmla="*/ 6612 w 10293"/>
              <a:gd name="connsiteY40" fmla="*/ 5237 h 10000"/>
              <a:gd name="connsiteX41" fmla="*/ 7167 w 10293"/>
              <a:gd name="connsiteY41" fmla="*/ 5313 h 10000"/>
              <a:gd name="connsiteX42" fmla="*/ 7288 w 10293"/>
              <a:gd name="connsiteY42" fmla="*/ 5381 h 10000"/>
              <a:gd name="connsiteX43" fmla="*/ 8118 w 10293"/>
              <a:gd name="connsiteY43" fmla="*/ 5449 h 10000"/>
              <a:gd name="connsiteX44" fmla="*/ 8457 w 10293"/>
              <a:gd name="connsiteY44" fmla="*/ 5796 h 10000"/>
              <a:gd name="connsiteX45" fmla="*/ 8609 w 10293"/>
              <a:gd name="connsiteY45" fmla="*/ 5517 h 10000"/>
              <a:gd name="connsiteX46" fmla="*/ 8639 w 10293"/>
              <a:gd name="connsiteY46" fmla="*/ 5313 h 10000"/>
              <a:gd name="connsiteX47" fmla="*/ 9044 w 10293"/>
              <a:gd name="connsiteY47" fmla="*/ 5762 h 10000"/>
              <a:gd name="connsiteX48" fmla="*/ 9867 w 10293"/>
              <a:gd name="connsiteY48" fmla="*/ 5198 h 10000"/>
              <a:gd name="connsiteX49" fmla="*/ 10169 w 10293"/>
              <a:gd name="connsiteY49" fmla="*/ 5624 h 10000"/>
              <a:gd name="connsiteX50" fmla="*/ 10241 w 10293"/>
              <a:gd name="connsiteY50" fmla="*/ 7062 h 10000"/>
              <a:gd name="connsiteX51" fmla="*/ 9408 w 10293"/>
              <a:gd name="connsiteY51" fmla="*/ 7169 h 10000"/>
              <a:gd name="connsiteX52" fmla="*/ 9312 w 10293"/>
              <a:gd name="connsiteY52" fmla="*/ 6496 h 10000"/>
              <a:gd name="connsiteX53" fmla="*/ 8979 w 10293"/>
              <a:gd name="connsiteY53" fmla="*/ 6763 h 10000"/>
              <a:gd name="connsiteX54" fmla="*/ 8793 w 10293"/>
              <a:gd name="connsiteY54" fmla="*/ 6619 h 10000"/>
              <a:gd name="connsiteX55" fmla="*/ 7348 w 10293"/>
              <a:gd name="connsiteY55" fmla="*/ 6830 h 10000"/>
              <a:gd name="connsiteX56" fmla="*/ 7318 w 10293"/>
              <a:gd name="connsiteY56" fmla="*/ 7101 h 10000"/>
              <a:gd name="connsiteX57" fmla="*/ 7133 w 10293"/>
              <a:gd name="connsiteY57" fmla="*/ 7381 h 10000"/>
              <a:gd name="connsiteX58" fmla="*/ 6306 w 10293"/>
              <a:gd name="connsiteY58" fmla="*/ 7313 h 10000"/>
              <a:gd name="connsiteX59" fmla="*/ 6122 w 10293"/>
              <a:gd name="connsiteY59" fmla="*/ 7449 h 10000"/>
              <a:gd name="connsiteX60" fmla="*/ 7103 w 10293"/>
              <a:gd name="connsiteY60" fmla="*/ 8279 h 10000"/>
              <a:gd name="connsiteX61" fmla="*/ 6888 w 10293"/>
              <a:gd name="connsiteY61" fmla="*/ 8694 h 10000"/>
              <a:gd name="connsiteX62" fmla="*/ 6858 w 10293"/>
              <a:gd name="connsiteY62" fmla="*/ 8898 h 10000"/>
              <a:gd name="connsiteX63" fmla="*/ 6642 w 10293"/>
              <a:gd name="connsiteY63" fmla="*/ 8830 h 10000"/>
              <a:gd name="connsiteX64" fmla="*/ 6737 w 10293"/>
              <a:gd name="connsiteY64" fmla="*/ 8347 h 10000"/>
              <a:gd name="connsiteX65" fmla="*/ 6702 w 10293"/>
              <a:gd name="connsiteY65" fmla="*/ 8619 h 10000"/>
              <a:gd name="connsiteX66" fmla="*/ 6582 w 10293"/>
              <a:gd name="connsiteY66" fmla="*/ 9245 h 10000"/>
              <a:gd name="connsiteX67" fmla="*/ 6182 w 10293"/>
              <a:gd name="connsiteY67" fmla="*/ 9660 h 10000"/>
              <a:gd name="connsiteX68" fmla="*/ 5936 w 10293"/>
              <a:gd name="connsiteY68" fmla="*/ 10000 h 10000"/>
              <a:gd name="connsiteX69" fmla="*/ 5691 w 10293"/>
              <a:gd name="connsiteY69" fmla="*/ 9585 h 10000"/>
              <a:gd name="connsiteX70" fmla="*/ 4336 w 10293"/>
              <a:gd name="connsiteY70" fmla="*/ 9797 h 10000"/>
              <a:gd name="connsiteX71" fmla="*/ 4246 w 10293"/>
              <a:gd name="connsiteY71" fmla="*/ 9932 h 10000"/>
              <a:gd name="connsiteX72" fmla="*/ 4154 w 10293"/>
              <a:gd name="connsiteY72" fmla="*/ 9864 h 10000"/>
              <a:gd name="connsiteX73" fmla="*/ 3724 w 10293"/>
              <a:gd name="connsiteY73" fmla="*/ 9660 h 10000"/>
              <a:gd name="connsiteX74" fmla="*/ 3200 w 10293"/>
              <a:gd name="connsiteY74" fmla="*/ 9382 h 10000"/>
              <a:gd name="connsiteX75" fmla="*/ 3109 w 10293"/>
              <a:gd name="connsiteY75" fmla="*/ 9517 h 10000"/>
              <a:gd name="connsiteX76" fmla="*/ 3045 w 10293"/>
              <a:gd name="connsiteY76" fmla="*/ 9660 h 10000"/>
              <a:gd name="connsiteX77" fmla="*/ 2649 w 10293"/>
              <a:gd name="connsiteY77" fmla="*/ 9517 h 10000"/>
              <a:gd name="connsiteX78" fmla="*/ 2434 w 10293"/>
              <a:gd name="connsiteY78" fmla="*/ 9313 h 10000"/>
              <a:gd name="connsiteX79" fmla="*/ 2279 w 10293"/>
              <a:gd name="connsiteY79" fmla="*/ 9102 h 10000"/>
              <a:gd name="connsiteX80" fmla="*/ 2094 w 10293"/>
              <a:gd name="connsiteY80" fmla="*/ 9313 h 10000"/>
              <a:gd name="connsiteX81" fmla="*/ 1706 w 10293"/>
              <a:gd name="connsiteY81" fmla="*/ 8464 h 10000"/>
              <a:gd name="connsiteX82" fmla="*/ 1477 w 10293"/>
              <a:gd name="connsiteY82" fmla="*/ 7948 h 10000"/>
              <a:gd name="connsiteX83" fmla="*/ 1004 w 10293"/>
              <a:gd name="connsiteY83" fmla="*/ 7684 h 10000"/>
              <a:gd name="connsiteX84" fmla="*/ 773 w 10293"/>
              <a:gd name="connsiteY84" fmla="*/ 7728 h 10000"/>
              <a:gd name="connsiteX85" fmla="*/ 528 w 10293"/>
              <a:gd name="connsiteY85" fmla="*/ 7101 h 10000"/>
              <a:gd name="connsiteX86" fmla="*/ 679 w 10293"/>
              <a:gd name="connsiteY86" fmla="*/ 6483 h 10000"/>
              <a:gd name="connsiteX87" fmla="*/ 712 w 10293"/>
              <a:gd name="connsiteY87" fmla="*/ 6279 h 10000"/>
              <a:gd name="connsiteX88" fmla="*/ 803 w 10293"/>
              <a:gd name="connsiteY88" fmla="*/ 6203 h 10000"/>
              <a:gd name="connsiteX89" fmla="*/ 1233 w 10293"/>
              <a:gd name="connsiteY89" fmla="*/ 6483 h 10000"/>
              <a:gd name="connsiteX90" fmla="*/ 1418 w 10293"/>
              <a:gd name="connsiteY90" fmla="*/ 6619 h 10000"/>
              <a:gd name="connsiteX91" fmla="*/ 1694 w 10293"/>
              <a:gd name="connsiteY91" fmla="*/ 7169 h 10000"/>
              <a:gd name="connsiteX92" fmla="*/ 1694 w 10293"/>
              <a:gd name="connsiteY92" fmla="*/ 6686 h 10000"/>
              <a:gd name="connsiteX93" fmla="*/ 1388 w 10293"/>
              <a:gd name="connsiteY93" fmla="*/ 6068 h 10000"/>
              <a:gd name="connsiteX94" fmla="*/ 1173 w 10293"/>
              <a:gd name="connsiteY94" fmla="*/ 5653 h 10000"/>
              <a:gd name="connsiteX95" fmla="*/ 894 w 10293"/>
              <a:gd name="connsiteY95" fmla="*/ 3652 h 10000"/>
              <a:gd name="connsiteX96" fmla="*/ 403 w 10293"/>
              <a:gd name="connsiteY96" fmla="*/ 3721 h 10000"/>
              <a:gd name="connsiteX97" fmla="*/ 157 w 10293"/>
              <a:gd name="connsiteY97" fmla="*/ 2686 h 10000"/>
              <a:gd name="connsiteX98" fmla="*/ 33 w 10293"/>
              <a:gd name="connsiteY98" fmla="*/ 2339 h 10000"/>
              <a:gd name="connsiteX99" fmla="*/ 3 w 10293"/>
              <a:gd name="connsiteY99" fmla="*/ 2136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10293" h="10000">
                <a:moveTo>
                  <a:pt x="157" y="2339"/>
                </a:moveTo>
                <a:cubicBezTo>
                  <a:pt x="121" y="2309"/>
                  <a:pt x="17" y="2264"/>
                  <a:pt x="3" y="2136"/>
                </a:cubicBezTo>
                <a:cubicBezTo>
                  <a:pt x="-14" y="1970"/>
                  <a:pt x="64" y="1886"/>
                  <a:pt x="97" y="1788"/>
                </a:cubicBezTo>
                <a:cubicBezTo>
                  <a:pt x="296" y="1185"/>
                  <a:pt x="141" y="1540"/>
                  <a:pt x="282" y="1238"/>
                </a:cubicBezTo>
                <a:cubicBezTo>
                  <a:pt x="336" y="883"/>
                  <a:pt x="436" y="611"/>
                  <a:pt x="558" y="339"/>
                </a:cubicBezTo>
                <a:cubicBezTo>
                  <a:pt x="561" y="332"/>
                  <a:pt x="864" y="90"/>
                  <a:pt x="928" y="0"/>
                </a:cubicBezTo>
                <a:cubicBezTo>
                  <a:pt x="968" y="22"/>
                  <a:pt x="1035" y="-23"/>
                  <a:pt x="1048" y="67"/>
                </a:cubicBezTo>
                <a:cubicBezTo>
                  <a:pt x="1082" y="309"/>
                  <a:pt x="1025" y="641"/>
                  <a:pt x="989" y="890"/>
                </a:cubicBezTo>
                <a:cubicBezTo>
                  <a:pt x="1052" y="1343"/>
                  <a:pt x="958" y="898"/>
                  <a:pt x="1233" y="1170"/>
                </a:cubicBezTo>
                <a:cubicBezTo>
                  <a:pt x="1267" y="1200"/>
                  <a:pt x="1271" y="1313"/>
                  <a:pt x="1294" y="1373"/>
                </a:cubicBezTo>
                <a:cubicBezTo>
                  <a:pt x="1361" y="1562"/>
                  <a:pt x="1441" y="1645"/>
                  <a:pt x="1540" y="1720"/>
                </a:cubicBezTo>
                <a:cubicBezTo>
                  <a:pt x="1718" y="1343"/>
                  <a:pt x="1758" y="1433"/>
                  <a:pt x="2063" y="1373"/>
                </a:cubicBezTo>
                <a:cubicBezTo>
                  <a:pt x="2397" y="1418"/>
                  <a:pt x="2538" y="1305"/>
                  <a:pt x="2770" y="1653"/>
                </a:cubicBezTo>
                <a:cubicBezTo>
                  <a:pt x="2827" y="2045"/>
                  <a:pt x="2908" y="2577"/>
                  <a:pt x="3080" y="2705"/>
                </a:cubicBezTo>
                <a:cubicBezTo>
                  <a:pt x="3215" y="2683"/>
                  <a:pt x="3529" y="2733"/>
                  <a:pt x="3631" y="2558"/>
                </a:cubicBezTo>
                <a:cubicBezTo>
                  <a:pt x="3733" y="2383"/>
                  <a:pt x="3594" y="1827"/>
                  <a:pt x="3691" y="1653"/>
                </a:cubicBezTo>
                <a:cubicBezTo>
                  <a:pt x="3788" y="1479"/>
                  <a:pt x="4158" y="1525"/>
                  <a:pt x="4215" y="1516"/>
                </a:cubicBezTo>
                <a:cubicBezTo>
                  <a:pt x="4306" y="1305"/>
                  <a:pt x="4299" y="1200"/>
                  <a:pt x="4431" y="1102"/>
                </a:cubicBezTo>
                <a:cubicBezTo>
                  <a:pt x="4491" y="1011"/>
                  <a:pt x="4605" y="717"/>
                  <a:pt x="4675" y="687"/>
                </a:cubicBezTo>
                <a:cubicBezTo>
                  <a:pt x="4817" y="633"/>
                  <a:pt x="4961" y="641"/>
                  <a:pt x="5106" y="618"/>
                </a:cubicBezTo>
                <a:cubicBezTo>
                  <a:pt x="5193" y="490"/>
                  <a:pt x="5264" y="332"/>
                  <a:pt x="5351" y="203"/>
                </a:cubicBezTo>
                <a:cubicBezTo>
                  <a:pt x="5802" y="452"/>
                  <a:pt x="5586" y="-325"/>
                  <a:pt x="5886" y="1916"/>
                </a:cubicBezTo>
                <a:cubicBezTo>
                  <a:pt x="5908" y="2090"/>
                  <a:pt x="5671" y="2316"/>
                  <a:pt x="5751" y="2339"/>
                </a:cubicBezTo>
                <a:cubicBezTo>
                  <a:pt x="5930" y="2491"/>
                  <a:pt x="5808" y="2656"/>
                  <a:pt x="5966" y="2754"/>
                </a:cubicBezTo>
                <a:cubicBezTo>
                  <a:pt x="6047" y="2799"/>
                  <a:pt x="6131" y="2799"/>
                  <a:pt x="6212" y="2822"/>
                </a:cubicBezTo>
                <a:cubicBezTo>
                  <a:pt x="6326" y="3094"/>
                  <a:pt x="6342" y="3606"/>
                  <a:pt x="6427" y="3721"/>
                </a:cubicBezTo>
                <a:cubicBezTo>
                  <a:pt x="6512" y="3836"/>
                  <a:pt x="6681" y="3490"/>
                  <a:pt x="6721" y="3513"/>
                </a:cubicBezTo>
                <a:cubicBezTo>
                  <a:pt x="6732" y="3580"/>
                  <a:pt x="6985" y="3800"/>
                  <a:pt x="6961" y="4039"/>
                </a:cubicBezTo>
                <a:cubicBezTo>
                  <a:pt x="6937" y="4278"/>
                  <a:pt x="6872" y="4870"/>
                  <a:pt x="6576" y="4945"/>
                </a:cubicBezTo>
                <a:cubicBezTo>
                  <a:pt x="6465" y="5323"/>
                  <a:pt x="6071" y="4822"/>
                  <a:pt x="5876" y="4755"/>
                </a:cubicBezTo>
                <a:cubicBezTo>
                  <a:pt x="5791" y="4777"/>
                  <a:pt x="5704" y="4762"/>
                  <a:pt x="5627" y="4830"/>
                </a:cubicBezTo>
                <a:cubicBezTo>
                  <a:pt x="5593" y="4860"/>
                  <a:pt x="5593" y="4973"/>
                  <a:pt x="5566" y="5034"/>
                </a:cubicBezTo>
                <a:cubicBezTo>
                  <a:pt x="5519" y="5140"/>
                  <a:pt x="5462" y="5222"/>
                  <a:pt x="5412" y="5313"/>
                </a:cubicBezTo>
                <a:cubicBezTo>
                  <a:pt x="5385" y="5366"/>
                  <a:pt x="5348" y="5396"/>
                  <a:pt x="5321" y="5449"/>
                </a:cubicBezTo>
                <a:cubicBezTo>
                  <a:pt x="5268" y="5555"/>
                  <a:pt x="5167" y="5796"/>
                  <a:pt x="5167" y="5796"/>
                </a:cubicBezTo>
                <a:cubicBezTo>
                  <a:pt x="5224" y="6430"/>
                  <a:pt x="5315" y="6196"/>
                  <a:pt x="5627" y="6136"/>
                </a:cubicBezTo>
                <a:cubicBezTo>
                  <a:pt x="5815" y="6000"/>
                  <a:pt x="5926" y="5925"/>
                  <a:pt x="6122" y="5863"/>
                </a:cubicBezTo>
                <a:cubicBezTo>
                  <a:pt x="6202" y="5803"/>
                  <a:pt x="6293" y="5803"/>
                  <a:pt x="6366" y="5720"/>
                </a:cubicBezTo>
                <a:cubicBezTo>
                  <a:pt x="6404" y="5675"/>
                  <a:pt x="6420" y="5570"/>
                  <a:pt x="6458" y="5517"/>
                </a:cubicBezTo>
                <a:cubicBezTo>
                  <a:pt x="6484" y="5479"/>
                  <a:pt x="6522" y="5472"/>
                  <a:pt x="6551" y="5449"/>
                </a:cubicBezTo>
                <a:cubicBezTo>
                  <a:pt x="6572" y="5381"/>
                  <a:pt x="6575" y="5245"/>
                  <a:pt x="6612" y="5237"/>
                </a:cubicBezTo>
                <a:cubicBezTo>
                  <a:pt x="6797" y="5200"/>
                  <a:pt x="6981" y="5275"/>
                  <a:pt x="7167" y="5313"/>
                </a:cubicBezTo>
                <a:cubicBezTo>
                  <a:pt x="7207" y="5320"/>
                  <a:pt x="7248" y="5373"/>
                  <a:pt x="7288" y="5381"/>
                </a:cubicBezTo>
                <a:cubicBezTo>
                  <a:pt x="7563" y="5418"/>
                  <a:pt x="7842" y="5426"/>
                  <a:pt x="8118" y="5449"/>
                </a:cubicBezTo>
                <a:cubicBezTo>
                  <a:pt x="8303" y="5510"/>
                  <a:pt x="8397" y="5411"/>
                  <a:pt x="8457" y="5796"/>
                </a:cubicBezTo>
                <a:cubicBezTo>
                  <a:pt x="8502" y="5690"/>
                  <a:pt x="8568" y="5630"/>
                  <a:pt x="8609" y="5517"/>
                </a:cubicBezTo>
                <a:cubicBezTo>
                  <a:pt x="8629" y="5464"/>
                  <a:pt x="8567" y="5272"/>
                  <a:pt x="8639" y="5313"/>
                </a:cubicBezTo>
                <a:cubicBezTo>
                  <a:pt x="8711" y="5354"/>
                  <a:pt x="8839" y="5781"/>
                  <a:pt x="9044" y="5762"/>
                </a:cubicBezTo>
                <a:cubicBezTo>
                  <a:pt x="9249" y="5743"/>
                  <a:pt x="9680" y="5221"/>
                  <a:pt x="9867" y="5198"/>
                </a:cubicBezTo>
                <a:cubicBezTo>
                  <a:pt x="10054" y="5175"/>
                  <a:pt x="10107" y="5313"/>
                  <a:pt x="10169" y="5624"/>
                </a:cubicBezTo>
                <a:cubicBezTo>
                  <a:pt x="10231" y="5935"/>
                  <a:pt x="10368" y="6805"/>
                  <a:pt x="10241" y="7062"/>
                </a:cubicBezTo>
                <a:cubicBezTo>
                  <a:pt x="10114" y="7319"/>
                  <a:pt x="9490" y="7147"/>
                  <a:pt x="9408" y="7169"/>
                </a:cubicBezTo>
                <a:cubicBezTo>
                  <a:pt x="9301" y="7426"/>
                  <a:pt x="9557" y="6857"/>
                  <a:pt x="9312" y="6496"/>
                </a:cubicBezTo>
                <a:cubicBezTo>
                  <a:pt x="9252" y="6404"/>
                  <a:pt x="9009" y="6906"/>
                  <a:pt x="8979" y="6763"/>
                </a:cubicBezTo>
                <a:cubicBezTo>
                  <a:pt x="8975" y="6748"/>
                  <a:pt x="8797" y="6619"/>
                  <a:pt x="8793" y="6619"/>
                </a:cubicBezTo>
                <a:cubicBezTo>
                  <a:pt x="8471" y="6641"/>
                  <a:pt x="7738" y="6551"/>
                  <a:pt x="7348" y="6830"/>
                </a:cubicBezTo>
                <a:cubicBezTo>
                  <a:pt x="7338" y="6921"/>
                  <a:pt x="7345" y="7034"/>
                  <a:pt x="7318" y="7101"/>
                </a:cubicBezTo>
                <a:cubicBezTo>
                  <a:pt x="7267" y="7230"/>
                  <a:pt x="7133" y="7381"/>
                  <a:pt x="7133" y="7381"/>
                </a:cubicBezTo>
                <a:cubicBezTo>
                  <a:pt x="6858" y="7358"/>
                  <a:pt x="6582" y="7351"/>
                  <a:pt x="6306" y="7313"/>
                </a:cubicBezTo>
                <a:cubicBezTo>
                  <a:pt x="6111" y="7283"/>
                  <a:pt x="6172" y="7101"/>
                  <a:pt x="6122" y="7449"/>
                </a:cubicBezTo>
                <a:cubicBezTo>
                  <a:pt x="6191" y="8732"/>
                  <a:pt x="6370" y="8219"/>
                  <a:pt x="7103" y="8279"/>
                </a:cubicBezTo>
                <a:cubicBezTo>
                  <a:pt x="7063" y="8559"/>
                  <a:pt x="7009" y="8596"/>
                  <a:pt x="6888" y="8694"/>
                </a:cubicBezTo>
                <a:cubicBezTo>
                  <a:pt x="6877" y="8762"/>
                  <a:pt x="6888" y="8883"/>
                  <a:pt x="6858" y="8898"/>
                </a:cubicBezTo>
                <a:cubicBezTo>
                  <a:pt x="6787" y="8936"/>
                  <a:pt x="6676" y="8974"/>
                  <a:pt x="6642" y="8830"/>
                </a:cubicBezTo>
                <a:cubicBezTo>
                  <a:pt x="6609" y="8672"/>
                  <a:pt x="6693" y="8499"/>
                  <a:pt x="6737" y="8347"/>
                </a:cubicBezTo>
                <a:cubicBezTo>
                  <a:pt x="6760" y="8272"/>
                  <a:pt x="6716" y="8529"/>
                  <a:pt x="6702" y="8619"/>
                </a:cubicBezTo>
                <a:cubicBezTo>
                  <a:pt x="6669" y="8867"/>
                  <a:pt x="6652" y="9042"/>
                  <a:pt x="6582" y="9245"/>
                </a:cubicBezTo>
                <a:cubicBezTo>
                  <a:pt x="6434" y="9668"/>
                  <a:pt x="6373" y="9434"/>
                  <a:pt x="6182" y="9660"/>
                </a:cubicBezTo>
                <a:cubicBezTo>
                  <a:pt x="6084" y="9773"/>
                  <a:pt x="6044" y="9917"/>
                  <a:pt x="5936" y="10000"/>
                </a:cubicBezTo>
                <a:cubicBezTo>
                  <a:pt x="5728" y="9690"/>
                  <a:pt x="5802" y="9849"/>
                  <a:pt x="5691" y="9585"/>
                </a:cubicBezTo>
                <a:cubicBezTo>
                  <a:pt x="5190" y="9827"/>
                  <a:pt x="5053" y="9751"/>
                  <a:pt x="4336" y="9797"/>
                </a:cubicBezTo>
                <a:cubicBezTo>
                  <a:pt x="4306" y="9842"/>
                  <a:pt x="4282" y="9917"/>
                  <a:pt x="4246" y="9932"/>
                </a:cubicBezTo>
                <a:cubicBezTo>
                  <a:pt x="4215" y="9947"/>
                  <a:pt x="4185" y="9880"/>
                  <a:pt x="4154" y="9864"/>
                </a:cubicBezTo>
                <a:cubicBezTo>
                  <a:pt x="4010" y="9789"/>
                  <a:pt x="3866" y="9766"/>
                  <a:pt x="3724" y="9660"/>
                </a:cubicBezTo>
                <a:cubicBezTo>
                  <a:pt x="3567" y="9419"/>
                  <a:pt x="3381" y="9464"/>
                  <a:pt x="3200" y="9382"/>
                </a:cubicBezTo>
                <a:cubicBezTo>
                  <a:pt x="3170" y="9427"/>
                  <a:pt x="3136" y="9464"/>
                  <a:pt x="3109" y="9517"/>
                </a:cubicBezTo>
                <a:cubicBezTo>
                  <a:pt x="3085" y="9562"/>
                  <a:pt x="3076" y="9653"/>
                  <a:pt x="3045" y="9660"/>
                </a:cubicBezTo>
                <a:cubicBezTo>
                  <a:pt x="2910" y="9698"/>
                  <a:pt x="2780" y="9562"/>
                  <a:pt x="2649" y="9517"/>
                </a:cubicBezTo>
                <a:cubicBezTo>
                  <a:pt x="2508" y="9215"/>
                  <a:pt x="2683" y="9540"/>
                  <a:pt x="2434" y="9313"/>
                </a:cubicBezTo>
                <a:cubicBezTo>
                  <a:pt x="2376" y="9260"/>
                  <a:pt x="2330" y="9170"/>
                  <a:pt x="2279" y="9102"/>
                </a:cubicBezTo>
                <a:cubicBezTo>
                  <a:pt x="2215" y="9155"/>
                  <a:pt x="2189" y="9419"/>
                  <a:pt x="2094" y="9313"/>
                </a:cubicBezTo>
                <a:cubicBezTo>
                  <a:pt x="1999" y="9207"/>
                  <a:pt x="1870" y="8585"/>
                  <a:pt x="1706" y="8464"/>
                </a:cubicBezTo>
                <a:cubicBezTo>
                  <a:pt x="1595" y="8230"/>
                  <a:pt x="1688" y="8114"/>
                  <a:pt x="1477" y="7948"/>
                </a:cubicBezTo>
                <a:cubicBezTo>
                  <a:pt x="1355" y="7766"/>
                  <a:pt x="1138" y="7782"/>
                  <a:pt x="1004" y="7684"/>
                </a:cubicBezTo>
                <a:cubicBezTo>
                  <a:pt x="798" y="7246"/>
                  <a:pt x="852" y="7825"/>
                  <a:pt x="773" y="7728"/>
                </a:cubicBezTo>
                <a:cubicBezTo>
                  <a:pt x="694" y="7631"/>
                  <a:pt x="611" y="7306"/>
                  <a:pt x="528" y="7101"/>
                </a:cubicBezTo>
                <a:cubicBezTo>
                  <a:pt x="582" y="6740"/>
                  <a:pt x="540" y="6958"/>
                  <a:pt x="679" y="6483"/>
                </a:cubicBezTo>
                <a:cubicBezTo>
                  <a:pt x="696" y="6423"/>
                  <a:pt x="689" y="6332"/>
                  <a:pt x="712" y="6279"/>
                </a:cubicBezTo>
                <a:cubicBezTo>
                  <a:pt x="736" y="6226"/>
                  <a:pt x="773" y="6226"/>
                  <a:pt x="803" y="6203"/>
                </a:cubicBezTo>
                <a:cubicBezTo>
                  <a:pt x="951" y="6279"/>
                  <a:pt x="1089" y="6378"/>
                  <a:pt x="1233" y="6483"/>
                </a:cubicBezTo>
                <a:lnTo>
                  <a:pt x="1418" y="6619"/>
                </a:lnTo>
                <a:cubicBezTo>
                  <a:pt x="1516" y="6853"/>
                  <a:pt x="1553" y="7064"/>
                  <a:pt x="1694" y="7169"/>
                </a:cubicBezTo>
                <a:cubicBezTo>
                  <a:pt x="1721" y="6988"/>
                  <a:pt x="1755" y="6891"/>
                  <a:pt x="1694" y="6686"/>
                </a:cubicBezTo>
                <a:cubicBezTo>
                  <a:pt x="1627" y="6460"/>
                  <a:pt x="1486" y="6233"/>
                  <a:pt x="1388" y="6068"/>
                </a:cubicBezTo>
                <a:cubicBezTo>
                  <a:pt x="1284" y="5887"/>
                  <a:pt x="1311" y="5758"/>
                  <a:pt x="1173" y="5653"/>
                </a:cubicBezTo>
                <a:cubicBezTo>
                  <a:pt x="907" y="5087"/>
                  <a:pt x="1287" y="3932"/>
                  <a:pt x="894" y="3652"/>
                </a:cubicBezTo>
                <a:cubicBezTo>
                  <a:pt x="679" y="3774"/>
                  <a:pt x="658" y="3781"/>
                  <a:pt x="403" y="3721"/>
                </a:cubicBezTo>
                <a:cubicBezTo>
                  <a:pt x="164" y="3366"/>
                  <a:pt x="390" y="3034"/>
                  <a:pt x="157" y="2686"/>
                </a:cubicBezTo>
                <a:cubicBezTo>
                  <a:pt x="121" y="2566"/>
                  <a:pt x="67" y="2468"/>
                  <a:pt x="33" y="2339"/>
                </a:cubicBezTo>
                <a:cubicBezTo>
                  <a:pt x="17" y="2279"/>
                  <a:pt x="3" y="2136"/>
                  <a:pt x="3" y="2136"/>
                </a:cubicBezTo>
              </a:path>
            </a:pathLst>
          </a:custGeom>
          <a:noFill/>
          <a:ln w="28575">
            <a:solidFill>
              <a:srgbClr val="0000CC"/>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buClrTx/>
              <a:buFontTx/>
              <a:buNone/>
            </a:pPr>
            <a:endParaRPr lang="en-US" sz="3600" kern="1200">
              <a:latin typeface="Times New Roman" panose="02020603050405020304" pitchFamily="18" charset="0"/>
              <a:ea typeface="+mn-ea"/>
              <a:cs typeface="+mn-cs"/>
            </a:endParaRPr>
          </a:p>
        </p:txBody>
      </p:sp>
      <p:sp>
        <p:nvSpPr>
          <p:cNvPr id="9" name="Rectangle 48">
            <a:extLst>
              <a:ext uri="{FF2B5EF4-FFF2-40B4-BE49-F238E27FC236}">
                <a16:creationId xmlns:a16="http://schemas.microsoft.com/office/drawing/2014/main" xmlns="" id="{44BFFB9E-8962-4025-8D8A-2EE29E784D8C}"/>
              </a:ext>
            </a:extLst>
          </p:cNvPr>
          <p:cNvSpPr>
            <a:spLocks noChangeArrowheads="1"/>
          </p:cNvSpPr>
          <p:nvPr/>
        </p:nvSpPr>
        <p:spPr bwMode="auto">
          <a:xfrm>
            <a:off x="4444550" y="4746897"/>
            <a:ext cx="4699450" cy="442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CC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ctr" eaLnBrk="1" hangingPunct="1"/>
            <a:r>
              <a:rPr lang="en-US" altLang="en-US" sz="1800" b="1"/>
              <a:t>Lược đồ các khu vực châu Á</a:t>
            </a:r>
          </a:p>
        </p:txBody>
      </p:sp>
      <p:sp>
        <p:nvSpPr>
          <p:cNvPr id="2" name="Freeform: Shape 1">
            <a:extLst>
              <a:ext uri="{FF2B5EF4-FFF2-40B4-BE49-F238E27FC236}">
                <a16:creationId xmlns:a16="http://schemas.microsoft.com/office/drawing/2014/main" xmlns="" id="{CA9BF397-CBC0-42A4-9F0F-814F8C896551}"/>
              </a:ext>
            </a:extLst>
          </p:cNvPr>
          <p:cNvSpPr/>
          <p:nvPr/>
        </p:nvSpPr>
        <p:spPr>
          <a:xfrm>
            <a:off x="5455920" y="3474720"/>
            <a:ext cx="3665220" cy="648360"/>
          </a:xfrm>
          <a:custGeom>
            <a:avLst/>
            <a:gdLst>
              <a:gd name="connsiteX0" fmla="*/ 0 w 3665220"/>
              <a:gd name="connsiteY0" fmla="*/ 624840 h 648360"/>
              <a:gd name="connsiteX1" fmla="*/ 1051560 w 3665220"/>
              <a:gd name="connsiteY1" fmla="*/ 647700 h 648360"/>
              <a:gd name="connsiteX2" fmla="*/ 1668780 w 3665220"/>
              <a:gd name="connsiteY2" fmla="*/ 601980 h 648360"/>
              <a:gd name="connsiteX3" fmla="*/ 2522220 w 3665220"/>
              <a:gd name="connsiteY3" fmla="*/ 464820 h 648360"/>
              <a:gd name="connsiteX4" fmla="*/ 3665220 w 3665220"/>
              <a:gd name="connsiteY4" fmla="*/ 0 h 648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5220" h="648360">
                <a:moveTo>
                  <a:pt x="0" y="624840"/>
                </a:moveTo>
                <a:cubicBezTo>
                  <a:pt x="386715" y="638175"/>
                  <a:pt x="773430" y="651510"/>
                  <a:pt x="1051560" y="647700"/>
                </a:cubicBezTo>
                <a:cubicBezTo>
                  <a:pt x="1329690" y="643890"/>
                  <a:pt x="1423670" y="632460"/>
                  <a:pt x="1668780" y="601980"/>
                </a:cubicBezTo>
                <a:cubicBezTo>
                  <a:pt x="1913890" y="571500"/>
                  <a:pt x="2189480" y="565150"/>
                  <a:pt x="2522220" y="464820"/>
                </a:cubicBezTo>
                <a:cubicBezTo>
                  <a:pt x="2854960" y="364490"/>
                  <a:pt x="3260090" y="182245"/>
                  <a:pt x="3665220" y="0"/>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512383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150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3"/>
                                        </p:tgtEl>
                                        <p:attrNameLst>
                                          <p:attrName>style.visibility</p:attrName>
                                        </p:attrNameLst>
                                      </p:cBhvr>
                                      <p:to>
                                        <p:strVal val="visible"/>
                                      </p:to>
                                    </p:set>
                                    <p:animEffect transition="in" filter="barn(inVertical)">
                                      <p:cBhvr>
                                        <p:cTn id="22"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3" grpId="0"/>
      <p:bldP spid="9" grpId="0"/>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236CF3B-B5B9-4092-9161-776184867B94}"/>
              </a:ext>
            </a:extLst>
          </p:cNvPr>
          <p:cNvSpPr>
            <a:spLocks noGrp="1"/>
          </p:cNvSpPr>
          <p:nvPr>
            <p:ph type="title"/>
          </p:nvPr>
        </p:nvSpPr>
        <p:spPr>
          <a:xfrm>
            <a:off x="2889840" y="4575704"/>
            <a:ext cx="3364320" cy="323290"/>
          </a:xfrm>
        </p:spPr>
        <p:txBody>
          <a:bodyPr/>
          <a:lstStyle/>
          <a:p>
            <a:r>
              <a:rPr lang="en-US" sz="2800">
                <a:latin typeface="Times New Roman" panose="02020603050405020304" pitchFamily="18" charset="0"/>
                <a:cs typeface="Times New Roman" panose="02020603050405020304" pitchFamily="18" charset="0"/>
              </a:rPr>
              <a:t>Rừng rậm nhiệt đới</a:t>
            </a:r>
          </a:p>
        </p:txBody>
      </p:sp>
      <p:pic>
        <p:nvPicPr>
          <p:cNvPr id="3" name="Picture 2">
            <a:extLst>
              <a:ext uri="{FF2B5EF4-FFF2-40B4-BE49-F238E27FC236}">
                <a16:creationId xmlns:a16="http://schemas.microsoft.com/office/drawing/2014/main" xmlns="" id="{4927D0D1-B6A1-4731-87E1-C6BBD0802DD8}"/>
              </a:ext>
            </a:extLst>
          </p:cNvPr>
          <p:cNvPicPr>
            <a:picLocks noChangeAspect="1"/>
          </p:cNvPicPr>
          <p:nvPr/>
        </p:nvPicPr>
        <p:blipFill>
          <a:blip r:embed="rId2"/>
          <a:stretch>
            <a:fillRect/>
          </a:stretch>
        </p:blipFill>
        <p:spPr>
          <a:xfrm>
            <a:off x="212600" y="807720"/>
            <a:ext cx="4253100" cy="3528060"/>
          </a:xfrm>
          <a:prstGeom prst="roundRect">
            <a:avLst>
              <a:gd name="adj" fmla="val 9455"/>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Picture 3">
            <a:extLst>
              <a:ext uri="{FF2B5EF4-FFF2-40B4-BE49-F238E27FC236}">
                <a16:creationId xmlns:a16="http://schemas.microsoft.com/office/drawing/2014/main" xmlns="" id="{CB3752D2-0263-42EE-9B9C-192015DE8188}"/>
              </a:ext>
            </a:extLst>
          </p:cNvPr>
          <p:cNvPicPr>
            <a:picLocks noChangeAspect="1"/>
          </p:cNvPicPr>
          <p:nvPr/>
        </p:nvPicPr>
        <p:blipFill>
          <a:blip r:embed="rId3"/>
          <a:stretch>
            <a:fillRect/>
          </a:stretch>
        </p:blipFill>
        <p:spPr>
          <a:xfrm>
            <a:off x="4678300" y="807720"/>
            <a:ext cx="4253100" cy="3528060"/>
          </a:xfrm>
          <a:prstGeom prst="roundRect">
            <a:avLst>
              <a:gd name="adj" fmla="val 9455"/>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图片 13">
            <a:extLst>
              <a:ext uri="{FF2B5EF4-FFF2-40B4-BE49-F238E27FC236}">
                <a16:creationId xmlns:a16="http://schemas.microsoft.com/office/drawing/2014/main" xmlns="" id="{ED1FB960-08B0-4371-AB97-974414228FDD}"/>
              </a:ext>
            </a:extLst>
          </p:cNvPr>
          <p:cNvPicPr>
            <a:picLocks noChangeAspect="1"/>
          </p:cNvPicPr>
          <p:nvPr/>
        </p:nvPicPr>
        <p:blipFill rotWithShape="1">
          <a:blip r:embed="rId4">
            <a:clrChange>
              <a:clrFrom>
                <a:srgbClr val="FFFFFF"/>
              </a:clrFrom>
              <a:clrTo>
                <a:srgbClr val="FFFFFF">
                  <a:alpha val="0"/>
                </a:srgbClr>
              </a:clrTo>
            </a:clrChange>
          </a:blip>
          <a:srcRect r="-1835"/>
          <a:stretch/>
        </p:blipFill>
        <p:spPr>
          <a:xfrm flipH="1">
            <a:off x="7791449" y="139451"/>
            <a:ext cx="1192945" cy="1055622"/>
          </a:xfrm>
          <a:prstGeom prst="rect">
            <a:avLst/>
          </a:prstGeom>
        </p:spPr>
      </p:pic>
    </p:spTree>
    <p:extLst>
      <p:ext uri="{BB962C8B-B14F-4D97-AF65-F5344CB8AC3E}">
        <p14:creationId xmlns:p14="http://schemas.microsoft.com/office/powerpoint/2010/main" val="337210481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arn(inVertical)">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38"/>
        <p:cNvGrpSpPr/>
        <p:nvPr/>
      </p:nvGrpSpPr>
      <p:grpSpPr>
        <a:xfrm>
          <a:off x="0" y="0"/>
          <a:ext cx="0" cy="0"/>
          <a:chOff x="0" y="0"/>
          <a:chExt cx="0" cy="0"/>
        </a:xfrm>
      </p:grpSpPr>
      <p:pic>
        <p:nvPicPr>
          <p:cNvPr id="64" name="图片 5">
            <a:extLst>
              <a:ext uri="{FF2B5EF4-FFF2-40B4-BE49-F238E27FC236}">
                <a16:creationId xmlns:a16="http://schemas.microsoft.com/office/drawing/2014/main" xmlns="" id="{1D6A3EBD-47A0-4171-AC12-D3343229D27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840313"/>
            <a:ext cx="9144000" cy="1303187"/>
          </a:xfrm>
          <a:prstGeom prst="rect">
            <a:avLst/>
          </a:prstGeom>
        </p:spPr>
      </p:pic>
      <p:sp>
        <p:nvSpPr>
          <p:cNvPr id="63" name="Rectangle: Rounded Corners 62">
            <a:extLst>
              <a:ext uri="{FF2B5EF4-FFF2-40B4-BE49-F238E27FC236}">
                <a16:creationId xmlns:a16="http://schemas.microsoft.com/office/drawing/2014/main" xmlns="" id="{DECACA09-2EDA-4BCE-9707-AC9DE6C1056D}"/>
              </a:ext>
            </a:extLst>
          </p:cNvPr>
          <p:cNvSpPr/>
          <p:nvPr/>
        </p:nvSpPr>
        <p:spPr>
          <a:xfrm>
            <a:off x="1875706" y="3817156"/>
            <a:ext cx="5181800" cy="512337"/>
          </a:xfrm>
          <a:prstGeom prst="roundRect">
            <a:avLst/>
          </a:prstGeom>
          <a:ln w="12700"/>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62" name="Rectangle: Rounded Corners 61">
            <a:extLst>
              <a:ext uri="{FF2B5EF4-FFF2-40B4-BE49-F238E27FC236}">
                <a16:creationId xmlns:a16="http://schemas.microsoft.com/office/drawing/2014/main" xmlns="" id="{0E5F36BB-7B95-43EC-BCC6-28D16143897F}"/>
              </a:ext>
            </a:extLst>
          </p:cNvPr>
          <p:cNvSpPr/>
          <p:nvPr/>
        </p:nvSpPr>
        <p:spPr>
          <a:xfrm>
            <a:off x="1885608" y="3015249"/>
            <a:ext cx="5181800" cy="512337"/>
          </a:xfrm>
          <a:prstGeom prst="roundRect">
            <a:avLst/>
          </a:prstGeom>
          <a:ln w="12700"/>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61" name="Rectangle: Rounded Corners 60">
            <a:extLst>
              <a:ext uri="{FF2B5EF4-FFF2-40B4-BE49-F238E27FC236}">
                <a16:creationId xmlns:a16="http://schemas.microsoft.com/office/drawing/2014/main" xmlns="" id="{D5B77534-FF10-49C7-B077-EC5E9FBC137F}"/>
              </a:ext>
            </a:extLst>
          </p:cNvPr>
          <p:cNvSpPr/>
          <p:nvPr/>
        </p:nvSpPr>
        <p:spPr>
          <a:xfrm>
            <a:off x="1903208" y="2210174"/>
            <a:ext cx="5181800" cy="512337"/>
          </a:xfrm>
          <a:prstGeom prst="roundRect">
            <a:avLst/>
          </a:prstGeom>
          <a:ln w="12700"/>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xmlns="" id="{2EAF07BB-886C-4405-ABFF-CAB64A3D9165}"/>
              </a:ext>
            </a:extLst>
          </p:cNvPr>
          <p:cNvSpPr/>
          <p:nvPr/>
        </p:nvSpPr>
        <p:spPr>
          <a:xfrm>
            <a:off x="1903520" y="1397353"/>
            <a:ext cx="5181800" cy="512337"/>
          </a:xfrm>
          <a:prstGeom prst="roundRect">
            <a:avLst/>
          </a:prstGeom>
          <a:ln w="12700"/>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grpSp>
        <p:nvGrpSpPr>
          <p:cNvPr id="16" name="Google Shape;236;p4">
            <a:extLst>
              <a:ext uri="{FF2B5EF4-FFF2-40B4-BE49-F238E27FC236}">
                <a16:creationId xmlns:a16="http://schemas.microsoft.com/office/drawing/2014/main" xmlns="" id="{AB9594A0-53A9-43DF-9E35-2AB335D0ADAB}"/>
              </a:ext>
            </a:extLst>
          </p:cNvPr>
          <p:cNvGrpSpPr/>
          <p:nvPr/>
        </p:nvGrpSpPr>
        <p:grpSpPr>
          <a:xfrm>
            <a:off x="8625417" y="445026"/>
            <a:ext cx="291053" cy="1000325"/>
            <a:chOff x="3815292" y="-2054574"/>
            <a:chExt cx="291053" cy="1000325"/>
          </a:xfrm>
        </p:grpSpPr>
        <p:sp>
          <p:nvSpPr>
            <p:cNvPr id="17" name="Google Shape;237;p4">
              <a:extLst>
                <a:ext uri="{FF2B5EF4-FFF2-40B4-BE49-F238E27FC236}">
                  <a16:creationId xmlns:a16="http://schemas.microsoft.com/office/drawing/2014/main" xmlns="" id="{DD2DAA25-6940-4378-9590-A0968A0CC802}"/>
                </a:ext>
              </a:extLst>
            </p:cNvPr>
            <p:cNvSpPr/>
            <p:nvPr/>
          </p:nvSpPr>
          <p:spPr>
            <a:xfrm>
              <a:off x="3815292" y="-1725174"/>
              <a:ext cx="136676" cy="670925"/>
            </a:xfrm>
            <a:custGeom>
              <a:avLst/>
              <a:gdLst/>
              <a:ahLst/>
              <a:cxnLst/>
              <a:rect l="l" t="t" r="r" b="b"/>
              <a:pathLst>
                <a:path w="834" h="4094" fill="none" extrusionOk="0">
                  <a:moveTo>
                    <a:pt x="834" y="0"/>
                  </a:moveTo>
                  <a:cubicBezTo>
                    <a:pt x="218" y="1268"/>
                    <a:pt x="1" y="2717"/>
                    <a:pt x="218" y="4093"/>
                  </a:cubicBezTo>
                </a:path>
              </a:pathLst>
            </a:custGeom>
            <a:solidFill>
              <a:schemeClr val="dk2"/>
            </a:solidFill>
            <a:ln w="27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38;p4">
              <a:extLst>
                <a:ext uri="{FF2B5EF4-FFF2-40B4-BE49-F238E27FC236}">
                  <a16:creationId xmlns:a16="http://schemas.microsoft.com/office/drawing/2014/main" xmlns="" id="{416BA24D-5207-45D5-BDAE-55B4CBED15F1}"/>
                </a:ext>
              </a:extLst>
            </p:cNvPr>
            <p:cNvSpPr/>
            <p:nvPr/>
          </p:nvSpPr>
          <p:spPr>
            <a:xfrm>
              <a:off x="4038007" y="-2054574"/>
              <a:ext cx="68338" cy="62438"/>
            </a:xfrm>
            <a:custGeom>
              <a:avLst/>
              <a:gdLst/>
              <a:ahLst/>
              <a:cxnLst/>
              <a:rect l="l" t="t" r="r" b="b"/>
              <a:pathLst>
                <a:path w="417" h="381" extrusionOk="0">
                  <a:moveTo>
                    <a:pt x="254" y="0"/>
                  </a:moveTo>
                  <a:cubicBezTo>
                    <a:pt x="217" y="0"/>
                    <a:pt x="181" y="0"/>
                    <a:pt x="163" y="18"/>
                  </a:cubicBezTo>
                  <a:cubicBezTo>
                    <a:pt x="109" y="73"/>
                    <a:pt x="0" y="199"/>
                    <a:pt x="18" y="254"/>
                  </a:cubicBezTo>
                  <a:cubicBezTo>
                    <a:pt x="54" y="308"/>
                    <a:pt x="235" y="381"/>
                    <a:pt x="308" y="381"/>
                  </a:cubicBezTo>
                  <a:lnTo>
                    <a:pt x="362" y="381"/>
                  </a:lnTo>
                  <a:cubicBezTo>
                    <a:pt x="380" y="381"/>
                    <a:pt x="380" y="362"/>
                    <a:pt x="380" y="362"/>
                  </a:cubicBezTo>
                  <a:cubicBezTo>
                    <a:pt x="398" y="308"/>
                    <a:pt x="417" y="254"/>
                    <a:pt x="417" y="181"/>
                  </a:cubicBezTo>
                  <a:cubicBezTo>
                    <a:pt x="417" y="109"/>
                    <a:pt x="398" y="36"/>
                    <a:pt x="344" y="18"/>
                  </a:cubicBezTo>
                  <a:cubicBezTo>
                    <a:pt x="290" y="0"/>
                    <a:pt x="272" y="0"/>
                    <a:pt x="2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39;p4">
              <a:extLst>
                <a:ext uri="{FF2B5EF4-FFF2-40B4-BE49-F238E27FC236}">
                  <a16:creationId xmlns:a16="http://schemas.microsoft.com/office/drawing/2014/main" xmlns="" id="{5B96218F-33BB-4DEE-90DD-9E88D98F3FE5}"/>
                </a:ext>
              </a:extLst>
            </p:cNvPr>
            <p:cNvSpPr/>
            <p:nvPr/>
          </p:nvSpPr>
          <p:spPr>
            <a:xfrm>
              <a:off x="3880681" y="-2014915"/>
              <a:ext cx="222713" cy="307767"/>
            </a:xfrm>
            <a:custGeom>
              <a:avLst/>
              <a:gdLst/>
              <a:ahLst/>
              <a:cxnLst/>
              <a:rect l="l" t="t" r="r" b="b"/>
              <a:pathLst>
                <a:path w="1359" h="1878" extrusionOk="0">
                  <a:moveTo>
                    <a:pt x="1044" y="1"/>
                  </a:moveTo>
                  <a:cubicBezTo>
                    <a:pt x="911" y="1"/>
                    <a:pt x="759" y="135"/>
                    <a:pt x="634" y="229"/>
                  </a:cubicBezTo>
                  <a:cubicBezTo>
                    <a:pt x="344" y="501"/>
                    <a:pt x="73" y="845"/>
                    <a:pt x="36" y="1243"/>
                  </a:cubicBezTo>
                  <a:cubicBezTo>
                    <a:pt x="0" y="1406"/>
                    <a:pt x="55" y="1587"/>
                    <a:pt x="145" y="1696"/>
                  </a:cubicBezTo>
                  <a:cubicBezTo>
                    <a:pt x="272" y="1841"/>
                    <a:pt x="489" y="1877"/>
                    <a:pt x="670" y="1877"/>
                  </a:cubicBezTo>
                  <a:cubicBezTo>
                    <a:pt x="851" y="1877"/>
                    <a:pt x="1032" y="1823"/>
                    <a:pt x="1159" y="1678"/>
                  </a:cubicBezTo>
                  <a:cubicBezTo>
                    <a:pt x="1340" y="1497"/>
                    <a:pt x="1358" y="1207"/>
                    <a:pt x="1358" y="935"/>
                  </a:cubicBezTo>
                  <a:lnTo>
                    <a:pt x="1358" y="519"/>
                  </a:lnTo>
                  <a:cubicBezTo>
                    <a:pt x="1358" y="338"/>
                    <a:pt x="1304" y="84"/>
                    <a:pt x="1105" y="12"/>
                  </a:cubicBezTo>
                  <a:cubicBezTo>
                    <a:pt x="1085" y="4"/>
                    <a:pt x="1065" y="1"/>
                    <a:pt x="10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 name="Google Shape;241;p4">
            <a:extLst>
              <a:ext uri="{FF2B5EF4-FFF2-40B4-BE49-F238E27FC236}">
                <a16:creationId xmlns:a16="http://schemas.microsoft.com/office/drawing/2014/main" xmlns="" id="{41571F5D-E498-46BA-8F2E-CE0C28EFAEA7}"/>
              </a:ext>
            </a:extLst>
          </p:cNvPr>
          <p:cNvGrpSpPr/>
          <p:nvPr/>
        </p:nvGrpSpPr>
        <p:grpSpPr>
          <a:xfrm rot="1542551" flipH="1">
            <a:off x="8368707" y="1852127"/>
            <a:ext cx="804485" cy="1096349"/>
            <a:chOff x="2203847" y="-2373322"/>
            <a:chExt cx="804491" cy="1096358"/>
          </a:xfrm>
        </p:grpSpPr>
        <p:sp>
          <p:nvSpPr>
            <p:cNvPr id="21" name="Google Shape;242;p4">
              <a:extLst>
                <a:ext uri="{FF2B5EF4-FFF2-40B4-BE49-F238E27FC236}">
                  <a16:creationId xmlns:a16="http://schemas.microsoft.com/office/drawing/2014/main" xmlns="" id="{549561F9-1710-4A77-B6CD-5E133BCD1E6C}"/>
                </a:ext>
              </a:extLst>
            </p:cNvPr>
            <p:cNvSpPr/>
            <p:nvPr/>
          </p:nvSpPr>
          <p:spPr>
            <a:xfrm>
              <a:off x="2741050" y="-2373322"/>
              <a:ext cx="267288" cy="283676"/>
            </a:xfrm>
            <a:custGeom>
              <a:avLst/>
              <a:gdLst/>
              <a:ahLst/>
              <a:cxnLst/>
              <a:rect l="l" t="t" r="r" b="b"/>
              <a:pathLst>
                <a:path w="1631" h="1731" extrusionOk="0">
                  <a:moveTo>
                    <a:pt x="1414" y="0"/>
                  </a:moveTo>
                  <a:cubicBezTo>
                    <a:pt x="1389" y="0"/>
                    <a:pt x="1365" y="9"/>
                    <a:pt x="1340" y="26"/>
                  </a:cubicBezTo>
                  <a:cubicBezTo>
                    <a:pt x="1105" y="80"/>
                    <a:pt x="888" y="297"/>
                    <a:pt x="725" y="496"/>
                  </a:cubicBezTo>
                  <a:cubicBezTo>
                    <a:pt x="598" y="678"/>
                    <a:pt x="435" y="877"/>
                    <a:pt x="308" y="1076"/>
                  </a:cubicBezTo>
                  <a:cubicBezTo>
                    <a:pt x="217" y="1221"/>
                    <a:pt x="54" y="1420"/>
                    <a:pt x="0" y="1619"/>
                  </a:cubicBezTo>
                  <a:cubicBezTo>
                    <a:pt x="0" y="1701"/>
                    <a:pt x="28" y="1730"/>
                    <a:pt x="71" y="1730"/>
                  </a:cubicBezTo>
                  <a:cubicBezTo>
                    <a:pt x="160" y="1730"/>
                    <a:pt x="313" y="1602"/>
                    <a:pt x="399" y="1565"/>
                  </a:cubicBezTo>
                  <a:cubicBezTo>
                    <a:pt x="725" y="1329"/>
                    <a:pt x="1051" y="1076"/>
                    <a:pt x="1322" y="786"/>
                  </a:cubicBezTo>
                  <a:cubicBezTo>
                    <a:pt x="1485" y="605"/>
                    <a:pt x="1630" y="388"/>
                    <a:pt x="1576" y="152"/>
                  </a:cubicBezTo>
                  <a:cubicBezTo>
                    <a:pt x="1576" y="116"/>
                    <a:pt x="1539" y="62"/>
                    <a:pt x="1503" y="44"/>
                  </a:cubicBezTo>
                  <a:cubicBezTo>
                    <a:pt x="1473" y="14"/>
                    <a:pt x="1443" y="0"/>
                    <a:pt x="14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3;p4">
              <a:extLst>
                <a:ext uri="{FF2B5EF4-FFF2-40B4-BE49-F238E27FC236}">
                  <a16:creationId xmlns:a16="http://schemas.microsoft.com/office/drawing/2014/main" xmlns="" id="{9110904A-567B-4B21-89BB-B3BA15911B3A}"/>
                </a:ext>
              </a:extLst>
            </p:cNvPr>
            <p:cNvSpPr/>
            <p:nvPr/>
          </p:nvSpPr>
          <p:spPr>
            <a:xfrm>
              <a:off x="2613386" y="-2041300"/>
              <a:ext cx="353325" cy="132251"/>
            </a:xfrm>
            <a:custGeom>
              <a:avLst/>
              <a:gdLst/>
              <a:ahLst/>
              <a:cxnLst/>
              <a:rect l="l" t="t" r="r" b="b"/>
              <a:pathLst>
                <a:path w="2156" h="807" extrusionOk="0">
                  <a:moveTo>
                    <a:pt x="1890" y="1"/>
                  </a:moveTo>
                  <a:cubicBezTo>
                    <a:pt x="1858" y="1"/>
                    <a:pt x="1825" y="5"/>
                    <a:pt x="1793" y="10"/>
                  </a:cubicBezTo>
                  <a:cubicBezTo>
                    <a:pt x="1467" y="46"/>
                    <a:pt x="1123" y="137"/>
                    <a:pt x="815" y="300"/>
                  </a:cubicBezTo>
                  <a:cubicBezTo>
                    <a:pt x="544" y="444"/>
                    <a:pt x="200" y="589"/>
                    <a:pt x="0" y="807"/>
                  </a:cubicBezTo>
                  <a:cubicBezTo>
                    <a:pt x="562" y="807"/>
                    <a:pt x="1123" y="698"/>
                    <a:pt x="1667" y="517"/>
                  </a:cubicBezTo>
                  <a:cubicBezTo>
                    <a:pt x="1793" y="481"/>
                    <a:pt x="1884" y="462"/>
                    <a:pt x="1974" y="390"/>
                  </a:cubicBezTo>
                  <a:cubicBezTo>
                    <a:pt x="2065" y="318"/>
                    <a:pt x="2155" y="209"/>
                    <a:pt x="2083" y="100"/>
                  </a:cubicBezTo>
                  <a:cubicBezTo>
                    <a:pt x="2044" y="23"/>
                    <a:pt x="1969" y="1"/>
                    <a:pt x="189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44;p4">
              <a:extLst>
                <a:ext uri="{FF2B5EF4-FFF2-40B4-BE49-F238E27FC236}">
                  <a16:creationId xmlns:a16="http://schemas.microsoft.com/office/drawing/2014/main" xmlns="" id="{1750FB79-98D8-4068-AD24-41CEBEABF170}"/>
                </a:ext>
              </a:extLst>
            </p:cNvPr>
            <p:cNvSpPr/>
            <p:nvPr/>
          </p:nvSpPr>
          <p:spPr>
            <a:xfrm>
              <a:off x="2484084" y="-1799412"/>
              <a:ext cx="375777" cy="163552"/>
            </a:xfrm>
            <a:custGeom>
              <a:avLst/>
              <a:gdLst/>
              <a:ahLst/>
              <a:cxnLst/>
              <a:rect l="l" t="t" r="r" b="b"/>
              <a:pathLst>
                <a:path w="2293" h="998" extrusionOk="0">
                  <a:moveTo>
                    <a:pt x="1985" y="1"/>
                  </a:moveTo>
                  <a:cubicBezTo>
                    <a:pt x="1586" y="55"/>
                    <a:pt x="1188" y="200"/>
                    <a:pt x="880" y="399"/>
                  </a:cubicBezTo>
                  <a:cubicBezTo>
                    <a:pt x="699" y="508"/>
                    <a:pt x="518" y="616"/>
                    <a:pt x="355" y="743"/>
                  </a:cubicBezTo>
                  <a:cubicBezTo>
                    <a:pt x="303" y="795"/>
                    <a:pt x="0" y="998"/>
                    <a:pt x="200" y="998"/>
                  </a:cubicBezTo>
                  <a:cubicBezTo>
                    <a:pt x="209" y="998"/>
                    <a:pt x="218" y="997"/>
                    <a:pt x="228" y="997"/>
                  </a:cubicBezTo>
                  <a:cubicBezTo>
                    <a:pt x="518" y="960"/>
                    <a:pt x="826" y="906"/>
                    <a:pt x="1134" y="852"/>
                  </a:cubicBezTo>
                  <a:cubicBezTo>
                    <a:pt x="1460" y="797"/>
                    <a:pt x="1822" y="707"/>
                    <a:pt x="2093" y="508"/>
                  </a:cubicBezTo>
                  <a:cubicBezTo>
                    <a:pt x="2166" y="435"/>
                    <a:pt x="2238" y="381"/>
                    <a:pt x="2256" y="290"/>
                  </a:cubicBezTo>
                  <a:cubicBezTo>
                    <a:pt x="2293" y="200"/>
                    <a:pt x="2274" y="91"/>
                    <a:pt x="2220" y="55"/>
                  </a:cubicBezTo>
                  <a:cubicBezTo>
                    <a:pt x="2148" y="1"/>
                    <a:pt x="2075" y="1"/>
                    <a:pt x="19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5;p4">
              <a:extLst>
                <a:ext uri="{FF2B5EF4-FFF2-40B4-BE49-F238E27FC236}">
                  <a16:creationId xmlns:a16="http://schemas.microsoft.com/office/drawing/2014/main" xmlns="" id="{8DDF63C3-C9D3-41E5-BFB8-1AF21C824B0C}"/>
                </a:ext>
              </a:extLst>
            </p:cNvPr>
            <p:cNvSpPr/>
            <p:nvPr/>
          </p:nvSpPr>
          <p:spPr>
            <a:xfrm>
              <a:off x="2456060" y="-1539334"/>
              <a:ext cx="338576" cy="135365"/>
            </a:xfrm>
            <a:custGeom>
              <a:avLst/>
              <a:gdLst/>
              <a:ahLst/>
              <a:cxnLst/>
              <a:rect l="l" t="t" r="r" b="b"/>
              <a:pathLst>
                <a:path w="2066" h="826" extrusionOk="0">
                  <a:moveTo>
                    <a:pt x="1798" y="0"/>
                  </a:moveTo>
                  <a:cubicBezTo>
                    <a:pt x="1737" y="0"/>
                    <a:pt x="1672" y="15"/>
                    <a:pt x="1612" y="25"/>
                  </a:cubicBezTo>
                  <a:cubicBezTo>
                    <a:pt x="1051" y="134"/>
                    <a:pt x="453" y="406"/>
                    <a:pt x="1" y="768"/>
                  </a:cubicBezTo>
                  <a:cubicBezTo>
                    <a:pt x="55" y="822"/>
                    <a:pt x="146" y="822"/>
                    <a:pt x="218" y="822"/>
                  </a:cubicBezTo>
                  <a:cubicBezTo>
                    <a:pt x="275" y="824"/>
                    <a:pt x="333" y="826"/>
                    <a:pt x="390" y="826"/>
                  </a:cubicBezTo>
                  <a:cubicBezTo>
                    <a:pt x="785" y="826"/>
                    <a:pt x="1176" y="772"/>
                    <a:pt x="1540" y="677"/>
                  </a:cubicBezTo>
                  <a:cubicBezTo>
                    <a:pt x="1703" y="641"/>
                    <a:pt x="1866" y="569"/>
                    <a:pt x="1956" y="460"/>
                  </a:cubicBezTo>
                  <a:cubicBezTo>
                    <a:pt x="2047" y="333"/>
                    <a:pt x="2065" y="134"/>
                    <a:pt x="1938" y="43"/>
                  </a:cubicBezTo>
                  <a:cubicBezTo>
                    <a:pt x="1897" y="11"/>
                    <a:pt x="1849" y="0"/>
                    <a:pt x="17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46;p4">
              <a:extLst>
                <a:ext uri="{FF2B5EF4-FFF2-40B4-BE49-F238E27FC236}">
                  <a16:creationId xmlns:a16="http://schemas.microsoft.com/office/drawing/2014/main" xmlns="" id="{1AF551F1-26A2-41A8-9E6D-005D87506BC4}"/>
                </a:ext>
              </a:extLst>
            </p:cNvPr>
            <p:cNvSpPr/>
            <p:nvPr/>
          </p:nvSpPr>
          <p:spPr>
            <a:xfrm>
              <a:off x="2524399" y="-2271225"/>
              <a:ext cx="121763" cy="385937"/>
            </a:xfrm>
            <a:custGeom>
              <a:avLst/>
              <a:gdLst/>
              <a:ahLst/>
              <a:cxnLst/>
              <a:rect l="l" t="t" r="r" b="b"/>
              <a:pathLst>
                <a:path w="743" h="2355" extrusionOk="0">
                  <a:moveTo>
                    <a:pt x="380" y="0"/>
                  </a:moveTo>
                  <a:cubicBezTo>
                    <a:pt x="272" y="0"/>
                    <a:pt x="163" y="91"/>
                    <a:pt x="109" y="181"/>
                  </a:cubicBezTo>
                  <a:cubicBezTo>
                    <a:pt x="0" y="417"/>
                    <a:pt x="0" y="688"/>
                    <a:pt x="36" y="942"/>
                  </a:cubicBezTo>
                  <a:cubicBezTo>
                    <a:pt x="109" y="1177"/>
                    <a:pt x="199" y="1413"/>
                    <a:pt x="272" y="1666"/>
                  </a:cubicBezTo>
                  <a:cubicBezTo>
                    <a:pt x="344" y="1884"/>
                    <a:pt x="362" y="2155"/>
                    <a:pt x="471" y="2354"/>
                  </a:cubicBezTo>
                  <a:cubicBezTo>
                    <a:pt x="634" y="2318"/>
                    <a:pt x="634" y="1902"/>
                    <a:pt x="652" y="1793"/>
                  </a:cubicBezTo>
                  <a:cubicBezTo>
                    <a:pt x="688" y="1540"/>
                    <a:pt x="743" y="1268"/>
                    <a:pt x="743" y="978"/>
                  </a:cubicBezTo>
                  <a:cubicBezTo>
                    <a:pt x="743" y="725"/>
                    <a:pt x="725" y="489"/>
                    <a:pt x="634" y="254"/>
                  </a:cubicBezTo>
                  <a:cubicBezTo>
                    <a:pt x="580" y="145"/>
                    <a:pt x="489" y="36"/>
                    <a:pt x="3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47;p4">
              <a:extLst>
                <a:ext uri="{FF2B5EF4-FFF2-40B4-BE49-F238E27FC236}">
                  <a16:creationId xmlns:a16="http://schemas.microsoft.com/office/drawing/2014/main" xmlns="" id="{D92910C2-2016-476A-AF5E-B1A234543E30}"/>
                </a:ext>
              </a:extLst>
            </p:cNvPr>
            <p:cNvSpPr/>
            <p:nvPr/>
          </p:nvSpPr>
          <p:spPr>
            <a:xfrm>
              <a:off x="2361173" y="-2003444"/>
              <a:ext cx="151261" cy="358733"/>
            </a:xfrm>
            <a:custGeom>
              <a:avLst/>
              <a:gdLst/>
              <a:ahLst/>
              <a:cxnLst/>
              <a:rect l="l" t="t" r="r" b="b"/>
              <a:pathLst>
                <a:path w="923" h="2189" extrusionOk="0">
                  <a:moveTo>
                    <a:pt x="224" y="1"/>
                  </a:moveTo>
                  <a:cubicBezTo>
                    <a:pt x="199" y="1"/>
                    <a:pt x="172" y="5"/>
                    <a:pt x="145" y="14"/>
                  </a:cubicBezTo>
                  <a:cubicBezTo>
                    <a:pt x="127" y="50"/>
                    <a:pt x="109" y="69"/>
                    <a:pt x="91" y="123"/>
                  </a:cubicBezTo>
                  <a:cubicBezTo>
                    <a:pt x="0" y="286"/>
                    <a:pt x="0" y="521"/>
                    <a:pt x="36" y="720"/>
                  </a:cubicBezTo>
                  <a:cubicBezTo>
                    <a:pt x="91" y="938"/>
                    <a:pt x="181" y="1137"/>
                    <a:pt x="272" y="1318"/>
                  </a:cubicBezTo>
                  <a:cubicBezTo>
                    <a:pt x="399" y="1590"/>
                    <a:pt x="562" y="1879"/>
                    <a:pt x="725" y="2133"/>
                  </a:cubicBezTo>
                  <a:cubicBezTo>
                    <a:pt x="743" y="2151"/>
                    <a:pt x="761" y="2187"/>
                    <a:pt x="815" y="2187"/>
                  </a:cubicBezTo>
                  <a:cubicBezTo>
                    <a:pt x="818" y="2188"/>
                    <a:pt x="820" y="2189"/>
                    <a:pt x="822" y="2189"/>
                  </a:cubicBezTo>
                  <a:cubicBezTo>
                    <a:pt x="923" y="2189"/>
                    <a:pt x="906" y="1461"/>
                    <a:pt x="906" y="1372"/>
                  </a:cubicBezTo>
                  <a:cubicBezTo>
                    <a:pt x="888" y="1119"/>
                    <a:pt x="815" y="811"/>
                    <a:pt x="706" y="521"/>
                  </a:cubicBezTo>
                  <a:cubicBezTo>
                    <a:pt x="616" y="322"/>
                    <a:pt x="489" y="87"/>
                    <a:pt x="290" y="14"/>
                  </a:cubicBezTo>
                  <a:cubicBezTo>
                    <a:pt x="272" y="5"/>
                    <a:pt x="249" y="1"/>
                    <a:pt x="22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48;p4">
              <a:extLst>
                <a:ext uri="{FF2B5EF4-FFF2-40B4-BE49-F238E27FC236}">
                  <a16:creationId xmlns:a16="http://schemas.microsoft.com/office/drawing/2014/main" xmlns="" id="{4D52222D-1EE4-4631-8C8C-7565519A2464}"/>
                </a:ext>
              </a:extLst>
            </p:cNvPr>
            <p:cNvSpPr/>
            <p:nvPr/>
          </p:nvSpPr>
          <p:spPr>
            <a:xfrm>
              <a:off x="2203847" y="-1611277"/>
              <a:ext cx="270238" cy="200753"/>
            </a:xfrm>
            <a:custGeom>
              <a:avLst/>
              <a:gdLst/>
              <a:ahLst/>
              <a:cxnLst/>
              <a:rect l="l" t="t" r="r" b="b"/>
              <a:pathLst>
                <a:path w="1649" h="1225" extrusionOk="0">
                  <a:moveTo>
                    <a:pt x="291" y="1"/>
                  </a:moveTo>
                  <a:cubicBezTo>
                    <a:pt x="236" y="1"/>
                    <a:pt x="180" y="13"/>
                    <a:pt x="145" y="48"/>
                  </a:cubicBezTo>
                  <a:cubicBezTo>
                    <a:pt x="0" y="138"/>
                    <a:pt x="0" y="356"/>
                    <a:pt x="73" y="482"/>
                  </a:cubicBezTo>
                  <a:cubicBezTo>
                    <a:pt x="145" y="627"/>
                    <a:pt x="272" y="718"/>
                    <a:pt x="417" y="808"/>
                  </a:cubicBezTo>
                  <a:cubicBezTo>
                    <a:pt x="725" y="1008"/>
                    <a:pt x="1087" y="1225"/>
                    <a:pt x="1467" y="1225"/>
                  </a:cubicBezTo>
                  <a:cubicBezTo>
                    <a:pt x="1648" y="1225"/>
                    <a:pt x="1522" y="1116"/>
                    <a:pt x="1467" y="1044"/>
                  </a:cubicBezTo>
                  <a:cubicBezTo>
                    <a:pt x="1377" y="935"/>
                    <a:pt x="1322" y="827"/>
                    <a:pt x="1250" y="718"/>
                  </a:cubicBezTo>
                  <a:cubicBezTo>
                    <a:pt x="1069" y="464"/>
                    <a:pt x="870" y="283"/>
                    <a:pt x="634" y="120"/>
                  </a:cubicBezTo>
                  <a:cubicBezTo>
                    <a:pt x="580" y="84"/>
                    <a:pt x="489" y="30"/>
                    <a:pt x="381" y="12"/>
                  </a:cubicBezTo>
                  <a:cubicBezTo>
                    <a:pt x="354" y="5"/>
                    <a:pt x="323" y="1"/>
                    <a:pt x="2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49;p4">
              <a:extLst>
                <a:ext uri="{FF2B5EF4-FFF2-40B4-BE49-F238E27FC236}">
                  <a16:creationId xmlns:a16="http://schemas.microsoft.com/office/drawing/2014/main" xmlns="" id="{918DDF4D-DAA1-4E54-BB85-97B4218C1640}"/>
                </a:ext>
              </a:extLst>
            </p:cNvPr>
            <p:cNvSpPr/>
            <p:nvPr/>
          </p:nvSpPr>
          <p:spPr>
            <a:xfrm>
              <a:off x="2450160" y="-2102100"/>
              <a:ext cx="311700" cy="825136"/>
            </a:xfrm>
            <a:custGeom>
              <a:avLst/>
              <a:gdLst/>
              <a:ahLst/>
              <a:cxnLst/>
              <a:rect l="l" t="t" r="r" b="b"/>
              <a:pathLst>
                <a:path w="1902" h="5035" fill="none" extrusionOk="0">
                  <a:moveTo>
                    <a:pt x="37" y="5035"/>
                  </a:moveTo>
                  <a:cubicBezTo>
                    <a:pt x="0" y="3206"/>
                    <a:pt x="670" y="1377"/>
                    <a:pt x="1902" y="0"/>
                  </a:cubicBezTo>
                </a:path>
              </a:pathLst>
            </a:custGeom>
            <a:noFill/>
            <a:ln w="27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 name="Google Shape;250;p4">
            <a:extLst>
              <a:ext uri="{FF2B5EF4-FFF2-40B4-BE49-F238E27FC236}">
                <a16:creationId xmlns:a16="http://schemas.microsoft.com/office/drawing/2014/main" xmlns="" id="{97ED69A3-7F0C-4D7C-940B-00DC56521BC7}"/>
              </a:ext>
            </a:extLst>
          </p:cNvPr>
          <p:cNvGrpSpPr/>
          <p:nvPr/>
        </p:nvGrpSpPr>
        <p:grpSpPr>
          <a:xfrm>
            <a:off x="8503523" y="4193436"/>
            <a:ext cx="547356" cy="706096"/>
            <a:chOff x="8495548" y="1440711"/>
            <a:chExt cx="547356" cy="706096"/>
          </a:xfrm>
        </p:grpSpPr>
        <p:sp>
          <p:nvSpPr>
            <p:cNvPr id="30" name="Google Shape;251;p4">
              <a:extLst>
                <a:ext uri="{FF2B5EF4-FFF2-40B4-BE49-F238E27FC236}">
                  <a16:creationId xmlns:a16="http://schemas.microsoft.com/office/drawing/2014/main" xmlns="" id="{EDB4C92E-AF8A-43B5-85E9-07F4F201DB30}"/>
                </a:ext>
              </a:extLst>
            </p:cNvPr>
            <p:cNvSpPr/>
            <p:nvPr/>
          </p:nvSpPr>
          <p:spPr>
            <a:xfrm rot="2851161">
              <a:off x="8622832" y="1874937"/>
              <a:ext cx="216813" cy="102097"/>
            </a:xfrm>
            <a:custGeom>
              <a:avLst/>
              <a:gdLst/>
              <a:ahLst/>
              <a:cxnLst/>
              <a:rect l="l" t="t" r="r" b="b"/>
              <a:pathLst>
                <a:path w="1323" h="623" extrusionOk="0">
                  <a:moveTo>
                    <a:pt x="1009" y="1"/>
                  </a:moveTo>
                  <a:cubicBezTo>
                    <a:pt x="848" y="1"/>
                    <a:pt x="653" y="19"/>
                    <a:pt x="598" y="30"/>
                  </a:cubicBezTo>
                  <a:cubicBezTo>
                    <a:pt x="399" y="66"/>
                    <a:pt x="199" y="156"/>
                    <a:pt x="73" y="301"/>
                  </a:cubicBezTo>
                  <a:cubicBezTo>
                    <a:pt x="36" y="356"/>
                    <a:pt x="0" y="428"/>
                    <a:pt x="0" y="482"/>
                  </a:cubicBezTo>
                  <a:cubicBezTo>
                    <a:pt x="36" y="555"/>
                    <a:pt x="91" y="573"/>
                    <a:pt x="163" y="609"/>
                  </a:cubicBezTo>
                  <a:cubicBezTo>
                    <a:pt x="217" y="618"/>
                    <a:pt x="267" y="623"/>
                    <a:pt x="319" y="623"/>
                  </a:cubicBezTo>
                  <a:cubicBezTo>
                    <a:pt x="371" y="623"/>
                    <a:pt x="426" y="618"/>
                    <a:pt x="489" y="609"/>
                  </a:cubicBezTo>
                  <a:cubicBezTo>
                    <a:pt x="634" y="573"/>
                    <a:pt x="797" y="482"/>
                    <a:pt x="942" y="392"/>
                  </a:cubicBezTo>
                  <a:cubicBezTo>
                    <a:pt x="996" y="356"/>
                    <a:pt x="1322" y="156"/>
                    <a:pt x="1232" y="30"/>
                  </a:cubicBezTo>
                  <a:cubicBezTo>
                    <a:pt x="1203" y="8"/>
                    <a:pt x="1113" y="1"/>
                    <a:pt x="10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52;p4">
              <a:extLst>
                <a:ext uri="{FF2B5EF4-FFF2-40B4-BE49-F238E27FC236}">
                  <a16:creationId xmlns:a16="http://schemas.microsoft.com/office/drawing/2014/main" xmlns="" id="{C1D48997-0425-4272-8A54-23904BD59BDE}"/>
                </a:ext>
              </a:extLst>
            </p:cNvPr>
            <p:cNvSpPr/>
            <p:nvPr/>
          </p:nvSpPr>
          <p:spPr>
            <a:xfrm rot="2851161">
              <a:off x="8873416" y="1833227"/>
              <a:ext cx="89151" cy="177482"/>
            </a:xfrm>
            <a:custGeom>
              <a:avLst/>
              <a:gdLst/>
              <a:ahLst/>
              <a:cxnLst/>
              <a:rect l="l" t="t" r="r" b="b"/>
              <a:pathLst>
                <a:path w="544" h="1083" extrusionOk="0">
                  <a:moveTo>
                    <a:pt x="343" y="0"/>
                  </a:moveTo>
                  <a:cubicBezTo>
                    <a:pt x="258" y="0"/>
                    <a:pt x="160" y="56"/>
                    <a:pt x="109" y="121"/>
                  </a:cubicBezTo>
                  <a:cubicBezTo>
                    <a:pt x="54" y="211"/>
                    <a:pt x="18" y="356"/>
                    <a:pt x="18" y="465"/>
                  </a:cubicBezTo>
                  <a:cubicBezTo>
                    <a:pt x="18" y="573"/>
                    <a:pt x="0" y="1062"/>
                    <a:pt x="145" y="1080"/>
                  </a:cubicBezTo>
                  <a:cubicBezTo>
                    <a:pt x="151" y="1082"/>
                    <a:pt x="158" y="1083"/>
                    <a:pt x="165" y="1083"/>
                  </a:cubicBezTo>
                  <a:cubicBezTo>
                    <a:pt x="304" y="1083"/>
                    <a:pt x="455" y="732"/>
                    <a:pt x="507" y="646"/>
                  </a:cubicBezTo>
                  <a:cubicBezTo>
                    <a:pt x="525" y="555"/>
                    <a:pt x="543" y="465"/>
                    <a:pt x="543" y="356"/>
                  </a:cubicBezTo>
                  <a:cubicBezTo>
                    <a:pt x="543" y="247"/>
                    <a:pt x="525" y="102"/>
                    <a:pt x="435" y="30"/>
                  </a:cubicBezTo>
                  <a:cubicBezTo>
                    <a:pt x="409" y="9"/>
                    <a:pt x="377" y="0"/>
                    <a:pt x="3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53;p4">
              <a:extLst>
                <a:ext uri="{FF2B5EF4-FFF2-40B4-BE49-F238E27FC236}">
                  <a16:creationId xmlns:a16="http://schemas.microsoft.com/office/drawing/2014/main" xmlns="" id="{707F78C9-F4B1-4F3E-A395-07FC9606367F}"/>
                </a:ext>
              </a:extLst>
            </p:cNvPr>
            <p:cNvSpPr/>
            <p:nvPr/>
          </p:nvSpPr>
          <p:spPr>
            <a:xfrm rot="2851161">
              <a:off x="8671546" y="1799587"/>
              <a:ext cx="219763" cy="317764"/>
            </a:xfrm>
            <a:custGeom>
              <a:avLst/>
              <a:gdLst/>
              <a:ahLst/>
              <a:cxnLst/>
              <a:rect l="l" t="t" r="r" b="b"/>
              <a:pathLst>
                <a:path w="1341" h="1939" fill="none" extrusionOk="0">
                  <a:moveTo>
                    <a:pt x="1340" y="1939"/>
                  </a:moveTo>
                  <a:cubicBezTo>
                    <a:pt x="1232" y="1124"/>
                    <a:pt x="706" y="381"/>
                    <a:pt x="0"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54;p4">
              <a:extLst>
                <a:ext uri="{FF2B5EF4-FFF2-40B4-BE49-F238E27FC236}">
                  <a16:creationId xmlns:a16="http://schemas.microsoft.com/office/drawing/2014/main" xmlns="" id="{2DF1984F-D244-457D-A91F-299CD6F16379}"/>
                </a:ext>
              </a:extLst>
            </p:cNvPr>
            <p:cNvSpPr/>
            <p:nvPr/>
          </p:nvSpPr>
          <p:spPr>
            <a:xfrm rot="2851161">
              <a:off x="8569613" y="1658042"/>
              <a:ext cx="270238" cy="77351"/>
            </a:xfrm>
            <a:custGeom>
              <a:avLst/>
              <a:gdLst/>
              <a:ahLst/>
              <a:cxnLst/>
              <a:rect l="l" t="t" r="r" b="b"/>
              <a:pathLst>
                <a:path w="1649" h="472" fill="none" extrusionOk="0">
                  <a:moveTo>
                    <a:pt x="0" y="327"/>
                  </a:moveTo>
                  <a:cubicBezTo>
                    <a:pt x="181" y="454"/>
                    <a:pt x="381" y="472"/>
                    <a:pt x="598" y="472"/>
                  </a:cubicBezTo>
                  <a:cubicBezTo>
                    <a:pt x="996" y="472"/>
                    <a:pt x="1431" y="327"/>
                    <a:pt x="1648"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55;p4">
              <a:extLst>
                <a:ext uri="{FF2B5EF4-FFF2-40B4-BE49-F238E27FC236}">
                  <a16:creationId xmlns:a16="http://schemas.microsoft.com/office/drawing/2014/main" xmlns="" id="{042BE47E-16D2-4507-86D7-7E61920FB180}"/>
                </a:ext>
              </a:extLst>
            </p:cNvPr>
            <p:cNvSpPr/>
            <p:nvPr/>
          </p:nvSpPr>
          <p:spPr>
            <a:xfrm rot="2851161">
              <a:off x="8670708" y="1661084"/>
              <a:ext cx="199114" cy="47689"/>
            </a:xfrm>
            <a:custGeom>
              <a:avLst/>
              <a:gdLst/>
              <a:ahLst/>
              <a:cxnLst/>
              <a:rect l="l" t="t" r="r" b="b"/>
              <a:pathLst>
                <a:path w="1215" h="291" fill="none" extrusionOk="0">
                  <a:moveTo>
                    <a:pt x="1" y="0"/>
                  </a:moveTo>
                  <a:cubicBezTo>
                    <a:pt x="363" y="200"/>
                    <a:pt x="798" y="290"/>
                    <a:pt x="1214" y="254"/>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56;p4">
              <a:extLst>
                <a:ext uri="{FF2B5EF4-FFF2-40B4-BE49-F238E27FC236}">
                  <a16:creationId xmlns:a16="http://schemas.microsoft.com/office/drawing/2014/main" xmlns="" id="{56D69455-A06F-4DF1-8590-346BA521508A}"/>
                </a:ext>
              </a:extLst>
            </p:cNvPr>
            <p:cNvSpPr/>
            <p:nvPr/>
          </p:nvSpPr>
          <p:spPr>
            <a:xfrm rot="2851161">
              <a:off x="8881873" y="1602579"/>
              <a:ext cx="41789" cy="207800"/>
            </a:xfrm>
            <a:custGeom>
              <a:avLst/>
              <a:gdLst/>
              <a:ahLst/>
              <a:cxnLst/>
              <a:rect l="l" t="t" r="r" b="b"/>
              <a:pathLst>
                <a:path w="255" h="1268" fill="none" extrusionOk="0">
                  <a:moveTo>
                    <a:pt x="55" y="1268"/>
                  </a:moveTo>
                  <a:cubicBezTo>
                    <a:pt x="91" y="1214"/>
                    <a:pt x="127" y="1177"/>
                    <a:pt x="146" y="1105"/>
                  </a:cubicBezTo>
                  <a:cubicBezTo>
                    <a:pt x="254" y="743"/>
                    <a:pt x="218" y="308"/>
                    <a:pt x="1" y="0"/>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57;p4">
              <a:extLst>
                <a:ext uri="{FF2B5EF4-FFF2-40B4-BE49-F238E27FC236}">
                  <a16:creationId xmlns:a16="http://schemas.microsoft.com/office/drawing/2014/main" xmlns="" id="{188EE7EC-2C3F-482F-BCF0-39CD82E0DCE5}"/>
                </a:ext>
              </a:extLst>
            </p:cNvPr>
            <p:cNvSpPr/>
            <p:nvPr/>
          </p:nvSpPr>
          <p:spPr>
            <a:xfrm rot="2851161">
              <a:off x="8764335" y="1603002"/>
              <a:ext cx="130776" cy="139626"/>
            </a:xfrm>
            <a:custGeom>
              <a:avLst/>
              <a:gdLst/>
              <a:ahLst/>
              <a:cxnLst/>
              <a:rect l="l" t="t" r="r" b="b"/>
              <a:pathLst>
                <a:path w="798" h="852" fill="none" extrusionOk="0">
                  <a:moveTo>
                    <a:pt x="797" y="852"/>
                  </a:moveTo>
                  <a:cubicBezTo>
                    <a:pt x="634" y="490"/>
                    <a:pt x="362" y="182"/>
                    <a:pt x="0"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58;p4">
              <a:extLst>
                <a:ext uri="{FF2B5EF4-FFF2-40B4-BE49-F238E27FC236}">
                  <a16:creationId xmlns:a16="http://schemas.microsoft.com/office/drawing/2014/main" xmlns="" id="{795FBC64-5B3A-4FCC-854F-ACAB3C85DB42}"/>
                </a:ext>
              </a:extLst>
            </p:cNvPr>
            <p:cNvSpPr/>
            <p:nvPr/>
          </p:nvSpPr>
          <p:spPr>
            <a:xfrm rot="2851161">
              <a:off x="8757392" y="1471752"/>
              <a:ext cx="129629" cy="103244"/>
            </a:xfrm>
            <a:custGeom>
              <a:avLst/>
              <a:gdLst/>
              <a:ahLst/>
              <a:cxnLst/>
              <a:rect l="l" t="t" r="r" b="b"/>
              <a:pathLst>
                <a:path w="791" h="630" extrusionOk="0">
                  <a:moveTo>
                    <a:pt x="465" y="1"/>
                  </a:moveTo>
                  <a:cubicBezTo>
                    <a:pt x="374" y="1"/>
                    <a:pt x="284" y="19"/>
                    <a:pt x="229" y="73"/>
                  </a:cubicBezTo>
                  <a:cubicBezTo>
                    <a:pt x="0" y="270"/>
                    <a:pt x="186" y="629"/>
                    <a:pt x="464" y="629"/>
                  </a:cubicBezTo>
                  <a:cubicBezTo>
                    <a:pt x="494" y="629"/>
                    <a:pt x="524" y="625"/>
                    <a:pt x="555" y="617"/>
                  </a:cubicBezTo>
                  <a:cubicBezTo>
                    <a:pt x="682" y="562"/>
                    <a:pt x="791" y="417"/>
                    <a:pt x="773" y="273"/>
                  </a:cubicBezTo>
                  <a:cubicBezTo>
                    <a:pt x="755" y="110"/>
                    <a:pt x="610" y="1"/>
                    <a:pt x="4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59;p4">
              <a:extLst>
                <a:ext uri="{FF2B5EF4-FFF2-40B4-BE49-F238E27FC236}">
                  <a16:creationId xmlns:a16="http://schemas.microsoft.com/office/drawing/2014/main" xmlns="" id="{E78D82CB-2E94-44B8-AFF2-6E76B9D3552C}"/>
                </a:ext>
              </a:extLst>
            </p:cNvPr>
            <p:cNvSpPr/>
            <p:nvPr/>
          </p:nvSpPr>
          <p:spPr>
            <a:xfrm rot="2851161">
              <a:off x="8904120" y="1517172"/>
              <a:ext cx="121599" cy="100131"/>
            </a:xfrm>
            <a:custGeom>
              <a:avLst/>
              <a:gdLst/>
              <a:ahLst/>
              <a:cxnLst/>
              <a:rect l="l" t="t" r="r" b="b"/>
              <a:pathLst>
                <a:path w="742" h="611" extrusionOk="0">
                  <a:moveTo>
                    <a:pt x="415" y="0"/>
                  </a:moveTo>
                  <a:cubicBezTo>
                    <a:pt x="343" y="0"/>
                    <a:pt x="252" y="18"/>
                    <a:pt x="180" y="73"/>
                  </a:cubicBezTo>
                  <a:cubicBezTo>
                    <a:pt x="1" y="268"/>
                    <a:pt x="174" y="611"/>
                    <a:pt x="422" y="611"/>
                  </a:cubicBezTo>
                  <a:cubicBezTo>
                    <a:pt x="449" y="611"/>
                    <a:pt x="477" y="607"/>
                    <a:pt x="506" y="598"/>
                  </a:cubicBezTo>
                  <a:cubicBezTo>
                    <a:pt x="651" y="543"/>
                    <a:pt x="741" y="417"/>
                    <a:pt x="705" y="272"/>
                  </a:cubicBezTo>
                  <a:cubicBezTo>
                    <a:pt x="687" y="145"/>
                    <a:pt x="560" y="18"/>
                    <a:pt x="4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60;p4">
              <a:extLst>
                <a:ext uri="{FF2B5EF4-FFF2-40B4-BE49-F238E27FC236}">
                  <a16:creationId xmlns:a16="http://schemas.microsoft.com/office/drawing/2014/main" xmlns="" id="{DF1FBFBD-4D7E-4BCA-80D2-CE09D920B526}"/>
                </a:ext>
              </a:extLst>
            </p:cNvPr>
            <p:cNvSpPr/>
            <p:nvPr/>
          </p:nvSpPr>
          <p:spPr>
            <a:xfrm rot="2851161">
              <a:off x="8650060" y="1498039"/>
              <a:ext cx="121271" cy="97345"/>
            </a:xfrm>
            <a:custGeom>
              <a:avLst/>
              <a:gdLst/>
              <a:ahLst/>
              <a:cxnLst/>
              <a:rect l="l" t="t" r="r" b="b"/>
              <a:pathLst>
                <a:path w="740" h="594" extrusionOk="0">
                  <a:moveTo>
                    <a:pt x="414" y="1"/>
                  </a:moveTo>
                  <a:cubicBezTo>
                    <a:pt x="359" y="1"/>
                    <a:pt x="269" y="19"/>
                    <a:pt x="196" y="73"/>
                  </a:cubicBezTo>
                  <a:cubicBezTo>
                    <a:pt x="1" y="252"/>
                    <a:pt x="172" y="593"/>
                    <a:pt x="433" y="593"/>
                  </a:cubicBezTo>
                  <a:cubicBezTo>
                    <a:pt x="462" y="593"/>
                    <a:pt x="492" y="589"/>
                    <a:pt x="522" y="580"/>
                  </a:cubicBezTo>
                  <a:cubicBezTo>
                    <a:pt x="649" y="544"/>
                    <a:pt x="740" y="399"/>
                    <a:pt x="721" y="272"/>
                  </a:cubicBezTo>
                  <a:cubicBezTo>
                    <a:pt x="685" y="127"/>
                    <a:pt x="558" y="19"/>
                    <a:pt x="4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61;p4">
              <a:extLst>
                <a:ext uri="{FF2B5EF4-FFF2-40B4-BE49-F238E27FC236}">
                  <a16:creationId xmlns:a16="http://schemas.microsoft.com/office/drawing/2014/main" xmlns="" id="{F34CD687-AB1F-41AC-A47F-1FAC078A6DAF}"/>
                </a:ext>
              </a:extLst>
            </p:cNvPr>
            <p:cNvSpPr/>
            <p:nvPr/>
          </p:nvSpPr>
          <p:spPr>
            <a:xfrm rot="2851161">
              <a:off x="8513263" y="1492826"/>
              <a:ext cx="138806" cy="109144"/>
            </a:xfrm>
            <a:custGeom>
              <a:avLst/>
              <a:gdLst/>
              <a:ahLst/>
              <a:cxnLst/>
              <a:rect l="l" t="t" r="r" b="b"/>
              <a:pathLst>
                <a:path w="847" h="666" extrusionOk="0">
                  <a:moveTo>
                    <a:pt x="484" y="1"/>
                  </a:moveTo>
                  <a:cubicBezTo>
                    <a:pt x="394" y="1"/>
                    <a:pt x="303" y="19"/>
                    <a:pt x="231" y="73"/>
                  </a:cubicBezTo>
                  <a:cubicBezTo>
                    <a:pt x="1" y="287"/>
                    <a:pt x="203" y="665"/>
                    <a:pt x="500" y="665"/>
                  </a:cubicBezTo>
                  <a:cubicBezTo>
                    <a:pt x="530" y="665"/>
                    <a:pt x="561" y="661"/>
                    <a:pt x="593" y="653"/>
                  </a:cubicBezTo>
                  <a:cubicBezTo>
                    <a:pt x="756" y="617"/>
                    <a:pt x="847" y="454"/>
                    <a:pt x="829" y="291"/>
                  </a:cubicBezTo>
                  <a:cubicBezTo>
                    <a:pt x="792" y="128"/>
                    <a:pt x="647" y="19"/>
                    <a:pt x="4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 name="Rectangle 112">
            <a:extLst>
              <a:ext uri="{FF2B5EF4-FFF2-40B4-BE49-F238E27FC236}">
                <a16:creationId xmlns:a16="http://schemas.microsoft.com/office/drawing/2014/main" xmlns="" id="{DD8C6855-A1A0-4527-A3E6-435A77427F0B}"/>
              </a:ext>
            </a:extLst>
          </p:cNvPr>
          <p:cNvSpPr>
            <a:spLocks noChangeArrowheads="1"/>
          </p:cNvSpPr>
          <p:nvPr/>
        </p:nvSpPr>
        <p:spPr bwMode="auto">
          <a:xfrm>
            <a:off x="928724" y="557897"/>
            <a:ext cx="7330374" cy="599620"/>
          </a:xfrm>
          <a:prstGeom prst="roundRect">
            <a:avLst/>
          </a:prstGeom>
          <a:solidFill>
            <a:schemeClr val="accent6">
              <a:lumMod val="20000"/>
              <a:lumOff val="80000"/>
            </a:schemeClr>
          </a:solidFill>
          <a:ln w="38100">
            <a:solidFill>
              <a:schemeClr val="accent6">
                <a:lumMod val="75000"/>
              </a:schemeClr>
            </a:solidFill>
          </a:ln>
          <a:effectLst/>
        </p:spPr>
        <p:txBody>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marL="976313" indent="-976313" algn="just" eaLnBrk="1" hangingPunct="1">
              <a:spcBef>
                <a:spcPct val="20000"/>
              </a:spcBef>
            </a:pPr>
            <a:r>
              <a:rPr lang="en-US" altLang="en-US" sz="2800" b="1">
                <a:solidFill>
                  <a:srgbClr val="002570"/>
                </a:solidFill>
                <a:cs typeface="Times New Roman" panose="02020603050405020304" pitchFamily="18" charset="0"/>
              </a:rPr>
              <a:t>Câu 1: Châu Á tiếp giáp với các châu lục nào?</a:t>
            </a:r>
          </a:p>
        </p:txBody>
      </p:sp>
      <p:sp>
        <p:nvSpPr>
          <p:cNvPr id="50" name="Flowchart: Terminator 49">
            <a:extLst>
              <a:ext uri="{FF2B5EF4-FFF2-40B4-BE49-F238E27FC236}">
                <a16:creationId xmlns:a16="http://schemas.microsoft.com/office/drawing/2014/main" xmlns="" id="{6E9AB628-E40B-425C-AB90-A366BEAA1C47}"/>
              </a:ext>
            </a:extLst>
          </p:cNvPr>
          <p:cNvSpPr/>
          <p:nvPr/>
        </p:nvSpPr>
        <p:spPr>
          <a:xfrm>
            <a:off x="1603538" y="1431238"/>
            <a:ext cx="5675333" cy="410945"/>
          </a:xfrm>
          <a:prstGeom prst="flowChartTerminator">
            <a:avLst/>
          </a:prstGeom>
          <a:noFill/>
          <a:ln w="25400" cap="flat" cmpd="sng" algn="ctr">
            <a:noFill/>
            <a:prstDash val="solid"/>
          </a:ln>
          <a:effectLst/>
        </p:spPr>
        <p:txBody>
          <a:bodyPr rtlCol="0" anchor="ctr"/>
          <a:lstStyle/>
          <a:p>
            <a:pPr marL="0" marR="0" lvl="0" indent="0" algn="ctr" defTabSz="914282"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bg1"/>
                </a:solidFill>
                <a:effectLst/>
                <a:uLnTx/>
                <a:uFillTx/>
                <a:latin typeface="Times New Roman" panose="02020603050405020304" pitchFamily="18" charset="0"/>
                <a:ea typeface="+mn-ea"/>
                <a:cs typeface="Times New Roman" panose="02020603050405020304" pitchFamily="18" charset="0"/>
              </a:rPr>
              <a:t>Châu</a:t>
            </a:r>
            <a:r>
              <a:rPr kumimoji="0" lang="en-US" sz="2400" b="1" i="0" u="none" strike="noStrike" kern="1200" cap="none" spc="0" normalizeH="0" noProof="0">
                <a:ln>
                  <a:noFill/>
                </a:ln>
                <a:solidFill>
                  <a:schemeClr val="bg1"/>
                </a:solidFill>
                <a:effectLst/>
                <a:uLnTx/>
                <a:uFillTx/>
                <a:latin typeface="Times New Roman" panose="02020603050405020304" pitchFamily="18" charset="0"/>
                <a:ea typeface="+mn-ea"/>
                <a:cs typeface="Times New Roman" panose="02020603050405020304" pitchFamily="18" charset="0"/>
              </a:rPr>
              <a:t> Mĩ, Châu Đại Dương, Châu Phi</a:t>
            </a:r>
            <a:endParaRPr kumimoji="0" lang="en-US" sz="2400" b="1" i="0" u="none" strike="noStrike" kern="1200" cap="none" spc="0" normalizeH="0" baseline="0" noProof="0">
              <a:ln>
                <a:noFill/>
              </a:ln>
              <a:solidFill>
                <a:schemeClr val="bg1"/>
              </a:solidFill>
              <a:effectLst/>
              <a:uLnTx/>
              <a:uFillTx/>
              <a:latin typeface="Times New Roman" panose="02020603050405020304" pitchFamily="18" charset="0"/>
              <a:ea typeface="+mn-ea"/>
              <a:cs typeface="Times New Roman" panose="02020603050405020304" pitchFamily="18" charset="0"/>
            </a:endParaRPr>
          </a:p>
        </p:txBody>
      </p:sp>
      <p:pic>
        <p:nvPicPr>
          <p:cNvPr id="54" name="Picture 6" descr="Káº¿t quáº£ hÃ¬nh áº£nh cho right wrong tick icon">
            <a:extLst>
              <a:ext uri="{FF2B5EF4-FFF2-40B4-BE49-F238E27FC236}">
                <a16:creationId xmlns:a16="http://schemas.microsoft.com/office/drawing/2014/main" xmlns="" id="{00FEFC7E-D579-4432-BEC6-AF072F0ECA6B}"/>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028775" y="2255168"/>
            <a:ext cx="501933" cy="508670"/>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6" descr="Káº¿t quáº£ hÃ¬nh áº£nh cho right wrong tick icon">
            <a:extLst>
              <a:ext uri="{FF2B5EF4-FFF2-40B4-BE49-F238E27FC236}">
                <a16:creationId xmlns:a16="http://schemas.microsoft.com/office/drawing/2014/main" xmlns="" id="{774BFF89-20BC-42BF-8800-AF4AB7E548C0}"/>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028775" y="1431230"/>
            <a:ext cx="468777" cy="475069"/>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6" descr="Káº¿t quáº£ hÃ¬nh áº£nh cho right wrong tick icon">
            <a:extLst>
              <a:ext uri="{FF2B5EF4-FFF2-40B4-BE49-F238E27FC236}">
                <a16:creationId xmlns:a16="http://schemas.microsoft.com/office/drawing/2014/main" xmlns="" id="{2D95F0D9-7C86-46CE-AF5E-5E7104F0E3D3}"/>
              </a:ext>
            </a:extLst>
          </p:cNvPr>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028775" y="3805186"/>
            <a:ext cx="529172" cy="536275"/>
          </a:xfrm>
          <a:prstGeom prst="rect">
            <a:avLst/>
          </a:prstGeom>
          <a:noFill/>
          <a:extLst>
            <a:ext uri="{909E8E84-426E-40DD-AFC4-6F175D3DCCD1}">
              <a14:hiddenFill xmlns:a14="http://schemas.microsoft.com/office/drawing/2010/main">
                <a:solidFill>
                  <a:srgbClr val="FFFFFF"/>
                </a:solidFill>
              </a14:hiddenFill>
            </a:ext>
          </a:extLst>
        </p:spPr>
      </p:pic>
      <p:pic>
        <p:nvPicPr>
          <p:cNvPr id="57" name="CẤM BUÔN BÁN, CẤM REUP" descr="Káº¿t quáº£ hÃ¬nh áº£nh cho right wrong tick icon">
            <a:extLst>
              <a:ext uri="{FF2B5EF4-FFF2-40B4-BE49-F238E27FC236}">
                <a16:creationId xmlns:a16="http://schemas.microsoft.com/office/drawing/2014/main" xmlns="" id="{148F694F-8751-4660-87FE-4B1CC502CFF5}"/>
              </a:ext>
            </a:extLst>
          </p:cNvPr>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7028775" y="2904182"/>
            <a:ext cx="802332" cy="705148"/>
          </a:xfrm>
          <a:prstGeom prst="rect">
            <a:avLst/>
          </a:prstGeom>
          <a:noFill/>
          <a:extLst>
            <a:ext uri="{909E8E84-426E-40DD-AFC4-6F175D3DCCD1}">
              <a14:hiddenFill xmlns:a14="http://schemas.microsoft.com/office/drawing/2010/main">
                <a:solidFill>
                  <a:srgbClr val="FFFFFF"/>
                </a:solidFill>
              </a14:hiddenFill>
            </a:ext>
          </a:extLst>
        </p:spPr>
      </p:pic>
      <p:sp>
        <p:nvSpPr>
          <p:cNvPr id="58" name="Flowchart: Terminator 57">
            <a:extLst>
              <a:ext uri="{FF2B5EF4-FFF2-40B4-BE49-F238E27FC236}">
                <a16:creationId xmlns:a16="http://schemas.microsoft.com/office/drawing/2014/main" xmlns="" id="{83FE35C3-FB83-4738-B38D-DEBE4047C7EA}"/>
              </a:ext>
            </a:extLst>
          </p:cNvPr>
          <p:cNvSpPr/>
          <p:nvPr/>
        </p:nvSpPr>
        <p:spPr>
          <a:xfrm>
            <a:off x="1603539" y="2234669"/>
            <a:ext cx="5675333" cy="410945"/>
          </a:xfrm>
          <a:prstGeom prst="flowChartTerminator">
            <a:avLst/>
          </a:prstGeom>
          <a:noFill/>
          <a:ln w="25400" cap="flat" cmpd="sng" algn="ctr">
            <a:noFill/>
            <a:prstDash val="solid"/>
          </a:ln>
          <a:effectLst/>
        </p:spPr>
        <p:txBody>
          <a:bodyPr rtlCol="0" anchor="ctr"/>
          <a:lstStyle/>
          <a:p>
            <a:pPr marL="0" marR="0" lvl="0" indent="0" algn="ctr" defTabSz="914282"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bg1"/>
                </a:solidFill>
                <a:effectLst/>
                <a:uLnTx/>
                <a:uFillTx/>
                <a:latin typeface="Times New Roman" panose="02020603050405020304" pitchFamily="18" charset="0"/>
                <a:ea typeface="+mn-ea"/>
                <a:cs typeface="Times New Roman" panose="02020603050405020304" pitchFamily="18" charset="0"/>
              </a:rPr>
              <a:t>Châu</a:t>
            </a:r>
            <a:r>
              <a:rPr kumimoji="0" lang="en-US" sz="2400" b="1" i="0" u="none" strike="noStrike" kern="1200" cap="none" spc="0" normalizeH="0" noProof="0">
                <a:ln>
                  <a:noFill/>
                </a:ln>
                <a:solidFill>
                  <a:schemeClr val="bg1"/>
                </a:solidFill>
                <a:effectLst/>
                <a:uLnTx/>
                <a:uFillTx/>
                <a:latin typeface="Times New Roman" panose="02020603050405020304" pitchFamily="18" charset="0"/>
                <a:ea typeface="+mn-ea"/>
                <a:cs typeface="Times New Roman" panose="02020603050405020304" pitchFamily="18" charset="0"/>
              </a:rPr>
              <a:t> Âu, Châu Đại Dương, Châu Mĩ</a:t>
            </a:r>
            <a:endParaRPr kumimoji="0" lang="en-US" sz="2400" b="1" i="0" u="none" strike="noStrike" kern="1200" cap="none" spc="0" normalizeH="0" baseline="0" noProof="0">
              <a:ln>
                <a:noFill/>
              </a:ln>
              <a:solidFill>
                <a:schemeClr val="bg1"/>
              </a:solidFill>
              <a:effectLst/>
              <a:uLnTx/>
              <a:uFillTx/>
              <a:latin typeface="Times New Roman" panose="02020603050405020304" pitchFamily="18" charset="0"/>
              <a:ea typeface="+mn-ea"/>
              <a:cs typeface="Times New Roman" panose="02020603050405020304" pitchFamily="18" charset="0"/>
            </a:endParaRPr>
          </a:p>
        </p:txBody>
      </p:sp>
      <p:sp>
        <p:nvSpPr>
          <p:cNvPr id="59" name="Flowchart: Terminator 58">
            <a:extLst>
              <a:ext uri="{FF2B5EF4-FFF2-40B4-BE49-F238E27FC236}">
                <a16:creationId xmlns:a16="http://schemas.microsoft.com/office/drawing/2014/main" xmlns="" id="{84FBF6B4-940B-42F3-976D-AB6811C05EF3}"/>
              </a:ext>
            </a:extLst>
          </p:cNvPr>
          <p:cNvSpPr/>
          <p:nvPr/>
        </p:nvSpPr>
        <p:spPr>
          <a:xfrm>
            <a:off x="1566758" y="3065663"/>
            <a:ext cx="5675333" cy="410945"/>
          </a:xfrm>
          <a:prstGeom prst="flowChartTerminator">
            <a:avLst/>
          </a:prstGeom>
          <a:noFill/>
          <a:ln w="25400" cap="flat" cmpd="sng" algn="ctr">
            <a:noFill/>
            <a:prstDash val="solid"/>
          </a:ln>
          <a:effectLst/>
        </p:spPr>
        <p:txBody>
          <a:bodyPr rtlCol="0" anchor="ctr"/>
          <a:lstStyle/>
          <a:p>
            <a:pPr marL="0" marR="0" lvl="0" indent="0" algn="ctr" defTabSz="914282"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bg1"/>
                </a:solidFill>
                <a:effectLst/>
                <a:uLnTx/>
                <a:uFillTx/>
                <a:latin typeface="Times New Roman" panose="02020603050405020304" pitchFamily="18" charset="0"/>
                <a:ea typeface="+mn-ea"/>
                <a:cs typeface="Times New Roman" panose="02020603050405020304" pitchFamily="18" charset="0"/>
              </a:rPr>
              <a:t>Châu</a:t>
            </a:r>
            <a:r>
              <a:rPr kumimoji="0" lang="en-US" sz="2400" b="1" i="0" u="none" strike="noStrike" kern="1200" cap="none" spc="0" normalizeH="0" noProof="0">
                <a:ln>
                  <a:noFill/>
                </a:ln>
                <a:solidFill>
                  <a:schemeClr val="bg1"/>
                </a:solidFill>
                <a:effectLst/>
                <a:uLnTx/>
                <a:uFillTx/>
                <a:latin typeface="Times New Roman" panose="02020603050405020304" pitchFamily="18" charset="0"/>
                <a:ea typeface="+mn-ea"/>
                <a:cs typeface="Times New Roman" panose="02020603050405020304" pitchFamily="18" charset="0"/>
              </a:rPr>
              <a:t> Âu, Châu Đại Dương, Châu Phi</a:t>
            </a:r>
            <a:endParaRPr kumimoji="0" lang="en-US" sz="2400" b="1" i="0" u="none" strike="noStrike" kern="1200" cap="none" spc="0" normalizeH="0" baseline="0" noProof="0">
              <a:ln>
                <a:noFill/>
              </a:ln>
              <a:solidFill>
                <a:schemeClr val="bg1"/>
              </a:solidFill>
              <a:effectLst/>
              <a:uLnTx/>
              <a:uFillTx/>
              <a:latin typeface="Times New Roman" panose="02020603050405020304" pitchFamily="18" charset="0"/>
              <a:ea typeface="+mn-ea"/>
              <a:cs typeface="Times New Roman" panose="02020603050405020304" pitchFamily="18" charset="0"/>
            </a:endParaRPr>
          </a:p>
        </p:txBody>
      </p:sp>
      <p:sp>
        <p:nvSpPr>
          <p:cNvPr id="60" name="Flowchart: Terminator 59">
            <a:extLst>
              <a:ext uri="{FF2B5EF4-FFF2-40B4-BE49-F238E27FC236}">
                <a16:creationId xmlns:a16="http://schemas.microsoft.com/office/drawing/2014/main" xmlns="" id="{DF19ADB9-2BA5-445A-9961-941237C1DCBE}"/>
              </a:ext>
            </a:extLst>
          </p:cNvPr>
          <p:cNvSpPr/>
          <p:nvPr/>
        </p:nvSpPr>
        <p:spPr>
          <a:xfrm>
            <a:off x="1504368" y="3882199"/>
            <a:ext cx="5675333" cy="410945"/>
          </a:xfrm>
          <a:prstGeom prst="flowChartTerminator">
            <a:avLst/>
          </a:prstGeom>
          <a:noFill/>
          <a:ln w="25400" cap="flat" cmpd="sng" algn="ctr">
            <a:noFill/>
            <a:prstDash val="solid"/>
          </a:ln>
          <a:effectLst/>
        </p:spPr>
        <p:txBody>
          <a:bodyPr rtlCol="0" anchor="ctr"/>
          <a:lstStyle/>
          <a:p>
            <a:pPr marL="0" marR="0" lvl="0" indent="0" algn="ctr" defTabSz="914282"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bg1"/>
                </a:solidFill>
                <a:effectLst/>
                <a:uLnTx/>
                <a:uFillTx/>
                <a:latin typeface="Times New Roman" panose="02020603050405020304" pitchFamily="18" charset="0"/>
                <a:ea typeface="+mn-ea"/>
                <a:cs typeface="Times New Roman" panose="02020603050405020304" pitchFamily="18" charset="0"/>
              </a:rPr>
              <a:t>Châu</a:t>
            </a:r>
            <a:r>
              <a:rPr kumimoji="0" lang="en-US" sz="2400" b="1" i="0" u="none" strike="noStrike" kern="1200" cap="none" spc="0" normalizeH="0" noProof="0">
                <a:ln>
                  <a:noFill/>
                </a:ln>
                <a:solidFill>
                  <a:schemeClr val="bg1"/>
                </a:solidFill>
                <a:effectLst/>
                <a:uLnTx/>
                <a:uFillTx/>
                <a:latin typeface="Times New Roman" panose="02020603050405020304" pitchFamily="18" charset="0"/>
                <a:ea typeface="+mn-ea"/>
                <a:cs typeface="Times New Roman" panose="02020603050405020304" pitchFamily="18" charset="0"/>
              </a:rPr>
              <a:t> Âu, Châu Nam Cực, Châu Phi</a:t>
            </a:r>
            <a:endParaRPr kumimoji="0" lang="en-US" sz="2400" b="1" i="0" u="none" strike="noStrike" kern="1200" cap="none" spc="0" normalizeH="0" baseline="0" noProof="0">
              <a:ln>
                <a:noFill/>
              </a:ln>
              <a:solidFill>
                <a:schemeClr val="bg1"/>
              </a:solidFill>
              <a:effectLst/>
              <a:uLnTx/>
              <a:uFillTx/>
              <a:latin typeface="Times New Roman" panose="02020603050405020304" pitchFamily="18" charset="0"/>
              <a:ea typeface="+mn-ea"/>
              <a:cs typeface="Times New Roman" panose="02020603050405020304" pitchFamily="18" charset="0"/>
            </a:endParaRPr>
          </a:p>
        </p:txBody>
      </p:sp>
      <p:pic>
        <p:nvPicPr>
          <p:cNvPr id="3" name="Picture 2">
            <a:extLst>
              <a:ext uri="{FF2B5EF4-FFF2-40B4-BE49-F238E27FC236}">
                <a16:creationId xmlns:a16="http://schemas.microsoft.com/office/drawing/2014/main" xmlns="" id="{8713C172-C3D5-42F9-BEE5-F2C416204CB4}"/>
              </a:ext>
            </a:extLst>
          </p:cNvPr>
          <p:cNvPicPr>
            <a:picLocks noChangeAspect="1"/>
          </p:cNvPicPr>
          <p:nvPr/>
        </p:nvPicPr>
        <p:blipFill rotWithShape="1">
          <a:blip r:embed="rId10"/>
          <a:srcRect r="48449"/>
          <a:stretch/>
        </p:blipFill>
        <p:spPr>
          <a:xfrm>
            <a:off x="1328590" y="1397353"/>
            <a:ext cx="549529" cy="599620"/>
          </a:xfrm>
          <a:prstGeom prst="rect">
            <a:avLst/>
          </a:prstGeom>
        </p:spPr>
      </p:pic>
      <p:pic>
        <p:nvPicPr>
          <p:cNvPr id="5" name="Picture 4">
            <a:extLst>
              <a:ext uri="{FF2B5EF4-FFF2-40B4-BE49-F238E27FC236}">
                <a16:creationId xmlns:a16="http://schemas.microsoft.com/office/drawing/2014/main" xmlns="" id="{31EFB5C7-47FB-4B3C-9B6A-56A81292E487}"/>
              </a:ext>
            </a:extLst>
          </p:cNvPr>
          <p:cNvPicPr>
            <a:picLocks noChangeAspect="1"/>
          </p:cNvPicPr>
          <p:nvPr/>
        </p:nvPicPr>
        <p:blipFill rotWithShape="1">
          <a:blip r:embed="rId11"/>
          <a:srcRect l="30900" r="30969"/>
          <a:stretch/>
        </p:blipFill>
        <p:spPr>
          <a:xfrm>
            <a:off x="1342716" y="2127600"/>
            <a:ext cx="437456" cy="645325"/>
          </a:xfrm>
          <a:prstGeom prst="rect">
            <a:avLst/>
          </a:prstGeom>
        </p:spPr>
      </p:pic>
      <p:pic>
        <p:nvPicPr>
          <p:cNvPr id="7" name="Picture 6">
            <a:extLst>
              <a:ext uri="{FF2B5EF4-FFF2-40B4-BE49-F238E27FC236}">
                <a16:creationId xmlns:a16="http://schemas.microsoft.com/office/drawing/2014/main" xmlns="" id="{FAAD757E-8BBD-4DC9-971A-B23B394F30A3}"/>
              </a:ext>
            </a:extLst>
          </p:cNvPr>
          <p:cNvPicPr>
            <a:picLocks noChangeAspect="1"/>
          </p:cNvPicPr>
          <p:nvPr/>
        </p:nvPicPr>
        <p:blipFill rotWithShape="1">
          <a:blip r:embed="rId12"/>
          <a:srcRect l="49439" b="1828"/>
          <a:stretch/>
        </p:blipFill>
        <p:spPr>
          <a:xfrm>
            <a:off x="1317500" y="2990327"/>
            <a:ext cx="487887" cy="532858"/>
          </a:xfrm>
          <a:prstGeom prst="rect">
            <a:avLst/>
          </a:prstGeom>
        </p:spPr>
      </p:pic>
      <p:pic>
        <p:nvPicPr>
          <p:cNvPr id="9" name="Picture 8">
            <a:extLst>
              <a:ext uri="{FF2B5EF4-FFF2-40B4-BE49-F238E27FC236}">
                <a16:creationId xmlns:a16="http://schemas.microsoft.com/office/drawing/2014/main" xmlns="" id="{802BC30B-7245-4626-B767-EF5243B6541B}"/>
              </a:ext>
            </a:extLst>
          </p:cNvPr>
          <p:cNvPicPr>
            <a:picLocks noChangeAspect="1"/>
          </p:cNvPicPr>
          <p:nvPr/>
        </p:nvPicPr>
        <p:blipFill rotWithShape="1">
          <a:blip r:embed="rId13"/>
          <a:srcRect l="29115" r="26624"/>
          <a:stretch/>
        </p:blipFill>
        <p:spPr>
          <a:xfrm>
            <a:off x="1268282" y="3744519"/>
            <a:ext cx="500395" cy="635937"/>
          </a:xfrm>
          <a:prstGeom prst="rect">
            <a:avLst/>
          </a:prstGeom>
        </p:spPr>
      </p:pic>
      <p:grpSp>
        <p:nvGrpSpPr>
          <p:cNvPr id="46" name="Group 45">
            <a:extLst>
              <a:ext uri="{FF2B5EF4-FFF2-40B4-BE49-F238E27FC236}">
                <a16:creationId xmlns:a16="http://schemas.microsoft.com/office/drawing/2014/main" xmlns="" id="{16A9E733-4830-499A-9990-297FC6F60A93}"/>
              </a:ext>
            </a:extLst>
          </p:cNvPr>
          <p:cNvGrpSpPr/>
          <p:nvPr/>
        </p:nvGrpSpPr>
        <p:grpSpPr>
          <a:xfrm rot="528921">
            <a:off x="48771" y="15299"/>
            <a:ext cx="1312933" cy="1691643"/>
            <a:chOff x="272468" y="-190763"/>
            <a:chExt cx="3255616" cy="4349655"/>
          </a:xfrm>
        </p:grpSpPr>
        <p:pic>
          <p:nvPicPr>
            <p:cNvPr id="47" name="Picture 10">
              <a:extLst>
                <a:ext uri="{FF2B5EF4-FFF2-40B4-BE49-F238E27FC236}">
                  <a16:creationId xmlns:a16="http://schemas.microsoft.com/office/drawing/2014/main" xmlns="" id="{0863551B-85C3-4A36-AD7E-E166C6A7D6C0}"/>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rot="20833597">
              <a:off x="272468" y="-190763"/>
              <a:ext cx="2843587" cy="4349655"/>
            </a:xfrm>
            <a:prstGeom prst="rect">
              <a:avLst/>
            </a:prstGeom>
          </p:spPr>
        </p:pic>
        <p:pic>
          <p:nvPicPr>
            <p:cNvPr id="48" name="Picture 6">
              <a:extLst>
                <a:ext uri="{FF2B5EF4-FFF2-40B4-BE49-F238E27FC236}">
                  <a16:creationId xmlns:a16="http://schemas.microsoft.com/office/drawing/2014/main" xmlns="" id="{3CE9E380-2FF0-4E3D-8EAB-B423EE0FC26D}"/>
                </a:ext>
              </a:extLst>
            </p:cNvPr>
            <p:cNvPicPr>
              <a:picLocks noChangeAspect="1"/>
            </p:cNvPicPr>
            <p:nvPr/>
          </p:nvPicPr>
          <p:blipFill>
            <a:blip r:embed="rId16"/>
            <a:srcRect/>
            <a:stretch>
              <a:fillRect/>
            </a:stretch>
          </p:blipFill>
          <p:spPr>
            <a:xfrm rot="21229124">
              <a:off x="1846844" y="3018582"/>
              <a:ext cx="307939" cy="622099"/>
            </a:xfrm>
            <a:prstGeom prst="rect">
              <a:avLst/>
            </a:prstGeom>
          </p:spPr>
        </p:pic>
        <p:pic>
          <p:nvPicPr>
            <p:cNvPr id="49" name="Picture 48">
              <a:extLst>
                <a:ext uri="{FF2B5EF4-FFF2-40B4-BE49-F238E27FC236}">
                  <a16:creationId xmlns:a16="http://schemas.microsoft.com/office/drawing/2014/main" xmlns="" id="{0BEC10EA-DC5B-430F-A5DF-71B757068056}"/>
                </a:ext>
              </a:extLst>
            </p:cNvPr>
            <p:cNvPicPr>
              <a:picLocks noChangeAspect="1"/>
            </p:cNvPicPr>
            <p:nvPr/>
          </p:nvPicPr>
          <p:blipFill>
            <a:blip r:embed="rId17"/>
            <a:srcRect/>
            <a:stretch>
              <a:fillRect/>
            </a:stretch>
          </p:blipFill>
          <p:spPr>
            <a:xfrm rot="20145137">
              <a:off x="1636069" y="3150965"/>
              <a:ext cx="302114" cy="606756"/>
            </a:xfrm>
            <a:prstGeom prst="rect">
              <a:avLst/>
            </a:prstGeom>
          </p:spPr>
        </p:pic>
        <p:pic>
          <p:nvPicPr>
            <p:cNvPr id="51" name="Picture 2">
              <a:extLst>
                <a:ext uri="{FF2B5EF4-FFF2-40B4-BE49-F238E27FC236}">
                  <a16:creationId xmlns:a16="http://schemas.microsoft.com/office/drawing/2014/main" xmlns="" id="{28EFA926-89C4-452E-B7E3-591A4AC4C493}"/>
                </a:ext>
              </a:extLst>
            </p:cNvPr>
            <p:cNvPicPr>
              <a:picLocks noChangeAspect="1"/>
            </p:cNvPicPr>
            <p:nvPr/>
          </p:nvPicPr>
          <p:blipFill>
            <a:blip r:embed="rId18"/>
            <a:srcRect/>
            <a:stretch>
              <a:fillRect/>
            </a:stretch>
          </p:blipFill>
          <p:spPr>
            <a:xfrm rot="278538">
              <a:off x="2065926" y="3028133"/>
              <a:ext cx="328683" cy="660669"/>
            </a:xfrm>
            <a:prstGeom prst="rect">
              <a:avLst/>
            </a:prstGeom>
          </p:spPr>
        </p:pic>
        <p:pic>
          <p:nvPicPr>
            <p:cNvPr id="52" name="Picture 10">
              <a:extLst>
                <a:ext uri="{FF2B5EF4-FFF2-40B4-BE49-F238E27FC236}">
                  <a16:creationId xmlns:a16="http://schemas.microsoft.com/office/drawing/2014/main" xmlns="" id="{4CD8DA27-997B-4890-9971-40F0398EFF98}"/>
                </a:ext>
              </a:extLst>
            </p:cNvPr>
            <p:cNvPicPr>
              <a:picLocks noChangeAspect="1"/>
            </p:cNvPicPr>
            <p:nvPr/>
          </p:nvPicPr>
          <p:blipFill rotWithShape="1">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t="85689"/>
            <a:stretch/>
          </p:blipFill>
          <p:spPr>
            <a:xfrm rot="20833597">
              <a:off x="684497" y="3490279"/>
              <a:ext cx="2843587" cy="622493"/>
            </a:xfrm>
            <a:prstGeom prst="rect">
              <a:avLst/>
            </a:prstGeom>
          </p:spPr>
        </p:pic>
      </p:grpSp>
      <p:pic>
        <p:nvPicPr>
          <p:cNvPr id="53" name="Picture 52">
            <a:hlinkClick r:id="rId19" action="ppaction://hlinksldjump"/>
            <a:extLst>
              <a:ext uri="{FF2B5EF4-FFF2-40B4-BE49-F238E27FC236}">
                <a16:creationId xmlns:a16="http://schemas.microsoft.com/office/drawing/2014/main" xmlns="" id="{90298B79-2606-4CCD-A156-BF6A7D7C3DE9}"/>
              </a:ext>
            </a:extLst>
          </p:cNvPr>
          <p:cNvPicPr>
            <a:picLocks noChangeAspect="1"/>
          </p:cNvPicPr>
          <p:nvPr/>
        </p:nvPicPr>
        <p:blipFill>
          <a:blip r:embed="rId17"/>
          <a:srcRect/>
          <a:stretch>
            <a:fillRect/>
          </a:stretch>
        </p:blipFill>
        <p:spPr>
          <a:xfrm>
            <a:off x="173215" y="44490"/>
            <a:ext cx="1063941" cy="2136785"/>
          </a:xfrm>
          <a:prstGeom prst="rect">
            <a:avLst/>
          </a:prstGeom>
        </p:spPr>
      </p:pic>
      <p:pic>
        <p:nvPicPr>
          <p:cNvPr id="4" name="Picture 3">
            <a:extLst>
              <a:ext uri="{FF2B5EF4-FFF2-40B4-BE49-F238E27FC236}">
                <a16:creationId xmlns:a16="http://schemas.microsoft.com/office/drawing/2014/main" xmlns="" id="{AADBCBD9-675F-4124-8692-B766E9B3D98A}"/>
              </a:ext>
            </a:extLst>
          </p:cNvPr>
          <p:cNvPicPr>
            <a:picLocks noChangeAspect="1"/>
          </p:cNvPicPr>
          <p:nvPr/>
        </p:nvPicPr>
        <p:blipFill rotWithShape="1">
          <a:blip r:embed="rId20">
            <a:extLst>
              <a:ext uri="{BEBA8EAE-BF5A-486C-A8C5-ECC9F3942E4B}">
                <a14:imgProps xmlns:a14="http://schemas.microsoft.com/office/drawing/2010/main">
                  <a14:imgLayer r:embed="rId21">
                    <a14:imgEffect>
                      <a14:backgroundRemoval t="6624" b="98291" l="58000" r="99167">
                        <a14:foregroundMark x1="72500" y1="7051" x2="72500" y2="19017"/>
                        <a14:foregroundMark x1="69673" y1="14335" x2="71667" y2="20726"/>
                        <a14:foregroundMark x1="69000" y1="12179" x2="69544" y2="13923"/>
                        <a14:foregroundMark x1="69611" y1="14460" x2="70833" y2="18376"/>
                        <a14:foregroundMark x1="69590" y1="14503" x2="69667" y2="14744"/>
                        <a14:foregroundMark x1="68500" y1="11111" x2="69459" y2="14095"/>
                        <a14:foregroundMark x1="69167" y1="6624" x2="69015" y2="14988"/>
                        <a14:foregroundMark x1="69507" y1="14670" x2="70667" y2="18590"/>
                        <a14:foregroundMark x1="68833" y1="12393" x2="69382" y2="14249"/>
                        <a14:foregroundMark x1="76500" y1="21581" x2="76500" y2="22222"/>
                        <a14:foregroundMark x1="65500" y1="31624" x2="64500" y2="38889"/>
                        <a14:foregroundMark x1="65000" y1="39103" x2="61667" y2="48504"/>
                        <a14:foregroundMark x1="60667" y1="51709" x2="59833" y2="53632"/>
                        <a14:foregroundMark x1="60000" y1="50641" x2="58500" y2="53846"/>
                        <a14:foregroundMark x1="60500" y1="49145" x2="59000" y2="52350"/>
                        <a14:foregroundMark x1="59000" y1="52350" x2="58500" y2="53205"/>
                        <a14:foregroundMark x1="70833" y1="75214" x2="69333" y2="94017"/>
                        <a14:foregroundMark x1="67667" y1="98291" x2="77167" y2="96368"/>
                        <a14:foregroundMark x1="99096" y1="93949" x2="99333" y2="94658"/>
                        <a14:foregroundMark x1="58833" y1="51496" x2="58000" y2="53632"/>
                        <a14:foregroundMark x1="58833" y1="54060" x2="59333" y2="54487"/>
                        <a14:backgroundMark x1="68500" y1="16026" x2="68833" y2="16026"/>
                        <a14:backgroundMark x1="97167" y1="98077" x2="97167" y2="98077"/>
                        <a14:backgroundMark x1="99667" y1="91880" x2="99667" y2="91880"/>
                        <a14:backgroundMark x1="96000" y1="77991" x2="97833" y2="84188"/>
                        <a14:backgroundMark x1="94000" y1="99359" x2="98833" y2="98718"/>
                        <a14:backgroundMark x1="99500" y1="92521" x2="99833" y2="93590"/>
                        <a14:backgroundMark x1="75000" y1="99573" x2="75667" y2="99573"/>
                        <a14:backgroundMark x1="64333" y1="98932" x2="64500" y2="98932"/>
                      </a14:backgroundRemoval>
                    </a14:imgEffect>
                  </a14:imgLayer>
                </a14:imgProps>
              </a:ext>
            </a:extLst>
          </a:blip>
          <a:srcRect l="56862" t="3181"/>
          <a:stretch/>
        </p:blipFill>
        <p:spPr>
          <a:xfrm>
            <a:off x="7539694" y="1839530"/>
            <a:ext cx="1599426" cy="280004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wipe(down)">
                                      <p:cBhvr>
                                        <p:cTn id="7" dur="500"/>
                                        <p:tgtEl>
                                          <p:spTgt spid="6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9" fill="hold" nodeType="clickEffect">
                                  <p:stCondLst>
                                    <p:cond delay="0"/>
                                  </p:stCondLst>
                                  <p:childTnLst>
                                    <p:set>
                                      <p:cBhvr>
                                        <p:cTn id="11" dur="1" fill="hold">
                                          <p:stCondLst>
                                            <p:cond delay="0"/>
                                          </p:stCondLst>
                                        </p:cTn>
                                        <p:tgtEl>
                                          <p:spTgt spid="46"/>
                                        </p:tgtEl>
                                        <p:attrNameLst>
                                          <p:attrName>style.visibility</p:attrName>
                                        </p:attrNameLst>
                                      </p:cBhvr>
                                      <p:to>
                                        <p:strVal val="visible"/>
                                      </p:to>
                                    </p:set>
                                    <p:anim calcmode="lin" valueType="num">
                                      <p:cBhvr additive="base">
                                        <p:cTn id="12" dur="500" fill="hold"/>
                                        <p:tgtEl>
                                          <p:spTgt spid="46"/>
                                        </p:tgtEl>
                                        <p:attrNameLst>
                                          <p:attrName>ppt_x</p:attrName>
                                        </p:attrNameLst>
                                      </p:cBhvr>
                                      <p:tavLst>
                                        <p:tav tm="0">
                                          <p:val>
                                            <p:strVal val="0-#ppt_w/2"/>
                                          </p:val>
                                        </p:tav>
                                        <p:tav tm="100000">
                                          <p:val>
                                            <p:strVal val="#ppt_x"/>
                                          </p:val>
                                        </p:tav>
                                      </p:tavLst>
                                    </p:anim>
                                    <p:anim calcmode="lin" valueType="num">
                                      <p:cBhvr additive="base">
                                        <p:cTn id="13" dur="500" fill="hold"/>
                                        <p:tgtEl>
                                          <p:spTgt spid="46"/>
                                        </p:tgtEl>
                                        <p:attrNameLst>
                                          <p:attrName>ppt_y</p:attrName>
                                        </p:attrNameLst>
                                      </p:cBhvr>
                                      <p:tavLst>
                                        <p:tav tm="0">
                                          <p:val>
                                            <p:strVal val="0-#ppt_h/2"/>
                                          </p:val>
                                        </p:tav>
                                        <p:tav tm="100000">
                                          <p:val>
                                            <p:strVal val="#ppt_y"/>
                                          </p:val>
                                        </p:tav>
                                      </p:tavLst>
                                    </p:anim>
                                  </p:childTnLst>
                                </p:cTn>
                              </p:par>
                            </p:childTnLst>
                          </p:cTn>
                        </p:par>
                        <p:par>
                          <p:cTn id="14" fill="hold">
                            <p:stCondLst>
                              <p:cond delay="500"/>
                            </p:stCondLst>
                            <p:childTnLst>
                              <p:par>
                                <p:cTn id="15" presetID="53" presetClass="entr" presetSubtype="16" fill="hold" nodeType="afterEffect">
                                  <p:stCondLst>
                                    <p:cond delay="0"/>
                                  </p:stCondLst>
                                  <p:childTnLst>
                                    <p:set>
                                      <p:cBhvr>
                                        <p:cTn id="16" dur="1" fill="hold">
                                          <p:stCondLst>
                                            <p:cond delay="0"/>
                                          </p:stCondLst>
                                        </p:cTn>
                                        <p:tgtEl>
                                          <p:spTgt spid="53"/>
                                        </p:tgtEl>
                                        <p:attrNameLst>
                                          <p:attrName>style.visibility</p:attrName>
                                        </p:attrNameLst>
                                      </p:cBhvr>
                                      <p:to>
                                        <p:strVal val="visible"/>
                                      </p:to>
                                    </p:set>
                                    <p:anim calcmode="lin" valueType="num">
                                      <p:cBhvr>
                                        <p:cTn id="17" dur="500" fill="hold"/>
                                        <p:tgtEl>
                                          <p:spTgt spid="53"/>
                                        </p:tgtEl>
                                        <p:attrNameLst>
                                          <p:attrName>ppt_w</p:attrName>
                                        </p:attrNameLst>
                                      </p:cBhvr>
                                      <p:tavLst>
                                        <p:tav tm="0">
                                          <p:val>
                                            <p:fltVal val="0"/>
                                          </p:val>
                                        </p:tav>
                                        <p:tav tm="100000">
                                          <p:val>
                                            <p:strVal val="#ppt_w"/>
                                          </p:val>
                                        </p:tav>
                                      </p:tavLst>
                                    </p:anim>
                                    <p:anim calcmode="lin" valueType="num">
                                      <p:cBhvr>
                                        <p:cTn id="18" dur="500" fill="hold"/>
                                        <p:tgtEl>
                                          <p:spTgt spid="53"/>
                                        </p:tgtEl>
                                        <p:attrNameLst>
                                          <p:attrName>ppt_h</p:attrName>
                                        </p:attrNameLst>
                                      </p:cBhvr>
                                      <p:tavLst>
                                        <p:tav tm="0">
                                          <p:val>
                                            <p:fltVal val="0"/>
                                          </p:val>
                                        </p:tav>
                                        <p:tav tm="100000">
                                          <p:val>
                                            <p:strVal val="#ppt_h"/>
                                          </p:val>
                                        </p:tav>
                                      </p:tavLst>
                                    </p:anim>
                                    <p:animEffect transition="in" filter="fade">
                                      <p:cBhvr>
                                        <p:cTn id="19" dur="500"/>
                                        <p:tgtEl>
                                          <p:spTgt spid="53"/>
                                        </p:tgtEl>
                                      </p:cBhvr>
                                    </p:animEffect>
                                  </p:childTnLst>
                                </p:cTn>
                              </p:par>
                            </p:childTnLst>
                          </p:cTn>
                        </p:par>
                        <p:par>
                          <p:cTn id="20" fill="hold">
                            <p:stCondLst>
                              <p:cond delay="1000"/>
                            </p:stCondLst>
                            <p:childTnLst>
                              <p:par>
                                <p:cTn id="21" presetID="42" presetClass="path" presetSubtype="0" accel="50000" decel="50000" fill="hold" nodeType="afterEffect">
                                  <p:stCondLst>
                                    <p:cond delay="0"/>
                                  </p:stCondLst>
                                  <p:childTnLst>
                                    <p:animMotion origin="layout" path="M -3.33333E-6 1.97531E-6 L 0.00834 0.54815 " pathEditMode="relative" rAng="0" ptsTypes="AA">
                                      <p:cBhvr>
                                        <p:cTn id="22" dur="2000" fill="hold"/>
                                        <p:tgtEl>
                                          <p:spTgt spid="53"/>
                                        </p:tgtEl>
                                        <p:attrNameLst>
                                          <p:attrName>ppt_x</p:attrName>
                                          <p:attrName>ppt_y</p:attrName>
                                        </p:attrNameLst>
                                      </p:cBhvr>
                                      <p:rCtr x="417" y="27407"/>
                                    </p:animMotion>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p:cTn id="27" dur="500" fill="hold"/>
                                        <p:tgtEl>
                                          <p:spTgt spid="4"/>
                                        </p:tgtEl>
                                        <p:attrNameLst>
                                          <p:attrName>ppt_w</p:attrName>
                                        </p:attrNameLst>
                                      </p:cBhvr>
                                      <p:tavLst>
                                        <p:tav tm="0">
                                          <p:val>
                                            <p:fltVal val="0"/>
                                          </p:val>
                                        </p:tav>
                                        <p:tav tm="100000">
                                          <p:val>
                                            <p:strVal val="#ppt_w"/>
                                          </p:val>
                                        </p:tav>
                                      </p:tavLst>
                                    </p:anim>
                                    <p:anim calcmode="lin" valueType="num">
                                      <p:cBhvr>
                                        <p:cTn id="28" dur="500" fill="hold"/>
                                        <p:tgtEl>
                                          <p:spTgt spid="4"/>
                                        </p:tgtEl>
                                        <p:attrNameLst>
                                          <p:attrName>ppt_h</p:attrName>
                                        </p:attrNameLst>
                                      </p:cBhvr>
                                      <p:tavLst>
                                        <p:tav tm="0">
                                          <p:val>
                                            <p:fltVal val="0"/>
                                          </p:val>
                                        </p:tav>
                                        <p:tav tm="100000">
                                          <p:val>
                                            <p:strVal val="#ppt_h"/>
                                          </p:val>
                                        </p:tav>
                                      </p:tavLst>
                                    </p:anim>
                                    <p:animEffect transition="in" filter="fade">
                                      <p:cBhvr>
                                        <p:cTn id="29" dur="500"/>
                                        <p:tgtEl>
                                          <p:spTgt spid="4"/>
                                        </p:tgtEl>
                                      </p:cBhvr>
                                    </p:animEffect>
                                  </p:childTnLst>
                                </p:cTn>
                              </p:par>
                            </p:childTnLst>
                          </p:cTn>
                        </p:par>
                        <p:par>
                          <p:cTn id="30" fill="hold">
                            <p:stCondLst>
                              <p:cond delay="500"/>
                            </p:stCondLst>
                            <p:childTnLst>
                              <p:par>
                                <p:cTn id="31" presetID="2" presetClass="exit" presetSubtype="3" fill="hold" nodeType="afterEffect">
                                  <p:stCondLst>
                                    <p:cond delay="0"/>
                                  </p:stCondLst>
                                  <p:childTnLst>
                                    <p:anim calcmode="lin" valueType="num">
                                      <p:cBhvr additive="base">
                                        <p:cTn id="32" dur="2250"/>
                                        <p:tgtEl>
                                          <p:spTgt spid="46"/>
                                        </p:tgtEl>
                                        <p:attrNameLst>
                                          <p:attrName>ppt_x</p:attrName>
                                        </p:attrNameLst>
                                      </p:cBhvr>
                                      <p:tavLst>
                                        <p:tav tm="0">
                                          <p:val>
                                            <p:strVal val="ppt_x"/>
                                          </p:val>
                                        </p:tav>
                                        <p:tav tm="100000">
                                          <p:val>
                                            <p:strVal val="1+ppt_w/2"/>
                                          </p:val>
                                        </p:tav>
                                      </p:tavLst>
                                    </p:anim>
                                    <p:anim calcmode="lin" valueType="num">
                                      <p:cBhvr additive="base">
                                        <p:cTn id="33" dur="2250"/>
                                        <p:tgtEl>
                                          <p:spTgt spid="46"/>
                                        </p:tgtEl>
                                        <p:attrNameLst>
                                          <p:attrName>ppt_y</p:attrName>
                                        </p:attrNameLst>
                                      </p:cBhvr>
                                      <p:tavLst>
                                        <p:tav tm="0">
                                          <p:val>
                                            <p:strVal val="ppt_y"/>
                                          </p:val>
                                        </p:tav>
                                        <p:tav tm="100000">
                                          <p:val>
                                            <p:strVal val="0-ppt_h/2"/>
                                          </p:val>
                                        </p:tav>
                                      </p:tavLst>
                                    </p:anim>
                                    <p:set>
                                      <p:cBhvr>
                                        <p:cTn id="34" dur="1" fill="hold">
                                          <p:stCondLst>
                                            <p:cond delay="2249"/>
                                          </p:stCondLst>
                                        </p:cTn>
                                        <p:tgtEl>
                                          <p:spTgt spid="46"/>
                                        </p:tgtEl>
                                        <p:attrNameLst>
                                          <p:attrName>style.visibility</p:attrName>
                                        </p:attrNameLst>
                                      </p:cBhvr>
                                      <p:to>
                                        <p:strVal val="hidden"/>
                                      </p:to>
                                    </p:set>
                                  </p:childTnLst>
                                </p:cTn>
                              </p:par>
                            </p:childTnLst>
                          </p:cTn>
                        </p:par>
                        <p:par>
                          <p:cTn id="35" fill="hold">
                            <p:stCondLst>
                              <p:cond delay="2750"/>
                            </p:stCondLst>
                            <p:childTnLst>
                              <p:par>
                                <p:cTn id="36" presetID="22" presetClass="entr" presetSubtype="4" fill="hold" nodeType="after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wipe(down)">
                                      <p:cBhvr>
                                        <p:cTn id="38" dur="500"/>
                                        <p:tgtEl>
                                          <p:spTgt spid="16"/>
                                        </p:tgtEl>
                                      </p:cBhvr>
                                    </p:animEffect>
                                  </p:childTnLst>
                                </p:cTn>
                              </p:par>
                            </p:childTnLst>
                          </p:cTn>
                        </p:par>
                        <p:par>
                          <p:cTn id="39" fill="hold">
                            <p:stCondLst>
                              <p:cond delay="3250"/>
                            </p:stCondLst>
                            <p:childTnLst>
                              <p:par>
                                <p:cTn id="40" presetID="22" presetClass="entr" presetSubtype="4" fill="hold" nodeType="after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wipe(down)">
                                      <p:cBhvr>
                                        <p:cTn id="42" dur="500"/>
                                        <p:tgtEl>
                                          <p:spTgt spid="20"/>
                                        </p:tgtEl>
                                      </p:cBhvr>
                                    </p:animEffect>
                                  </p:childTnLst>
                                </p:cTn>
                              </p:par>
                            </p:childTnLst>
                          </p:cTn>
                        </p:par>
                        <p:par>
                          <p:cTn id="43" fill="hold">
                            <p:stCondLst>
                              <p:cond delay="3750"/>
                            </p:stCondLst>
                            <p:childTnLst>
                              <p:par>
                                <p:cTn id="44" presetID="22" presetClass="entr" presetSubtype="4" fill="hold" nodeType="after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wipe(down)">
                                      <p:cBhvr>
                                        <p:cTn id="46" dur="500"/>
                                        <p:tgtEl>
                                          <p:spTgt spid="29"/>
                                        </p:tgtEl>
                                      </p:cBhvr>
                                    </p:animEffect>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41"/>
                                        </p:tgtEl>
                                        <p:attrNameLst>
                                          <p:attrName>style.visibility</p:attrName>
                                        </p:attrNameLst>
                                      </p:cBhvr>
                                      <p:to>
                                        <p:strVal val="visible"/>
                                      </p:to>
                                    </p:set>
                                    <p:animEffect transition="in" filter="fade">
                                      <p:cBhvr>
                                        <p:cTn id="51" dur="1000"/>
                                        <p:tgtEl>
                                          <p:spTgt spid="41"/>
                                        </p:tgtEl>
                                      </p:cBhvr>
                                    </p:animEffect>
                                    <p:anim calcmode="lin" valueType="num">
                                      <p:cBhvr>
                                        <p:cTn id="52" dur="1000" fill="hold"/>
                                        <p:tgtEl>
                                          <p:spTgt spid="41"/>
                                        </p:tgtEl>
                                        <p:attrNameLst>
                                          <p:attrName>ppt_x</p:attrName>
                                        </p:attrNameLst>
                                      </p:cBhvr>
                                      <p:tavLst>
                                        <p:tav tm="0">
                                          <p:val>
                                            <p:strVal val="#ppt_x"/>
                                          </p:val>
                                        </p:tav>
                                        <p:tav tm="100000">
                                          <p:val>
                                            <p:strVal val="#ppt_x"/>
                                          </p:val>
                                        </p:tav>
                                      </p:tavLst>
                                    </p:anim>
                                    <p:anim calcmode="lin" valueType="num">
                                      <p:cBhvr>
                                        <p:cTn id="53"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nodeType="clickEffect">
                                  <p:stCondLst>
                                    <p:cond delay="0"/>
                                  </p:stCondLst>
                                  <p:childTnLst>
                                    <p:set>
                                      <p:cBhvr>
                                        <p:cTn id="57" dur="1" fill="hold">
                                          <p:stCondLst>
                                            <p:cond delay="0"/>
                                          </p:stCondLst>
                                        </p:cTn>
                                        <p:tgtEl>
                                          <p:spTgt spid="3"/>
                                        </p:tgtEl>
                                        <p:attrNameLst>
                                          <p:attrName>style.visibility</p:attrName>
                                        </p:attrNameLst>
                                      </p:cBhvr>
                                      <p:to>
                                        <p:strVal val="visible"/>
                                      </p:to>
                                    </p:set>
                                    <p:animEffect transition="in" filter="fade">
                                      <p:cBhvr>
                                        <p:cTn id="58" dur="1000"/>
                                        <p:tgtEl>
                                          <p:spTgt spid="3"/>
                                        </p:tgtEl>
                                      </p:cBhvr>
                                    </p:animEffect>
                                    <p:anim calcmode="lin" valueType="num">
                                      <p:cBhvr>
                                        <p:cTn id="59" dur="1000" fill="hold"/>
                                        <p:tgtEl>
                                          <p:spTgt spid="3"/>
                                        </p:tgtEl>
                                        <p:attrNameLst>
                                          <p:attrName>ppt_x</p:attrName>
                                        </p:attrNameLst>
                                      </p:cBhvr>
                                      <p:tavLst>
                                        <p:tav tm="0">
                                          <p:val>
                                            <p:strVal val="#ppt_x"/>
                                          </p:val>
                                        </p:tav>
                                        <p:tav tm="100000">
                                          <p:val>
                                            <p:strVal val="#ppt_x"/>
                                          </p:val>
                                        </p:tav>
                                      </p:tavLst>
                                    </p:anim>
                                    <p:anim calcmode="lin" valueType="num">
                                      <p:cBhvr>
                                        <p:cTn id="60" dur="1000" fill="hold"/>
                                        <p:tgtEl>
                                          <p:spTgt spid="3"/>
                                        </p:tgtEl>
                                        <p:attrNameLst>
                                          <p:attrName>ppt_y</p:attrName>
                                        </p:attrNameLst>
                                      </p:cBhvr>
                                      <p:tavLst>
                                        <p:tav tm="0">
                                          <p:val>
                                            <p:strVal val="#ppt_y+.1"/>
                                          </p:val>
                                        </p:tav>
                                        <p:tav tm="100000">
                                          <p:val>
                                            <p:strVal val="#ppt_y"/>
                                          </p:val>
                                        </p:tav>
                                      </p:tavLst>
                                    </p:anim>
                                  </p:childTnLst>
                                </p:cTn>
                              </p:par>
                            </p:childTnLst>
                          </p:cTn>
                        </p:par>
                        <p:par>
                          <p:cTn id="61" fill="hold">
                            <p:stCondLst>
                              <p:cond delay="1000"/>
                            </p:stCondLst>
                            <p:childTnLst>
                              <p:par>
                                <p:cTn id="62" presetID="53" presetClass="entr" presetSubtype="16" fill="hold" grpId="0" nodeType="afterEffect">
                                  <p:stCondLst>
                                    <p:cond delay="0"/>
                                  </p:stCondLst>
                                  <p:childTnLst>
                                    <p:set>
                                      <p:cBhvr>
                                        <p:cTn id="63" dur="1" fill="hold">
                                          <p:stCondLst>
                                            <p:cond delay="0"/>
                                          </p:stCondLst>
                                        </p:cTn>
                                        <p:tgtEl>
                                          <p:spTgt spid="10"/>
                                        </p:tgtEl>
                                        <p:attrNameLst>
                                          <p:attrName>style.visibility</p:attrName>
                                        </p:attrNameLst>
                                      </p:cBhvr>
                                      <p:to>
                                        <p:strVal val="visible"/>
                                      </p:to>
                                    </p:set>
                                    <p:anim calcmode="lin" valueType="num">
                                      <p:cBhvr>
                                        <p:cTn id="64" dur="500" fill="hold"/>
                                        <p:tgtEl>
                                          <p:spTgt spid="10"/>
                                        </p:tgtEl>
                                        <p:attrNameLst>
                                          <p:attrName>ppt_w</p:attrName>
                                        </p:attrNameLst>
                                      </p:cBhvr>
                                      <p:tavLst>
                                        <p:tav tm="0">
                                          <p:val>
                                            <p:fltVal val="0"/>
                                          </p:val>
                                        </p:tav>
                                        <p:tav tm="100000">
                                          <p:val>
                                            <p:strVal val="#ppt_w"/>
                                          </p:val>
                                        </p:tav>
                                      </p:tavLst>
                                    </p:anim>
                                    <p:anim calcmode="lin" valueType="num">
                                      <p:cBhvr>
                                        <p:cTn id="65" dur="500" fill="hold"/>
                                        <p:tgtEl>
                                          <p:spTgt spid="10"/>
                                        </p:tgtEl>
                                        <p:attrNameLst>
                                          <p:attrName>ppt_h</p:attrName>
                                        </p:attrNameLst>
                                      </p:cBhvr>
                                      <p:tavLst>
                                        <p:tav tm="0">
                                          <p:val>
                                            <p:fltVal val="0"/>
                                          </p:val>
                                        </p:tav>
                                        <p:tav tm="100000">
                                          <p:val>
                                            <p:strVal val="#ppt_h"/>
                                          </p:val>
                                        </p:tav>
                                      </p:tavLst>
                                    </p:anim>
                                    <p:animEffect transition="in" filter="fade">
                                      <p:cBhvr>
                                        <p:cTn id="66" dur="500"/>
                                        <p:tgtEl>
                                          <p:spTgt spid="10"/>
                                        </p:tgtEl>
                                      </p:cBhvr>
                                    </p:animEffect>
                                  </p:childTnLst>
                                </p:cTn>
                              </p:par>
                            </p:childTnLst>
                          </p:cTn>
                        </p:par>
                        <p:par>
                          <p:cTn id="67" fill="hold">
                            <p:stCondLst>
                              <p:cond delay="1500"/>
                            </p:stCondLst>
                            <p:childTnLst>
                              <p:par>
                                <p:cTn id="68" presetID="53" presetClass="entr" presetSubtype="16" fill="hold" grpId="0" nodeType="afterEffect">
                                  <p:stCondLst>
                                    <p:cond delay="0"/>
                                  </p:stCondLst>
                                  <p:childTnLst>
                                    <p:set>
                                      <p:cBhvr>
                                        <p:cTn id="69" dur="1" fill="hold">
                                          <p:stCondLst>
                                            <p:cond delay="0"/>
                                          </p:stCondLst>
                                        </p:cTn>
                                        <p:tgtEl>
                                          <p:spTgt spid="50"/>
                                        </p:tgtEl>
                                        <p:attrNameLst>
                                          <p:attrName>style.visibility</p:attrName>
                                        </p:attrNameLst>
                                      </p:cBhvr>
                                      <p:to>
                                        <p:strVal val="visible"/>
                                      </p:to>
                                    </p:set>
                                    <p:anim calcmode="lin" valueType="num">
                                      <p:cBhvr>
                                        <p:cTn id="70" dur="500" fill="hold"/>
                                        <p:tgtEl>
                                          <p:spTgt spid="50"/>
                                        </p:tgtEl>
                                        <p:attrNameLst>
                                          <p:attrName>ppt_w</p:attrName>
                                        </p:attrNameLst>
                                      </p:cBhvr>
                                      <p:tavLst>
                                        <p:tav tm="0">
                                          <p:val>
                                            <p:fltVal val="0"/>
                                          </p:val>
                                        </p:tav>
                                        <p:tav tm="100000">
                                          <p:val>
                                            <p:strVal val="#ppt_w"/>
                                          </p:val>
                                        </p:tav>
                                      </p:tavLst>
                                    </p:anim>
                                    <p:anim calcmode="lin" valueType="num">
                                      <p:cBhvr>
                                        <p:cTn id="71" dur="500" fill="hold"/>
                                        <p:tgtEl>
                                          <p:spTgt spid="50"/>
                                        </p:tgtEl>
                                        <p:attrNameLst>
                                          <p:attrName>ppt_h</p:attrName>
                                        </p:attrNameLst>
                                      </p:cBhvr>
                                      <p:tavLst>
                                        <p:tav tm="0">
                                          <p:val>
                                            <p:fltVal val="0"/>
                                          </p:val>
                                        </p:tav>
                                        <p:tav tm="100000">
                                          <p:val>
                                            <p:strVal val="#ppt_h"/>
                                          </p:val>
                                        </p:tav>
                                      </p:tavLst>
                                    </p:anim>
                                    <p:animEffect transition="in" filter="fade">
                                      <p:cBhvr>
                                        <p:cTn id="72" dur="500"/>
                                        <p:tgtEl>
                                          <p:spTgt spid="50"/>
                                        </p:tgtEl>
                                      </p:cBhvr>
                                    </p:animEffect>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5"/>
                                        </p:tgtEl>
                                        <p:attrNameLst>
                                          <p:attrName>style.visibility</p:attrName>
                                        </p:attrNameLst>
                                      </p:cBhvr>
                                      <p:to>
                                        <p:strVal val="visible"/>
                                      </p:to>
                                    </p:set>
                                    <p:animEffect transition="in" filter="fade">
                                      <p:cBhvr>
                                        <p:cTn id="77" dur="1000"/>
                                        <p:tgtEl>
                                          <p:spTgt spid="5"/>
                                        </p:tgtEl>
                                      </p:cBhvr>
                                    </p:animEffect>
                                    <p:anim calcmode="lin" valueType="num">
                                      <p:cBhvr>
                                        <p:cTn id="78" dur="1000" fill="hold"/>
                                        <p:tgtEl>
                                          <p:spTgt spid="5"/>
                                        </p:tgtEl>
                                        <p:attrNameLst>
                                          <p:attrName>ppt_x</p:attrName>
                                        </p:attrNameLst>
                                      </p:cBhvr>
                                      <p:tavLst>
                                        <p:tav tm="0">
                                          <p:val>
                                            <p:strVal val="#ppt_x"/>
                                          </p:val>
                                        </p:tav>
                                        <p:tav tm="100000">
                                          <p:val>
                                            <p:strVal val="#ppt_x"/>
                                          </p:val>
                                        </p:tav>
                                      </p:tavLst>
                                    </p:anim>
                                    <p:anim calcmode="lin" valueType="num">
                                      <p:cBhvr>
                                        <p:cTn id="79" dur="1000" fill="hold"/>
                                        <p:tgtEl>
                                          <p:spTgt spid="5"/>
                                        </p:tgtEl>
                                        <p:attrNameLst>
                                          <p:attrName>ppt_y</p:attrName>
                                        </p:attrNameLst>
                                      </p:cBhvr>
                                      <p:tavLst>
                                        <p:tav tm="0">
                                          <p:val>
                                            <p:strVal val="#ppt_y+.1"/>
                                          </p:val>
                                        </p:tav>
                                        <p:tav tm="100000">
                                          <p:val>
                                            <p:strVal val="#ppt_y"/>
                                          </p:val>
                                        </p:tav>
                                      </p:tavLst>
                                    </p:anim>
                                  </p:childTnLst>
                                </p:cTn>
                              </p:par>
                            </p:childTnLst>
                          </p:cTn>
                        </p:par>
                        <p:par>
                          <p:cTn id="80" fill="hold">
                            <p:stCondLst>
                              <p:cond delay="1000"/>
                            </p:stCondLst>
                            <p:childTnLst>
                              <p:par>
                                <p:cTn id="81" presetID="53" presetClass="entr" presetSubtype="16" fill="hold" grpId="0" nodeType="afterEffect">
                                  <p:stCondLst>
                                    <p:cond delay="0"/>
                                  </p:stCondLst>
                                  <p:childTnLst>
                                    <p:set>
                                      <p:cBhvr>
                                        <p:cTn id="82" dur="1" fill="hold">
                                          <p:stCondLst>
                                            <p:cond delay="0"/>
                                          </p:stCondLst>
                                        </p:cTn>
                                        <p:tgtEl>
                                          <p:spTgt spid="61"/>
                                        </p:tgtEl>
                                        <p:attrNameLst>
                                          <p:attrName>style.visibility</p:attrName>
                                        </p:attrNameLst>
                                      </p:cBhvr>
                                      <p:to>
                                        <p:strVal val="visible"/>
                                      </p:to>
                                    </p:set>
                                    <p:anim calcmode="lin" valueType="num">
                                      <p:cBhvr>
                                        <p:cTn id="83" dur="500" fill="hold"/>
                                        <p:tgtEl>
                                          <p:spTgt spid="61"/>
                                        </p:tgtEl>
                                        <p:attrNameLst>
                                          <p:attrName>ppt_w</p:attrName>
                                        </p:attrNameLst>
                                      </p:cBhvr>
                                      <p:tavLst>
                                        <p:tav tm="0">
                                          <p:val>
                                            <p:fltVal val="0"/>
                                          </p:val>
                                        </p:tav>
                                        <p:tav tm="100000">
                                          <p:val>
                                            <p:strVal val="#ppt_w"/>
                                          </p:val>
                                        </p:tav>
                                      </p:tavLst>
                                    </p:anim>
                                    <p:anim calcmode="lin" valueType="num">
                                      <p:cBhvr>
                                        <p:cTn id="84" dur="500" fill="hold"/>
                                        <p:tgtEl>
                                          <p:spTgt spid="61"/>
                                        </p:tgtEl>
                                        <p:attrNameLst>
                                          <p:attrName>ppt_h</p:attrName>
                                        </p:attrNameLst>
                                      </p:cBhvr>
                                      <p:tavLst>
                                        <p:tav tm="0">
                                          <p:val>
                                            <p:fltVal val="0"/>
                                          </p:val>
                                        </p:tav>
                                        <p:tav tm="100000">
                                          <p:val>
                                            <p:strVal val="#ppt_h"/>
                                          </p:val>
                                        </p:tav>
                                      </p:tavLst>
                                    </p:anim>
                                    <p:animEffect transition="in" filter="fade">
                                      <p:cBhvr>
                                        <p:cTn id="85" dur="500"/>
                                        <p:tgtEl>
                                          <p:spTgt spid="61"/>
                                        </p:tgtEl>
                                      </p:cBhvr>
                                    </p:animEffect>
                                  </p:childTnLst>
                                </p:cTn>
                              </p:par>
                            </p:childTnLst>
                          </p:cTn>
                        </p:par>
                        <p:par>
                          <p:cTn id="86" fill="hold">
                            <p:stCondLst>
                              <p:cond delay="1500"/>
                            </p:stCondLst>
                            <p:childTnLst>
                              <p:par>
                                <p:cTn id="87" presetID="53" presetClass="entr" presetSubtype="16" fill="hold" grpId="0" nodeType="afterEffect">
                                  <p:stCondLst>
                                    <p:cond delay="0"/>
                                  </p:stCondLst>
                                  <p:childTnLst>
                                    <p:set>
                                      <p:cBhvr>
                                        <p:cTn id="88" dur="1" fill="hold">
                                          <p:stCondLst>
                                            <p:cond delay="0"/>
                                          </p:stCondLst>
                                        </p:cTn>
                                        <p:tgtEl>
                                          <p:spTgt spid="58"/>
                                        </p:tgtEl>
                                        <p:attrNameLst>
                                          <p:attrName>style.visibility</p:attrName>
                                        </p:attrNameLst>
                                      </p:cBhvr>
                                      <p:to>
                                        <p:strVal val="visible"/>
                                      </p:to>
                                    </p:set>
                                    <p:anim calcmode="lin" valueType="num">
                                      <p:cBhvr>
                                        <p:cTn id="89" dur="500" fill="hold"/>
                                        <p:tgtEl>
                                          <p:spTgt spid="58"/>
                                        </p:tgtEl>
                                        <p:attrNameLst>
                                          <p:attrName>ppt_w</p:attrName>
                                        </p:attrNameLst>
                                      </p:cBhvr>
                                      <p:tavLst>
                                        <p:tav tm="0">
                                          <p:val>
                                            <p:fltVal val="0"/>
                                          </p:val>
                                        </p:tav>
                                        <p:tav tm="100000">
                                          <p:val>
                                            <p:strVal val="#ppt_w"/>
                                          </p:val>
                                        </p:tav>
                                      </p:tavLst>
                                    </p:anim>
                                    <p:anim calcmode="lin" valueType="num">
                                      <p:cBhvr>
                                        <p:cTn id="90" dur="500" fill="hold"/>
                                        <p:tgtEl>
                                          <p:spTgt spid="58"/>
                                        </p:tgtEl>
                                        <p:attrNameLst>
                                          <p:attrName>ppt_h</p:attrName>
                                        </p:attrNameLst>
                                      </p:cBhvr>
                                      <p:tavLst>
                                        <p:tav tm="0">
                                          <p:val>
                                            <p:fltVal val="0"/>
                                          </p:val>
                                        </p:tav>
                                        <p:tav tm="100000">
                                          <p:val>
                                            <p:strVal val="#ppt_h"/>
                                          </p:val>
                                        </p:tav>
                                      </p:tavLst>
                                    </p:anim>
                                    <p:animEffect transition="in" filter="fade">
                                      <p:cBhvr>
                                        <p:cTn id="91" dur="500"/>
                                        <p:tgtEl>
                                          <p:spTgt spid="58"/>
                                        </p:tgtEl>
                                      </p:cBhvr>
                                    </p:animEffect>
                                  </p:childTnLst>
                                </p:cTn>
                              </p:par>
                            </p:childTnLst>
                          </p:cTn>
                        </p:par>
                      </p:childTnLst>
                    </p:cTn>
                  </p:par>
                  <p:par>
                    <p:cTn id="92" fill="hold">
                      <p:stCondLst>
                        <p:cond delay="indefinite"/>
                      </p:stCondLst>
                      <p:childTnLst>
                        <p:par>
                          <p:cTn id="93" fill="hold">
                            <p:stCondLst>
                              <p:cond delay="0"/>
                            </p:stCondLst>
                            <p:childTnLst>
                              <p:par>
                                <p:cTn id="94" presetID="42" presetClass="entr" presetSubtype="0" fill="hold" nodeType="clickEffect">
                                  <p:stCondLst>
                                    <p:cond delay="0"/>
                                  </p:stCondLst>
                                  <p:childTnLst>
                                    <p:set>
                                      <p:cBhvr>
                                        <p:cTn id="95" dur="1" fill="hold">
                                          <p:stCondLst>
                                            <p:cond delay="0"/>
                                          </p:stCondLst>
                                        </p:cTn>
                                        <p:tgtEl>
                                          <p:spTgt spid="7"/>
                                        </p:tgtEl>
                                        <p:attrNameLst>
                                          <p:attrName>style.visibility</p:attrName>
                                        </p:attrNameLst>
                                      </p:cBhvr>
                                      <p:to>
                                        <p:strVal val="visible"/>
                                      </p:to>
                                    </p:set>
                                    <p:animEffect transition="in" filter="fade">
                                      <p:cBhvr>
                                        <p:cTn id="96" dur="1000"/>
                                        <p:tgtEl>
                                          <p:spTgt spid="7"/>
                                        </p:tgtEl>
                                      </p:cBhvr>
                                    </p:animEffect>
                                    <p:anim calcmode="lin" valueType="num">
                                      <p:cBhvr>
                                        <p:cTn id="97" dur="1000" fill="hold"/>
                                        <p:tgtEl>
                                          <p:spTgt spid="7"/>
                                        </p:tgtEl>
                                        <p:attrNameLst>
                                          <p:attrName>ppt_x</p:attrName>
                                        </p:attrNameLst>
                                      </p:cBhvr>
                                      <p:tavLst>
                                        <p:tav tm="0">
                                          <p:val>
                                            <p:strVal val="#ppt_x"/>
                                          </p:val>
                                        </p:tav>
                                        <p:tav tm="100000">
                                          <p:val>
                                            <p:strVal val="#ppt_x"/>
                                          </p:val>
                                        </p:tav>
                                      </p:tavLst>
                                    </p:anim>
                                    <p:anim calcmode="lin" valueType="num">
                                      <p:cBhvr>
                                        <p:cTn id="98" dur="1000" fill="hold"/>
                                        <p:tgtEl>
                                          <p:spTgt spid="7"/>
                                        </p:tgtEl>
                                        <p:attrNameLst>
                                          <p:attrName>ppt_y</p:attrName>
                                        </p:attrNameLst>
                                      </p:cBhvr>
                                      <p:tavLst>
                                        <p:tav tm="0">
                                          <p:val>
                                            <p:strVal val="#ppt_y+.1"/>
                                          </p:val>
                                        </p:tav>
                                        <p:tav tm="100000">
                                          <p:val>
                                            <p:strVal val="#ppt_y"/>
                                          </p:val>
                                        </p:tav>
                                      </p:tavLst>
                                    </p:anim>
                                  </p:childTnLst>
                                </p:cTn>
                              </p:par>
                            </p:childTnLst>
                          </p:cTn>
                        </p:par>
                        <p:par>
                          <p:cTn id="99" fill="hold">
                            <p:stCondLst>
                              <p:cond delay="1000"/>
                            </p:stCondLst>
                            <p:childTnLst>
                              <p:par>
                                <p:cTn id="100" presetID="53" presetClass="entr" presetSubtype="16" fill="hold" grpId="0" nodeType="afterEffect">
                                  <p:stCondLst>
                                    <p:cond delay="0"/>
                                  </p:stCondLst>
                                  <p:childTnLst>
                                    <p:set>
                                      <p:cBhvr>
                                        <p:cTn id="101" dur="1" fill="hold">
                                          <p:stCondLst>
                                            <p:cond delay="0"/>
                                          </p:stCondLst>
                                        </p:cTn>
                                        <p:tgtEl>
                                          <p:spTgt spid="62"/>
                                        </p:tgtEl>
                                        <p:attrNameLst>
                                          <p:attrName>style.visibility</p:attrName>
                                        </p:attrNameLst>
                                      </p:cBhvr>
                                      <p:to>
                                        <p:strVal val="visible"/>
                                      </p:to>
                                    </p:set>
                                    <p:anim calcmode="lin" valueType="num">
                                      <p:cBhvr>
                                        <p:cTn id="102" dur="500" fill="hold"/>
                                        <p:tgtEl>
                                          <p:spTgt spid="62"/>
                                        </p:tgtEl>
                                        <p:attrNameLst>
                                          <p:attrName>ppt_w</p:attrName>
                                        </p:attrNameLst>
                                      </p:cBhvr>
                                      <p:tavLst>
                                        <p:tav tm="0">
                                          <p:val>
                                            <p:fltVal val="0"/>
                                          </p:val>
                                        </p:tav>
                                        <p:tav tm="100000">
                                          <p:val>
                                            <p:strVal val="#ppt_w"/>
                                          </p:val>
                                        </p:tav>
                                      </p:tavLst>
                                    </p:anim>
                                    <p:anim calcmode="lin" valueType="num">
                                      <p:cBhvr>
                                        <p:cTn id="103" dur="500" fill="hold"/>
                                        <p:tgtEl>
                                          <p:spTgt spid="62"/>
                                        </p:tgtEl>
                                        <p:attrNameLst>
                                          <p:attrName>ppt_h</p:attrName>
                                        </p:attrNameLst>
                                      </p:cBhvr>
                                      <p:tavLst>
                                        <p:tav tm="0">
                                          <p:val>
                                            <p:fltVal val="0"/>
                                          </p:val>
                                        </p:tav>
                                        <p:tav tm="100000">
                                          <p:val>
                                            <p:strVal val="#ppt_h"/>
                                          </p:val>
                                        </p:tav>
                                      </p:tavLst>
                                    </p:anim>
                                    <p:animEffect transition="in" filter="fade">
                                      <p:cBhvr>
                                        <p:cTn id="104" dur="500"/>
                                        <p:tgtEl>
                                          <p:spTgt spid="62"/>
                                        </p:tgtEl>
                                      </p:cBhvr>
                                    </p:animEffect>
                                  </p:childTnLst>
                                </p:cTn>
                              </p:par>
                            </p:childTnLst>
                          </p:cTn>
                        </p:par>
                        <p:par>
                          <p:cTn id="105" fill="hold">
                            <p:stCondLst>
                              <p:cond delay="1500"/>
                            </p:stCondLst>
                            <p:childTnLst>
                              <p:par>
                                <p:cTn id="106" presetID="53" presetClass="entr" presetSubtype="16" fill="hold" grpId="0" nodeType="afterEffect">
                                  <p:stCondLst>
                                    <p:cond delay="0"/>
                                  </p:stCondLst>
                                  <p:childTnLst>
                                    <p:set>
                                      <p:cBhvr>
                                        <p:cTn id="107" dur="1" fill="hold">
                                          <p:stCondLst>
                                            <p:cond delay="0"/>
                                          </p:stCondLst>
                                        </p:cTn>
                                        <p:tgtEl>
                                          <p:spTgt spid="59"/>
                                        </p:tgtEl>
                                        <p:attrNameLst>
                                          <p:attrName>style.visibility</p:attrName>
                                        </p:attrNameLst>
                                      </p:cBhvr>
                                      <p:to>
                                        <p:strVal val="visible"/>
                                      </p:to>
                                    </p:set>
                                    <p:anim calcmode="lin" valueType="num">
                                      <p:cBhvr>
                                        <p:cTn id="108" dur="500" fill="hold"/>
                                        <p:tgtEl>
                                          <p:spTgt spid="59"/>
                                        </p:tgtEl>
                                        <p:attrNameLst>
                                          <p:attrName>ppt_w</p:attrName>
                                        </p:attrNameLst>
                                      </p:cBhvr>
                                      <p:tavLst>
                                        <p:tav tm="0">
                                          <p:val>
                                            <p:fltVal val="0"/>
                                          </p:val>
                                        </p:tav>
                                        <p:tav tm="100000">
                                          <p:val>
                                            <p:strVal val="#ppt_w"/>
                                          </p:val>
                                        </p:tav>
                                      </p:tavLst>
                                    </p:anim>
                                    <p:anim calcmode="lin" valueType="num">
                                      <p:cBhvr>
                                        <p:cTn id="109" dur="500" fill="hold"/>
                                        <p:tgtEl>
                                          <p:spTgt spid="59"/>
                                        </p:tgtEl>
                                        <p:attrNameLst>
                                          <p:attrName>ppt_h</p:attrName>
                                        </p:attrNameLst>
                                      </p:cBhvr>
                                      <p:tavLst>
                                        <p:tav tm="0">
                                          <p:val>
                                            <p:fltVal val="0"/>
                                          </p:val>
                                        </p:tav>
                                        <p:tav tm="100000">
                                          <p:val>
                                            <p:strVal val="#ppt_h"/>
                                          </p:val>
                                        </p:tav>
                                      </p:tavLst>
                                    </p:anim>
                                    <p:animEffect transition="in" filter="fade">
                                      <p:cBhvr>
                                        <p:cTn id="110" dur="500"/>
                                        <p:tgtEl>
                                          <p:spTgt spid="59"/>
                                        </p:tgtEl>
                                      </p:cBhvr>
                                    </p:animEffect>
                                  </p:childTnLst>
                                </p:cTn>
                              </p:par>
                            </p:childTnLst>
                          </p:cTn>
                        </p:par>
                      </p:childTnLst>
                    </p:cTn>
                  </p:par>
                  <p:par>
                    <p:cTn id="111" fill="hold">
                      <p:stCondLst>
                        <p:cond delay="indefinite"/>
                      </p:stCondLst>
                      <p:childTnLst>
                        <p:par>
                          <p:cTn id="112" fill="hold">
                            <p:stCondLst>
                              <p:cond delay="0"/>
                            </p:stCondLst>
                            <p:childTnLst>
                              <p:par>
                                <p:cTn id="113" presetID="42" presetClass="entr" presetSubtype="0" fill="hold" nodeType="clickEffect">
                                  <p:stCondLst>
                                    <p:cond delay="0"/>
                                  </p:stCondLst>
                                  <p:childTnLst>
                                    <p:set>
                                      <p:cBhvr>
                                        <p:cTn id="114" dur="1" fill="hold">
                                          <p:stCondLst>
                                            <p:cond delay="0"/>
                                          </p:stCondLst>
                                        </p:cTn>
                                        <p:tgtEl>
                                          <p:spTgt spid="9"/>
                                        </p:tgtEl>
                                        <p:attrNameLst>
                                          <p:attrName>style.visibility</p:attrName>
                                        </p:attrNameLst>
                                      </p:cBhvr>
                                      <p:to>
                                        <p:strVal val="visible"/>
                                      </p:to>
                                    </p:set>
                                    <p:animEffect transition="in" filter="fade">
                                      <p:cBhvr>
                                        <p:cTn id="115" dur="1000"/>
                                        <p:tgtEl>
                                          <p:spTgt spid="9"/>
                                        </p:tgtEl>
                                      </p:cBhvr>
                                    </p:animEffect>
                                    <p:anim calcmode="lin" valueType="num">
                                      <p:cBhvr>
                                        <p:cTn id="116" dur="1000" fill="hold"/>
                                        <p:tgtEl>
                                          <p:spTgt spid="9"/>
                                        </p:tgtEl>
                                        <p:attrNameLst>
                                          <p:attrName>ppt_x</p:attrName>
                                        </p:attrNameLst>
                                      </p:cBhvr>
                                      <p:tavLst>
                                        <p:tav tm="0">
                                          <p:val>
                                            <p:strVal val="#ppt_x"/>
                                          </p:val>
                                        </p:tav>
                                        <p:tav tm="100000">
                                          <p:val>
                                            <p:strVal val="#ppt_x"/>
                                          </p:val>
                                        </p:tav>
                                      </p:tavLst>
                                    </p:anim>
                                    <p:anim calcmode="lin" valueType="num">
                                      <p:cBhvr>
                                        <p:cTn id="117" dur="1000" fill="hold"/>
                                        <p:tgtEl>
                                          <p:spTgt spid="9"/>
                                        </p:tgtEl>
                                        <p:attrNameLst>
                                          <p:attrName>ppt_y</p:attrName>
                                        </p:attrNameLst>
                                      </p:cBhvr>
                                      <p:tavLst>
                                        <p:tav tm="0">
                                          <p:val>
                                            <p:strVal val="#ppt_y+.1"/>
                                          </p:val>
                                        </p:tav>
                                        <p:tav tm="100000">
                                          <p:val>
                                            <p:strVal val="#ppt_y"/>
                                          </p:val>
                                        </p:tav>
                                      </p:tavLst>
                                    </p:anim>
                                  </p:childTnLst>
                                </p:cTn>
                              </p:par>
                            </p:childTnLst>
                          </p:cTn>
                        </p:par>
                        <p:par>
                          <p:cTn id="118" fill="hold">
                            <p:stCondLst>
                              <p:cond delay="1000"/>
                            </p:stCondLst>
                            <p:childTnLst>
                              <p:par>
                                <p:cTn id="119" presetID="53" presetClass="entr" presetSubtype="16" fill="hold" grpId="0" nodeType="afterEffect">
                                  <p:stCondLst>
                                    <p:cond delay="0"/>
                                  </p:stCondLst>
                                  <p:childTnLst>
                                    <p:set>
                                      <p:cBhvr>
                                        <p:cTn id="120" dur="1" fill="hold">
                                          <p:stCondLst>
                                            <p:cond delay="0"/>
                                          </p:stCondLst>
                                        </p:cTn>
                                        <p:tgtEl>
                                          <p:spTgt spid="63"/>
                                        </p:tgtEl>
                                        <p:attrNameLst>
                                          <p:attrName>style.visibility</p:attrName>
                                        </p:attrNameLst>
                                      </p:cBhvr>
                                      <p:to>
                                        <p:strVal val="visible"/>
                                      </p:to>
                                    </p:set>
                                    <p:anim calcmode="lin" valueType="num">
                                      <p:cBhvr>
                                        <p:cTn id="121" dur="500" fill="hold"/>
                                        <p:tgtEl>
                                          <p:spTgt spid="63"/>
                                        </p:tgtEl>
                                        <p:attrNameLst>
                                          <p:attrName>ppt_w</p:attrName>
                                        </p:attrNameLst>
                                      </p:cBhvr>
                                      <p:tavLst>
                                        <p:tav tm="0">
                                          <p:val>
                                            <p:fltVal val="0"/>
                                          </p:val>
                                        </p:tav>
                                        <p:tav tm="100000">
                                          <p:val>
                                            <p:strVal val="#ppt_w"/>
                                          </p:val>
                                        </p:tav>
                                      </p:tavLst>
                                    </p:anim>
                                    <p:anim calcmode="lin" valueType="num">
                                      <p:cBhvr>
                                        <p:cTn id="122" dur="500" fill="hold"/>
                                        <p:tgtEl>
                                          <p:spTgt spid="63"/>
                                        </p:tgtEl>
                                        <p:attrNameLst>
                                          <p:attrName>ppt_h</p:attrName>
                                        </p:attrNameLst>
                                      </p:cBhvr>
                                      <p:tavLst>
                                        <p:tav tm="0">
                                          <p:val>
                                            <p:fltVal val="0"/>
                                          </p:val>
                                        </p:tav>
                                        <p:tav tm="100000">
                                          <p:val>
                                            <p:strVal val="#ppt_h"/>
                                          </p:val>
                                        </p:tav>
                                      </p:tavLst>
                                    </p:anim>
                                    <p:animEffect transition="in" filter="fade">
                                      <p:cBhvr>
                                        <p:cTn id="123" dur="500"/>
                                        <p:tgtEl>
                                          <p:spTgt spid="63"/>
                                        </p:tgtEl>
                                      </p:cBhvr>
                                    </p:animEffect>
                                  </p:childTnLst>
                                </p:cTn>
                              </p:par>
                            </p:childTnLst>
                          </p:cTn>
                        </p:par>
                        <p:par>
                          <p:cTn id="124" fill="hold">
                            <p:stCondLst>
                              <p:cond delay="1500"/>
                            </p:stCondLst>
                            <p:childTnLst>
                              <p:par>
                                <p:cTn id="125" presetID="53" presetClass="entr" presetSubtype="16" fill="hold" grpId="0" nodeType="afterEffect">
                                  <p:stCondLst>
                                    <p:cond delay="0"/>
                                  </p:stCondLst>
                                  <p:childTnLst>
                                    <p:set>
                                      <p:cBhvr>
                                        <p:cTn id="126" dur="1" fill="hold">
                                          <p:stCondLst>
                                            <p:cond delay="0"/>
                                          </p:stCondLst>
                                        </p:cTn>
                                        <p:tgtEl>
                                          <p:spTgt spid="60"/>
                                        </p:tgtEl>
                                        <p:attrNameLst>
                                          <p:attrName>style.visibility</p:attrName>
                                        </p:attrNameLst>
                                      </p:cBhvr>
                                      <p:to>
                                        <p:strVal val="visible"/>
                                      </p:to>
                                    </p:set>
                                    <p:anim calcmode="lin" valueType="num">
                                      <p:cBhvr>
                                        <p:cTn id="127" dur="500" fill="hold"/>
                                        <p:tgtEl>
                                          <p:spTgt spid="60"/>
                                        </p:tgtEl>
                                        <p:attrNameLst>
                                          <p:attrName>ppt_w</p:attrName>
                                        </p:attrNameLst>
                                      </p:cBhvr>
                                      <p:tavLst>
                                        <p:tav tm="0">
                                          <p:val>
                                            <p:fltVal val="0"/>
                                          </p:val>
                                        </p:tav>
                                        <p:tav tm="100000">
                                          <p:val>
                                            <p:strVal val="#ppt_w"/>
                                          </p:val>
                                        </p:tav>
                                      </p:tavLst>
                                    </p:anim>
                                    <p:anim calcmode="lin" valueType="num">
                                      <p:cBhvr>
                                        <p:cTn id="128" dur="500" fill="hold"/>
                                        <p:tgtEl>
                                          <p:spTgt spid="60"/>
                                        </p:tgtEl>
                                        <p:attrNameLst>
                                          <p:attrName>ppt_h</p:attrName>
                                        </p:attrNameLst>
                                      </p:cBhvr>
                                      <p:tavLst>
                                        <p:tav tm="0">
                                          <p:val>
                                            <p:fltVal val="0"/>
                                          </p:val>
                                        </p:tav>
                                        <p:tav tm="100000">
                                          <p:val>
                                            <p:strVal val="#ppt_h"/>
                                          </p:val>
                                        </p:tav>
                                      </p:tavLst>
                                    </p:anim>
                                    <p:animEffect transition="in" filter="fade">
                                      <p:cBhvr>
                                        <p:cTn id="129"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0" restart="whenNotActive" fill="hold" evtFilter="cancelBubble" nodeType="interactiveSeq">
                <p:stCondLst>
                  <p:cond evt="onClick" delay="0">
                    <p:tgtEl>
                      <p:spTgt spid="3"/>
                    </p:tgtEl>
                  </p:cond>
                </p:stCondLst>
                <p:endSync evt="end" delay="0">
                  <p:rtn val="all"/>
                </p:endSync>
                <p:childTnLst>
                  <p:par>
                    <p:cTn id="131" fill="hold">
                      <p:stCondLst>
                        <p:cond delay="0"/>
                      </p:stCondLst>
                      <p:childTnLst>
                        <p:par>
                          <p:cTn id="132" fill="hold">
                            <p:stCondLst>
                              <p:cond delay="0"/>
                            </p:stCondLst>
                            <p:childTnLst>
                              <p:par>
                                <p:cTn id="133" presetID="1" presetClass="entr" presetSubtype="0" fill="hold" nodeType="clickEffect">
                                  <p:stCondLst>
                                    <p:cond delay="0"/>
                                  </p:stCondLst>
                                  <p:childTnLst>
                                    <p:set>
                                      <p:cBhvr>
                                        <p:cTn id="134" dur="1" fill="hold">
                                          <p:stCondLst>
                                            <p:cond delay="0"/>
                                          </p:stCondLst>
                                        </p:cTn>
                                        <p:tgtEl>
                                          <p:spTgt spid="55"/>
                                        </p:tgtEl>
                                        <p:attrNameLst>
                                          <p:attrName>style.visibility</p:attrName>
                                        </p:attrNameLst>
                                      </p:cBhvr>
                                      <p:to>
                                        <p:strVal val="visible"/>
                                      </p:to>
                                    </p:set>
                                  </p:childTnLst>
                                  <p:subTnLst>
                                    <p:audio>
                                      <p:cMediaNode>
                                        <p:cTn display="0" masterRel="sameClick">
                                          <p:stCondLst>
                                            <p:cond evt="begin" delay="0">
                                              <p:tn val="133"/>
                                            </p:cond>
                                          </p:stCondLst>
                                          <p:endCondLst>
                                            <p:cond evt="onStopAudio" delay="0">
                                              <p:tgtEl>
                                                <p:sldTgt/>
                                              </p:tgtEl>
                                            </p:cond>
                                          </p:endCondLst>
                                        </p:cTn>
                                        <p:tgtEl>
                                          <p:sndTgt r:embed="rId3" name="Am-thanh-tra-loi-sai-www_nhacchuongvui_com.wav"/>
                                        </p:tgtEl>
                                      </p:cMediaNode>
                                    </p:audio>
                                  </p:subTnLst>
                                </p:cTn>
                              </p:par>
                            </p:childTnLst>
                          </p:cTn>
                        </p:par>
                        <p:par>
                          <p:cTn id="135" fill="hold">
                            <p:stCondLst>
                              <p:cond delay="0"/>
                            </p:stCondLst>
                            <p:childTnLst>
                              <p:par>
                                <p:cTn id="136" presetID="10" presetClass="exit" presetSubtype="0" fill="hold" nodeType="afterEffect">
                                  <p:stCondLst>
                                    <p:cond delay="500"/>
                                  </p:stCondLst>
                                  <p:childTnLst>
                                    <p:animEffect transition="out" filter="fade">
                                      <p:cBhvr>
                                        <p:cTn id="137" dur="500"/>
                                        <p:tgtEl>
                                          <p:spTgt spid="55"/>
                                        </p:tgtEl>
                                      </p:cBhvr>
                                    </p:animEffect>
                                    <p:set>
                                      <p:cBhvr>
                                        <p:cTn id="138" dur="1" fill="hold">
                                          <p:stCondLst>
                                            <p:cond delay="4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139" restart="whenNotActive" fill="hold" evtFilter="cancelBubble" nodeType="interactiveSeq">
                <p:stCondLst>
                  <p:cond evt="onClick" delay="0">
                    <p:tgtEl>
                      <p:spTgt spid="5"/>
                    </p:tgtEl>
                  </p:cond>
                </p:stCondLst>
                <p:endSync evt="end" delay="0">
                  <p:rtn val="all"/>
                </p:endSync>
                <p:childTnLst>
                  <p:par>
                    <p:cTn id="140" fill="hold">
                      <p:stCondLst>
                        <p:cond delay="0"/>
                      </p:stCondLst>
                      <p:childTnLst>
                        <p:par>
                          <p:cTn id="141" fill="hold">
                            <p:stCondLst>
                              <p:cond delay="0"/>
                            </p:stCondLst>
                            <p:childTnLst>
                              <p:par>
                                <p:cTn id="142" presetID="1" presetClass="entr" presetSubtype="0" fill="hold" nodeType="clickEffect">
                                  <p:stCondLst>
                                    <p:cond delay="0"/>
                                  </p:stCondLst>
                                  <p:childTnLst>
                                    <p:set>
                                      <p:cBhvr>
                                        <p:cTn id="143" dur="1" fill="hold">
                                          <p:stCondLst>
                                            <p:cond delay="0"/>
                                          </p:stCondLst>
                                        </p:cTn>
                                        <p:tgtEl>
                                          <p:spTgt spid="54"/>
                                        </p:tgtEl>
                                        <p:attrNameLst>
                                          <p:attrName>style.visibility</p:attrName>
                                        </p:attrNameLst>
                                      </p:cBhvr>
                                      <p:to>
                                        <p:strVal val="visible"/>
                                      </p:to>
                                    </p:set>
                                  </p:childTnLst>
                                  <p:subTnLst>
                                    <p:audio>
                                      <p:cMediaNode>
                                        <p:cTn display="0" masterRel="sameClick">
                                          <p:stCondLst>
                                            <p:cond evt="begin" delay="0">
                                              <p:tn val="142"/>
                                            </p:cond>
                                          </p:stCondLst>
                                          <p:endCondLst>
                                            <p:cond evt="onStopAudio" delay="0">
                                              <p:tgtEl>
                                                <p:sldTgt/>
                                              </p:tgtEl>
                                            </p:cond>
                                          </p:endCondLst>
                                        </p:cTn>
                                        <p:tgtEl>
                                          <p:sndTgt r:embed="rId3" name="Am-thanh-tra-loi-sai-www_nhacchuongvui_com.wav"/>
                                        </p:tgtEl>
                                      </p:cMediaNode>
                                    </p:audio>
                                  </p:subTnLst>
                                </p:cTn>
                              </p:par>
                            </p:childTnLst>
                          </p:cTn>
                        </p:par>
                        <p:par>
                          <p:cTn id="144" fill="hold">
                            <p:stCondLst>
                              <p:cond delay="0"/>
                            </p:stCondLst>
                            <p:childTnLst>
                              <p:par>
                                <p:cTn id="145" presetID="10" presetClass="exit" presetSubtype="0" fill="hold" nodeType="afterEffect">
                                  <p:stCondLst>
                                    <p:cond delay="500"/>
                                  </p:stCondLst>
                                  <p:childTnLst>
                                    <p:animEffect transition="out" filter="fade">
                                      <p:cBhvr>
                                        <p:cTn id="146" dur="500"/>
                                        <p:tgtEl>
                                          <p:spTgt spid="54"/>
                                        </p:tgtEl>
                                      </p:cBhvr>
                                    </p:animEffect>
                                    <p:set>
                                      <p:cBhvr>
                                        <p:cTn id="147" dur="1" fill="hold">
                                          <p:stCondLst>
                                            <p:cond delay="499"/>
                                          </p:stCondLst>
                                        </p:cTn>
                                        <p:tgtEl>
                                          <p:spTgt spid="54"/>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148" restart="whenNotActive" fill="hold" evtFilter="cancelBubble" nodeType="interactiveSeq">
                <p:stCondLst>
                  <p:cond evt="onClick" delay="0">
                    <p:tgtEl>
                      <p:spTgt spid="7"/>
                    </p:tgtEl>
                  </p:cond>
                </p:stCondLst>
                <p:endSync evt="end" delay="0">
                  <p:rtn val="all"/>
                </p:endSync>
                <p:childTnLst>
                  <p:par>
                    <p:cTn id="149" fill="hold">
                      <p:stCondLst>
                        <p:cond delay="0"/>
                      </p:stCondLst>
                      <p:childTnLst>
                        <p:par>
                          <p:cTn id="150" fill="hold">
                            <p:stCondLst>
                              <p:cond delay="0"/>
                            </p:stCondLst>
                            <p:childTnLst>
                              <p:par>
                                <p:cTn id="151" presetID="1" presetClass="entr" presetSubtype="0" fill="hold" nodeType="clickEffect">
                                  <p:stCondLst>
                                    <p:cond delay="0"/>
                                  </p:stCondLst>
                                  <p:childTnLst>
                                    <p:set>
                                      <p:cBhvr>
                                        <p:cTn id="152" dur="1" fill="hold">
                                          <p:stCondLst>
                                            <p:cond delay="0"/>
                                          </p:stCondLst>
                                        </p:cTn>
                                        <p:tgtEl>
                                          <p:spTgt spid="57"/>
                                        </p:tgtEl>
                                        <p:attrNameLst>
                                          <p:attrName>style.visibility</p:attrName>
                                        </p:attrNameLst>
                                      </p:cBhvr>
                                      <p:to>
                                        <p:strVal val="visible"/>
                                      </p:to>
                                    </p:set>
                                  </p:childTnLst>
                                  <p:subTnLst>
                                    <p:audio>
                                      <p:cMediaNode>
                                        <p:cTn display="0" masterRel="sameClick">
                                          <p:stCondLst>
                                            <p:cond evt="begin" delay="0">
                                              <p:tn val="151"/>
                                            </p:cond>
                                          </p:stCondLst>
                                          <p:endCondLst>
                                            <p:cond evt="onStopAudio" delay="0">
                                              <p:tgtEl>
                                                <p:sldTgt/>
                                              </p:tgtEl>
                                            </p:cond>
                                          </p:endCondLst>
                                        </p:cTn>
                                        <p:tgtEl>
                                          <p:sndTgt r:embed="rId4" name="Am-thanh-tra-loi-dung-www_nhacchuongvui_com.wav"/>
                                        </p:tgtEl>
                                      </p:cMediaNode>
                                    </p:audio>
                                  </p:subTnLst>
                                </p:cTn>
                              </p:par>
                              <p:par>
                                <p:cTn id="153" presetID="16" presetClass="exit" presetSubtype="21" fill="hold" grpId="1" nodeType="withEffect">
                                  <p:stCondLst>
                                    <p:cond delay="0"/>
                                  </p:stCondLst>
                                  <p:childTnLst>
                                    <p:animEffect transition="out" filter="barn(inVertical)">
                                      <p:cBhvr>
                                        <p:cTn id="154" dur="500"/>
                                        <p:tgtEl>
                                          <p:spTgt spid="10"/>
                                        </p:tgtEl>
                                      </p:cBhvr>
                                    </p:animEffect>
                                    <p:set>
                                      <p:cBhvr>
                                        <p:cTn id="155" dur="1" fill="hold">
                                          <p:stCondLst>
                                            <p:cond delay="499"/>
                                          </p:stCondLst>
                                        </p:cTn>
                                        <p:tgtEl>
                                          <p:spTgt spid="10"/>
                                        </p:tgtEl>
                                        <p:attrNameLst>
                                          <p:attrName>style.visibility</p:attrName>
                                        </p:attrNameLst>
                                      </p:cBhvr>
                                      <p:to>
                                        <p:strVal val="hidden"/>
                                      </p:to>
                                    </p:set>
                                  </p:childTnLst>
                                </p:cTn>
                              </p:par>
                              <p:par>
                                <p:cTn id="156" presetID="16" presetClass="exit" presetSubtype="21" fill="hold" grpId="1" nodeType="withEffect">
                                  <p:stCondLst>
                                    <p:cond delay="0"/>
                                  </p:stCondLst>
                                  <p:childTnLst>
                                    <p:animEffect transition="out" filter="barn(inVertical)">
                                      <p:cBhvr>
                                        <p:cTn id="157" dur="500"/>
                                        <p:tgtEl>
                                          <p:spTgt spid="61"/>
                                        </p:tgtEl>
                                      </p:cBhvr>
                                    </p:animEffect>
                                    <p:set>
                                      <p:cBhvr>
                                        <p:cTn id="158" dur="1" fill="hold">
                                          <p:stCondLst>
                                            <p:cond delay="499"/>
                                          </p:stCondLst>
                                        </p:cTn>
                                        <p:tgtEl>
                                          <p:spTgt spid="61"/>
                                        </p:tgtEl>
                                        <p:attrNameLst>
                                          <p:attrName>style.visibility</p:attrName>
                                        </p:attrNameLst>
                                      </p:cBhvr>
                                      <p:to>
                                        <p:strVal val="hidden"/>
                                      </p:to>
                                    </p:set>
                                  </p:childTnLst>
                                </p:cTn>
                              </p:par>
                              <p:par>
                                <p:cTn id="159" presetID="16" presetClass="exit" presetSubtype="21" fill="hold" grpId="1" nodeType="withEffect">
                                  <p:stCondLst>
                                    <p:cond delay="0"/>
                                  </p:stCondLst>
                                  <p:childTnLst>
                                    <p:animEffect transition="out" filter="barn(inVertical)">
                                      <p:cBhvr>
                                        <p:cTn id="160" dur="500"/>
                                        <p:tgtEl>
                                          <p:spTgt spid="63"/>
                                        </p:tgtEl>
                                      </p:cBhvr>
                                    </p:animEffect>
                                    <p:set>
                                      <p:cBhvr>
                                        <p:cTn id="161" dur="1" fill="hold">
                                          <p:stCondLst>
                                            <p:cond delay="499"/>
                                          </p:stCondLst>
                                        </p:cTn>
                                        <p:tgtEl>
                                          <p:spTgt spid="63"/>
                                        </p:tgtEl>
                                        <p:attrNameLst>
                                          <p:attrName>style.visibility</p:attrName>
                                        </p:attrNameLst>
                                      </p:cBhvr>
                                      <p:to>
                                        <p:strVal val="hidden"/>
                                      </p:to>
                                    </p:set>
                                  </p:childTnLst>
                                </p:cTn>
                              </p:par>
                              <p:par>
                                <p:cTn id="162" presetID="16" presetClass="exit" presetSubtype="21" fill="hold" grpId="1" nodeType="withEffect">
                                  <p:stCondLst>
                                    <p:cond delay="0"/>
                                  </p:stCondLst>
                                  <p:childTnLst>
                                    <p:animEffect transition="out" filter="barn(inVertical)">
                                      <p:cBhvr>
                                        <p:cTn id="163" dur="500"/>
                                        <p:tgtEl>
                                          <p:spTgt spid="50"/>
                                        </p:tgtEl>
                                      </p:cBhvr>
                                    </p:animEffect>
                                    <p:set>
                                      <p:cBhvr>
                                        <p:cTn id="164" dur="1" fill="hold">
                                          <p:stCondLst>
                                            <p:cond delay="499"/>
                                          </p:stCondLst>
                                        </p:cTn>
                                        <p:tgtEl>
                                          <p:spTgt spid="50"/>
                                        </p:tgtEl>
                                        <p:attrNameLst>
                                          <p:attrName>style.visibility</p:attrName>
                                        </p:attrNameLst>
                                      </p:cBhvr>
                                      <p:to>
                                        <p:strVal val="hidden"/>
                                      </p:to>
                                    </p:set>
                                  </p:childTnLst>
                                </p:cTn>
                              </p:par>
                              <p:par>
                                <p:cTn id="165" presetID="16" presetClass="exit" presetSubtype="21" fill="hold" grpId="1" nodeType="withEffect">
                                  <p:stCondLst>
                                    <p:cond delay="0"/>
                                  </p:stCondLst>
                                  <p:childTnLst>
                                    <p:animEffect transition="out" filter="barn(inVertical)">
                                      <p:cBhvr>
                                        <p:cTn id="166" dur="500"/>
                                        <p:tgtEl>
                                          <p:spTgt spid="58"/>
                                        </p:tgtEl>
                                      </p:cBhvr>
                                    </p:animEffect>
                                    <p:set>
                                      <p:cBhvr>
                                        <p:cTn id="167" dur="1" fill="hold">
                                          <p:stCondLst>
                                            <p:cond delay="499"/>
                                          </p:stCondLst>
                                        </p:cTn>
                                        <p:tgtEl>
                                          <p:spTgt spid="58"/>
                                        </p:tgtEl>
                                        <p:attrNameLst>
                                          <p:attrName>style.visibility</p:attrName>
                                        </p:attrNameLst>
                                      </p:cBhvr>
                                      <p:to>
                                        <p:strVal val="hidden"/>
                                      </p:to>
                                    </p:set>
                                  </p:childTnLst>
                                </p:cTn>
                              </p:par>
                              <p:par>
                                <p:cTn id="168" presetID="16" presetClass="exit" presetSubtype="21" fill="hold" grpId="1" nodeType="withEffect">
                                  <p:stCondLst>
                                    <p:cond delay="0"/>
                                  </p:stCondLst>
                                  <p:childTnLst>
                                    <p:animEffect transition="out" filter="barn(inVertical)">
                                      <p:cBhvr>
                                        <p:cTn id="169" dur="500"/>
                                        <p:tgtEl>
                                          <p:spTgt spid="60"/>
                                        </p:tgtEl>
                                      </p:cBhvr>
                                    </p:animEffect>
                                    <p:set>
                                      <p:cBhvr>
                                        <p:cTn id="170" dur="1" fill="hold">
                                          <p:stCondLst>
                                            <p:cond delay="499"/>
                                          </p:stCondLst>
                                        </p:cTn>
                                        <p:tgtEl>
                                          <p:spTgt spid="60"/>
                                        </p:tgtEl>
                                        <p:attrNameLst>
                                          <p:attrName>style.visibility</p:attrName>
                                        </p:attrNameLst>
                                      </p:cBhvr>
                                      <p:to>
                                        <p:strVal val="hidden"/>
                                      </p:to>
                                    </p:set>
                                  </p:childTnLst>
                                </p:cTn>
                              </p:par>
                              <p:par>
                                <p:cTn id="171" presetID="16" presetClass="exit" presetSubtype="21" fill="hold" nodeType="withEffect">
                                  <p:stCondLst>
                                    <p:cond delay="0"/>
                                  </p:stCondLst>
                                  <p:childTnLst>
                                    <p:animEffect transition="out" filter="barn(inVertical)">
                                      <p:cBhvr>
                                        <p:cTn id="172" dur="500"/>
                                        <p:tgtEl>
                                          <p:spTgt spid="3"/>
                                        </p:tgtEl>
                                      </p:cBhvr>
                                    </p:animEffect>
                                    <p:set>
                                      <p:cBhvr>
                                        <p:cTn id="173" dur="1" fill="hold">
                                          <p:stCondLst>
                                            <p:cond delay="499"/>
                                          </p:stCondLst>
                                        </p:cTn>
                                        <p:tgtEl>
                                          <p:spTgt spid="3"/>
                                        </p:tgtEl>
                                        <p:attrNameLst>
                                          <p:attrName>style.visibility</p:attrName>
                                        </p:attrNameLst>
                                      </p:cBhvr>
                                      <p:to>
                                        <p:strVal val="hidden"/>
                                      </p:to>
                                    </p:set>
                                  </p:childTnLst>
                                </p:cTn>
                              </p:par>
                              <p:par>
                                <p:cTn id="174" presetID="16" presetClass="exit" presetSubtype="21" fill="hold" nodeType="withEffect">
                                  <p:stCondLst>
                                    <p:cond delay="0"/>
                                  </p:stCondLst>
                                  <p:childTnLst>
                                    <p:animEffect transition="out" filter="barn(inVertical)">
                                      <p:cBhvr>
                                        <p:cTn id="175" dur="500"/>
                                        <p:tgtEl>
                                          <p:spTgt spid="5"/>
                                        </p:tgtEl>
                                      </p:cBhvr>
                                    </p:animEffect>
                                    <p:set>
                                      <p:cBhvr>
                                        <p:cTn id="176" dur="1" fill="hold">
                                          <p:stCondLst>
                                            <p:cond delay="499"/>
                                          </p:stCondLst>
                                        </p:cTn>
                                        <p:tgtEl>
                                          <p:spTgt spid="5"/>
                                        </p:tgtEl>
                                        <p:attrNameLst>
                                          <p:attrName>style.visibility</p:attrName>
                                        </p:attrNameLst>
                                      </p:cBhvr>
                                      <p:to>
                                        <p:strVal val="hidden"/>
                                      </p:to>
                                    </p:set>
                                  </p:childTnLst>
                                </p:cTn>
                              </p:par>
                              <p:par>
                                <p:cTn id="177" presetID="16" presetClass="exit" presetSubtype="21" fill="hold" nodeType="withEffect">
                                  <p:stCondLst>
                                    <p:cond delay="0"/>
                                  </p:stCondLst>
                                  <p:childTnLst>
                                    <p:animEffect transition="out" filter="barn(inVertical)">
                                      <p:cBhvr>
                                        <p:cTn id="178" dur="500"/>
                                        <p:tgtEl>
                                          <p:spTgt spid="9"/>
                                        </p:tgtEl>
                                      </p:cBhvr>
                                    </p:animEffect>
                                    <p:set>
                                      <p:cBhvr>
                                        <p:cTn id="179"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80" restart="whenNotActive" fill="hold" evtFilter="cancelBubble" nodeType="interactiveSeq">
                <p:stCondLst>
                  <p:cond evt="onClick" delay="0">
                    <p:tgtEl>
                      <p:spTgt spid="9"/>
                    </p:tgtEl>
                  </p:cond>
                </p:stCondLst>
                <p:endSync evt="end" delay="0">
                  <p:rtn val="all"/>
                </p:endSync>
                <p:childTnLst>
                  <p:par>
                    <p:cTn id="181" fill="hold">
                      <p:stCondLst>
                        <p:cond delay="0"/>
                      </p:stCondLst>
                      <p:childTnLst>
                        <p:par>
                          <p:cTn id="182" fill="hold">
                            <p:stCondLst>
                              <p:cond delay="0"/>
                            </p:stCondLst>
                            <p:childTnLst>
                              <p:par>
                                <p:cTn id="183" presetID="1" presetClass="entr" presetSubtype="0" fill="hold" nodeType="clickEffect">
                                  <p:stCondLst>
                                    <p:cond delay="0"/>
                                  </p:stCondLst>
                                  <p:childTnLst>
                                    <p:set>
                                      <p:cBhvr>
                                        <p:cTn id="184" dur="1" fill="hold">
                                          <p:stCondLst>
                                            <p:cond delay="0"/>
                                          </p:stCondLst>
                                        </p:cTn>
                                        <p:tgtEl>
                                          <p:spTgt spid="56"/>
                                        </p:tgtEl>
                                        <p:attrNameLst>
                                          <p:attrName>style.visibility</p:attrName>
                                        </p:attrNameLst>
                                      </p:cBhvr>
                                      <p:to>
                                        <p:strVal val="visible"/>
                                      </p:to>
                                    </p:set>
                                  </p:childTnLst>
                                  <p:subTnLst>
                                    <p:audio>
                                      <p:cMediaNode>
                                        <p:cTn display="0" masterRel="sameClick">
                                          <p:stCondLst>
                                            <p:cond evt="begin" delay="0">
                                              <p:tn val="183"/>
                                            </p:cond>
                                          </p:stCondLst>
                                          <p:endCondLst>
                                            <p:cond evt="onStopAudio" delay="0">
                                              <p:tgtEl>
                                                <p:sldTgt/>
                                              </p:tgtEl>
                                            </p:cond>
                                          </p:endCondLst>
                                        </p:cTn>
                                        <p:tgtEl>
                                          <p:sndTgt r:embed="rId3" name="Am-thanh-tra-loi-sai-www_nhacchuongvui_com.wav"/>
                                        </p:tgtEl>
                                      </p:cMediaNode>
                                    </p:audio>
                                  </p:subTnLst>
                                </p:cTn>
                              </p:par>
                            </p:childTnLst>
                          </p:cTn>
                        </p:par>
                        <p:par>
                          <p:cTn id="185" fill="hold">
                            <p:stCondLst>
                              <p:cond delay="0"/>
                            </p:stCondLst>
                            <p:childTnLst>
                              <p:par>
                                <p:cTn id="186" presetID="10" presetClass="exit" presetSubtype="0" fill="hold" nodeType="afterEffect">
                                  <p:stCondLst>
                                    <p:cond delay="500"/>
                                  </p:stCondLst>
                                  <p:childTnLst>
                                    <p:animEffect transition="out" filter="fade">
                                      <p:cBhvr>
                                        <p:cTn id="187" dur="500"/>
                                        <p:tgtEl>
                                          <p:spTgt spid="56"/>
                                        </p:tgtEl>
                                      </p:cBhvr>
                                    </p:animEffect>
                                    <p:set>
                                      <p:cBhvr>
                                        <p:cTn id="188" dur="1" fill="hold">
                                          <p:stCondLst>
                                            <p:cond delay="499"/>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63" grpId="0" animBg="1"/>
      <p:bldP spid="63" grpId="1" animBg="1"/>
      <p:bldP spid="62" grpId="0" animBg="1"/>
      <p:bldP spid="61" grpId="0" animBg="1"/>
      <p:bldP spid="61" grpId="1" animBg="1"/>
      <p:bldP spid="10" grpId="0" animBg="1"/>
      <p:bldP spid="10" grpId="1" animBg="1"/>
      <p:bldP spid="41" grpId="0" animBg="1"/>
      <p:bldP spid="50" grpId="0"/>
      <p:bldP spid="50" grpId="1"/>
      <p:bldP spid="58" grpId="0"/>
      <p:bldP spid="58" grpId="1"/>
      <p:bldP spid="59" grpId="0"/>
      <p:bldP spid="60" grpId="0"/>
      <p:bldP spid="60" grpId="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485"/>
        <p:cNvGrpSpPr/>
        <p:nvPr/>
      </p:nvGrpSpPr>
      <p:grpSpPr>
        <a:xfrm>
          <a:off x="0" y="0"/>
          <a:ext cx="0" cy="0"/>
          <a:chOff x="0" y="0"/>
          <a:chExt cx="0" cy="0"/>
        </a:xfrm>
      </p:grpSpPr>
      <p:pic>
        <p:nvPicPr>
          <p:cNvPr id="7" name="图片 13">
            <a:extLst>
              <a:ext uri="{FF2B5EF4-FFF2-40B4-BE49-F238E27FC236}">
                <a16:creationId xmlns:a16="http://schemas.microsoft.com/office/drawing/2014/main" xmlns="" id="{0F6CE82B-A6C0-42B4-BA2D-0F6784C76ADC}"/>
              </a:ext>
            </a:extLst>
          </p:cNvPr>
          <p:cNvPicPr>
            <a:picLocks noChangeAspect="1"/>
          </p:cNvPicPr>
          <p:nvPr/>
        </p:nvPicPr>
        <p:blipFill rotWithShape="1">
          <a:blip r:embed="rId3">
            <a:clrChange>
              <a:clrFrom>
                <a:srgbClr val="FFFFFF"/>
              </a:clrFrom>
              <a:clrTo>
                <a:srgbClr val="FFFFFF">
                  <a:alpha val="0"/>
                </a:srgbClr>
              </a:clrTo>
            </a:clrChange>
          </a:blip>
          <a:srcRect r="-1835"/>
          <a:stretch/>
        </p:blipFill>
        <p:spPr>
          <a:xfrm>
            <a:off x="0" y="139451"/>
            <a:ext cx="1356477" cy="1200330"/>
          </a:xfrm>
          <a:prstGeom prst="rect">
            <a:avLst/>
          </a:prstGeom>
        </p:spPr>
      </p:pic>
      <p:sp>
        <p:nvSpPr>
          <p:cNvPr id="4" name="TextBox 3">
            <a:extLst>
              <a:ext uri="{FF2B5EF4-FFF2-40B4-BE49-F238E27FC236}">
                <a16:creationId xmlns:a16="http://schemas.microsoft.com/office/drawing/2014/main" xmlns="" id="{1A796912-6E6D-4424-A758-A3487BB88E12}"/>
              </a:ext>
            </a:extLst>
          </p:cNvPr>
          <p:cNvSpPr txBox="1"/>
          <p:nvPr/>
        </p:nvSpPr>
        <p:spPr>
          <a:xfrm>
            <a:off x="139700" y="846966"/>
            <a:ext cx="3735851" cy="1384995"/>
          </a:xfrm>
          <a:prstGeom prst="rect">
            <a:avLst/>
          </a:prstGeom>
          <a:noFill/>
        </p:spPr>
        <p:txBody>
          <a:bodyPr wrap="square" rtlCol="0">
            <a:spAutoFit/>
          </a:bodyPr>
          <a:lstStyle/>
          <a:p>
            <a:pPr algn="just"/>
            <a:r>
              <a:rPr lang="en-US" sz="2800" b="1">
                <a:solidFill>
                  <a:srgbClr val="0070C0"/>
                </a:solidFill>
                <a:latin typeface="Times New Roman" panose="02020603050405020304" pitchFamily="18" charset="0"/>
                <a:cs typeface="Times New Roman" panose="02020603050405020304" pitchFamily="18" charset="0"/>
              </a:rPr>
              <a:t>Quan sát hình và nhận xét về địa hình khu vực Đông Nam Á.</a:t>
            </a:r>
          </a:p>
        </p:txBody>
      </p:sp>
      <p:sp>
        <p:nvSpPr>
          <p:cNvPr id="63" name="TextBox 62">
            <a:extLst>
              <a:ext uri="{FF2B5EF4-FFF2-40B4-BE49-F238E27FC236}">
                <a16:creationId xmlns:a16="http://schemas.microsoft.com/office/drawing/2014/main" xmlns="" id="{EDAC4985-40B7-414B-9645-4B18C480CAB9}"/>
              </a:ext>
            </a:extLst>
          </p:cNvPr>
          <p:cNvSpPr txBox="1"/>
          <p:nvPr/>
        </p:nvSpPr>
        <p:spPr>
          <a:xfrm>
            <a:off x="139700" y="2533076"/>
            <a:ext cx="3735851" cy="2074286"/>
          </a:xfrm>
          <a:prstGeom prst="rect">
            <a:avLst/>
          </a:prstGeom>
          <a:noFill/>
        </p:spPr>
        <p:txBody>
          <a:bodyPr wrap="square" rtlCol="0">
            <a:spAutoFit/>
          </a:bodyPr>
          <a:lstStyle/>
          <a:p>
            <a:pPr algn="just">
              <a:lnSpc>
                <a:spcPct val="92000"/>
              </a:lnSpc>
            </a:pPr>
            <a:r>
              <a:rPr lang="en-US" sz="2800" b="1" i="1" spc="-60">
                <a:solidFill>
                  <a:srgbClr val="EE8148"/>
                </a:solidFill>
                <a:latin typeface="Times New Roman" panose="02020603050405020304" pitchFamily="18" charset="0"/>
                <a:cs typeface="Times New Roman" panose="02020603050405020304" pitchFamily="18" charset="0"/>
              </a:rPr>
              <a:t>- Núi là chủ yếu, có độ cao trung bình.</a:t>
            </a:r>
          </a:p>
          <a:p>
            <a:pPr algn="just">
              <a:lnSpc>
                <a:spcPct val="92000"/>
              </a:lnSpc>
            </a:pPr>
            <a:r>
              <a:rPr lang="en-US" sz="2800" b="1" i="1" spc="-60">
                <a:solidFill>
                  <a:srgbClr val="EE8148"/>
                </a:solidFill>
                <a:latin typeface="Times New Roman" panose="02020603050405020304" pitchFamily="18" charset="0"/>
                <a:cs typeface="Times New Roman" panose="02020603050405020304" pitchFamily="18" charset="0"/>
              </a:rPr>
              <a:t>- Đồng bằng nằm dọc sông lớn (Mê Công) và ven biển.</a:t>
            </a:r>
          </a:p>
        </p:txBody>
      </p:sp>
      <p:pic>
        <p:nvPicPr>
          <p:cNvPr id="6" name="Picture 2" descr="luoc do _0">
            <a:extLst>
              <a:ext uri="{FF2B5EF4-FFF2-40B4-BE49-F238E27FC236}">
                <a16:creationId xmlns:a16="http://schemas.microsoft.com/office/drawing/2014/main" xmlns="" id="{76FADB7D-B0FF-455C-A00D-4A1A226A9630}"/>
              </a:ext>
            </a:extLst>
          </p:cNvPr>
          <p:cNvPicPr>
            <a:picLocks noChangeAspect="1" noChangeArrowheads="1"/>
          </p:cNvPicPr>
          <p:nvPr/>
        </p:nvPicPr>
        <p:blipFill>
          <a:blip r:embed="rId4">
            <a:lum bright="6000" contrast="6000"/>
            <a:extLst>
              <a:ext uri="{28A0092B-C50C-407E-A947-70E740481C1C}">
                <a14:useLocalDpi xmlns:a14="http://schemas.microsoft.com/office/drawing/2010/main" val="0"/>
              </a:ext>
            </a:extLst>
          </a:blip>
          <a:srcRect b="6667"/>
          <a:stretch>
            <a:fillRect/>
          </a:stretch>
        </p:blipFill>
        <p:spPr bwMode="auto">
          <a:xfrm>
            <a:off x="3931161" y="125079"/>
            <a:ext cx="5207840" cy="45855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Freeform 9">
            <a:extLst>
              <a:ext uri="{FF2B5EF4-FFF2-40B4-BE49-F238E27FC236}">
                <a16:creationId xmlns:a16="http://schemas.microsoft.com/office/drawing/2014/main" xmlns="" id="{F667EFF6-3728-49B3-AB41-BEA7F02A22AD}"/>
              </a:ext>
            </a:extLst>
          </p:cNvPr>
          <p:cNvSpPr>
            <a:spLocks/>
          </p:cNvSpPr>
          <p:nvPr/>
        </p:nvSpPr>
        <p:spPr bwMode="auto">
          <a:xfrm>
            <a:off x="6479814" y="2849144"/>
            <a:ext cx="2664186" cy="1530769"/>
          </a:xfrm>
          <a:custGeom>
            <a:avLst/>
            <a:gdLst>
              <a:gd name="T0" fmla="*/ 2147483647 w 2923"/>
              <a:gd name="T1" fmla="*/ 2147483647 h 1328"/>
              <a:gd name="T2" fmla="*/ 2147483647 w 2923"/>
              <a:gd name="T3" fmla="*/ 2147483647 h 1328"/>
              <a:gd name="T4" fmla="*/ 2147483647 w 2923"/>
              <a:gd name="T5" fmla="*/ 2147483647 h 1328"/>
              <a:gd name="T6" fmla="*/ 2147483647 w 2923"/>
              <a:gd name="T7" fmla="*/ 2147483647 h 1328"/>
              <a:gd name="T8" fmla="*/ 2147483647 w 2923"/>
              <a:gd name="T9" fmla="*/ 2147483647 h 1328"/>
              <a:gd name="T10" fmla="*/ 2147483647 w 2923"/>
              <a:gd name="T11" fmla="*/ 2147483647 h 1328"/>
              <a:gd name="T12" fmla="*/ 2147483647 w 2923"/>
              <a:gd name="T13" fmla="*/ 2147483647 h 1328"/>
              <a:gd name="T14" fmla="*/ 2147483647 w 2923"/>
              <a:gd name="T15" fmla="*/ 2147483647 h 1328"/>
              <a:gd name="T16" fmla="*/ 2147483647 w 2923"/>
              <a:gd name="T17" fmla="*/ 2147483647 h 1328"/>
              <a:gd name="T18" fmla="*/ 2147483647 w 2923"/>
              <a:gd name="T19" fmla="*/ 2147483647 h 1328"/>
              <a:gd name="T20" fmla="*/ 2147483647 w 2923"/>
              <a:gd name="T21" fmla="*/ 2147483647 h 1328"/>
              <a:gd name="T22" fmla="*/ 2147483647 w 2923"/>
              <a:gd name="T23" fmla="*/ 2147483647 h 1328"/>
              <a:gd name="T24" fmla="*/ 2147483647 w 2923"/>
              <a:gd name="T25" fmla="*/ 2147483647 h 1328"/>
              <a:gd name="T26" fmla="*/ 2147483647 w 2923"/>
              <a:gd name="T27" fmla="*/ 2147483647 h 1328"/>
              <a:gd name="T28" fmla="*/ 2147483647 w 2923"/>
              <a:gd name="T29" fmla="*/ 2147483647 h 1328"/>
              <a:gd name="T30" fmla="*/ 2147483647 w 2923"/>
              <a:gd name="T31" fmla="*/ 2147483647 h 1328"/>
              <a:gd name="T32" fmla="*/ 2147483647 w 2923"/>
              <a:gd name="T33" fmla="*/ 2147483647 h 1328"/>
              <a:gd name="T34" fmla="*/ 2147483647 w 2923"/>
              <a:gd name="T35" fmla="*/ 2147483647 h 1328"/>
              <a:gd name="T36" fmla="*/ 2147483647 w 2923"/>
              <a:gd name="T37" fmla="*/ 2147483647 h 1328"/>
              <a:gd name="T38" fmla="*/ 2147483647 w 2923"/>
              <a:gd name="T39" fmla="*/ 2147483647 h 1328"/>
              <a:gd name="T40" fmla="*/ 2147483647 w 2923"/>
              <a:gd name="T41" fmla="*/ 2147483647 h 1328"/>
              <a:gd name="T42" fmla="*/ 2147483647 w 2923"/>
              <a:gd name="T43" fmla="*/ 2147483647 h 1328"/>
              <a:gd name="T44" fmla="*/ 2147483647 w 2923"/>
              <a:gd name="T45" fmla="*/ 2147483647 h 1328"/>
              <a:gd name="T46" fmla="*/ 2147483647 w 2923"/>
              <a:gd name="T47" fmla="*/ 2147483647 h 1328"/>
              <a:gd name="T48" fmla="*/ 2147483647 w 2923"/>
              <a:gd name="T49" fmla="*/ 2147483647 h 1328"/>
              <a:gd name="T50" fmla="*/ 2147483647 w 2923"/>
              <a:gd name="T51" fmla="*/ 2147483647 h 1328"/>
              <a:gd name="T52" fmla="*/ 2147483647 w 2923"/>
              <a:gd name="T53" fmla="*/ 2147483647 h 1328"/>
              <a:gd name="T54" fmla="*/ 2147483647 w 2923"/>
              <a:gd name="T55" fmla="*/ 2147483647 h 1328"/>
              <a:gd name="T56" fmla="*/ 2147483647 w 2923"/>
              <a:gd name="T57" fmla="*/ 2147483647 h 1328"/>
              <a:gd name="T58" fmla="*/ 2147483647 w 2923"/>
              <a:gd name="T59" fmla="*/ 2147483647 h 1328"/>
              <a:gd name="T60" fmla="*/ 2147483647 w 2923"/>
              <a:gd name="T61" fmla="*/ 2147483647 h 1328"/>
              <a:gd name="T62" fmla="*/ 2147483647 w 2923"/>
              <a:gd name="T63" fmla="*/ 2147483647 h 1328"/>
              <a:gd name="T64" fmla="*/ 2147483647 w 2923"/>
              <a:gd name="T65" fmla="*/ 2147483647 h 1328"/>
              <a:gd name="T66" fmla="*/ 2147483647 w 2923"/>
              <a:gd name="T67" fmla="*/ 2147483647 h 1328"/>
              <a:gd name="T68" fmla="*/ 2147483647 w 2923"/>
              <a:gd name="T69" fmla="*/ 2147483647 h 1328"/>
              <a:gd name="T70" fmla="*/ 2147483647 w 2923"/>
              <a:gd name="T71" fmla="*/ 2147483647 h 1328"/>
              <a:gd name="T72" fmla="*/ 2147483647 w 2923"/>
              <a:gd name="T73" fmla="*/ 2147483647 h 1328"/>
              <a:gd name="T74" fmla="*/ 2147483647 w 2923"/>
              <a:gd name="T75" fmla="*/ 2147483647 h 1328"/>
              <a:gd name="T76" fmla="*/ 2147483647 w 2923"/>
              <a:gd name="T77" fmla="*/ 2147483647 h 1328"/>
              <a:gd name="T78" fmla="*/ 2147483647 w 2923"/>
              <a:gd name="T79" fmla="*/ 2147483647 h 1328"/>
              <a:gd name="T80" fmla="*/ 2147483647 w 2923"/>
              <a:gd name="T81" fmla="*/ 2147483647 h 1328"/>
              <a:gd name="T82" fmla="*/ 2147483647 w 2923"/>
              <a:gd name="T83" fmla="*/ 2147483647 h 1328"/>
              <a:gd name="T84" fmla="*/ 2147483647 w 2923"/>
              <a:gd name="T85" fmla="*/ 2147483647 h 1328"/>
              <a:gd name="T86" fmla="*/ 2147483647 w 2923"/>
              <a:gd name="T87" fmla="*/ 2147483647 h 1328"/>
              <a:gd name="T88" fmla="*/ 2147483647 w 2923"/>
              <a:gd name="T89" fmla="*/ 2147483647 h 1328"/>
              <a:gd name="T90" fmla="*/ 2147483647 w 2923"/>
              <a:gd name="T91" fmla="*/ 2147483647 h 1328"/>
              <a:gd name="T92" fmla="*/ 2147483647 w 2923"/>
              <a:gd name="T93" fmla="*/ 2147483647 h 1328"/>
              <a:gd name="T94" fmla="*/ 2147483647 w 2923"/>
              <a:gd name="T95" fmla="*/ 2147483647 h 1328"/>
              <a:gd name="T96" fmla="*/ 2147483647 w 2923"/>
              <a:gd name="T97" fmla="*/ 2147483647 h 1328"/>
              <a:gd name="T98" fmla="*/ 2147483647 w 2923"/>
              <a:gd name="T99" fmla="*/ 2147483647 h 132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923"/>
              <a:gd name="T151" fmla="*/ 0 h 1328"/>
              <a:gd name="T152" fmla="*/ 2923 w 2923"/>
              <a:gd name="T153" fmla="*/ 1328 h 1328"/>
              <a:gd name="connsiteX0" fmla="*/ 160 w 10177"/>
              <a:gd name="connsiteY0" fmla="*/ 2334 h 9977"/>
              <a:gd name="connsiteX1" fmla="*/ 3 w 10177"/>
              <a:gd name="connsiteY1" fmla="*/ 2131 h 9977"/>
              <a:gd name="connsiteX2" fmla="*/ 99 w 10177"/>
              <a:gd name="connsiteY2" fmla="*/ 1784 h 9977"/>
              <a:gd name="connsiteX3" fmla="*/ 287 w 10177"/>
              <a:gd name="connsiteY3" fmla="*/ 1235 h 9977"/>
              <a:gd name="connsiteX4" fmla="*/ 568 w 10177"/>
              <a:gd name="connsiteY4" fmla="*/ 338 h 9977"/>
              <a:gd name="connsiteX5" fmla="*/ 944 w 10177"/>
              <a:gd name="connsiteY5" fmla="*/ 0 h 9977"/>
              <a:gd name="connsiteX6" fmla="*/ 1067 w 10177"/>
              <a:gd name="connsiteY6" fmla="*/ 67 h 9977"/>
              <a:gd name="connsiteX7" fmla="*/ 1006 w 10177"/>
              <a:gd name="connsiteY7" fmla="*/ 888 h 9977"/>
              <a:gd name="connsiteX8" fmla="*/ 1255 w 10177"/>
              <a:gd name="connsiteY8" fmla="*/ 1167 h 9977"/>
              <a:gd name="connsiteX9" fmla="*/ 1317 w 10177"/>
              <a:gd name="connsiteY9" fmla="*/ 1370 h 9977"/>
              <a:gd name="connsiteX10" fmla="*/ 1567 w 10177"/>
              <a:gd name="connsiteY10" fmla="*/ 1716 h 9977"/>
              <a:gd name="connsiteX11" fmla="*/ 2100 w 10177"/>
              <a:gd name="connsiteY11" fmla="*/ 1370 h 9977"/>
              <a:gd name="connsiteX12" fmla="*/ 2819 w 10177"/>
              <a:gd name="connsiteY12" fmla="*/ 1649 h 9977"/>
              <a:gd name="connsiteX13" fmla="*/ 3038 w 10177"/>
              <a:gd name="connsiteY13" fmla="*/ 2266 h 9977"/>
              <a:gd name="connsiteX14" fmla="*/ 3445 w 10177"/>
              <a:gd name="connsiteY14" fmla="*/ 2198 h 9977"/>
              <a:gd name="connsiteX15" fmla="*/ 3756 w 10177"/>
              <a:gd name="connsiteY15" fmla="*/ 1649 h 9977"/>
              <a:gd name="connsiteX16" fmla="*/ 4290 w 10177"/>
              <a:gd name="connsiteY16" fmla="*/ 1513 h 9977"/>
              <a:gd name="connsiteX17" fmla="*/ 4509 w 10177"/>
              <a:gd name="connsiteY17" fmla="*/ 1099 h 9977"/>
              <a:gd name="connsiteX18" fmla="*/ 4758 w 10177"/>
              <a:gd name="connsiteY18" fmla="*/ 685 h 9977"/>
              <a:gd name="connsiteX19" fmla="*/ 5196 w 10177"/>
              <a:gd name="connsiteY19" fmla="*/ 617 h 9977"/>
              <a:gd name="connsiteX20" fmla="*/ 5446 w 10177"/>
              <a:gd name="connsiteY20" fmla="*/ 203 h 9977"/>
              <a:gd name="connsiteX21" fmla="*/ 5604 w 10177"/>
              <a:gd name="connsiteY21" fmla="*/ 2266 h 9977"/>
              <a:gd name="connsiteX22" fmla="*/ 5853 w 10177"/>
              <a:gd name="connsiteY22" fmla="*/ 2334 h 9977"/>
              <a:gd name="connsiteX23" fmla="*/ 6072 w 10177"/>
              <a:gd name="connsiteY23" fmla="*/ 2748 h 9977"/>
              <a:gd name="connsiteX24" fmla="*/ 6322 w 10177"/>
              <a:gd name="connsiteY24" fmla="*/ 2816 h 9977"/>
              <a:gd name="connsiteX25" fmla="*/ 6541 w 10177"/>
              <a:gd name="connsiteY25" fmla="*/ 3712 h 9977"/>
              <a:gd name="connsiteX26" fmla="*/ 6667 w 10177"/>
              <a:gd name="connsiteY26" fmla="*/ 3780 h 9977"/>
              <a:gd name="connsiteX27" fmla="*/ 6698 w 10177"/>
              <a:gd name="connsiteY27" fmla="*/ 3991 h 9977"/>
              <a:gd name="connsiteX28" fmla="*/ 6384 w 10177"/>
              <a:gd name="connsiteY28" fmla="*/ 4540 h 9977"/>
              <a:gd name="connsiteX29" fmla="*/ 5980 w 10177"/>
              <a:gd name="connsiteY29" fmla="*/ 4744 h 9977"/>
              <a:gd name="connsiteX30" fmla="*/ 5727 w 10177"/>
              <a:gd name="connsiteY30" fmla="*/ 4819 h 9977"/>
              <a:gd name="connsiteX31" fmla="*/ 5665 w 10177"/>
              <a:gd name="connsiteY31" fmla="*/ 5022 h 9977"/>
              <a:gd name="connsiteX32" fmla="*/ 5508 w 10177"/>
              <a:gd name="connsiteY32" fmla="*/ 5301 h 9977"/>
              <a:gd name="connsiteX33" fmla="*/ 5415 w 10177"/>
              <a:gd name="connsiteY33" fmla="*/ 5436 h 9977"/>
              <a:gd name="connsiteX34" fmla="*/ 5258 w 10177"/>
              <a:gd name="connsiteY34" fmla="*/ 5783 h 9977"/>
              <a:gd name="connsiteX35" fmla="*/ 5727 w 10177"/>
              <a:gd name="connsiteY35" fmla="*/ 6122 h 9977"/>
              <a:gd name="connsiteX36" fmla="*/ 6230 w 10177"/>
              <a:gd name="connsiteY36" fmla="*/ 5850 h 9977"/>
              <a:gd name="connsiteX37" fmla="*/ 6479 w 10177"/>
              <a:gd name="connsiteY37" fmla="*/ 5707 h 9977"/>
              <a:gd name="connsiteX38" fmla="*/ 6572 w 10177"/>
              <a:gd name="connsiteY38" fmla="*/ 5504 h 9977"/>
              <a:gd name="connsiteX39" fmla="*/ 6667 w 10177"/>
              <a:gd name="connsiteY39" fmla="*/ 5436 h 9977"/>
              <a:gd name="connsiteX40" fmla="*/ 6729 w 10177"/>
              <a:gd name="connsiteY40" fmla="*/ 5225 h 9977"/>
              <a:gd name="connsiteX41" fmla="*/ 7294 w 10177"/>
              <a:gd name="connsiteY41" fmla="*/ 5301 h 9977"/>
              <a:gd name="connsiteX42" fmla="*/ 7417 w 10177"/>
              <a:gd name="connsiteY42" fmla="*/ 5369 h 9977"/>
              <a:gd name="connsiteX43" fmla="*/ 8262 w 10177"/>
              <a:gd name="connsiteY43" fmla="*/ 5436 h 9977"/>
              <a:gd name="connsiteX44" fmla="*/ 8607 w 10177"/>
              <a:gd name="connsiteY44" fmla="*/ 5783 h 9977"/>
              <a:gd name="connsiteX45" fmla="*/ 8761 w 10177"/>
              <a:gd name="connsiteY45" fmla="*/ 5504 h 9977"/>
              <a:gd name="connsiteX46" fmla="*/ 8792 w 10177"/>
              <a:gd name="connsiteY46" fmla="*/ 5301 h 9977"/>
              <a:gd name="connsiteX47" fmla="*/ 8857 w 10177"/>
              <a:gd name="connsiteY47" fmla="*/ 5158 h 9977"/>
              <a:gd name="connsiteX48" fmla="*/ 9733 w 10177"/>
              <a:gd name="connsiteY48" fmla="*/ 5225 h 9977"/>
              <a:gd name="connsiteX49" fmla="*/ 10176 w 10177"/>
              <a:gd name="connsiteY49" fmla="*/ 5572 h 9977"/>
              <a:gd name="connsiteX50" fmla="*/ 9825 w 10177"/>
              <a:gd name="connsiteY50" fmla="*/ 7085 h 9977"/>
              <a:gd name="connsiteX51" fmla="*/ 9575 w 10177"/>
              <a:gd name="connsiteY51" fmla="*/ 7153 h 9977"/>
              <a:gd name="connsiteX52" fmla="*/ 9168 w 10177"/>
              <a:gd name="connsiteY52" fmla="*/ 7229 h 9977"/>
              <a:gd name="connsiteX53" fmla="*/ 9138 w 10177"/>
              <a:gd name="connsiteY53" fmla="*/ 6747 h 9977"/>
              <a:gd name="connsiteX54" fmla="*/ 8949 w 10177"/>
              <a:gd name="connsiteY54" fmla="*/ 6604 h 9977"/>
              <a:gd name="connsiteX55" fmla="*/ 7478 w 10177"/>
              <a:gd name="connsiteY55" fmla="*/ 6814 h 9977"/>
              <a:gd name="connsiteX56" fmla="*/ 7448 w 10177"/>
              <a:gd name="connsiteY56" fmla="*/ 7085 h 9977"/>
              <a:gd name="connsiteX57" fmla="*/ 7259 w 10177"/>
              <a:gd name="connsiteY57" fmla="*/ 7364 h 9977"/>
              <a:gd name="connsiteX58" fmla="*/ 6418 w 10177"/>
              <a:gd name="connsiteY58" fmla="*/ 7296 h 9977"/>
              <a:gd name="connsiteX59" fmla="*/ 6230 w 10177"/>
              <a:gd name="connsiteY59" fmla="*/ 7432 h 9977"/>
              <a:gd name="connsiteX60" fmla="*/ 7229 w 10177"/>
              <a:gd name="connsiteY60" fmla="*/ 8260 h 9977"/>
              <a:gd name="connsiteX61" fmla="*/ 7010 w 10177"/>
              <a:gd name="connsiteY61" fmla="*/ 8674 h 9977"/>
              <a:gd name="connsiteX62" fmla="*/ 6979 w 10177"/>
              <a:gd name="connsiteY62" fmla="*/ 8878 h 9977"/>
              <a:gd name="connsiteX63" fmla="*/ 6760 w 10177"/>
              <a:gd name="connsiteY63" fmla="*/ 8810 h 9977"/>
              <a:gd name="connsiteX64" fmla="*/ 6856 w 10177"/>
              <a:gd name="connsiteY64" fmla="*/ 8328 h 9977"/>
              <a:gd name="connsiteX65" fmla="*/ 6821 w 10177"/>
              <a:gd name="connsiteY65" fmla="*/ 8599 h 9977"/>
              <a:gd name="connsiteX66" fmla="*/ 6698 w 10177"/>
              <a:gd name="connsiteY66" fmla="*/ 9224 h 9977"/>
              <a:gd name="connsiteX67" fmla="*/ 6291 w 10177"/>
              <a:gd name="connsiteY67" fmla="*/ 9638 h 9977"/>
              <a:gd name="connsiteX68" fmla="*/ 6041 w 10177"/>
              <a:gd name="connsiteY68" fmla="*/ 9977 h 9977"/>
              <a:gd name="connsiteX69" fmla="*/ 5792 w 10177"/>
              <a:gd name="connsiteY69" fmla="*/ 9563 h 9977"/>
              <a:gd name="connsiteX70" fmla="*/ 4413 w 10177"/>
              <a:gd name="connsiteY70" fmla="*/ 9774 h 9977"/>
              <a:gd name="connsiteX71" fmla="*/ 4321 w 10177"/>
              <a:gd name="connsiteY71" fmla="*/ 9909 h 9977"/>
              <a:gd name="connsiteX72" fmla="*/ 4228 w 10177"/>
              <a:gd name="connsiteY72" fmla="*/ 9841 h 9977"/>
              <a:gd name="connsiteX73" fmla="*/ 3790 w 10177"/>
              <a:gd name="connsiteY73" fmla="*/ 9638 h 9977"/>
              <a:gd name="connsiteX74" fmla="*/ 3257 w 10177"/>
              <a:gd name="connsiteY74" fmla="*/ 9360 h 9977"/>
              <a:gd name="connsiteX75" fmla="*/ 3164 w 10177"/>
              <a:gd name="connsiteY75" fmla="*/ 9495 h 9977"/>
              <a:gd name="connsiteX76" fmla="*/ 3099 w 10177"/>
              <a:gd name="connsiteY76" fmla="*/ 9638 h 9977"/>
              <a:gd name="connsiteX77" fmla="*/ 2696 w 10177"/>
              <a:gd name="connsiteY77" fmla="*/ 9495 h 9977"/>
              <a:gd name="connsiteX78" fmla="*/ 2477 w 10177"/>
              <a:gd name="connsiteY78" fmla="*/ 9292 h 9977"/>
              <a:gd name="connsiteX79" fmla="*/ 2319 w 10177"/>
              <a:gd name="connsiteY79" fmla="*/ 9081 h 9977"/>
              <a:gd name="connsiteX80" fmla="*/ 2131 w 10177"/>
              <a:gd name="connsiteY80" fmla="*/ 9292 h 9977"/>
              <a:gd name="connsiteX81" fmla="*/ 1601 w 10177"/>
              <a:gd name="connsiteY81" fmla="*/ 8878 h 9977"/>
              <a:gd name="connsiteX82" fmla="*/ 1348 w 10177"/>
              <a:gd name="connsiteY82" fmla="*/ 8599 h 9977"/>
              <a:gd name="connsiteX83" fmla="*/ 944 w 10177"/>
              <a:gd name="connsiteY83" fmla="*/ 7982 h 9977"/>
              <a:gd name="connsiteX84" fmla="*/ 787 w 10177"/>
              <a:gd name="connsiteY84" fmla="*/ 7710 h 9977"/>
              <a:gd name="connsiteX85" fmla="*/ 537 w 10177"/>
              <a:gd name="connsiteY85" fmla="*/ 7085 h 9977"/>
              <a:gd name="connsiteX86" fmla="*/ 691 w 10177"/>
              <a:gd name="connsiteY86" fmla="*/ 6468 h 9977"/>
              <a:gd name="connsiteX87" fmla="*/ 725 w 10177"/>
              <a:gd name="connsiteY87" fmla="*/ 6265 h 9977"/>
              <a:gd name="connsiteX88" fmla="*/ 817 w 10177"/>
              <a:gd name="connsiteY88" fmla="*/ 6189 h 9977"/>
              <a:gd name="connsiteX89" fmla="*/ 1255 w 10177"/>
              <a:gd name="connsiteY89" fmla="*/ 6468 h 9977"/>
              <a:gd name="connsiteX90" fmla="*/ 1443 w 10177"/>
              <a:gd name="connsiteY90" fmla="*/ 6604 h 9977"/>
              <a:gd name="connsiteX91" fmla="*/ 1724 w 10177"/>
              <a:gd name="connsiteY91" fmla="*/ 7153 h 9977"/>
              <a:gd name="connsiteX92" fmla="*/ 1724 w 10177"/>
              <a:gd name="connsiteY92" fmla="*/ 6671 h 9977"/>
              <a:gd name="connsiteX93" fmla="*/ 1413 w 10177"/>
              <a:gd name="connsiteY93" fmla="*/ 6054 h 9977"/>
              <a:gd name="connsiteX94" fmla="*/ 1194 w 10177"/>
              <a:gd name="connsiteY94" fmla="*/ 5640 h 9977"/>
              <a:gd name="connsiteX95" fmla="*/ 910 w 10177"/>
              <a:gd name="connsiteY95" fmla="*/ 3644 h 9977"/>
              <a:gd name="connsiteX96" fmla="*/ 410 w 10177"/>
              <a:gd name="connsiteY96" fmla="*/ 3712 h 9977"/>
              <a:gd name="connsiteX97" fmla="*/ 160 w 10177"/>
              <a:gd name="connsiteY97" fmla="*/ 2680 h 9977"/>
              <a:gd name="connsiteX98" fmla="*/ 34 w 10177"/>
              <a:gd name="connsiteY98" fmla="*/ 2334 h 9977"/>
              <a:gd name="connsiteX99" fmla="*/ 3 w 10177"/>
              <a:gd name="connsiteY99" fmla="*/ 2131 h 9977"/>
              <a:gd name="connsiteX0" fmla="*/ 157 w 10029"/>
              <a:gd name="connsiteY0" fmla="*/ 2339 h 10000"/>
              <a:gd name="connsiteX1" fmla="*/ 3 w 10029"/>
              <a:gd name="connsiteY1" fmla="*/ 2136 h 10000"/>
              <a:gd name="connsiteX2" fmla="*/ 97 w 10029"/>
              <a:gd name="connsiteY2" fmla="*/ 1788 h 10000"/>
              <a:gd name="connsiteX3" fmla="*/ 282 w 10029"/>
              <a:gd name="connsiteY3" fmla="*/ 1238 h 10000"/>
              <a:gd name="connsiteX4" fmla="*/ 558 w 10029"/>
              <a:gd name="connsiteY4" fmla="*/ 339 h 10000"/>
              <a:gd name="connsiteX5" fmla="*/ 928 w 10029"/>
              <a:gd name="connsiteY5" fmla="*/ 0 h 10000"/>
              <a:gd name="connsiteX6" fmla="*/ 1048 w 10029"/>
              <a:gd name="connsiteY6" fmla="*/ 67 h 10000"/>
              <a:gd name="connsiteX7" fmla="*/ 989 w 10029"/>
              <a:gd name="connsiteY7" fmla="*/ 890 h 10000"/>
              <a:gd name="connsiteX8" fmla="*/ 1233 w 10029"/>
              <a:gd name="connsiteY8" fmla="*/ 1170 h 10000"/>
              <a:gd name="connsiteX9" fmla="*/ 1294 w 10029"/>
              <a:gd name="connsiteY9" fmla="*/ 1373 h 10000"/>
              <a:gd name="connsiteX10" fmla="*/ 1540 w 10029"/>
              <a:gd name="connsiteY10" fmla="*/ 1720 h 10000"/>
              <a:gd name="connsiteX11" fmla="*/ 2063 w 10029"/>
              <a:gd name="connsiteY11" fmla="*/ 1373 h 10000"/>
              <a:gd name="connsiteX12" fmla="*/ 2770 w 10029"/>
              <a:gd name="connsiteY12" fmla="*/ 1653 h 10000"/>
              <a:gd name="connsiteX13" fmla="*/ 2985 w 10029"/>
              <a:gd name="connsiteY13" fmla="*/ 2271 h 10000"/>
              <a:gd name="connsiteX14" fmla="*/ 3385 w 10029"/>
              <a:gd name="connsiteY14" fmla="*/ 2203 h 10000"/>
              <a:gd name="connsiteX15" fmla="*/ 3691 w 10029"/>
              <a:gd name="connsiteY15" fmla="*/ 1653 h 10000"/>
              <a:gd name="connsiteX16" fmla="*/ 4215 w 10029"/>
              <a:gd name="connsiteY16" fmla="*/ 1516 h 10000"/>
              <a:gd name="connsiteX17" fmla="*/ 4431 w 10029"/>
              <a:gd name="connsiteY17" fmla="*/ 1102 h 10000"/>
              <a:gd name="connsiteX18" fmla="*/ 4675 w 10029"/>
              <a:gd name="connsiteY18" fmla="*/ 687 h 10000"/>
              <a:gd name="connsiteX19" fmla="*/ 5106 w 10029"/>
              <a:gd name="connsiteY19" fmla="*/ 618 h 10000"/>
              <a:gd name="connsiteX20" fmla="*/ 5351 w 10029"/>
              <a:gd name="connsiteY20" fmla="*/ 203 h 10000"/>
              <a:gd name="connsiteX21" fmla="*/ 5507 w 10029"/>
              <a:gd name="connsiteY21" fmla="*/ 2271 h 10000"/>
              <a:gd name="connsiteX22" fmla="*/ 5751 w 10029"/>
              <a:gd name="connsiteY22" fmla="*/ 2339 h 10000"/>
              <a:gd name="connsiteX23" fmla="*/ 5966 w 10029"/>
              <a:gd name="connsiteY23" fmla="*/ 2754 h 10000"/>
              <a:gd name="connsiteX24" fmla="*/ 6212 w 10029"/>
              <a:gd name="connsiteY24" fmla="*/ 2822 h 10000"/>
              <a:gd name="connsiteX25" fmla="*/ 6427 w 10029"/>
              <a:gd name="connsiteY25" fmla="*/ 3721 h 10000"/>
              <a:gd name="connsiteX26" fmla="*/ 6551 w 10029"/>
              <a:gd name="connsiteY26" fmla="*/ 3789 h 10000"/>
              <a:gd name="connsiteX27" fmla="*/ 6582 w 10029"/>
              <a:gd name="connsiteY27" fmla="*/ 4000 h 10000"/>
              <a:gd name="connsiteX28" fmla="*/ 6273 w 10029"/>
              <a:gd name="connsiteY28" fmla="*/ 4550 h 10000"/>
              <a:gd name="connsiteX29" fmla="*/ 5876 w 10029"/>
              <a:gd name="connsiteY29" fmla="*/ 4755 h 10000"/>
              <a:gd name="connsiteX30" fmla="*/ 5627 w 10029"/>
              <a:gd name="connsiteY30" fmla="*/ 4830 h 10000"/>
              <a:gd name="connsiteX31" fmla="*/ 5566 w 10029"/>
              <a:gd name="connsiteY31" fmla="*/ 5034 h 10000"/>
              <a:gd name="connsiteX32" fmla="*/ 5412 w 10029"/>
              <a:gd name="connsiteY32" fmla="*/ 5313 h 10000"/>
              <a:gd name="connsiteX33" fmla="*/ 5321 w 10029"/>
              <a:gd name="connsiteY33" fmla="*/ 5449 h 10000"/>
              <a:gd name="connsiteX34" fmla="*/ 5167 w 10029"/>
              <a:gd name="connsiteY34" fmla="*/ 5796 h 10000"/>
              <a:gd name="connsiteX35" fmla="*/ 5627 w 10029"/>
              <a:gd name="connsiteY35" fmla="*/ 6136 h 10000"/>
              <a:gd name="connsiteX36" fmla="*/ 6122 w 10029"/>
              <a:gd name="connsiteY36" fmla="*/ 5863 h 10000"/>
              <a:gd name="connsiteX37" fmla="*/ 6366 w 10029"/>
              <a:gd name="connsiteY37" fmla="*/ 5720 h 10000"/>
              <a:gd name="connsiteX38" fmla="*/ 6458 w 10029"/>
              <a:gd name="connsiteY38" fmla="*/ 5517 h 10000"/>
              <a:gd name="connsiteX39" fmla="*/ 6551 w 10029"/>
              <a:gd name="connsiteY39" fmla="*/ 5449 h 10000"/>
              <a:gd name="connsiteX40" fmla="*/ 6612 w 10029"/>
              <a:gd name="connsiteY40" fmla="*/ 5237 h 10000"/>
              <a:gd name="connsiteX41" fmla="*/ 7167 w 10029"/>
              <a:gd name="connsiteY41" fmla="*/ 5313 h 10000"/>
              <a:gd name="connsiteX42" fmla="*/ 7288 w 10029"/>
              <a:gd name="connsiteY42" fmla="*/ 5381 h 10000"/>
              <a:gd name="connsiteX43" fmla="*/ 8118 w 10029"/>
              <a:gd name="connsiteY43" fmla="*/ 5449 h 10000"/>
              <a:gd name="connsiteX44" fmla="*/ 8457 w 10029"/>
              <a:gd name="connsiteY44" fmla="*/ 5796 h 10000"/>
              <a:gd name="connsiteX45" fmla="*/ 8609 w 10029"/>
              <a:gd name="connsiteY45" fmla="*/ 5517 h 10000"/>
              <a:gd name="connsiteX46" fmla="*/ 8639 w 10029"/>
              <a:gd name="connsiteY46" fmla="*/ 5313 h 10000"/>
              <a:gd name="connsiteX47" fmla="*/ 8703 w 10029"/>
              <a:gd name="connsiteY47" fmla="*/ 5170 h 10000"/>
              <a:gd name="connsiteX48" fmla="*/ 9867 w 10029"/>
              <a:gd name="connsiteY48" fmla="*/ 5198 h 10000"/>
              <a:gd name="connsiteX49" fmla="*/ 9999 w 10029"/>
              <a:gd name="connsiteY49" fmla="*/ 5585 h 10000"/>
              <a:gd name="connsiteX50" fmla="*/ 9654 w 10029"/>
              <a:gd name="connsiteY50" fmla="*/ 7101 h 10000"/>
              <a:gd name="connsiteX51" fmla="*/ 9408 w 10029"/>
              <a:gd name="connsiteY51" fmla="*/ 7169 h 10000"/>
              <a:gd name="connsiteX52" fmla="*/ 9009 w 10029"/>
              <a:gd name="connsiteY52" fmla="*/ 7246 h 10000"/>
              <a:gd name="connsiteX53" fmla="*/ 8979 w 10029"/>
              <a:gd name="connsiteY53" fmla="*/ 6763 h 10000"/>
              <a:gd name="connsiteX54" fmla="*/ 8793 w 10029"/>
              <a:gd name="connsiteY54" fmla="*/ 6619 h 10000"/>
              <a:gd name="connsiteX55" fmla="*/ 7348 w 10029"/>
              <a:gd name="connsiteY55" fmla="*/ 6830 h 10000"/>
              <a:gd name="connsiteX56" fmla="*/ 7318 w 10029"/>
              <a:gd name="connsiteY56" fmla="*/ 7101 h 10000"/>
              <a:gd name="connsiteX57" fmla="*/ 7133 w 10029"/>
              <a:gd name="connsiteY57" fmla="*/ 7381 h 10000"/>
              <a:gd name="connsiteX58" fmla="*/ 6306 w 10029"/>
              <a:gd name="connsiteY58" fmla="*/ 7313 h 10000"/>
              <a:gd name="connsiteX59" fmla="*/ 6122 w 10029"/>
              <a:gd name="connsiteY59" fmla="*/ 7449 h 10000"/>
              <a:gd name="connsiteX60" fmla="*/ 7103 w 10029"/>
              <a:gd name="connsiteY60" fmla="*/ 8279 h 10000"/>
              <a:gd name="connsiteX61" fmla="*/ 6888 w 10029"/>
              <a:gd name="connsiteY61" fmla="*/ 8694 h 10000"/>
              <a:gd name="connsiteX62" fmla="*/ 6858 w 10029"/>
              <a:gd name="connsiteY62" fmla="*/ 8898 h 10000"/>
              <a:gd name="connsiteX63" fmla="*/ 6642 w 10029"/>
              <a:gd name="connsiteY63" fmla="*/ 8830 h 10000"/>
              <a:gd name="connsiteX64" fmla="*/ 6737 w 10029"/>
              <a:gd name="connsiteY64" fmla="*/ 8347 h 10000"/>
              <a:gd name="connsiteX65" fmla="*/ 6702 w 10029"/>
              <a:gd name="connsiteY65" fmla="*/ 8619 h 10000"/>
              <a:gd name="connsiteX66" fmla="*/ 6582 w 10029"/>
              <a:gd name="connsiteY66" fmla="*/ 9245 h 10000"/>
              <a:gd name="connsiteX67" fmla="*/ 6182 w 10029"/>
              <a:gd name="connsiteY67" fmla="*/ 9660 h 10000"/>
              <a:gd name="connsiteX68" fmla="*/ 5936 w 10029"/>
              <a:gd name="connsiteY68" fmla="*/ 10000 h 10000"/>
              <a:gd name="connsiteX69" fmla="*/ 5691 w 10029"/>
              <a:gd name="connsiteY69" fmla="*/ 9585 h 10000"/>
              <a:gd name="connsiteX70" fmla="*/ 4336 w 10029"/>
              <a:gd name="connsiteY70" fmla="*/ 9797 h 10000"/>
              <a:gd name="connsiteX71" fmla="*/ 4246 w 10029"/>
              <a:gd name="connsiteY71" fmla="*/ 9932 h 10000"/>
              <a:gd name="connsiteX72" fmla="*/ 4154 w 10029"/>
              <a:gd name="connsiteY72" fmla="*/ 9864 h 10000"/>
              <a:gd name="connsiteX73" fmla="*/ 3724 w 10029"/>
              <a:gd name="connsiteY73" fmla="*/ 9660 h 10000"/>
              <a:gd name="connsiteX74" fmla="*/ 3200 w 10029"/>
              <a:gd name="connsiteY74" fmla="*/ 9382 h 10000"/>
              <a:gd name="connsiteX75" fmla="*/ 3109 w 10029"/>
              <a:gd name="connsiteY75" fmla="*/ 9517 h 10000"/>
              <a:gd name="connsiteX76" fmla="*/ 3045 w 10029"/>
              <a:gd name="connsiteY76" fmla="*/ 9660 h 10000"/>
              <a:gd name="connsiteX77" fmla="*/ 2649 w 10029"/>
              <a:gd name="connsiteY77" fmla="*/ 9517 h 10000"/>
              <a:gd name="connsiteX78" fmla="*/ 2434 w 10029"/>
              <a:gd name="connsiteY78" fmla="*/ 9313 h 10000"/>
              <a:gd name="connsiteX79" fmla="*/ 2279 w 10029"/>
              <a:gd name="connsiteY79" fmla="*/ 9102 h 10000"/>
              <a:gd name="connsiteX80" fmla="*/ 2094 w 10029"/>
              <a:gd name="connsiteY80" fmla="*/ 9313 h 10000"/>
              <a:gd name="connsiteX81" fmla="*/ 1573 w 10029"/>
              <a:gd name="connsiteY81" fmla="*/ 8898 h 10000"/>
              <a:gd name="connsiteX82" fmla="*/ 1325 w 10029"/>
              <a:gd name="connsiteY82" fmla="*/ 8619 h 10000"/>
              <a:gd name="connsiteX83" fmla="*/ 928 w 10029"/>
              <a:gd name="connsiteY83" fmla="*/ 8000 h 10000"/>
              <a:gd name="connsiteX84" fmla="*/ 773 w 10029"/>
              <a:gd name="connsiteY84" fmla="*/ 7728 h 10000"/>
              <a:gd name="connsiteX85" fmla="*/ 528 w 10029"/>
              <a:gd name="connsiteY85" fmla="*/ 7101 h 10000"/>
              <a:gd name="connsiteX86" fmla="*/ 679 w 10029"/>
              <a:gd name="connsiteY86" fmla="*/ 6483 h 10000"/>
              <a:gd name="connsiteX87" fmla="*/ 712 w 10029"/>
              <a:gd name="connsiteY87" fmla="*/ 6279 h 10000"/>
              <a:gd name="connsiteX88" fmla="*/ 803 w 10029"/>
              <a:gd name="connsiteY88" fmla="*/ 6203 h 10000"/>
              <a:gd name="connsiteX89" fmla="*/ 1233 w 10029"/>
              <a:gd name="connsiteY89" fmla="*/ 6483 h 10000"/>
              <a:gd name="connsiteX90" fmla="*/ 1418 w 10029"/>
              <a:gd name="connsiteY90" fmla="*/ 6619 h 10000"/>
              <a:gd name="connsiteX91" fmla="*/ 1694 w 10029"/>
              <a:gd name="connsiteY91" fmla="*/ 7169 h 10000"/>
              <a:gd name="connsiteX92" fmla="*/ 1694 w 10029"/>
              <a:gd name="connsiteY92" fmla="*/ 6686 h 10000"/>
              <a:gd name="connsiteX93" fmla="*/ 1388 w 10029"/>
              <a:gd name="connsiteY93" fmla="*/ 6068 h 10000"/>
              <a:gd name="connsiteX94" fmla="*/ 1173 w 10029"/>
              <a:gd name="connsiteY94" fmla="*/ 5653 h 10000"/>
              <a:gd name="connsiteX95" fmla="*/ 894 w 10029"/>
              <a:gd name="connsiteY95" fmla="*/ 3652 h 10000"/>
              <a:gd name="connsiteX96" fmla="*/ 403 w 10029"/>
              <a:gd name="connsiteY96" fmla="*/ 3721 h 10000"/>
              <a:gd name="connsiteX97" fmla="*/ 157 w 10029"/>
              <a:gd name="connsiteY97" fmla="*/ 2686 h 10000"/>
              <a:gd name="connsiteX98" fmla="*/ 33 w 10029"/>
              <a:gd name="connsiteY98" fmla="*/ 2339 h 10000"/>
              <a:gd name="connsiteX99" fmla="*/ 3 w 10029"/>
              <a:gd name="connsiteY99" fmla="*/ 2136 h 10000"/>
              <a:gd name="connsiteX0" fmla="*/ 157 w 10089"/>
              <a:gd name="connsiteY0" fmla="*/ 2339 h 10000"/>
              <a:gd name="connsiteX1" fmla="*/ 3 w 10089"/>
              <a:gd name="connsiteY1" fmla="*/ 2136 h 10000"/>
              <a:gd name="connsiteX2" fmla="*/ 97 w 10089"/>
              <a:gd name="connsiteY2" fmla="*/ 1788 h 10000"/>
              <a:gd name="connsiteX3" fmla="*/ 282 w 10089"/>
              <a:gd name="connsiteY3" fmla="*/ 1238 h 10000"/>
              <a:gd name="connsiteX4" fmla="*/ 558 w 10089"/>
              <a:gd name="connsiteY4" fmla="*/ 339 h 10000"/>
              <a:gd name="connsiteX5" fmla="*/ 928 w 10089"/>
              <a:gd name="connsiteY5" fmla="*/ 0 h 10000"/>
              <a:gd name="connsiteX6" fmla="*/ 1048 w 10089"/>
              <a:gd name="connsiteY6" fmla="*/ 67 h 10000"/>
              <a:gd name="connsiteX7" fmla="*/ 989 w 10089"/>
              <a:gd name="connsiteY7" fmla="*/ 890 h 10000"/>
              <a:gd name="connsiteX8" fmla="*/ 1233 w 10089"/>
              <a:gd name="connsiteY8" fmla="*/ 1170 h 10000"/>
              <a:gd name="connsiteX9" fmla="*/ 1294 w 10089"/>
              <a:gd name="connsiteY9" fmla="*/ 1373 h 10000"/>
              <a:gd name="connsiteX10" fmla="*/ 1540 w 10089"/>
              <a:gd name="connsiteY10" fmla="*/ 1720 h 10000"/>
              <a:gd name="connsiteX11" fmla="*/ 2063 w 10089"/>
              <a:gd name="connsiteY11" fmla="*/ 1373 h 10000"/>
              <a:gd name="connsiteX12" fmla="*/ 2770 w 10089"/>
              <a:gd name="connsiteY12" fmla="*/ 1653 h 10000"/>
              <a:gd name="connsiteX13" fmla="*/ 2985 w 10089"/>
              <a:gd name="connsiteY13" fmla="*/ 2271 h 10000"/>
              <a:gd name="connsiteX14" fmla="*/ 3385 w 10089"/>
              <a:gd name="connsiteY14" fmla="*/ 2203 h 10000"/>
              <a:gd name="connsiteX15" fmla="*/ 3691 w 10089"/>
              <a:gd name="connsiteY15" fmla="*/ 1653 h 10000"/>
              <a:gd name="connsiteX16" fmla="*/ 4215 w 10089"/>
              <a:gd name="connsiteY16" fmla="*/ 1516 h 10000"/>
              <a:gd name="connsiteX17" fmla="*/ 4431 w 10089"/>
              <a:gd name="connsiteY17" fmla="*/ 1102 h 10000"/>
              <a:gd name="connsiteX18" fmla="*/ 4675 w 10089"/>
              <a:gd name="connsiteY18" fmla="*/ 687 h 10000"/>
              <a:gd name="connsiteX19" fmla="*/ 5106 w 10089"/>
              <a:gd name="connsiteY19" fmla="*/ 618 h 10000"/>
              <a:gd name="connsiteX20" fmla="*/ 5351 w 10089"/>
              <a:gd name="connsiteY20" fmla="*/ 203 h 10000"/>
              <a:gd name="connsiteX21" fmla="*/ 5507 w 10089"/>
              <a:gd name="connsiteY21" fmla="*/ 2271 h 10000"/>
              <a:gd name="connsiteX22" fmla="*/ 5751 w 10089"/>
              <a:gd name="connsiteY22" fmla="*/ 2339 h 10000"/>
              <a:gd name="connsiteX23" fmla="*/ 5966 w 10089"/>
              <a:gd name="connsiteY23" fmla="*/ 2754 h 10000"/>
              <a:gd name="connsiteX24" fmla="*/ 6212 w 10089"/>
              <a:gd name="connsiteY24" fmla="*/ 2822 h 10000"/>
              <a:gd name="connsiteX25" fmla="*/ 6427 w 10089"/>
              <a:gd name="connsiteY25" fmla="*/ 3721 h 10000"/>
              <a:gd name="connsiteX26" fmla="*/ 6551 w 10089"/>
              <a:gd name="connsiteY26" fmla="*/ 3789 h 10000"/>
              <a:gd name="connsiteX27" fmla="*/ 6582 w 10089"/>
              <a:gd name="connsiteY27" fmla="*/ 4000 h 10000"/>
              <a:gd name="connsiteX28" fmla="*/ 6273 w 10089"/>
              <a:gd name="connsiteY28" fmla="*/ 4550 h 10000"/>
              <a:gd name="connsiteX29" fmla="*/ 5876 w 10089"/>
              <a:gd name="connsiteY29" fmla="*/ 4755 h 10000"/>
              <a:gd name="connsiteX30" fmla="*/ 5627 w 10089"/>
              <a:gd name="connsiteY30" fmla="*/ 4830 h 10000"/>
              <a:gd name="connsiteX31" fmla="*/ 5566 w 10089"/>
              <a:gd name="connsiteY31" fmla="*/ 5034 h 10000"/>
              <a:gd name="connsiteX32" fmla="*/ 5412 w 10089"/>
              <a:gd name="connsiteY32" fmla="*/ 5313 h 10000"/>
              <a:gd name="connsiteX33" fmla="*/ 5321 w 10089"/>
              <a:gd name="connsiteY33" fmla="*/ 5449 h 10000"/>
              <a:gd name="connsiteX34" fmla="*/ 5167 w 10089"/>
              <a:gd name="connsiteY34" fmla="*/ 5796 h 10000"/>
              <a:gd name="connsiteX35" fmla="*/ 5627 w 10089"/>
              <a:gd name="connsiteY35" fmla="*/ 6136 h 10000"/>
              <a:gd name="connsiteX36" fmla="*/ 6122 w 10089"/>
              <a:gd name="connsiteY36" fmla="*/ 5863 h 10000"/>
              <a:gd name="connsiteX37" fmla="*/ 6366 w 10089"/>
              <a:gd name="connsiteY37" fmla="*/ 5720 h 10000"/>
              <a:gd name="connsiteX38" fmla="*/ 6458 w 10089"/>
              <a:gd name="connsiteY38" fmla="*/ 5517 h 10000"/>
              <a:gd name="connsiteX39" fmla="*/ 6551 w 10089"/>
              <a:gd name="connsiteY39" fmla="*/ 5449 h 10000"/>
              <a:gd name="connsiteX40" fmla="*/ 6612 w 10089"/>
              <a:gd name="connsiteY40" fmla="*/ 5237 h 10000"/>
              <a:gd name="connsiteX41" fmla="*/ 7167 w 10089"/>
              <a:gd name="connsiteY41" fmla="*/ 5313 h 10000"/>
              <a:gd name="connsiteX42" fmla="*/ 7288 w 10089"/>
              <a:gd name="connsiteY42" fmla="*/ 5381 h 10000"/>
              <a:gd name="connsiteX43" fmla="*/ 8118 w 10089"/>
              <a:gd name="connsiteY43" fmla="*/ 5449 h 10000"/>
              <a:gd name="connsiteX44" fmla="*/ 8457 w 10089"/>
              <a:gd name="connsiteY44" fmla="*/ 5796 h 10000"/>
              <a:gd name="connsiteX45" fmla="*/ 8609 w 10089"/>
              <a:gd name="connsiteY45" fmla="*/ 5517 h 10000"/>
              <a:gd name="connsiteX46" fmla="*/ 8639 w 10089"/>
              <a:gd name="connsiteY46" fmla="*/ 5313 h 10000"/>
              <a:gd name="connsiteX47" fmla="*/ 8703 w 10089"/>
              <a:gd name="connsiteY47" fmla="*/ 5170 h 10000"/>
              <a:gd name="connsiteX48" fmla="*/ 9867 w 10089"/>
              <a:gd name="connsiteY48" fmla="*/ 5198 h 10000"/>
              <a:gd name="connsiteX49" fmla="*/ 9999 w 10089"/>
              <a:gd name="connsiteY49" fmla="*/ 5585 h 10000"/>
              <a:gd name="connsiteX50" fmla="*/ 10052 w 10089"/>
              <a:gd name="connsiteY50" fmla="*/ 7101 h 10000"/>
              <a:gd name="connsiteX51" fmla="*/ 9408 w 10089"/>
              <a:gd name="connsiteY51" fmla="*/ 7169 h 10000"/>
              <a:gd name="connsiteX52" fmla="*/ 9009 w 10089"/>
              <a:gd name="connsiteY52" fmla="*/ 7246 h 10000"/>
              <a:gd name="connsiteX53" fmla="*/ 8979 w 10089"/>
              <a:gd name="connsiteY53" fmla="*/ 6763 h 10000"/>
              <a:gd name="connsiteX54" fmla="*/ 8793 w 10089"/>
              <a:gd name="connsiteY54" fmla="*/ 6619 h 10000"/>
              <a:gd name="connsiteX55" fmla="*/ 7348 w 10089"/>
              <a:gd name="connsiteY55" fmla="*/ 6830 h 10000"/>
              <a:gd name="connsiteX56" fmla="*/ 7318 w 10089"/>
              <a:gd name="connsiteY56" fmla="*/ 7101 h 10000"/>
              <a:gd name="connsiteX57" fmla="*/ 7133 w 10089"/>
              <a:gd name="connsiteY57" fmla="*/ 7381 h 10000"/>
              <a:gd name="connsiteX58" fmla="*/ 6306 w 10089"/>
              <a:gd name="connsiteY58" fmla="*/ 7313 h 10000"/>
              <a:gd name="connsiteX59" fmla="*/ 6122 w 10089"/>
              <a:gd name="connsiteY59" fmla="*/ 7449 h 10000"/>
              <a:gd name="connsiteX60" fmla="*/ 7103 w 10089"/>
              <a:gd name="connsiteY60" fmla="*/ 8279 h 10000"/>
              <a:gd name="connsiteX61" fmla="*/ 6888 w 10089"/>
              <a:gd name="connsiteY61" fmla="*/ 8694 h 10000"/>
              <a:gd name="connsiteX62" fmla="*/ 6858 w 10089"/>
              <a:gd name="connsiteY62" fmla="*/ 8898 h 10000"/>
              <a:gd name="connsiteX63" fmla="*/ 6642 w 10089"/>
              <a:gd name="connsiteY63" fmla="*/ 8830 h 10000"/>
              <a:gd name="connsiteX64" fmla="*/ 6737 w 10089"/>
              <a:gd name="connsiteY64" fmla="*/ 8347 h 10000"/>
              <a:gd name="connsiteX65" fmla="*/ 6702 w 10089"/>
              <a:gd name="connsiteY65" fmla="*/ 8619 h 10000"/>
              <a:gd name="connsiteX66" fmla="*/ 6582 w 10089"/>
              <a:gd name="connsiteY66" fmla="*/ 9245 h 10000"/>
              <a:gd name="connsiteX67" fmla="*/ 6182 w 10089"/>
              <a:gd name="connsiteY67" fmla="*/ 9660 h 10000"/>
              <a:gd name="connsiteX68" fmla="*/ 5936 w 10089"/>
              <a:gd name="connsiteY68" fmla="*/ 10000 h 10000"/>
              <a:gd name="connsiteX69" fmla="*/ 5691 w 10089"/>
              <a:gd name="connsiteY69" fmla="*/ 9585 h 10000"/>
              <a:gd name="connsiteX70" fmla="*/ 4336 w 10089"/>
              <a:gd name="connsiteY70" fmla="*/ 9797 h 10000"/>
              <a:gd name="connsiteX71" fmla="*/ 4246 w 10089"/>
              <a:gd name="connsiteY71" fmla="*/ 9932 h 10000"/>
              <a:gd name="connsiteX72" fmla="*/ 4154 w 10089"/>
              <a:gd name="connsiteY72" fmla="*/ 9864 h 10000"/>
              <a:gd name="connsiteX73" fmla="*/ 3724 w 10089"/>
              <a:gd name="connsiteY73" fmla="*/ 9660 h 10000"/>
              <a:gd name="connsiteX74" fmla="*/ 3200 w 10089"/>
              <a:gd name="connsiteY74" fmla="*/ 9382 h 10000"/>
              <a:gd name="connsiteX75" fmla="*/ 3109 w 10089"/>
              <a:gd name="connsiteY75" fmla="*/ 9517 h 10000"/>
              <a:gd name="connsiteX76" fmla="*/ 3045 w 10089"/>
              <a:gd name="connsiteY76" fmla="*/ 9660 h 10000"/>
              <a:gd name="connsiteX77" fmla="*/ 2649 w 10089"/>
              <a:gd name="connsiteY77" fmla="*/ 9517 h 10000"/>
              <a:gd name="connsiteX78" fmla="*/ 2434 w 10089"/>
              <a:gd name="connsiteY78" fmla="*/ 9313 h 10000"/>
              <a:gd name="connsiteX79" fmla="*/ 2279 w 10089"/>
              <a:gd name="connsiteY79" fmla="*/ 9102 h 10000"/>
              <a:gd name="connsiteX80" fmla="*/ 2094 w 10089"/>
              <a:gd name="connsiteY80" fmla="*/ 9313 h 10000"/>
              <a:gd name="connsiteX81" fmla="*/ 1573 w 10089"/>
              <a:gd name="connsiteY81" fmla="*/ 8898 h 10000"/>
              <a:gd name="connsiteX82" fmla="*/ 1325 w 10089"/>
              <a:gd name="connsiteY82" fmla="*/ 8619 h 10000"/>
              <a:gd name="connsiteX83" fmla="*/ 928 w 10089"/>
              <a:gd name="connsiteY83" fmla="*/ 8000 h 10000"/>
              <a:gd name="connsiteX84" fmla="*/ 773 w 10089"/>
              <a:gd name="connsiteY84" fmla="*/ 7728 h 10000"/>
              <a:gd name="connsiteX85" fmla="*/ 528 w 10089"/>
              <a:gd name="connsiteY85" fmla="*/ 7101 h 10000"/>
              <a:gd name="connsiteX86" fmla="*/ 679 w 10089"/>
              <a:gd name="connsiteY86" fmla="*/ 6483 h 10000"/>
              <a:gd name="connsiteX87" fmla="*/ 712 w 10089"/>
              <a:gd name="connsiteY87" fmla="*/ 6279 h 10000"/>
              <a:gd name="connsiteX88" fmla="*/ 803 w 10089"/>
              <a:gd name="connsiteY88" fmla="*/ 6203 h 10000"/>
              <a:gd name="connsiteX89" fmla="*/ 1233 w 10089"/>
              <a:gd name="connsiteY89" fmla="*/ 6483 h 10000"/>
              <a:gd name="connsiteX90" fmla="*/ 1418 w 10089"/>
              <a:gd name="connsiteY90" fmla="*/ 6619 h 10000"/>
              <a:gd name="connsiteX91" fmla="*/ 1694 w 10089"/>
              <a:gd name="connsiteY91" fmla="*/ 7169 h 10000"/>
              <a:gd name="connsiteX92" fmla="*/ 1694 w 10089"/>
              <a:gd name="connsiteY92" fmla="*/ 6686 h 10000"/>
              <a:gd name="connsiteX93" fmla="*/ 1388 w 10089"/>
              <a:gd name="connsiteY93" fmla="*/ 6068 h 10000"/>
              <a:gd name="connsiteX94" fmla="*/ 1173 w 10089"/>
              <a:gd name="connsiteY94" fmla="*/ 5653 h 10000"/>
              <a:gd name="connsiteX95" fmla="*/ 894 w 10089"/>
              <a:gd name="connsiteY95" fmla="*/ 3652 h 10000"/>
              <a:gd name="connsiteX96" fmla="*/ 403 w 10089"/>
              <a:gd name="connsiteY96" fmla="*/ 3721 h 10000"/>
              <a:gd name="connsiteX97" fmla="*/ 157 w 10089"/>
              <a:gd name="connsiteY97" fmla="*/ 2686 h 10000"/>
              <a:gd name="connsiteX98" fmla="*/ 33 w 10089"/>
              <a:gd name="connsiteY98" fmla="*/ 2339 h 10000"/>
              <a:gd name="connsiteX99" fmla="*/ 3 w 10089"/>
              <a:gd name="connsiteY99" fmla="*/ 2136 h 10000"/>
              <a:gd name="connsiteX0" fmla="*/ 157 w 10089"/>
              <a:gd name="connsiteY0" fmla="*/ 2339 h 10000"/>
              <a:gd name="connsiteX1" fmla="*/ 3 w 10089"/>
              <a:gd name="connsiteY1" fmla="*/ 2136 h 10000"/>
              <a:gd name="connsiteX2" fmla="*/ 97 w 10089"/>
              <a:gd name="connsiteY2" fmla="*/ 1788 h 10000"/>
              <a:gd name="connsiteX3" fmla="*/ 282 w 10089"/>
              <a:gd name="connsiteY3" fmla="*/ 1238 h 10000"/>
              <a:gd name="connsiteX4" fmla="*/ 558 w 10089"/>
              <a:gd name="connsiteY4" fmla="*/ 339 h 10000"/>
              <a:gd name="connsiteX5" fmla="*/ 928 w 10089"/>
              <a:gd name="connsiteY5" fmla="*/ 0 h 10000"/>
              <a:gd name="connsiteX6" fmla="*/ 1048 w 10089"/>
              <a:gd name="connsiteY6" fmla="*/ 67 h 10000"/>
              <a:gd name="connsiteX7" fmla="*/ 989 w 10089"/>
              <a:gd name="connsiteY7" fmla="*/ 890 h 10000"/>
              <a:gd name="connsiteX8" fmla="*/ 1233 w 10089"/>
              <a:gd name="connsiteY8" fmla="*/ 1170 h 10000"/>
              <a:gd name="connsiteX9" fmla="*/ 1294 w 10089"/>
              <a:gd name="connsiteY9" fmla="*/ 1373 h 10000"/>
              <a:gd name="connsiteX10" fmla="*/ 1540 w 10089"/>
              <a:gd name="connsiteY10" fmla="*/ 1720 h 10000"/>
              <a:gd name="connsiteX11" fmla="*/ 2063 w 10089"/>
              <a:gd name="connsiteY11" fmla="*/ 1373 h 10000"/>
              <a:gd name="connsiteX12" fmla="*/ 2770 w 10089"/>
              <a:gd name="connsiteY12" fmla="*/ 1653 h 10000"/>
              <a:gd name="connsiteX13" fmla="*/ 2985 w 10089"/>
              <a:gd name="connsiteY13" fmla="*/ 2271 h 10000"/>
              <a:gd name="connsiteX14" fmla="*/ 3385 w 10089"/>
              <a:gd name="connsiteY14" fmla="*/ 2203 h 10000"/>
              <a:gd name="connsiteX15" fmla="*/ 3691 w 10089"/>
              <a:gd name="connsiteY15" fmla="*/ 1653 h 10000"/>
              <a:gd name="connsiteX16" fmla="*/ 4215 w 10089"/>
              <a:gd name="connsiteY16" fmla="*/ 1516 h 10000"/>
              <a:gd name="connsiteX17" fmla="*/ 4431 w 10089"/>
              <a:gd name="connsiteY17" fmla="*/ 1102 h 10000"/>
              <a:gd name="connsiteX18" fmla="*/ 4675 w 10089"/>
              <a:gd name="connsiteY18" fmla="*/ 687 h 10000"/>
              <a:gd name="connsiteX19" fmla="*/ 5106 w 10089"/>
              <a:gd name="connsiteY19" fmla="*/ 618 h 10000"/>
              <a:gd name="connsiteX20" fmla="*/ 5351 w 10089"/>
              <a:gd name="connsiteY20" fmla="*/ 203 h 10000"/>
              <a:gd name="connsiteX21" fmla="*/ 5507 w 10089"/>
              <a:gd name="connsiteY21" fmla="*/ 2271 h 10000"/>
              <a:gd name="connsiteX22" fmla="*/ 5751 w 10089"/>
              <a:gd name="connsiteY22" fmla="*/ 2339 h 10000"/>
              <a:gd name="connsiteX23" fmla="*/ 5966 w 10089"/>
              <a:gd name="connsiteY23" fmla="*/ 2754 h 10000"/>
              <a:gd name="connsiteX24" fmla="*/ 6212 w 10089"/>
              <a:gd name="connsiteY24" fmla="*/ 2822 h 10000"/>
              <a:gd name="connsiteX25" fmla="*/ 6427 w 10089"/>
              <a:gd name="connsiteY25" fmla="*/ 3721 h 10000"/>
              <a:gd name="connsiteX26" fmla="*/ 6551 w 10089"/>
              <a:gd name="connsiteY26" fmla="*/ 3789 h 10000"/>
              <a:gd name="connsiteX27" fmla="*/ 6582 w 10089"/>
              <a:gd name="connsiteY27" fmla="*/ 4000 h 10000"/>
              <a:gd name="connsiteX28" fmla="*/ 6273 w 10089"/>
              <a:gd name="connsiteY28" fmla="*/ 4550 h 10000"/>
              <a:gd name="connsiteX29" fmla="*/ 5876 w 10089"/>
              <a:gd name="connsiteY29" fmla="*/ 4755 h 10000"/>
              <a:gd name="connsiteX30" fmla="*/ 5627 w 10089"/>
              <a:gd name="connsiteY30" fmla="*/ 4830 h 10000"/>
              <a:gd name="connsiteX31" fmla="*/ 5566 w 10089"/>
              <a:gd name="connsiteY31" fmla="*/ 5034 h 10000"/>
              <a:gd name="connsiteX32" fmla="*/ 5412 w 10089"/>
              <a:gd name="connsiteY32" fmla="*/ 5313 h 10000"/>
              <a:gd name="connsiteX33" fmla="*/ 5321 w 10089"/>
              <a:gd name="connsiteY33" fmla="*/ 5449 h 10000"/>
              <a:gd name="connsiteX34" fmla="*/ 5167 w 10089"/>
              <a:gd name="connsiteY34" fmla="*/ 5796 h 10000"/>
              <a:gd name="connsiteX35" fmla="*/ 5627 w 10089"/>
              <a:gd name="connsiteY35" fmla="*/ 6136 h 10000"/>
              <a:gd name="connsiteX36" fmla="*/ 6122 w 10089"/>
              <a:gd name="connsiteY36" fmla="*/ 5863 h 10000"/>
              <a:gd name="connsiteX37" fmla="*/ 6366 w 10089"/>
              <a:gd name="connsiteY37" fmla="*/ 5720 h 10000"/>
              <a:gd name="connsiteX38" fmla="*/ 6458 w 10089"/>
              <a:gd name="connsiteY38" fmla="*/ 5517 h 10000"/>
              <a:gd name="connsiteX39" fmla="*/ 6551 w 10089"/>
              <a:gd name="connsiteY39" fmla="*/ 5449 h 10000"/>
              <a:gd name="connsiteX40" fmla="*/ 6612 w 10089"/>
              <a:gd name="connsiteY40" fmla="*/ 5237 h 10000"/>
              <a:gd name="connsiteX41" fmla="*/ 7167 w 10089"/>
              <a:gd name="connsiteY41" fmla="*/ 5313 h 10000"/>
              <a:gd name="connsiteX42" fmla="*/ 7288 w 10089"/>
              <a:gd name="connsiteY42" fmla="*/ 5381 h 10000"/>
              <a:gd name="connsiteX43" fmla="*/ 8118 w 10089"/>
              <a:gd name="connsiteY43" fmla="*/ 5449 h 10000"/>
              <a:gd name="connsiteX44" fmla="*/ 8457 w 10089"/>
              <a:gd name="connsiteY44" fmla="*/ 5796 h 10000"/>
              <a:gd name="connsiteX45" fmla="*/ 8609 w 10089"/>
              <a:gd name="connsiteY45" fmla="*/ 5517 h 10000"/>
              <a:gd name="connsiteX46" fmla="*/ 8639 w 10089"/>
              <a:gd name="connsiteY46" fmla="*/ 5313 h 10000"/>
              <a:gd name="connsiteX47" fmla="*/ 8703 w 10089"/>
              <a:gd name="connsiteY47" fmla="*/ 5170 h 10000"/>
              <a:gd name="connsiteX48" fmla="*/ 9867 w 10089"/>
              <a:gd name="connsiteY48" fmla="*/ 5198 h 10000"/>
              <a:gd name="connsiteX49" fmla="*/ 9999 w 10089"/>
              <a:gd name="connsiteY49" fmla="*/ 5585 h 10000"/>
              <a:gd name="connsiteX50" fmla="*/ 10052 w 10089"/>
              <a:gd name="connsiteY50" fmla="*/ 7101 h 10000"/>
              <a:gd name="connsiteX51" fmla="*/ 9408 w 10089"/>
              <a:gd name="connsiteY51" fmla="*/ 7169 h 10000"/>
              <a:gd name="connsiteX52" fmla="*/ 9198 w 10089"/>
              <a:gd name="connsiteY52" fmla="*/ 6614 h 10000"/>
              <a:gd name="connsiteX53" fmla="*/ 8979 w 10089"/>
              <a:gd name="connsiteY53" fmla="*/ 6763 h 10000"/>
              <a:gd name="connsiteX54" fmla="*/ 8793 w 10089"/>
              <a:gd name="connsiteY54" fmla="*/ 6619 h 10000"/>
              <a:gd name="connsiteX55" fmla="*/ 7348 w 10089"/>
              <a:gd name="connsiteY55" fmla="*/ 6830 h 10000"/>
              <a:gd name="connsiteX56" fmla="*/ 7318 w 10089"/>
              <a:gd name="connsiteY56" fmla="*/ 7101 h 10000"/>
              <a:gd name="connsiteX57" fmla="*/ 7133 w 10089"/>
              <a:gd name="connsiteY57" fmla="*/ 7381 h 10000"/>
              <a:gd name="connsiteX58" fmla="*/ 6306 w 10089"/>
              <a:gd name="connsiteY58" fmla="*/ 7313 h 10000"/>
              <a:gd name="connsiteX59" fmla="*/ 6122 w 10089"/>
              <a:gd name="connsiteY59" fmla="*/ 7449 h 10000"/>
              <a:gd name="connsiteX60" fmla="*/ 7103 w 10089"/>
              <a:gd name="connsiteY60" fmla="*/ 8279 h 10000"/>
              <a:gd name="connsiteX61" fmla="*/ 6888 w 10089"/>
              <a:gd name="connsiteY61" fmla="*/ 8694 h 10000"/>
              <a:gd name="connsiteX62" fmla="*/ 6858 w 10089"/>
              <a:gd name="connsiteY62" fmla="*/ 8898 h 10000"/>
              <a:gd name="connsiteX63" fmla="*/ 6642 w 10089"/>
              <a:gd name="connsiteY63" fmla="*/ 8830 h 10000"/>
              <a:gd name="connsiteX64" fmla="*/ 6737 w 10089"/>
              <a:gd name="connsiteY64" fmla="*/ 8347 h 10000"/>
              <a:gd name="connsiteX65" fmla="*/ 6702 w 10089"/>
              <a:gd name="connsiteY65" fmla="*/ 8619 h 10000"/>
              <a:gd name="connsiteX66" fmla="*/ 6582 w 10089"/>
              <a:gd name="connsiteY66" fmla="*/ 9245 h 10000"/>
              <a:gd name="connsiteX67" fmla="*/ 6182 w 10089"/>
              <a:gd name="connsiteY67" fmla="*/ 9660 h 10000"/>
              <a:gd name="connsiteX68" fmla="*/ 5936 w 10089"/>
              <a:gd name="connsiteY68" fmla="*/ 10000 h 10000"/>
              <a:gd name="connsiteX69" fmla="*/ 5691 w 10089"/>
              <a:gd name="connsiteY69" fmla="*/ 9585 h 10000"/>
              <a:gd name="connsiteX70" fmla="*/ 4336 w 10089"/>
              <a:gd name="connsiteY70" fmla="*/ 9797 h 10000"/>
              <a:gd name="connsiteX71" fmla="*/ 4246 w 10089"/>
              <a:gd name="connsiteY71" fmla="*/ 9932 h 10000"/>
              <a:gd name="connsiteX72" fmla="*/ 4154 w 10089"/>
              <a:gd name="connsiteY72" fmla="*/ 9864 h 10000"/>
              <a:gd name="connsiteX73" fmla="*/ 3724 w 10089"/>
              <a:gd name="connsiteY73" fmla="*/ 9660 h 10000"/>
              <a:gd name="connsiteX74" fmla="*/ 3200 w 10089"/>
              <a:gd name="connsiteY74" fmla="*/ 9382 h 10000"/>
              <a:gd name="connsiteX75" fmla="*/ 3109 w 10089"/>
              <a:gd name="connsiteY75" fmla="*/ 9517 h 10000"/>
              <a:gd name="connsiteX76" fmla="*/ 3045 w 10089"/>
              <a:gd name="connsiteY76" fmla="*/ 9660 h 10000"/>
              <a:gd name="connsiteX77" fmla="*/ 2649 w 10089"/>
              <a:gd name="connsiteY77" fmla="*/ 9517 h 10000"/>
              <a:gd name="connsiteX78" fmla="*/ 2434 w 10089"/>
              <a:gd name="connsiteY78" fmla="*/ 9313 h 10000"/>
              <a:gd name="connsiteX79" fmla="*/ 2279 w 10089"/>
              <a:gd name="connsiteY79" fmla="*/ 9102 h 10000"/>
              <a:gd name="connsiteX80" fmla="*/ 2094 w 10089"/>
              <a:gd name="connsiteY80" fmla="*/ 9313 h 10000"/>
              <a:gd name="connsiteX81" fmla="*/ 1573 w 10089"/>
              <a:gd name="connsiteY81" fmla="*/ 8898 h 10000"/>
              <a:gd name="connsiteX82" fmla="*/ 1325 w 10089"/>
              <a:gd name="connsiteY82" fmla="*/ 8619 h 10000"/>
              <a:gd name="connsiteX83" fmla="*/ 928 w 10089"/>
              <a:gd name="connsiteY83" fmla="*/ 8000 h 10000"/>
              <a:gd name="connsiteX84" fmla="*/ 773 w 10089"/>
              <a:gd name="connsiteY84" fmla="*/ 7728 h 10000"/>
              <a:gd name="connsiteX85" fmla="*/ 528 w 10089"/>
              <a:gd name="connsiteY85" fmla="*/ 7101 h 10000"/>
              <a:gd name="connsiteX86" fmla="*/ 679 w 10089"/>
              <a:gd name="connsiteY86" fmla="*/ 6483 h 10000"/>
              <a:gd name="connsiteX87" fmla="*/ 712 w 10089"/>
              <a:gd name="connsiteY87" fmla="*/ 6279 h 10000"/>
              <a:gd name="connsiteX88" fmla="*/ 803 w 10089"/>
              <a:gd name="connsiteY88" fmla="*/ 6203 h 10000"/>
              <a:gd name="connsiteX89" fmla="*/ 1233 w 10089"/>
              <a:gd name="connsiteY89" fmla="*/ 6483 h 10000"/>
              <a:gd name="connsiteX90" fmla="*/ 1418 w 10089"/>
              <a:gd name="connsiteY90" fmla="*/ 6619 h 10000"/>
              <a:gd name="connsiteX91" fmla="*/ 1694 w 10089"/>
              <a:gd name="connsiteY91" fmla="*/ 7169 h 10000"/>
              <a:gd name="connsiteX92" fmla="*/ 1694 w 10089"/>
              <a:gd name="connsiteY92" fmla="*/ 6686 h 10000"/>
              <a:gd name="connsiteX93" fmla="*/ 1388 w 10089"/>
              <a:gd name="connsiteY93" fmla="*/ 6068 h 10000"/>
              <a:gd name="connsiteX94" fmla="*/ 1173 w 10089"/>
              <a:gd name="connsiteY94" fmla="*/ 5653 h 10000"/>
              <a:gd name="connsiteX95" fmla="*/ 894 w 10089"/>
              <a:gd name="connsiteY95" fmla="*/ 3652 h 10000"/>
              <a:gd name="connsiteX96" fmla="*/ 403 w 10089"/>
              <a:gd name="connsiteY96" fmla="*/ 3721 h 10000"/>
              <a:gd name="connsiteX97" fmla="*/ 157 w 10089"/>
              <a:gd name="connsiteY97" fmla="*/ 2686 h 10000"/>
              <a:gd name="connsiteX98" fmla="*/ 33 w 10089"/>
              <a:gd name="connsiteY98" fmla="*/ 2339 h 10000"/>
              <a:gd name="connsiteX99" fmla="*/ 3 w 10089"/>
              <a:gd name="connsiteY99" fmla="*/ 2136 h 10000"/>
              <a:gd name="connsiteX0" fmla="*/ 157 w 10089"/>
              <a:gd name="connsiteY0" fmla="*/ 2339 h 10000"/>
              <a:gd name="connsiteX1" fmla="*/ 3 w 10089"/>
              <a:gd name="connsiteY1" fmla="*/ 2136 h 10000"/>
              <a:gd name="connsiteX2" fmla="*/ 97 w 10089"/>
              <a:gd name="connsiteY2" fmla="*/ 1788 h 10000"/>
              <a:gd name="connsiteX3" fmla="*/ 282 w 10089"/>
              <a:gd name="connsiteY3" fmla="*/ 1238 h 10000"/>
              <a:gd name="connsiteX4" fmla="*/ 558 w 10089"/>
              <a:gd name="connsiteY4" fmla="*/ 339 h 10000"/>
              <a:gd name="connsiteX5" fmla="*/ 928 w 10089"/>
              <a:gd name="connsiteY5" fmla="*/ 0 h 10000"/>
              <a:gd name="connsiteX6" fmla="*/ 1048 w 10089"/>
              <a:gd name="connsiteY6" fmla="*/ 67 h 10000"/>
              <a:gd name="connsiteX7" fmla="*/ 989 w 10089"/>
              <a:gd name="connsiteY7" fmla="*/ 890 h 10000"/>
              <a:gd name="connsiteX8" fmla="*/ 1233 w 10089"/>
              <a:gd name="connsiteY8" fmla="*/ 1170 h 10000"/>
              <a:gd name="connsiteX9" fmla="*/ 1294 w 10089"/>
              <a:gd name="connsiteY9" fmla="*/ 1373 h 10000"/>
              <a:gd name="connsiteX10" fmla="*/ 1540 w 10089"/>
              <a:gd name="connsiteY10" fmla="*/ 1720 h 10000"/>
              <a:gd name="connsiteX11" fmla="*/ 2063 w 10089"/>
              <a:gd name="connsiteY11" fmla="*/ 1373 h 10000"/>
              <a:gd name="connsiteX12" fmla="*/ 2770 w 10089"/>
              <a:gd name="connsiteY12" fmla="*/ 1653 h 10000"/>
              <a:gd name="connsiteX13" fmla="*/ 2985 w 10089"/>
              <a:gd name="connsiteY13" fmla="*/ 2271 h 10000"/>
              <a:gd name="connsiteX14" fmla="*/ 3385 w 10089"/>
              <a:gd name="connsiteY14" fmla="*/ 2203 h 10000"/>
              <a:gd name="connsiteX15" fmla="*/ 3691 w 10089"/>
              <a:gd name="connsiteY15" fmla="*/ 1653 h 10000"/>
              <a:gd name="connsiteX16" fmla="*/ 4215 w 10089"/>
              <a:gd name="connsiteY16" fmla="*/ 1516 h 10000"/>
              <a:gd name="connsiteX17" fmla="*/ 4431 w 10089"/>
              <a:gd name="connsiteY17" fmla="*/ 1102 h 10000"/>
              <a:gd name="connsiteX18" fmla="*/ 4675 w 10089"/>
              <a:gd name="connsiteY18" fmla="*/ 687 h 10000"/>
              <a:gd name="connsiteX19" fmla="*/ 5106 w 10089"/>
              <a:gd name="connsiteY19" fmla="*/ 618 h 10000"/>
              <a:gd name="connsiteX20" fmla="*/ 5351 w 10089"/>
              <a:gd name="connsiteY20" fmla="*/ 203 h 10000"/>
              <a:gd name="connsiteX21" fmla="*/ 5507 w 10089"/>
              <a:gd name="connsiteY21" fmla="*/ 2271 h 10000"/>
              <a:gd name="connsiteX22" fmla="*/ 5751 w 10089"/>
              <a:gd name="connsiteY22" fmla="*/ 2339 h 10000"/>
              <a:gd name="connsiteX23" fmla="*/ 5966 w 10089"/>
              <a:gd name="connsiteY23" fmla="*/ 2754 h 10000"/>
              <a:gd name="connsiteX24" fmla="*/ 6212 w 10089"/>
              <a:gd name="connsiteY24" fmla="*/ 2822 h 10000"/>
              <a:gd name="connsiteX25" fmla="*/ 6427 w 10089"/>
              <a:gd name="connsiteY25" fmla="*/ 3721 h 10000"/>
              <a:gd name="connsiteX26" fmla="*/ 6551 w 10089"/>
              <a:gd name="connsiteY26" fmla="*/ 3789 h 10000"/>
              <a:gd name="connsiteX27" fmla="*/ 6582 w 10089"/>
              <a:gd name="connsiteY27" fmla="*/ 4000 h 10000"/>
              <a:gd name="connsiteX28" fmla="*/ 6273 w 10089"/>
              <a:gd name="connsiteY28" fmla="*/ 4550 h 10000"/>
              <a:gd name="connsiteX29" fmla="*/ 5876 w 10089"/>
              <a:gd name="connsiteY29" fmla="*/ 4755 h 10000"/>
              <a:gd name="connsiteX30" fmla="*/ 5627 w 10089"/>
              <a:gd name="connsiteY30" fmla="*/ 4830 h 10000"/>
              <a:gd name="connsiteX31" fmla="*/ 5566 w 10089"/>
              <a:gd name="connsiteY31" fmla="*/ 5034 h 10000"/>
              <a:gd name="connsiteX32" fmla="*/ 5412 w 10089"/>
              <a:gd name="connsiteY32" fmla="*/ 5313 h 10000"/>
              <a:gd name="connsiteX33" fmla="*/ 5321 w 10089"/>
              <a:gd name="connsiteY33" fmla="*/ 5449 h 10000"/>
              <a:gd name="connsiteX34" fmla="*/ 5167 w 10089"/>
              <a:gd name="connsiteY34" fmla="*/ 5796 h 10000"/>
              <a:gd name="connsiteX35" fmla="*/ 5627 w 10089"/>
              <a:gd name="connsiteY35" fmla="*/ 6136 h 10000"/>
              <a:gd name="connsiteX36" fmla="*/ 6122 w 10089"/>
              <a:gd name="connsiteY36" fmla="*/ 5863 h 10000"/>
              <a:gd name="connsiteX37" fmla="*/ 6366 w 10089"/>
              <a:gd name="connsiteY37" fmla="*/ 5720 h 10000"/>
              <a:gd name="connsiteX38" fmla="*/ 6458 w 10089"/>
              <a:gd name="connsiteY38" fmla="*/ 5517 h 10000"/>
              <a:gd name="connsiteX39" fmla="*/ 6551 w 10089"/>
              <a:gd name="connsiteY39" fmla="*/ 5449 h 10000"/>
              <a:gd name="connsiteX40" fmla="*/ 6612 w 10089"/>
              <a:gd name="connsiteY40" fmla="*/ 5237 h 10000"/>
              <a:gd name="connsiteX41" fmla="*/ 7167 w 10089"/>
              <a:gd name="connsiteY41" fmla="*/ 5313 h 10000"/>
              <a:gd name="connsiteX42" fmla="*/ 7288 w 10089"/>
              <a:gd name="connsiteY42" fmla="*/ 5381 h 10000"/>
              <a:gd name="connsiteX43" fmla="*/ 8118 w 10089"/>
              <a:gd name="connsiteY43" fmla="*/ 5449 h 10000"/>
              <a:gd name="connsiteX44" fmla="*/ 8457 w 10089"/>
              <a:gd name="connsiteY44" fmla="*/ 5796 h 10000"/>
              <a:gd name="connsiteX45" fmla="*/ 8609 w 10089"/>
              <a:gd name="connsiteY45" fmla="*/ 5517 h 10000"/>
              <a:gd name="connsiteX46" fmla="*/ 8639 w 10089"/>
              <a:gd name="connsiteY46" fmla="*/ 5313 h 10000"/>
              <a:gd name="connsiteX47" fmla="*/ 8703 w 10089"/>
              <a:gd name="connsiteY47" fmla="*/ 5170 h 10000"/>
              <a:gd name="connsiteX48" fmla="*/ 9867 w 10089"/>
              <a:gd name="connsiteY48" fmla="*/ 5198 h 10000"/>
              <a:gd name="connsiteX49" fmla="*/ 9999 w 10089"/>
              <a:gd name="connsiteY49" fmla="*/ 5585 h 10000"/>
              <a:gd name="connsiteX50" fmla="*/ 10052 w 10089"/>
              <a:gd name="connsiteY50" fmla="*/ 7101 h 10000"/>
              <a:gd name="connsiteX51" fmla="*/ 9408 w 10089"/>
              <a:gd name="connsiteY51" fmla="*/ 7169 h 10000"/>
              <a:gd name="connsiteX52" fmla="*/ 9312 w 10089"/>
              <a:gd name="connsiteY52" fmla="*/ 6496 h 10000"/>
              <a:gd name="connsiteX53" fmla="*/ 8979 w 10089"/>
              <a:gd name="connsiteY53" fmla="*/ 6763 h 10000"/>
              <a:gd name="connsiteX54" fmla="*/ 8793 w 10089"/>
              <a:gd name="connsiteY54" fmla="*/ 6619 h 10000"/>
              <a:gd name="connsiteX55" fmla="*/ 7348 w 10089"/>
              <a:gd name="connsiteY55" fmla="*/ 6830 h 10000"/>
              <a:gd name="connsiteX56" fmla="*/ 7318 w 10089"/>
              <a:gd name="connsiteY56" fmla="*/ 7101 h 10000"/>
              <a:gd name="connsiteX57" fmla="*/ 7133 w 10089"/>
              <a:gd name="connsiteY57" fmla="*/ 7381 h 10000"/>
              <a:gd name="connsiteX58" fmla="*/ 6306 w 10089"/>
              <a:gd name="connsiteY58" fmla="*/ 7313 h 10000"/>
              <a:gd name="connsiteX59" fmla="*/ 6122 w 10089"/>
              <a:gd name="connsiteY59" fmla="*/ 7449 h 10000"/>
              <a:gd name="connsiteX60" fmla="*/ 7103 w 10089"/>
              <a:gd name="connsiteY60" fmla="*/ 8279 h 10000"/>
              <a:gd name="connsiteX61" fmla="*/ 6888 w 10089"/>
              <a:gd name="connsiteY61" fmla="*/ 8694 h 10000"/>
              <a:gd name="connsiteX62" fmla="*/ 6858 w 10089"/>
              <a:gd name="connsiteY62" fmla="*/ 8898 h 10000"/>
              <a:gd name="connsiteX63" fmla="*/ 6642 w 10089"/>
              <a:gd name="connsiteY63" fmla="*/ 8830 h 10000"/>
              <a:gd name="connsiteX64" fmla="*/ 6737 w 10089"/>
              <a:gd name="connsiteY64" fmla="*/ 8347 h 10000"/>
              <a:gd name="connsiteX65" fmla="*/ 6702 w 10089"/>
              <a:gd name="connsiteY65" fmla="*/ 8619 h 10000"/>
              <a:gd name="connsiteX66" fmla="*/ 6582 w 10089"/>
              <a:gd name="connsiteY66" fmla="*/ 9245 h 10000"/>
              <a:gd name="connsiteX67" fmla="*/ 6182 w 10089"/>
              <a:gd name="connsiteY67" fmla="*/ 9660 h 10000"/>
              <a:gd name="connsiteX68" fmla="*/ 5936 w 10089"/>
              <a:gd name="connsiteY68" fmla="*/ 10000 h 10000"/>
              <a:gd name="connsiteX69" fmla="*/ 5691 w 10089"/>
              <a:gd name="connsiteY69" fmla="*/ 9585 h 10000"/>
              <a:gd name="connsiteX70" fmla="*/ 4336 w 10089"/>
              <a:gd name="connsiteY70" fmla="*/ 9797 h 10000"/>
              <a:gd name="connsiteX71" fmla="*/ 4246 w 10089"/>
              <a:gd name="connsiteY71" fmla="*/ 9932 h 10000"/>
              <a:gd name="connsiteX72" fmla="*/ 4154 w 10089"/>
              <a:gd name="connsiteY72" fmla="*/ 9864 h 10000"/>
              <a:gd name="connsiteX73" fmla="*/ 3724 w 10089"/>
              <a:gd name="connsiteY73" fmla="*/ 9660 h 10000"/>
              <a:gd name="connsiteX74" fmla="*/ 3200 w 10089"/>
              <a:gd name="connsiteY74" fmla="*/ 9382 h 10000"/>
              <a:gd name="connsiteX75" fmla="*/ 3109 w 10089"/>
              <a:gd name="connsiteY75" fmla="*/ 9517 h 10000"/>
              <a:gd name="connsiteX76" fmla="*/ 3045 w 10089"/>
              <a:gd name="connsiteY76" fmla="*/ 9660 h 10000"/>
              <a:gd name="connsiteX77" fmla="*/ 2649 w 10089"/>
              <a:gd name="connsiteY77" fmla="*/ 9517 h 10000"/>
              <a:gd name="connsiteX78" fmla="*/ 2434 w 10089"/>
              <a:gd name="connsiteY78" fmla="*/ 9313 h 10000"/>
              <a:gd name="connsiteX79" fmla="*/ 2279 w 10089"/>
              <a:gd name="connsiteY79" fmla="*/ 9102 h 10000"/>
              <a:gd name="connsiteX80" fmla="*/ 2094 w 10089"/>
              <a:gd name="connsiteY80" fmla="*/ 9313 h 10000"/>
              <a:gd name="connsiteX81" fmla="*/ 1573 w 10089"/>
              <a:gd name="connsiteY81" fmla="*/ 8898 h 10000"/>
              <a:gd name="connsiteX82" fmla="*/ 1325 w 10089"/>
              <a:gd name="connsiteY82" fmla="*/ 8619 h 10000"/>
              <a:gd name="connsiteX83" fmla="*/ 928 w 10089"/>
              <a:gd name="connsiteY83" fmla="*/ 8000 h 10000"/>
              <a:gd name="connsiteX84" fmla="*/ 773 w 10089"/>
              <a:gd name="connsiteY84" fmla="*/ 7728 h 10000"/>
              <a:gd name="connsiteX85" fmla="*/ 528 w 10089"/>
              <a:gd name="connsiteY85" fmla="*/ 7101 h 10000"/>
              <a:gd name="connsiteX86" fmla="*/ 679 w 10089"/>
              <a:gd name="connsiteY86" fmla="*/ 6483 h 10000"/>
              <a:gd name="connsiteX87" fmla="*/ 712 w 10089"/>
              <a:gd name="connsiteY87" fmla="*/ 6279 h 10000"/>
              <a:gd name="connsiteX88" fmla="*/ 803 w 10089"/>
              <a:gd name="connsiteY88" fmla="*/ 6203 h 10000"/>
              <a:gd name="connsiteX89" fmla="*/ 1233 w 10089"/>
              <a:gd name="connsiteY89" fmla="*/ 6483 h 10000"/>
              <a:gd name="connsiteX90" fmla="*/ 1418 w 10089"/>
              <a:gd name="connsiteY90" fmla="*/ 6619 h 10000"/>
              <a:gd name="connsiteX91" fmla="*/ 1694 w 10089"/>
              <a:gd name="connsiteY91" fmla="*/ 7169 h 10000"/>
              <a:gd name="connsiteX92" fmla="*/ 1694 w 10089"/>
              <a:gd name="connsiteY92" fmla="*/ 6686 h 10000"/>
              <a:gd name="connsiteX93" fmla="*/ 1388 w 10089"/>
              <a:gd name="connsiteY93" fmla="*/ 6068 h 10000"/>
              <a:gd name="connsiteX94" fmla="*/ 1173 w 10089"/>
              <a:gd name="connsiteY94" fmla="*/ 5653 h 10000"/>
              <a:gd name="connsiteX95" fmla="*/ 894 w 10089"/>
              <a:gd name="connsiteY95" fmla="*/ 3652 h 10000"/>
              <a:gd name="connsiteX96" fmla="*/ 403 w 10089"/>
              <a:gd name="connsiteY96" fmla="*/ 3721 h 10000"/>
              <a:gd name="connsiteX97" fmla="*/ 157 w 10089"/>
              <a:gd name="connsiteY97" fmla="*/ 2686 h 10000"/>
              <a:gd name="connsiteX98" fmla="*/ 33 w 10089"/>
              <a:gd name="connsiteY98" fmla="*/ 2339 h 10000"/>
              <a:gd name="connsiteX99" fmla="*/ 3 w 10089"/>
              <a:gd name="connsiteY99" fmla="*/ 2136 h 10000"/>
              <a:gd name="connsiteX0" fmla="*/ 157 w 10020"/>
              <a:gd name="connsiteY0" fmla="*/ 2339 h 10000"/>
              <a:gd name="connsiteX1" fmla="*/ 3 w 10020"/>
              <a:gd name="connsiteY1" fmla="*/ 2136 h 10000"/>
              <a:gd name="connsiteX2" fmla="*/ 97 w 10020"/>
              <a:gd name="connsiteY2" fmla="*/ 1788 h 10000"/>
              <a:gd name="connsiteX3" fmla="*/ 282 w 10020"/>
              <a:gd name="connsiteY3" fmla="*/ 1238 h 10000"/>
              <a:gd name="connsiteX4" fmla="*/ 558 w 10020"/>
              <a:gd name="connsiteY4" fmla="*/ 339 h 10000"/>
              <a:gd name="connsiteX5" fmla="*/ 928 w 10020"/>
              <a:gd name="connsiteY5" fmla="*/ 0 h 10000"/>
              <a:gd name="connsiteX6" fmla="*/ 1048 w 10020"/>
              <a:gd name="connsiteY6" fmla="*/ 67 h 10000"/>
              <a:gd name="connsiteX7" fmla="*/ 989 w 10020"/>
              <a:gd name="connsiteY7" fmla="*/ 890 h 10000"/>
              <a:gd name="connsiteX8" fmla="*/ 1233 w 10020"/>
              <a:gd name="connsiteY8" fmla="*/ 1170 h 10000"/>
              <a:gd name="connsiteX9" fmla="*/ 1294 w 10020"/>
              <a:gd name="connsiteY9" fmla="*/ 1373 h 10000"/>
              <a:gd name="connsiteX10" fmla="*/ 1540 w 10020"/>
              <a:gd name="connsiteY10" fmla="*/ 1720 h 10000"/>
              <a:gd name="connsiteX11" fmla="*/ 2063 w 10020"/>
              <a:gd name="connsiteY11" fmla="*/ 1373 h 10000"/>
              <a:gd name="connsiteX12" fmla="*/ 2770 w 10020"/>
              <a:gd name="connsiteY12" fmla="*/ 1653 h 10000"/>
              <a:gd name="connsiteX13" fmla="*/ 2985 w 10020"/>
              <a:gd name="connsiteY13" fmla="*/ 2271 h 10000"/>
              <a:gd name="connsiteX14" fmla="*/ 3385 w 10020"/>
              <a:gd name="connsiteY14" fmla="*/ 2203 h 10000"/>
              <a:gd name="connsiteX15" fmla="*/ 3691 w 10020"/>
              <a:gd name="connsiteY15" fmla="*/ 1653 h 10000"/>
              <a:gd name="connsiteX16" fmla="*/ 4215 w 10020"/>
              <a:gd name="connsiteY16" fmla="*/ 1516 h 10000"/>
              <a:gd name="connsiteX17" fmla="*/ 4431 w 10020"/>
              <a:gd name="connsiteY17" fmla="*/ 1102 h 10000"/>
              <a:gd name="connsiteX18" fmla="*/ 4675 w 10020"/>
              <a:gd name="connsiteY18" fmla="*/ 687 h 10000"/>
              <a:gd name="connsiteX19" fmla="*/ 5106 w 10020"/>
              <a:gd name="connsiteY19" fmla="*/ 618 h 10000"/>
              <a:gd name="connsiteX20" fmla="*/ 5351 w 10020"/>
              <a:gd name="connsiteY20" fmla="*/ 203 h 10000"/>
              <a:gd name="connsiteX21" fmla="*/ 5507 w 10020"/>
              <a:gd name="connsiteY21" fmla="*/ 2271 h 10000"/>
              <a:gd name="connsiteX22" fmla="*/ 5751 w 10020"/>
              <a:gd name="connsiteY22" fmla="*/ 2339 h 10000"/>
              <a:gd name="connsiteX23" fmla="*/ 5966 w 10020"/>
              <a:gd name="connsiteY23" fmla="*/ 2754 h 10000"/>
              <a:gd name="connsiteX24" fmla="*/ 6212 w 10020"/>
              <a:gd name="connsiteY24" fmla="*/ 2822 h 10000"/>
              <a:gd name="connsiteX25" fmla="*/ 6427 w 10020"/>
              <a:gd name="connsiteY25" fmla="*/ 3721 h 10000"/>
              <a:gd name="connsiteX26" fmla="*/ 6551 w 10020"/>
              <a:gd name="connsiteY26" fmla="*/ 3789 h 10000"/>
              <a:gd name="connsiteX27" fmla="*/ 6582 w 10020"/>
              <a:gd name="connsiteY27" fmla="*/ 4000 h 10000"/>
              <a:gd name="connsiteX28" fmla="*/ 6273 w 10020"/>
              <a:gd name="connsiteY28" fmla="*/ 4550 h 10000"/>
              <a:gd name="connsiteX29" fmla="*/ 5876 w 10020"/>
              <a:gd name="connsiteY29" fmla="*/ 4755 h 10000"/>
              <a:gd name="connsiteX30" fmla="*/ 5627 w 10020"/>
              <a:gd name="connsiteY30" fmla="*/ 4830 h 10000"/>
              <a:gd name="connsiteX31" fmla="*/ 5566 w 10020"/>
              <a:gd name="connsiteY31" fmla="*/ 5034 h 10000"/>
              <a:gd name="connsiteX32" fmla="*/ 5412 w 10020"/>
              <a:gd name="connsiteY32" fmla="*/ 5313 h 10000"/>
              <a:gd name="connsiteX33" fmla="*/ 5321 w 10020"/>
              <a:gd name="connsiteY33" fmla="*/ 5449 h 10000"/>
              <a:gd name="connsiteX34" fmla="*/ 5167 w 10020"/>
              <a:gd name="connsiteY34" fmla="*/ 5796 h 10000"/>
              <a:gd name="connsiteX35" fmla="*/ 5627 w 10020"/>
              <a:gd name="connsiteY35" fmla="*/ 6136 h 10000"/>
              <a:gd name="connsiteX36" fmla="*/ 6122 w 10020"/>
              <a:gd name="connsiteY36" fmla="*/ 5863 h 10000"/>
              <a:gd name="connsiteX37" fmla="*/ 6366 w 10020"/>
              <a:gd name="connsiteY37" fmla="*/ 5720 h 10000"/>
              <a:gd name="connsiteX38" fmla="*/ 6458 w 10020"/>
              <a:gd name="connsiteY38" fmla="*/ 5517 h 10000"/>
              <a:gd name="connsiteX39" fmla="*/ 6551 w 10020"/>
              <a:gd name="connsiteY39" fmla="*/ 5449 h 10000"/>
              <a:gd name="connsiteX40" fmla="*/ 6612 w 10020"/>
              <a:gd name="connsiteY40" fmla="*/ 5237 h 10000"/>
              <a:gd name="connsiteX41" fmla="*/ 7167 w 10020"/>
              <a:gd name="connsiteY41" fmla="*/ 5313 h 10000"/>
              <a:gd name="connsiteX42" fmla="*/ 7288 w 10020"/>
              <a:gd name="connsiteY42" fmla="*/ 5381 h 10000"/>
              <a:gd name="connsiteX43" fmla="*/ 8118 w 10020"/>
              <a:gd name="connsiteY43" fmla="*/ 5449 h 10000"/>
              <a:gd name="connsiteX44" fmla="*/ 8457 w 10020"/>
              <a:gd name="connsiteY44" fmla="*/ 5796 h 10000"/>
              <a:gd name="connsiteX45" fmla="*/ 8609 w 10020"/>
              <a:gd name="connsiteY45" fmla="*/ 5517 h 10000"/>
              <a:gd name="connsiteX46" fmla="*/ 8639 w 10020"/>
              <a:gd name="connsiteY46" fmla="*/ 5313 h 10000"/>
              <a:gd name="connsiteX47" fmla="*/ 8703 w 10020"/>
              <a:gd name="connsiteY47" fmla="*/ 5170 h 10000"/>
              <a:gd name="connsiteX48" fmla="*/ 9867 w 10020"/>
              <a:gd name="connsiteY48" fmla="*/ 5198 h 10000"/>
              <a:gd name="connsiteX49" fmla="*/ 9999 w 10020"/>
              <a:gd name="connsiteY49" fmla="*/ 5585 h 10000"/>
              <a:gd name="connsiteX50" fmla="*/ 9957 w 10020"/>
              <a:gd name="connsiteY50" fmla="*/ 7101 h 10000"/>
              <a:gd name="connsiteX51" fmla="*/ 9408 w 10020"/>
              <a:gd name="connsiteY51" fmla="*/ 7169 h 10000"/>
              <a:gd name="connsiteX52" fmla="*/ 9312 w 10020"/>
              <a:gd name="connsiteY52" fmla="*/ 6496 h 10000"/>
              <a:gd name="connsiteX53" fmla="*/ 8979 w 10020"/>
              <a:gd name="connsiteY53" fmla="*/ 6763 h 10000"/>
              <a:gd name="connsiteX54" fmla="*/ 8793 w 10020"/>
              <a:gd name="connsiteY54" fmla="*/ 6619 h 10000"/>
              <a:gd name="connsiteX55" fmla="*/ 7348 w 10020"/>
              <a:gd name="connsiteY55" fmla="*/ 6830 h 10000"/>
              <a:gd name="connsiteX56" fmla="*/ 7318 w 10020"/>
              <a:gd name="connsiteY56" fmla="*/ 7101 h 10000"/>
              <a:gd name="connsiteX57" fmla="*/ 7133 w 10020"/>
              <a:gd name="connsiteY57" fmla="*/ 7381 h 10000"/>
              <a:gd name="connsiteX58" fmla="*/ 6306 w 10020"/>
              <a:gd name="connsiteY58" fmla="*/ 7313 h 10000"/>
              <a:gd name="connsiteX59" fmla="*/ 6122 w 10020"/>
              <a:gd name="connsiteY59" fmla="*/ 7449 h 10000"/>
              <a:gd name="connsiteX60" fmla="*/ 7103 w 10020"/>
              <a:gd name="connsiteY60" fmla="*/ 8279 h 10000"/>
              <a:gd name="connsiteX61" fmla="*/ 6888 w 10020"/>
              <a:gd name="connsiteY61" fmla="*/ 8694 h 10000"/>
              <a:gd name="connsiteX62" fmla="*/ 6858 w 10020"/>
              <a:gd name="connsiteY62" fmla="*/ 8898 h 10000"/>
              <a:gd name="connsiteX63" fmla="*/ 6642 w 10020"/>
              <a:gd name="connsiteY63" fmla="*/ 8830 h 10000"/>
              <a:gd name="connsiteX64" fmla="*/ 6737 w 10020"/>
              <a:gd name="connsiteY64" fmla="*/ 8347 h 10000"/>
              <a:gd name="connsiteX65" fmla="*/ 6702 w 10020"/>
              <a:gd name="connsiteY65" fmla="*/ 8619 h 10000"/>
              <a:gd name="connsiteX66" fmla="*/ 6582 w 10020"/>
              <a:gd name="connsiteY66" fmla="*/ 9245 h 10000"/>
              <a:gd name="connsiteX67" fmla="*/ 6182 w 10020"/>
              <a:gd name="connsiteY67" fmla="*/ 9660 h 10000"/>
              <a:gd name="connsiteX68" fmla="*/ 5936 w 10020"/>
              <a:gd name="connsiteY68" fmla="*/ 10000 h 10000"/>
              <a:gd name="connsiteX69" fmla="*/ 5691 w 10020"/>
              <a:gd name="connsiteY69" fmla="*/ 9585 h 10000"/>
              <a:gd name="connsiteX70" fmla="*/ 4336 w 10020"/>
              <a:gd name="connsiteY70" fmla="*/ 9797 h 10000"/>
              <a:gd name="connsiteX71" fmla="*/ 4246 w 10020"/>
              <a:gd name="connsiteY71" fmla="*/ 9932 h 10000"/>
              <a:gd name="connsiteX72" fmla="*/ 4154 w 10020"/>
              <a:gd name="connsiteY72" fmla="*/ 9864 h 10000"/>
              <a:gd name="connsiteX73" fmla="*/ 3724 w 10020"/>
              <a:gd name="connsiteY73" fmla="*/ 9660 h 10000"/>
              <a:gd name="connsiteX74" fmla="*/ 3200 w 10020"/>
              <a:gd name="connsiteY74" fmla="*/ 9382 h 10000"/>
              <a:gd name="connsiteX75" fmla="*/ 3109 w 10020"/>
              <a:gd name="connsiteY75" fmla="*/ 9517 h 10000"/>
              <a:gd name="connsiteX76" fmla="*/ 3045 w 10020"/>
              <a:gd name="connsiteY76" fmla="*/ 9660 h 10000"/>
              <a:gd name="connsiteX77" fmla="*/ 2649 w 10020"/>
              <a:gd name="connsiteY77" fmla="*/ 9517 h 10000"/>
              <a:gd name="connsiteX78" fmla="*/ 2434 w 10020"/>
              <a:gd name="connsiteY78" fmla="*/ 9313 h 10000"/>
              <a:gd name="connsiteX79" fmla="*/ 2279 w 10020"/>
              <a:gd name="connsiteY79" fmla="*/ 9102 h 10000"/>
              <a:gd name="connsiteX80" fmla="*/ 2094 w 10020"/>
              <a:gd name="connsiteY80" fmla="*/ 9313 h 10000"/>
              <a:gd name="connsiteX81" fmla="*/ 1573 w 10020"/>
              <a:gd name="connsiteY81" fmla="*/ 8898 h 10000"/>
              <a:gd name="connsiteX82" fmla="*/ 1325 w 10020"/>
              <a:gd name="connsiteY82" fmla="*/ 8619 h 10000"/>
              <a:gd name="connsiteX83" fmla="*/ 928 w 10020"/>
              <a:gd name="connsiteY83" fmla="*/ 8000 h 10000"/>
              <a:gd name="connsiteX84" fmla="*/ 773 w 10020"/>
              <a:gd name="connsiteY84" fmla="*/ 7728 h 10000"/>
              <a:gd name="connsiteX85" fmla="*/ 528 w 10020"/>
              <a:gd name="connsiteY85" fmla="*/ 7101 h 10000"/>
              <a:gd name="connsiteX86" fmla="*/ 679 w 10020"/>
              <a:gd name="connsiteY86" fmla="*/ 6483 h 10000"/>
              <a:gd name="connsiteX87" fmla="*/ 712 w 10020"/>
              <a:gd name="connsiteY87" fmla="*/ 6279 h 10000"/>
              <a:gd name="connsiteX88" fmla="*/ 803 w 10020"/>
              <a:gd name="connsiteY88" fmla="*/ 6203 h 10000"/>
              <a:gd name="connsiteX89" fmla="*/ 1233 w 10020"/>
              <a:gd name="connsiteY89" fmla="*/ 6483 h 10000"/>
              <a:gd name="connsiteX90" fmla="*/ 1418 w 10020"/>
              <a:gd name="connsiteY90" fmla="*/ 6619 h 10000"/>
              <a:gd name="connsiteX91" fmla="*/ 1694 w 10020"/>
              <a:gd name="connsiteY91" fmla="*/ 7169 h 10000"/>
              <a:gd name="connsiteX92" fmla="*/ 1694 w 10020"/>
              <a:gd name="connsiteY92" fmla="*/ 6686 h 10000"/>
              <a:gd name="connsiteX93" fmla="*/ 1388 w 10020"/>
              <a:gd name="connsiteY93" fmla="*/ 6068 h 10000"/>
              <a:gd name="connsiteX94" fmla="*/ 1173 w 10020"/>
              <a:gd name="connsiteY94" fmla="*/ 5653 h 10000"/>
              <a:gd name="connsiteX95" fmla="*/ 894 w 10020"/>
              <a:gd name="connsiteY95" fmla="*/ 3652 h 10000"/>
              <a:gd name="connsiteX96" fmla="*/ 403 w 10020"/>
              <a:gd name="connsiteY96" fmla="*/ 3721 h 10000"/>
              <a:gd name="connsiteX97" fmla="*/ 157 w 10020"/>
              <a:gd name="connsiteY97" fmla="*/ 2686 h 10000"/>
              <a:gd name="connsiteX98" fmla="*/ 33 w 10020"/>
              <a:gd name="connsiteY98" fmla="*/ 2339 h 10000"/>
              <a:gd name="connsiteX99" fmla="*/ 3 w 10020"/>
              <a:gd name="connsiteY99" fmla="*/ 2136 h 10000"/>
              <a:gd name="connsiteX0" fmla="*/ 157 w 10020"/>
              <a:gd name="connsiteY0" fmla="*/ 2339 h 10000"/>
              <a:gd name="connsiteX1" fmla="*/ 3 w 10020"/>
              <a:gd name="connsiteY1" fmla="*/ 2136 h 10000"/>
              <a:gd name="connsiteX2" fmla="*/ 97 w 10020"/>
              <a:gd name="connsiteY2" fmla="*/ 1788 h 10000"/>
              <a:gd name="connsiteX3" fmla="*/ 282 w 10020"/>
              <a:gd name="connsiteY3" fmla="*/ 1238 h 10000"/>
              <a:gd name="connsiteX4" fmla="*/ 558 w 10020"/>
              <a:gd name="connsiteY4" fmla="*/ 339 h 10000"/>
              <a:gd name="connsiteX5" fmla="*/ 928 w 10020"/>
              <a:gd name="connsiteY5" fmla="*/ 0 h 10000"/>
              <a:gd name="connsiteX6" fmla="*/ 1048 w 10020"/>
              <a:gd name="connsiteY6" fmla="*/ 67 h 10000"/>
              <a:gd name="connsiteX7" fmla="*/ 989 w 10020"/>
              <a:gd name="connsiteY7" fmla="*/ 890 h 10000"/>
              <a:gd name="connsiteX8" fmla="*/ 1233 w 10020"/>
              <a:gd name="connsiteY8" fmla="*/ 1170 h 10000"/>
              <a:gd name="connsiteX9" fmla="*/ 1294 w 10020"/>
              <a:gd name="connsiteY9" fmla="*/ 1373 h 10000"/>
              <a:gd name="connsiteX10" fmla="*/ 1540 w 10020"/>
              <a:gd name="connsiteY10" fmla="*/ 1720 h 10000"/>
              <a:gd name="connsiteX11" fmla="*/ 2063 w 10020"/>
              <a:gd name="connsiteY11" fmla="*/ 1373 h 10000"/>
              <a:gd name="connsiteX12" fmla="*/ 2770 w 10020"/>
              <a:gd name="connsiteY12" fmla="*/ 1653 h 10000"/>
              <a:gd name="connsiteX13" fmla="*/ 2985 w 10020"/>
              <a:gd name="connsiteY13" fmla="*/ 2271 h 10000"/>
              <a:gd name="connsiteX14" fmla="*/ 3385 w 10020"/>
              <a:gd name="connsiteY14" fmla="*/ 2203 h 10000"/>
              <a:gd name="connsiteX15" fmla="*/ 3691 w 10020"/>
              <a:gd name="connsiteY15" fmla="*/ 1653 h 10000"/>
              <a:gd name="connsiteX16" fmla="*/ 4215 w 10020"/>
              <a:gd name="connsiteY16" fmla="*/ 1516 h 10000"/>
              <a:gd name="connsiteX17" fmla="*/ 4431 w 10020"/>
              <a:gd name="connsiteY17" fmla="*/ 1102 h 10000"/>
              <a:gd name="connsiteX18" fmla="*/ 4675 w 10020"/>
              <a:gd name="connsiteY18" fmla="*/ 687 h 10000"/>
              <a:gd name="connsiteX19" fmla="*/ 5106 w 10020"/>
              <a:gd name="connsiteY19" fmla="*/ 618 h 10000"/>
              <a:gd name="connsiteX20" fmla="*/ 5351 w 10020"/>
              <a:gd name="connsiteY20" fmla="*/ 203 h 10000"/>
              <a:gd name="connsiteX21" fmla="*/ 5507 w 10020"/>
              <a:gd name="connsiteY21" fmla="*/ 2271 h 10000"/>
              <a:gd name="connsiteX22" fmla="*/ 5751 w 10020"/>
              <a:gd name="connsiteY22" fmla="*/ 2339 h 10000"/>
              <a:gd name="connsiteX23" fmla="*/ 5966 w 10020"/>
              <a:gd name="connsiteY23" fmla="*/ 2754 h 10000"/>
              <a:gd name="connsiteX24" fmla="*/ 6212 w 10020"/>
              <a:gd name="connsiteY24" fmla="*/ 2822 h 10000"/>
              <a:gd name="connsiteX25" fmla="*/ 6427 w 10020"/>
              <a:gd name="connsiteY25" fmla="*/ 3721 h 10000"/>
              <a:gd name="connsiteX26" fmla="*/ 6551 w 10020"/>
              <a:gd name="connsiteY26" fmla="*/ 3789 h 10000"/>
              <a:gd name="connsiteX27" fmla="*/ 6582 w 10020"/>
              <a:gd name="connsiteY27" fmla="*/ 4000 h 10000"/>
              <a:gd name="connsiteX28" fmla="*/ 6273 w 10020"/>
              <a:gd name="connsiteY28" fmla="*/ 4550 h 10000"/>
              <a:gd name="connsiteX29" fmla="*/ 5876 w 10020"/>
              <a:gd name="connsiteY29" fmla="*/ 4755 h 10000"/>
              <a:gd name="connsiteX30" fmla="*/ 5627 w 10020"/>
              <a:gd name="connsiteY30" fmla="*/ 4830 h 10000"/>
              <a:gd name="connsiteX31" fmla="*/ 5566 w 10020"/>
              <a:gd name="connsiteY31" fmla="*/ 5034 h 10000"/>
              <a:gd name="connsiteX32" fmla="*/ 5412 w 10020"/>
              <a:gd name="connsiteY32" fmla="*/ 5313 h 10000"/>
              <a:gd name="connsiteX33" fmla="*/ 5321 w 10020"/>
              <a:gd name="connsiteY33" fmla="*/ 5449 h 10000"/>
              <a:gd name="connsiteX34" fmla="*/ 5167 w 10020"/>
              <a:gd name="connsiteY34" fmla="*/ 5796 h 10000"/>
              <a:gd name="connsiteX35" fmla="*/ 5627 w 10020"/>
              <a:gd name="connsiteY35" fmla="*/ 6136 h 10000"/>
              <a:gd name="connsiteX36" fmla="*/ 6122 w 10020"/>
              <a:gd name="connsiteY36" fmla="*/ 5863 h 10000"/>
              <a:gd name="connsiteX37" fmla="*/ 6366 w 10020"/>
              <a:gd name="connsiteY37" fmla="*/ 5720 h 10000"/>
              <a:gd name="connsiteX38" fmla="*/ 6458 w 10020"/>
              <a:gd name="connsiteY38" fmla="*/ 5517 h 10000"/>
              <a:gd name="connsiteX39" fmla="*/ 6551 w 10020"/>
              <a:gd name="connsiteY39" fmla="*/ 5449 h 10000"/>
              <a:gd name="connsiteX40" fmla="*/ 6612 w 10020"/>
              <a:gd name="connsiteY40" fmla="*/ 5237 h 10000"/>
              <a:gd name="connsiteX41" fmla="*/ 7167 w 10020"/>
              <a:gd name="connsiteY41" fmla="*/ 5313 h 10000"/>
              <a:gd name="connsiteX42" fmla="*/ 7288 w 10020"/>
              <a:gd name="connsiteY42" fmla="*/ 5381 h 10000"/>
              <a:gd name="connsiteX43" fmla="*/ 8118 w 10020"/>
              <a:gd name="connsiteY43" fmla="*/ 5449 h 10000"/>
              <a:gd name="connsiteX44" fmla="*/ 8457 w 10020"/>
              <a:gd name="connsiteY44" fmla="*/ 5796 h 10000"/>
              <a:gd name="connsiteX45" fmla="*/ 8609 w 10020"/>
              <a:gd name="connsiteY45" fmla="*/ 5517 h 10000"/>
              <a:gd name="connsiteX46" fmla="*/ 8639 w 10020"/>
              <a:gd name="connsiteY46" fmla="*/ 5313 h 10000"/>
              <a:gd name="connsiteX47" fmla="*/ 8703 w 10020"/>
              <a:gd name="connsiteY47" fmla="*/ 5170 h 10000"/>
              <a:gd name="connsiteX48" fmla="*/ 9867 w 10020"/>
              <a:gd name="connsiteY48" fmla="*/ 5198 h 10000"/>
              <a:gd name="connsiteX49" fmla="*/ 9999 w 10020"/>
              <a:gd name="connsiteY49" fmla="*/ 5585 h 10000"/>
              <a:gd name="connsiteX50" fmla="*/ 9957 w 10020"/>
              <a:gd name="connsiteY50" fmla="*/ 7101 h 10000"/>
              <a:gd name="connsiteX51" fmla="*/ 9408 w 10020"/>
              <a:gd name="connsiteY51" fmla="*/ 7169 h 10000"/>
              <a:gd name="connsiteX52" fmla="*/ 9312 w 10020"/>
              <a:gd name="connsiteY52" fmla="*/ 6496 h 10000"/>
              <a:gd name="connsiteX53" fmla="*/ 8979 w 10020"/>
              <a:gd name="connsiteY53" fmla="*/ 6763 h 10000"/>
              <a:gd name="connsiteX54" fmla="*/ 8793 w 10020"/>
              <a:gd name="connsiteY54" fmla="*/ 6619 h 10000"/>
              <a:gd name="connsiteX55" fmla="*/ 7348 w 10020"/>
              <a:gd name="connsiteY55" fmla="*/ 6830 h 10000"/>
              <a:gd name="connsiteX56" fmla="*/ 7318 w 10020"/>
              <a:gd name="connsiteY56" fmla="*/ 7101 h 10000"/>
              <a:gd name="connsiteX57" fmla="*/ 7133 w 10020"/>
              <a:gd name="connsiteY57" fmla="*/ 7381 h 10000"/>
              <a:gd name="connsiteX58" fmla="*/ 6306 w 10020"/>
              <a:gd name="connsiteY58" fmla="*/ 7313 h 10000"/>
              <a:gd name="connsiteX59" fmla="*/ 6122 w 10020"/>
              <a:gd name="connsiteY59" fmla="*/ 7449 h 10000"/>
              <a:gd name="connsiteX60" fmla="*/ 7103 w 10020"/>
              <a:gd name="connsiteY60" fmla="*/ 8279 h 10000"/>
              <a:gd name="connsiteX61" fmla="*/ 6888 w 10020"/>
              <a:gd name="connsiteY61" fmla="*/ 8694 h 10000"/>
              <a:gd name="connsiteX62" fmla="*/ 6858 w 10020"/>
              <a:gd name="connsiteY62" fmla="*/ 8898 h 10000"/>
              <a:gd name="connsiteX63" fmla="*/ 6642 w 10020"/>
              <a:gd name="connsiteY63" fmla="*/ 8830 h 10000"/>
              <a:gd name="connsiteX64" fmla="*/ 6737 w 10020"/>
              <a:gd name="connsiteY64" fmla="*/ 8347 h 10000"/>
              <a:gd name="connsiteX65" fmla="*/ 6702 w 10020"/>
              <a:gd name="connsiteY65" fmla="*/ 8619 h 10000"/>
              <a:gd name="connsiteX66" fmla="*/ 6582 w 10020"/>
              <a:gd name="connsiteY66" fmla="*/ 9245 h 10000"/>
              <a:gd name="connsiteX67" fmla="*/ 6182 w 10020"/>
              <a:gd name="connsiteY67" fmla="*/ 9660 h 10000"/>
              <a:gd name="connsiteX68" fmla="*/ 5936 w 10020"/>
              <a:gd name="connsiteY68" fmla="*/ 10000 h 10000"/>
              <a:gd name="connsiteX69" fmla="*/ 5691 w 10020"/>
              <a:gd name="connsiteY69" fmla="*/ 9585 h 10000"/>
              <a:gd name="connsiteX70" fmla="*/ 4336 w 10020"/>
              <a:gd name="connsiteY70" fmla="*/ 9797 h 10000"/>
              <a:gd name="connsiteX71" fmla="*/ 4246 w 10020"/>
              <a:gd name="connsiteY71" fmla="*/ 9932 h 10000"/>
              <a:gd name="connsiteX72" fmla="*/ 4154 w 10020"/>
              <a:gd name="connsiteY72" fmla="*/ 9864 h 10000"/>
              <a:gd name="connsiteX73" fmla="*/ 3724 w 10020"/>
              <a:gd name="connsiteY73" fmla="*/ 9660 h 10000"/>
              <a:gd name="connsiteX74" fmla="*/ 3200 w 10020"/>
              <a:gd name="connsiteY74" fmla="*/ 9382 h 10000"/>
              <a:gd name="connsiteX75" fmla="*/ 3109 w 10020"/>
              <a:gd name="connsiteY75" fmla="*/ 9517 h 10000"/>
              <a:gd name="connsiteX76" fmla="*/ 3045 w 10020"/>
              <a:gd name="connsiteY76" fmla="*/ 9660 h 10000"/>
              <a:gd name="connsiteX77" fmla="*/ 2649 w 10020"/>
              <a:gd name="connsiteY77" fmla="*/ 9517 h 10000"/>
              <a:gd name="connsiteX78" fmla="*/ 2434 w 10020"/>
              <a:gd name="connsiteY78" fmla="*/ 9313 h 10000"/>
              <a:gd name="connsiteX79" fmla="*/ 2279 w 10020"/>
              <a:gd name="connsiteY79" fmla="*/ 9102 h 10000"/>
              <a:gd name="connsiteX80" fmla="*/ 2094 w 10020"/>
              <a:gd name="connsiteY80" fmla="*/ 9313 h 10000"/>
              <a:gd name="connsiteX81" fmla="*/ 1706 w 10020"/>
              <a:gd name="connsiteY81" fmla="*/ 8464 h 10000"/>
              <a:gd name="connsiteX82" fmla="*/ 1325 w 10020"/>
              <a:gd name="connsiteY82" fmla="*/ 8619 h 10000"/>
              <a:gd name="connsiteX83" fmla="*/ 928 w 10020"/>
              <a:gd name="connsiteY83" fmla="*/ 8000 h 10000"/>
              <a:gd name="connsiteX84" fmla="*/ 773 w 10020"/>
              <a:gd name="connsiteY84" fmla="*/ 7728 h 10000"/>
              <a:gd name="connsiteX85" fmla="*/ 528 w 10020"/>
              <a:gd name="connsiteY85" fmla="*/ 7101 h 10000"/>
              <a:gd name="connsiteX86" fmla="*/ 679 w 10020"/>
              <a:gd name="connsiteY86" fmla="*/ 6483 h 10000"/>
              <a:gd name="connsiteX87" fmla="*/ 712 w 10020"/>
              <a:gd name="connsiteY87" fmla="*/ 6279 h 10000"/>
              <a:gd name="connsiteX88" fmla="*/ 803 w 10020"/>
              <a:gd name="connsiteY88" fmla="*/ 6203 h 10000"/>
              <a:gd name="connsiteX89" fmla="*/ 1233 w 10020"/>
              <a:gd name="connsiteY89" fmla="*/ 6483 h 10000"/>
              <a:gd name="connsiteX90" fmla="*/ 1418 w 10020"/>
              <a:gd name="connsiteY90" fmla="*/ 6619 h 10000"/>
              <a:gd name="connsiteX91" fmla="*/ 1694 w 10020"/>
              <a:gd name="connsiteY91" fmla="*/ 7169 h 10000"/>
              <a:gd name="connsiteX92" fmla="*/ 1694 w 10020"/>
              <a:gd name="connsiteY92" fmla="*/ 6686 h 10000"/>
              <a:gd name="connsiteX93" fmla="*/ 1388 w 10020"/>
              <a:gd name="connsiteY93" fmla="*/ 6068 h 10000"/>
              <a:gd name="connsiteX94" fmla="*/ 1173 w 10020"/>
              <a:gd name="connsiteY94" fmla="*/ 5653 h 10000"/>
              <a:gd name="connsiteX95" fmla="*/ 894 w 10020"/>
              <a:gd name="connsiteY95" fmla="*/ 3652 h 10000"/>
              <a:gd name="connsiteX96" fmla="*/ 403 w 10020"/>
              <a:gd name="connsiteY96" fmla="*/ 3721 h 10000"/>
              <a:gd name="connsiteX97" fmla="*/ 157 w 10020"/>
              <a:gd name="connsiteY97" fmla="*/ 2686 h 10000"/>
              <a:gd name="connsiteX98" fmla="*/ 33 w 10020"/>
              <a:gd name="connsiteY98" fmla="*/ 2339 h 10000"/>
              <a:gd name="connsiteX99" fmla="*/ 3 w 10020"/>
              <a:gd name="connsiteY99" fmla="*/ 2136 h 10000"/>
              <a:gd name="connsiteX0" fmla="*/ 157 w 10020"/>
              <a:gd name="connsiteY0" fmla="*/ 2339 h 10000"/>
              <a:gd name="connsiteX1" fmla="*/ 3 w 10020"/>
              <a:gd name="connsiteY1" fmla="*/ 2136 h 10000"/>
              <a:gd name="connsiteX2" fmla="*/ 97 w 10020"/>
              <a:gd name="connsiteY2" fmla="*/ 1788 h 10000"/>
              <a:gd name="connsiteX3" fmla="*/ 282 w 10020"/>
              <a:gd name="connsiteY3" fmla="*/ 1238 h 10000"/>
              <a:gd name="connsiteX4" fmla="*/ 558 w 10020"/>
              <a:gd name="connsiteY4" fmla="*/ 339 h 10000"/>
              <a:gd name="connsiteX5" fmla="*/ 928 w 10020"/>
              <a:gd name="connsiteY5" fmla="*/ 0 h 10000"/>
              <a:gd name="connsiteX6" fmla="*/ 1048 w 10020"/>
              <a:gd name="connsiteY6" fmla="*/ 67 h 10000"/>
              <a:gd name="connsiteX7" fmla="*/ 989 w 10020"/>
              <a:gd name="connsiteY7" fmla="*/ 890 h 10000"/>
              <a:gd name="connsiteX8" fmla="*/ 1233 w 10020"/>
              <a:gd name="connsiteY8" fmla="*/ 1170 h 10000"/>
              <a:gd name="connsiteX9" fmla="*/ 1294 w 10020"/>
              <a:gd name="connsiteY9" fmla="*/ 1373 h 10000"/>
              <a:gd name="connsiteX10" fmla="*/ 1540 w 10020"/>
              <a:gd name="connsiteY10" fmla="*/ 1720 h 10000"/>
              <a:gd name="connsiteX11" fmla="*/ 2063 w 10020"/>
              <a:gd name="connsiteY11" fmla="*/ 1373 h 10000"/>
              <a:gd name="connsiteX12" fmla="*/ 2770 w 10020"/>
              <a:gd name="connsiteY12" fmla="*/ 1653 h 10000"/>
              <a:gd name="connsiteX13" fmla="*/ 2985 w 10020"/>
              <a:gd name="connsiteY13" fmla="*/ 2271 h 10000"/>
              <a:gd name="connsiteX14" fmla="*/ 3385 w 10020"/>
              <a:gd name="connsiteY14" fmla="*/ 2203 h 10000"/>
              <a:gd name="connsiteX15" fmla="*/ 3691 w 10020"/>
              <a:gd name="connsiteY15" fmla="*/ 1653 h 10000"/>
              <a:gd name="connsiteX16" fmla="*/ 4215 w 10020"/>
              <a:gd name="connsiteY16" fmla="*/ 1516 h 10000"/>
              <a:gd name="connsiteX17" fmla="*/ 4431 w 10020"/>
              <a:gd name="connsiteY17" fmla="*/ 1102 h 10000"/>
              <a:gd name="connsiteX18" fmla="*/ 4675 w 10020"/>
              <a:gd name="connsiteY18" fmla="*/ 687 h 10000"/>
              <a:gd name="connsiteX19" fmla="*/ 5106 w 10020"/>
              <a:gd name="connsiteY19" fmla="*/ 618 h 10000"/>
              <a:gd name="connsiteX20" fmla="*/ 5351 w 10020"/>
              <a:gd name="connsiteY20" fmla="*/ 203 h 10000"/>
              <a:gd name="connsiteX21" fmla="*/ 5507 w 10020"/>
              <a:gd name="connsiteY21" fmla="*/ 2271 h 10000"/>
              <a:gd name="connsiteX22" fmla="*/ 5751 w 10020"/>
              <a:gd name="connsiteY22" fmla="*/ 2339 h 10000"/>
              <a:gd name="connsiteX23" fmla="*/ 5966 w 10020"/>
              <a:gd name="connsiteY23" fmla="*/ 2754 h 10000"/>
              <a:gd name="connsiteX24" fmla="*/ 6212 w 10020"/>
              <a:gd name="connsiteY24" fmla="*/ 2822 h 10000"/>
              <a:gd name="connsiteX25" fmla="*/ 6427 w 10020"/>
              <a:gd name="connsiteY25" fmla="*/ 3721 h 10000"/>
              <a:gd name="connsiteX26" fmla="*/ 6551 w 10020"/>
              <a:gd name="connsiteY26" fmla="*/ 3789 h 10000"/>
              <a:gd name="connsiteX27" fmla="*/ 6582 w 10020"/>
              <a:gd name="connsiteY27" fmla="*/ 4000 h 10000"/>
              <a:gd name="connsiteX28" fmla="*/ 6273 w 10020"/>
              <a:gd name="connsiteY28" fmla="*/ 4550 h 10000"/>
              <a:gd name="connsiteX29" fmla="*/ 5876 w 10020"/>
              <a:gd name="connsiteY29" fmla="*/ 4755 h 10000"/>
              <a:gd name="connsiteX30" fmla="*/ 5627 w 10020"/>
              <a:gd name="connsiteY30" fmla="*/ 4830 h 10000"/>
              <a:gd name="connsiteX31" fmla="*/ 5566 w 10020"/>
              <a:gd name="connsiteY31" fmla="*/ 5034 h 10000"/>
              <a:gd name="connsiteX32" fmla="*/ 5412 w 10020"/>
              <a:gd name="connsiteY32" fmla="*/ 5313 h 10000"/>
              <a:gd name="connsiteX33" fmla="*/ 5321 w 10020"/>
              <a:gd name="connsiteY33" fmla="*/ 5449 h 10000"/>
              <a:gd name="connsiteX34" fmla="*/ 5167 w 10020"/>
              <a:gd name="connsiteY34" fmla="*/ 5796 h 10000"/>
              <a:gd name="connsiteX35" fmla="*/ 5627 w 10020"/>
              <a:gd name="connsiteY35" fmla="*/ 6136 h 10000"/>
              <a:gd name="connsiteX36" fmla="*/ 6122 w 10020"/>
              <a:gd name="connsiteY36" fmla="*/ 5863 h 10000"/>
              <a:gd name="connsiteX37" fmla="*/ 6366 w 10020"/>
              <a:gd name="connsiteY37" fmla="*/ 5720 h 10000"/>
              <a:gd name="connsiteX38" fmla="*/ 6458 w 10020"/>
              <a:gd name="connsiteY38" fmla="*/ 5517 h 10000"/>
              <a:gd name="connsiteX39" fmla="*/ 6551 w 10020"/>
              <a:gd name="connsiteY39" fmla="*/ 5449 h 10000"/>
              <a:gd name="connsiteX40" fmla="*/ 6612 w 10020"/>
              <a:gd name="connsiteY40" fmla="*/ 5237 h 10000"/>
              <a:gd name="connsiteX41" fmla="*/ 7167 w 10020"/>
              <a:gd name="connsiteY41" fmla="*/ 5313 h 10000"/>
              <a:gd name="connsiteX42" fmla="*/ 7288 w 10020"/>
              <a:gd name="connsiteY42" fmla="*/ 5381 h 10000"/>
              <a:gd name="connsiteX43" fmla="*/ 8118 w 10020"/>
              <a:gd name="connsiteY43" fmla="*/ 5449 h 10000"/>
              <a:gd name="connsiteX44" fmla="*/ 8457 w 10020"/>
              <a:gd name="connsiteY44" fmla="*/ 5796 h 10000"/>
              <a:gd name="connsiteX45" fmla="*/ 8609 w 10020"/>
              <a:gd name="connsiteY45" fmla="*/ 5517 h 10000"/>
              <a:gd name="connsiteX46" fmla="*/ 8639 w 10020"/>
              <a:gd name="connsiteY46" fmla="*/ 5313 h 10000"/>
              <a:gd name="connsiteX47" fmla="*/ 8703 w 10020"/>
              <a:gd name="connsiteY47" fmla="*/ 5170 h 10000"/>
              <a:gd name="connsiteX48" fmla="*/ 9867 w 10020"/>
              <a:gd name="connsiteY48" fmla="*/ 5198 h 10000"/>
              <a:gd name="connsiteX49" fmla="*/ 9999 w 10020"/>
              <a:gd name="connsiteY49" fmla="*/ 5585 h 10000"/>
              <a:gd name="connsiteX50" fmla="*/ 9957 w 10020"/>
              <a:gd name="connsiteY50" fmla="*/ 7101 h 10000"/>
              <a:gd name="connsiteX51" fmla="*/ 9408 w 10020"/>
              <a:gd name="connsiteY51" fmla="*/ 7169 h 10000"/>
              <a:gd name="connsiteX52" fmla="*/ 9312 w 10020"/>
              <a:gd name="connsiteY52" fmla="*/ 6496 h 10000"/>
              <a:gd name="connsiteX53" fmla="*/ 8979 w 10020"/>
              <a:gd name="connsiteY53" fmla="*/ 6763 h 10000"/>
              <a:gd name="connsiteX54" fmla="*/ 8793 w 10020"/>
              <a:gd name="connsiteY54" fmla="*/ 6619 h 10000"/>
              <a:gd name="connsiteX55" fmla="*/ 7348 w 10020"/>
              <a:gd name="connsiteY55" fmla="*/ 6830 h 10000"/>
              <a:gd name="connsiteX56" fmla="*/ 7318 w 10020"/>
              <a:gd name="connsiteY56" fmla="*/ 7101 h 10000"/>
              <a:gd name="connsiteX57" fmla="*/ 7133 w 10020"/>
              <a:gd name="connsiteY57" fmla="*/ 7381 h 10000"/>
              <a:gd name="connsiteX58" fmla="*/ 6306 w 10020"/>
              <a:gd name="connsiteY58" fmla="*/ 7313 h 10000"/>
              <a:gd name="connsiteX59" fmla="*/ 6122 w 10020"/>
              <a:gd name="connsiteY59" fmla="*/ 7449 h 10000"/>
              <a:gd name="connsiteX60" fmla="*/ 7103 w 10020"/>
              <a:gd name="connsiteY60" fmla="*/ 8279 h 10000"/>
              <a:gd name="connsiteX61" fmla="*/ 6888 w 10020"/>
              <a:gd name="connsiteY61" fmla="*/ 8694 h 10000"/>
              <a:gd name="connsiteX62" fmla="*/ 6858 w 10020"/>
              <a:gd name="connsiteY62" fmla="*/ 8898 h 10000"/>
              <a:gd name="connsiteX63" fmla="*/ 6642 w 10020"/>
              <a:gd name="connsiteY63" fmla="*/ 8830 h 10000"/>
              <a:gd name="connsiteX64" fmla="*/ 6737 w 10020"/>
              <a:gd name="connsiteY64" fmla="*/ 8347 h 10000"/>
              <a:gd name="connsiteX65" fmla="*/ 6702 w 10020"/>
              <a:gd name="connsiteY65" fmla="*/ 8619 h 10000"/>
              <a:gd name="connsiteX66" fmla="*/ 6582 w 10020"/>
              <a:gd name="connsiteY66" fmla="*/ 9245 h 10000"/>
              <a:gd name="connsiteX67" fmla="*/ 6182 w 10020"/>
              <a:gd name="connsiteY67" fmla="*/ 9660 h 10000"/>
              <a:gd name="connsiteX68" fmla="*/ 5936 w 10020"/>
              <a:gd name="connsiteY68" fmla="*/ 10000 h 10000"/>
              <a:gd name="connsiteX69" fmla="*/ 5691 w 10020"/>
              <a:gd name="connsiteY69" fmla="*/ 9585 h 10000"/>
              <a:gd name="connsiteX70" fmla="*/ 4336 w 10020"/>
              <a:gd name="connsiteY70" fmla="*/ 9797 h 10000"/>
              <a:gd name="connsiteX71" fmla="*/ 4246 w 10020"/>
              <a:gd name="connsiteY71" fmla="*/ 9932 h 10000"/>
              <a:gd name="connsiteX72" fmla="*/ 4154 w 10020"/>
              <a:gd name="connsiteY72" fmla="*/ 9864 h 10000"/>
              <a:gd name="connsiteX73" fmla="*/ 3724 w 10020"/>
              <a:gd name="connsiteY73" fmla="*/ 9660 h 10000"/>
              <a:gd name="connsiteX74" fmla="*/ 3200 w 10020"/>
              <a:gd name="connsiteY74" fmla="*/ 9382 h 10000"/>
              <a:gd name="connsiteX75" fmla="*/ 3109 w 10020"/>
              <a:gd name="connsiteY75" fmla="*/ 9517 h 10000"/>
              <a:gd name="connsiteX76" fmla="*/ 3045 w 10020"/>
              <a:gd name="connsiteY76" fmla="*/ 9660 h 10000"/>
              <a:gd name="connsiteX77" fmla="*/ 2649 w 10020"/>
              <a:gd name="connsiteY77" fmla="*/ 9517 h 10000"/>
              <a:gd name="connsiteX78" fmla="*/ 2434 w 10020"/>
              <a:gd name="connsiteY78" fmla="*/ 9313 h 10000"/>
              <a:gd name="connsiteX79" fmla="*/ 2279 w 10020"/>
              <a:gd name="connsiteY79" fmla="*/ 9102 h 10000"/>
              <a:gd name="connsiteX80" fmla="*/ 2094 w 10020"/>
              <a:gd name="connsiteY80" fmla="*/ 9313 h 10000"/>
              <a:gd name="connsiteX81" fmla="*/ 1706 w 10020"/>
              <a:gd name="connsiteY81" fmla="*/ 8464 h 10000"/>
              <a:gd name="connsiteX82" fmla="*/ 1477 w 10020"/>
              <a:gd name="connsiteY82" fmla="*/ 7948 h 10000"/>
              <a:gd name="connsiteX83" fmla="*/ 928 w 10020"/>
              <a:gd name="connsiteY83" fmla="*/ 8000 h 10000"/>
              <a:gd name="connsiteX84" fmla="*/ 773 w 10020"/>
              <a:gd name="connsiteY84" fmla="*/ 7728 h 10000"/>
              <a:gd name="connsiteX85" fmla="*/ 528 w 10020"/>
              <a:gd name="connsiteY85" fmla="*/ 7101 h 10000"/>
              <a:gd name="connsiteX86" fmla="*/ 679 w 10020"/>
              <a:gd name="connsiteY86" fmla="*/ 6483 h 10000"/>
              <a:gd name="connsiteX87" fmla="*/ 712 w 10020"/>
              <a:gd name="connsiteY87" fmla="*/ 6279 h 10000"/>
              <a:gd name="connsiteX88" fmla="*/ 803 w 10020"/>
              <a:gd name="connsiteY88" fmla="*/ 6203 h 10000"/>
              <a:gd name="connsiteX89" fmla="*/ 1233 w 10020"/>
              <a:gd name="connsiteY89" fmla="*/ 6483 h 10000"/>
              <a:gd name="connsiteX90" fmla="*/ 1418 w 10020"/>
              <a:gd name="connsiteY90" fmla="*/ 6619 h 10000"/>
              <a:gd name="connsiteX91" fmla="*/ 1694 w 10020"/>
              <a:gd name="connsiteY91" fmla="*/ 7169 h 10000"/>
              <a:gd name="connsiteX92" fmla="*/ 1694 w 10020"/>
              <a:gd name="connsiteY92" fmla="*/ 6686 h 10000"/>
              <a:gd name="connsiteX93" fmla="*/ 1388 w 10020"/>
              <a:gd name="connsiteY93" fmla="*/ 6068 h 10000"/>
              <a:gd name="connsiteX94" fmla="*/ 1173 w 10020"/>
              <a:gd name="connsiteY94" fmla="*/ 5653 h 10000"/>
              <a:gd name="connsiteX95" fmla="*/ 894 w 10020"/>
              <a:gd name="connsiteY95" fmla="*/ 3652 h 10000"/>
              <a:gd name="connsiteX96" fmla="*/ 403 w 10020"/>
              <a:gd name="connsiteY96" fmla="*/ 3721 h 10000"/>
              <a:gd name="connsiteX97" fmla="*/ 157 w 10020"/>
              <a:gd name="connsiteY97" fmla="*/ 2686 h 10000"/>
              <a:gd name="connsiteX98" fmla="*/ 33 w 10020"/>
              <a:gd name="connsiteY98" fmla="*/ 2339 h 10000"/>
              <a:gd name="connsiteX99" fmla="*/ 3 w 10020"/>
              <a:gd name="connsiteY99" fmla="*/ 2136 h 10000"/>
              <a:gd name="connsiteX0" fmla="*/ 157 w 10020"/>
              <a:gd name="connsiteY0" fmla="*/ 2339 h 10000"/>
              <a:gd name="connsiteX1" fmla="*/ 3 w 10020"/>
              <a:gd name="connsiteY1" fmla="*/ 2136 h 10000"/>
              <a:gd name="connsiteX2" fmla="*/ 97 w 10020"/>
              <a:gd name="connsiteY2" fmla="*/ 1788 h 10000"/>
              <a:gd name="connsiteX3" fmla="*/ 282 w 10020"/>
              <a:gd name="connsiteY3" fmla="*/ 1238 h 10000"/>
              <a:gd name="connsiteX4" fmla="*/ 558 w 10020"/>
              <a:gd name="connsiteY4" fmla="*/ 339 h 10000"/>
              <a:gd name="connsiteX5" fmla="*/ 928 w 10020"/>
              <a:gd name="connsiteY5" fmla="*/ 0 h 10000"/>
              <a:gd name="connsiteX6" fmla="*/ 1048 w 10020"/>
              <a:gd name="connsiteY6" fmla="*/ 67 h 10000"/>
              <a:gd name="connsiteX7" fmla="*/ 989 w 10020"/>
              <a:gd name="connsiteY7" fmla="*/ 890 h 10000"/>
              <a:gd name="connsiteX8" fmla="*/ 1233 w 10020"/>
              <a:gd name="connsiteY8" fmla="*/ 1170 h 10000"/>
              <a:gd name="connsiteX9" fmla="*/ 1294 w 10020"/>
              <a:gd name="connsiteY9" fmla="*/ 1373 h 10000"/>
              <a:gd name="connsiteX10" fmla="*/ 1540 w 10020"/>
              <a:gd name="connsiteY10" fmla="*/ 1720 h 10000"/>
              <a:gd name="connsiteX11" fmla="*/ 2063 w 10020"/>
              <a:gd name="connsiteY11" fmla="*/ 1373 h 10000"/>
              <a:gd name="connsiteX12" fmla="*/ 2770 w 10020"/>
              <a:gd name="connsiteY12" fmla="*/ 1653 h 10000"/>
              <a:gd name="connsiteX13" fmla="*/ 2985 w 10020"/>
              <a:gd name="connsiteY13" fmla="*/ 2271 h 10000"/>
              <a:gd name="connsiteX14" fmla="*/ 3385 w 10020"/>
              <a:gd name="connsiteY14" fmla="*/ 2203 h 10000"/>
              <a:gd name="connsiteX15" fmla="*/ 3691 w 10020"/>
              <a:gd name="connsiteY15" fmla="*/ 1653 h 10000"/>
              <a:gd name="connsiteX16" fmla="*/ 4215 w 10020"/>
              <a:gd name="connsiteY16" fmla="*/ 1516 h 10000"/>
              <a:gd name="connsiteX17" fmla="*/ 4431 w 10020"/>
              <a:gd name="connsiteY17" fmla="*/ 1102 h 10000"/>
              <a:gd name="connsiteX18" fmla="*/ 4675 w 10020"/>
              <a:gd name="connsiteY18" fmla="*/ 687 h 10000"/>
              <a:gd name="connsiteX19" fmla="*/ 5106 w 10020"/>
              <a:gd name="connsiteY19" fmla="*/ 618 h 10000"/>
              <a:gd name="connsiteX20" fmla="*/ 5351 w 10020"/>
              <a:gd name="connsiteY20" fmla="*/ 203 h 10000"/>
              <a:gd name="connsiteX21" fmla="*/ 5507 w 10020"/>
              <a:gd name="connsiteY21" fmla="*/ 2271 h 10000"/>
              <a:gd name="connsiteX22" fmla="*/ 5751 w 10020"/>
              <a:gd name="connsiteY22" fmla="*/ 2339 h 10000"/>
              <a:gd name="connsiteX23" fmla="*/ 5966 w 10020"/>
              <a:gd name="connsiteY23" fmla="*/ 2754 h 10000"/>
              <a:gd name="connsiteX24" fmla="*/ 6212 w 10020"/>
              <a:gd name="connsiteY24" fmla="*/ 2822 h 10000"/>
              <a:gd name="connsiteX25" fmla="*/ 6427 w 10020"/>
              <a:gd name="connsiteY25" fmla="*/ 3721 h 10000"/>
              <a:gd name="connsiteX26" fmla="*/ 6551 w 10020"/>
              <a:gd name="connsiteY26" fmla="*/ 3789 h 10000"/>
              <a:gd name="connsiteX27" fmla="*/ 6582 w 10020"/>
              <a:gd name="connsiteY27" fmla="*/ 4000 h 10000"/>
              <a:gd name="connsiteX28" fmla="*/ 6273 w 10020"/>
              <a:gd name="connsiteY28" fmla="*/ 4550 h 10000"/>
              <a:gd name="connsiteX29" fmla="*/ 5876 w 10020"/>
              <a:gd name="connsiteY29" fmla="*/ 4755 h 10000"/>
              <a:gd name="connsiteX30" fmla="*/ 5627 w 10020"/>
              <a:gd name="connsiteY30" fmla="*/ 4830 h 10000"/>
              <a:gd name="connsiteX31" fmla="*/ 5566 w 10020"/>
              <a:gd name="connsiteY31" fmla="*/ 5034 h 10000"/>
              <a:gd name="connsiteX32" fmla="*/ 5412 w 10020"/>
              <a:gd name="connsiteY32" fmla="*/ 5313 h 10000"/>
              <a:gd name="connsiteX33" fmla="*/ 5321 w 10020"/>
              <a:gd name="connsiteY33" fmla="*/ 5449 h 10000"/>
              <a:gd name="connsiteX34" fmla="*/ 5167 w 10020"/>
              <a:gd name="connsiteY34" fmla="*/ 5796 h 10000"/>
              <a:gd name="connsiteX35" fmla="*/ 5627 w 10020"/>
              <a:gd name="connsiteY35" fmla="*/ 6136 h 10000"/>
              <a:gd name="connsiteX36" fmla="*/ 6122 w 10020"/>
              <a:gd name="connsiteY36" fmla="*/ 5863 h 10000"/>
              <a:gd name="connsiteX37" fmla="*/ 6366 w 10020"/>
              <a:gd name="connsiteY37" fmla="*/ 5720 h 10000"/>
              <a:gd name="connsiteX38" fmla="*/ 6458 w 10020"/>
              <a:gd name="connsiteY38" fmla="*/ 5517 h 10000"/>
              <a:gd name="connsiteX39" fmla="*/ 6551 w 10020"/>
              <a:gd name="connsiteY39" fmla="*/ 5449 h 10000"/>
              <a:gd name="connsiteX40" fmla="*/ 6612 w 10020"/>
              <a:gd name="connsiteY40" fmla="*/ 5237 h 10000"/>
              <a:gd name="connsiteX41" fmla="*/ 7167 w 10020"/>
              <a:gd name="connsiteY41" fmla="*/ 5313 h 10000"/>
              <a:gd name="connsiteX42" fmla="*/ 7288 w 10020"/>
              <a:gd name="connsiteY42" fmla="*/ 5381 h 10000"/>
              <a:gd name="connsiteX43" fmla="*/ 8118 w 10020"/>
              <a:gd name="connsiteY43" fmla="*/ 5449 h 10000"/>
              <a:gd name="connsiteX44" fmla="*/ 8457 w 10020"/>
              <a:gd name="connsiteY44" fmla="*/ 5796 h 10000"/>
              <a:gd name="connsiteX45" fmla="*/ 8609 w 10020"/>
              <a:gd name="connsiteY45" fmla="*/ 5517 h 10000"/>
              <a:gd name="connsiteX46" fmla="*/ 8639 w 10020"/>
              <a:gd name="connsiteY46" fmla="*/ 5313 h 10000"/>
              <a:gd name="connsiteX47" fmla="*/ 8703 w 10020"/>
              <a:gd name="connsiteY47" fmla="*/ 5170 h 10000"/>
              <a:gd name="connsiteX48" fmla="*/ 9867 w 10020"/>
              <a:gd name="connsiteY48" fmla="*/ 5198 h 10000"/>
              <a:gd name="connsiteX49" fmla="*/ 9999 w 10020"/>
              <a:gd name="connsiteY49" fmla="*/ 5585 h 10000"/>
              <a:gd name="connsiteX50" fmla="*/ 9957 w 10020"/>
              <a:gd name="connsiteY50" fmla="*/ 7101 h 10000"/>
              <a:gd name="connsiteX51" fmla="*/ 9408 w 10020"/>
              <a:gd name="connsiteY51" fmla="*/ 7169 h 10000"/>
              <a:gd name="connsiteX52" fmla="*/ 9312 w 10020"/>
              <a:gd name="connsiteY52" fmla="*/ 6496 h 10000"/>
              <a:gd name="connsiteX53" fmla="*/ 8979 w 10020"/>
              <a:gd name="connsiteY53" fmla="*/ 6763 h 10000"/>
              <a:gd name="connsiteX54" fmla="*/ 8793 w 10020"/>
              <a:gd name="connsiteY54" fmla="*/ 6619 h 10000"/>
              <a:gd name="connsiteX55" fmla="*/ 7348 w 10020"/>
              <a:gd name="connsiteY55" fmla="*/ 6830 h 10000"/>
              <a:gd name="connsiteX56" fmla="*/ 7318 w 10020"/>
              <a:gd name="connsiteY56" fmla="*/ 7101 h 10000"/>
              <a:gd name="connsiteX57" fmla="*/ 7133 w 10020"/>
              <a:gd name="connsiteY57" fmla="*/ 7381 h 10000"/>
              <a:gd name="connsiteX58" fmla="*/ 6306 w 10020"/>
              <a:gd name="connsiteY58" fmla="*/ 7313 h 10000"/>
              <a:gd name="connsiteX59" fmla="*/ 6122 w 10020"/>
              <a:gd name="connsiteY59" fmla="*/ 7449 h 10000"/>
              <a:gd name="connsiteX60" fmla="*/ 7103 w 10020"/>
              <a:gd name="connsiteY60" fmla="*/ 8279 h 10000"/>
              <a:gd name="connsiteX61" fmla="*/ 6888 w 10020"/>
              <a:gd name="connsiteY61" fmla="*/ 8694 h 10000"/>
              <a:gd name="connsiteX62" fmla="*/ 6858 w 10020"/>
              <a:gd name="connsiteY62" fmla="*/ 8898 h 10000"/>
              <a:gd name="connsiteX63" fmla="*/ 6642 w 10020"/>
              <a:gd name="connsiteY63" fmla="*/ 8830 h 10000"/>
              <a:gd name="connsiteX64" fmla="*/ 6737 w 10020"/>
              <a:gd name="connsiteY64" fmla="*/ 8347 h 10000"/>
              <a:gd name="connsiteX65" fmla="*/ 6702 w 10020"/>
              <a:gd name="connsiteY65" fmla="*/ 8619 h 10000"/>
              <a:gd name="connsiteX66" fmla="*/ 6582 w 10020"/>
              <a:gd name="connsiteY66" fmla="*/ 9245 h 10000"/>
              <a:gd name="connsiteX67" fmla="*/ 6182 w 10020"/>
              <a:gd name="connsiteY67" fmla="*/ 9660 h 10000"/>
              <a:gd name="connsiteX68" fmla="*/ 5936 w 10020"/>
              <a:gd name="connsiteY68" fmla="*/ 10000 h 10000"/>
              <a:gd name="connsiteX69" fmla="*/ 5691 w 10020"/>
              <a:gd name="connsiteY69" fmla="*/ 9585 h 10000"/>
              <a:gd name="connsiteX70" fmla="*/ 4336 w 10020"/>
              <a:gd name="connsiteY70" fmla="*/ 9797 h 10000"/>
              <a:gd name="connsiteX71" fmla="*/ 4246 w 10020"/>
              <a:gd name="connsiteY71" fmla="*/ 9932 h 10000"/>
              <a:gd name="connsiteX72" fmla="*/ 4154 w 10020"/>
              <a:gd name="connsiteY72" fmla="*/ 9864 h 10000"/>
              <a:gd name="connsiteX73" fmla="*/ 3724 w 10020"/>
              <a:gd name="connsiteY73" fmla="*/ 9660 h 10000"/>
              <a:gd name="connsiteX74" fmla="*/ 3200 w 10020"/>
              <a:gd name="connsiteY74" fmla="*/ 9382 h 10000"/>
              <a:gd name="connsiteX75" fmla="*/ 3109 w 10020"/>
              <a:gd name="connsiteY75" fmla="*/ 9517 h 10000"/>
              <a:gd name="connsiteX76" fmla="*/ 3045 w 10020"/>
              <a:gd name="connsiteY76" fmla="*/ 9660 h 10000"/>
              <a:gd name="connsiteX77" fmla="*/ 2649 w 10020"/>
              <a:gd name="connsiteY77" fmla="*/ 9517 h 10000"/>
              <a:gd name="connsiteX78" fmla="*/ 2434 w 10020"/>
              <a:gd name="connsiteY78" fmla="*/ 9313 h 10000"/>
              <a:gd name="connsiteX79" fmla="*/ 2279 w 10020"/>
              <a:gd name="connsiteY79" fmla="*/ 9102 h 10000"/>
              <a:gd name="connsiteX80" fmla="*/ 2094 w 10020"/>
              <a:gd name="connsiteY80" fmla="*/ 9313 h 10000"/>
              <a:gd name="connsiteX81" fmla="*/ 1706 w 10020"/>
              <a:gd name="connsiteY81" fmla="*/ 8464 h 10000"/>
              <a:gd name="connsiteX82" fmla="*/ 1477 w 10020"/>
              <a:gd name="connsiteY82" fmla="*/ 7948 h 10000"/>
              <a:gd name="connsiteX83" fmla="*/ 1004 w 10020"/>
              <a:gd name="connsiteY83" fmla="*/ 7684 h 10000"/>
              <a:gd name="connsiteX84" fmla="*/ 773 w 10020"/>
              <a:gd name="connsiteY84" fmla="*/ 7728 h 10000"/>
              <a:gd name="connsiteX85" fmla="*/ 528 w 10020"/>
              <a:gd name="connsiteY85" fmla="*/ 7101 h 10000"/>
              <a:gd name="connsiteX86" fmla="*/ 679 w 10020"/>
              <a:gd name="connsiteY86" fmla="*/ 6483 h 10000"/>
              <a:gd name="connsiteX87" fmla="*/ 712 w 10020"/>
              <a:gd name="connsiteY87" fmla="*/ 6279 h 10000"/>
              <a:gd name="connsiteX88" fmla="*/ 803 w 10020"/>
              <a:gd name="connsiteY88" fmla="*/ 6203 h 10000"/>
              <a:gd name="connsiteX89" fmla="*/ 1233 w 10020"/>
              <a:gd name="connsiteY89" fmla="*/ 6483 h 10000"/>
              <a:gd name="connsiteX90" fmla="*/ 1418 w 10020"/>
              <a:gd name="connsiteY90" fmla="*/ 6619 h 10000"/>
              <a:gd name="connsiteX91" fmla="*/ 1694 w 10020"/>
              <a:gd name="connsiteY91" fmla="*/ 7169 h 10000"/>
              <a:gd name="connsiteX92" fmla="*/ 1694 w 10020"/>
              <a:gd name="connsiteY92" fmla="*/ 6686 h 10000"/>
              <a:gd name="connsiteX93" fmla="*/ 1388 w 10020"/>
              <a:gd name="connsiteY93" fmla="*/ 6068 h 10000"/>
              <a:gd name="connsiteX94" fmla="*/ 1173 w 10020"/>
              <a:gd name="connsiteY94" fmla="*/ 5653 h 10000"/>
              <a:gd name="connsiteX95" fmla="*/ 894 w 10020"/>
              <a:gd name="connsiteY95" fmla="*/ 3652 h 10000"/>
              <a:gd name="connsiteX96" fmla="*/ 403 w 10020"/>
              <a:gd name="connsiteY96" fmla="*/ 3721 h 10000"/>
              <a:gd name="connsiteX97" fmla="*/ 157 w 10020"/>
              <a:gd name="connsiteY97" fmla="*/ 2686 h 10000"/>
              <a:gd name="connsiteX98" fmla="*/ 33 w 10020"/>
              <a:gd name="connsiteY98" fmla="*/ 2339 h 10000"/>
              <a:gd name="connsiteX99" fmla="*/ 3 w 10020"/>
              <a:gd name="connsiteY99" fmla="*/ 2136 h 10000"/>
              <a:gd name="connsiteX0" fmla="*/ 157 w 10020"/>
              <a:gd name="connsiteY0" fmla="*/ 2339 h 10000"/>
              <a:gd name="connsiteX1" fmla="*/ 3 w 10020"/>
              <a:gd name="connsiteY1" fmla="*/ 2136 h 10000"/>
              <a:gd name="connsiteX2" fmla="*/ 97 w 10020"/>
              <a:gd name="connsiteY2" fmla="*/ 1788 h 10000"/>
              <a:gd name="connsiteX3" fmla="*/ 282 w 10020"/>
              <a:gd name="connsiteY3" fmla="*/ 1238 h 10000"/>
              <a:gd name="connsiteX4" fmla="*/ 558 w 10020"/>
              <a:gd name="connsiteY4" fmla="*/ 339 h 10000"/>
              <a:gd name="connsiteX5" fmla="*/ 928 w 10020"/>
              <a:gd name="connsiteY5" fmla="*/ 0 h 10000"/>
              <a:gd name="connsiteX6" fmla="*/ 1048 w 10020"/>
              <a:gd name="connsiteY6" fmla="*/ 67 h 10000"/>
              <a:gd name="connsiteX7" fmla="*/ 989 w 10020"/>
              <a:gd name="connsiteY7" fmla="*/ 890 h 10000"/>
              <a:gd name="connsiteX8" fmla="*/ 1233 w 10020"/>
              <a:gd name="connsiteY8" fmla="*/ 1170 h 10000"/>
              <a:gd name="connsiteX9" fmla="*/ 1294 w 10020"/>
              <a:gd name="connsiteY9" fmla="*/ 1373 h 10000"/>
              <a:gd name="connsiteX10" fmla="*/ 1540 w 10020"/>
              <a:gd name="connsiteY10" fmla="*/ 1720 h 10000"/>
              <a:gd name="connsiteX11" fmla="*/ 2063 w 10020"/>
              <a:gd name="connsiteY11" fmla="*/ 1373 h 10000"/>
              <a:gd name="connsiteX12" fmla="*/ 2770 w 10020"/>
              <a:gd name="connsiteY12" fmla="*/ 1653 h 10000"/>
              <a:gd name="connsiteX13" fmla="*/ 2985 w 10020"/>
              <a:gd name="connsiteY13" fmla="*/ 2271 h 10000"/>
              <a:gd name="connsiteX14" fmla="*/ 3385 w 10020"/>
              <a:gd name="connsiteY14" fmla="*/ 2203 h 10000"/>
              <a:gd name="connsiteX15" fmla="*/ 3691 w 10020"/>
              <a:gd name="connsiteY15" fmla="*/ 1653 h 10000"/>
              <a:gd name="connsiteX16" fmla="*/ 4215 w 10020"/>
              <a:gd name="connsiteY16" fmla="*/ 1516 h 10000"/>
              <a:gd name="connsiteX17" fmla="*/ 4431 w 10020"/>
              <a:gd name="connsiteY17" fmla="*/ 1102 h 10000"/>
              <a:gd name="connsiteX18" fmla="*/ 4675 w 10020"/>
              <a:gd name="connsiteY18" fmla="*/ 687 h 10000"/>
              <a:gd name="connsiteX19" fmla="*/ 5106 w 10020"/>
              <a:gd name="connsiteY19" fmla="*/ 618 h 10000"/>
              <a:gd name="connsiteX20" fmla="*/ 5351 w 10020"/>
              <a:gd name="connsiteY20" fmla="*/ 203 h 10000"/>
              <a:gd name="connsiteX21" fmla="*/ 5507 w 10020"/>
              <a:gd name="connsiteY21" fmla="*/ 2271 h 10000"/>
              <a:gd name="connsiteX22" fmla="*/ 5751 w 10020"/>
              <a:gd name="connsiteY22" fmla="*/ 2339 h 10000"/>
              <a:gd name="connsiteX23" fmla="*/ 5966 w 10020"/>
              <a:gd name="connsiteY23" fmla="*/ 2754 h 10000"/>
              <a:gd name="connsiteX24" fmla="*/ 6212 w 10020"/>
              <a:gd name="connsiteY24" fmla="*/ 2822 h 10000"/>
              <a:gd name="connsiteX25" fmla="*/ 6427 w 10020"/>
              <a:gd name="connsiteY25" fmla="*/ 3721 h 10000"/>
              <a:gd name="connsiteX26" fmla="*/ 6551 w 10020"/>
              <a:gd name="connsiteY26" fmla="*/ 3789 h 10000"/>
              <a:gd name="connsiteX27" fmla="*/ 6582 w 10020"/>
              <a:gd name="connsiteY27" fmla="*/ 4000 h 10000"/>
              <a:gd name="connsiteX28" fmla="*/ 6273 w 10020"/>
              <a:gd name="connsiteY28" fmla="*/ 4550 h 10000"/>
              <a:gd name="connsiteX29" fmla="*/ 5876 w 10020"/>
              <a:gd name="connsiteY29" fmla="*/ 4755 h 10000"/>
              <a:gd name="connsiteX30" fmla="*/ 5627 w 10020"/>
              <a:gd name="connsiteY30" fmla="*/ 4830 h 10000"/>
              <a:gd name="connsiteX31" fmla="*/ 5566 w 10020"/>
              <a:gd name="connsiteY31" fmla="*/ 5034 h 10000"/>
              <a:gd name="connsiteX32" fmla="*/ 5412 w 10020"/>
              <a:gd name="connsiteY32" fmla="*/ 5313 h 10000"/>
              <a:gd name="connsiteX33" fmla="*/ 5321 w 10020"/>
              <a:gd name="connsiteY33" fmla="*/ 5449 h 10000"/>
              <a:gd name="connsiteX34" fmla="*/ 5167 w 10020"/>
              <a:gd name="connsiteY34" fmla="*/ 5796 h 10000"/>
              <a:gd name="connsiteX35" fmla="*/ 5627 w 10020"/>
              <a:gd name="connsiteY35" fmla="*/ 6136 h 10000"/>
              <a:gd name="connsiteX36" fmla="*/ 6122 w 10020"/>
              <a:gd name="connsiteY36" fmla="*/ 5863 h 10000"/>
              <a:gd name="connsiteX37" fmla="*/ 6366 w 10020"/>
              <a:gd name="connsiteY37" fmla="*/ 5720 h 10000"/>
              <a:gd name="connsiteX38" fmla="*/ 6458 w 10020"/>
              <a:gd name="connsiteY38" fmla="*/ 5517 h 10000"/>
              <a:gd name="connsiteX39" fmla="*/ 6551 w 10020"/>
              <a:gd name="connsiteY39" fmla="*/ 5449 h 10000"/>
              <a:gd name="connsiteX40" fmla="*/ 6612 w 10020"/>
              <a:gd name="connsiteY40" fmla="*/ 5237 h 10000"/>
              <a:gd name="connsiteX41" fmla="*/ 7167 w 10020"/>
              <a:gd name="connsiteY41" fmla="*/ 5313 h 10000"/>
              <a:gd name="connsiteX42" fmla="*/ 7288 w 10020"/>
              <a:gd name="connsiteY42" fmla="*/ 5381 h 10000"/>
              <a:gd name="connsiteX43" fmla="*/ 8118 w 10020"/>
              <a:gd name="connsiteY43" fmla="*/ 5449 h 10000"/>
              <a:gd name="connsiteX44" fmla="*/ 8457 w 10020"/>
              <a:gd name="connsiteY44" fmla="*/ 5796 h 10000"/>
              <a:gd name="connsiteX45" fmla="*/ 8609 w 10020"/>
              <a:gd name="connsiteY45" fmla="*/ 5517 h 10000"/>
              <a:gd name="connsiteX46" fmla="*/ 8639 w 10020"/>
              <a:gd name="connsiteY46" fmla="*/ 5313 h 10000"/>
              <a:gd name="connsiteX47" fmla="*/ 9044 w 10020"/>
              <a:gd name="connsiteY47" fmla="*/ 5762 h 10000"/>
              <a:gd name="connsiteX48" fmla="*/ 9867 w 10020"/>
              <a:gd name="connsiteY48" fmla="*/ 5198 h 10000"/>
              <a:gd name="connsiteX49" fmla="*/ 9999 w 10020"/>
              <a:gd name="connsiteY49" fmla="*/ 5585 h 10000"/>
              <a:gd name="connsiteX50" fmla="*/ 9957 w 10020"/>
              <a:gd name="connsiteY50" fmla="*/ 7101 h 10000"/>
              <a:gd name="connsiteX51" fmla="*/ 9408 w 10020"/>
              <a:gd name="connsiteY51" fmla="*/ 7169 h 10000"/>
              <a:gd name="connsiteX52" fmla="*/ 9312 w 10020"/>
              <a:gd name="connsiteY52" fmla="*/ 6496 h 10000"/>
              <a:gd name="connsiteX53" fmla="*/ 8979 w 10020"/>
              <a:gd name="connsiteY53" fmla="*/ 6763 h 10000"/>
              <a:gd name="connsiteX54" fmla="*/ 8793 w 10020"/>
              <a:gd name="connsiteY54" fmla="*/ 6619 h 10000"/>
              <a:gd name="connsiteX55" fmla="*/ 7348 w 10020"/>
              <a:gd name="connsiteY55" fmla="*/ 6830 h 10000"/>
              <a:gd name="connsiteX56" fmla="*/ 7318 w 10020"/>
              <a:gd name="connsiteY56" fmla="*/ 7101 h 10000"/>
              <a:gd name="connsiteX57" fmla="*/ 7133 w 10020"/>
              <a:gd name="connsiteY57" fmla="*/ 7381 h 10000"/>
              <a:gd name="connsiteX58" fmla="*/ 6306 w 10020"/>
              <a:gd name="connsiteY58" fmla="*/ 7313 h 10000"/>
              <a:gd name="connsiteX59" fmla="*/ 6122 w 10020"/>
              <a:gd name="connsiteY59" fmla="*/ 7449 h 10000"/>
              <a:gd name="connsiteX60" fmla="*/ 7103 w 10020"/>
              <a:gd name="connsiteY60" fmla="*/ 8279 h 10000"/>
              <a:gd name="connsiteX61" fmla="*/ 6888 w 10020"/>
              <a:gd name="connsiteY61" fmla="*/ 8694 h 10000"/>
              <a:gd name="connsiteX62" fmla="*/ 6858 w 10020"/>
              <a:gd name="connsiteY62" fmla="*/ 8898 h 10000"/>
              <a:gd name="connsiteX63" fmla="*/ 6642 w 10020"/>
              <a:gd name="connsiteY63" fmla="*/ 8830 h 10000"/>
              <a:gd name="connsiteX64" fmla="*/ 6737 w 10020"/>
              <a:gd name="connsiteY64" fmla="*/ 8347 h 10000"/>
              <a:gd name="connsiteX65" fmla="*/ 6702 w 10020"/>
              <a:gd name="connsiteY65" fmla="*/ 8619 h 10000"/>
              <a:gd name="connsiteX66" fmla="*/ 6582 w 10020"/>
              <a:gd name="connsiteY66" fmla="*/ 9245 h 10000"/>
              <a:gd name="connsiteX67" fmla="*/ 6182 w 10020"/>
              <a:gd name="connsiteY67" fmla="*/ 9660 h 10000"/>
              <a:gd name="connsiteX68" fmla="*/ 5936 w 10020"/>
              <a:gd name="connsiteY68" fmla="*/ 10000 h 10000"/>
              <a:gd name="connsiteX69" fmla="*/ 5691 w 10020"/>
              <a:gd name="connsiteY69" fmla="*/ 9585 h 10000"/>
              <a:gd name="connsiteX70" fmla="*/ 4336 w 10020"/>
              <a:gd name="connsiteY70" fmla="*/ 9797 h 10000"/>
              <a:gd name="connsiteX71" fmla="*/ 4246 w 10020"/>
              <a:gd name="connsiteY71" fmla="*/ 9932 h 10000"/>
              <a:gd name="connsiteX72" fmla="*/ 4154 w 10020"/>
              <a:gd name="connsiteY72" fmla="*/ 9864 h 10000"/>
              <a:gd name="connsiteX73" fmla="*/ 3724 w 10020"/>
              <a:gd name="connsiteY73" fmla="*/ 9660 h 10000"/>
              <a:gd name="connsiteX74" fmla="*/ 3200 w 10020"/>
              <a:gd name="connsiteY74" fmla="*/ 9382 h 10000"/>
              <a:gd name="connsiteX75" fmla="*/ 3109 w 10020"/>
              <a:gd name="connsiteY75" fmla="*/ 9517 h 10000"/>
              <a:gd name="connsiteX76" fmla="*/ 3045 w 10020"/>
              <a:gd name="connsiteY76" fmla="*/ 9660 h 10000"/>
              <a:gd name="connsiteX77" fmla="*/ 2649 w 10020"/>
              <a:gd name="connsiteY77" fmla="*/ 9517 h 10000"/>
              <a:gd name="connsiteX78" fmla="*/ 2434 w 10020"/>
              <a:gd name="connsiteY78" fmla="*/ 9313 h 10000"/>
              <a:gd name="connsiteX79" fmla="*/ 2279 w 10020"/>
              <a:gd name="connsiteY79" fmla="*/ 9102 h 10000"/>
              <a:gd name="connsiteX80" fmla="*/ 2094 w 10020"/>
              <a:gd name="connsiteY80" fmla="*/ 9313 h 10000"/>
              <a:gd name="connsiteX81" fmla="*/ 1706 w 10020"/>
              <a:gd name="connsiteY81" fmla="*/ 8464 h 10000"/>
              <a:gd name="connsiteX82" fmla="*/ 1477 w 10020"/>
              <a:gd name="connsiteY82" fmla="*/ 7948 h 10000"/>
              <a:gd name="connsiteX83" fmla="*/ 1004 w 10020"/>
              <a:gd name="connsiteY83" fmla="*/ 7684 h 10000"/>
              <a:gd name="connsiteX84" fmla="*/ 773 w 10020"/>
              <a:gd name="connsiteY84" fmla="*/ 7728 h 10000"/>
              <a:gd name="connsiteX85" fmla="*/ 528 w 10020"/>
              <a:gd name="connsiteY85" fmla="*/ 7101 h 10000"/>
              <a:gd name="connsiteX86" fmla="*/ 679 w 10020"/>
              <a:gd name="connsiteY86" fmla="*/ 6483 h 10000"/>
              <a:gd name="connsiteX87" fmla="*/ 712 w 10020"/>
              <a:gd name="connsiteY87" fmla="*/ 6279 h 10000"/>
              <a:gd name="connsiteX88" fmla="*/ 803 w 10020"/>
              <a:gd name="connsiteY88" fmla="*/ 6203 h 10000"/>
              <a:gd name="connsiteX89" fmla="*/ 1233 w 10020"/>
              <a:gd name="connsiteY89" fmla="*/ 6483 h 10000"/>
              <a:gd name="connsiteX90" fmla="*/ 1418 w 10020"/>
              <a:gd name="connsiteY90" fmla="*/ 6619 h 10000"/>
              <a:gd name="connsiteX91" fmla="*/ 1694 w 10020"/>
              <a:gd name="connsiteY91" fmla="*/ 7169 h 10000"/>
              <a:gd name="connsiteX92" fmla="*/ 1694 w 10020"/>
              <a:gd name="connsiteY92" fmla="*/ 6686 h 10000"/>
              <a:gd name="connsiteX93" fmla="*/ 1388 w 10020"/>
              <a:gd name="connsiteY93" fmla="*/ 6068 h 10000"/>
              <a:gd name="connsiteX94" fmla="*/ 1173 w 10020"/>
              <a:gd name="connsiteY94" fmla="*/ 5653 h 10000"/>
              <a:gd name="connsiteX95" fmla="*/ 894 w 10020"/>
              <a:gd name="connsiteY95" fmla="*/ 3652 h 10000"/>
              <a:gd name="connsiteX96" fmla="*/ 403 w 10020"/>
              <a:gd name="connsiteY96" fmla="*/ 3721 h 10000"/>
              <a:gd name="connsiteX97" fmla="*/ 157 w 10020"/>
              <a:gd name="connsiteY97" fmla="*/ 2686 h 10000"/>
              <a:gd name="connsiteX98" fmla="*/ 33 w 10020"/>
              <a:gd name="connsiteY98" fmla="*/ 2339 h 10000"/>
              <a:gd name="connsiteX99" fmla="*/ 3 w 10020"/>
              <a:gd name="connsiteY99" fmla="*/ 2136 h 10000"/>
              <a:gd name="connsiteX0" fmla="*/ 157 w 10020"/>
              <a:gd name="connsiteY0" fmla="*/ 2339 h 10000"/>
              <a:gd name="connsiteX1" fmla="*/ 3 w 10020"/>
              <a:gd name="connsiteY1" fmla="*/ 2136 h 10000"/>
              <a:gd name="connsiteX2" fmla="*/ 97 w 10020"/>
              <a:gd name="connsiteY2" fmla="*/ 1788 h 10000"/>
              <a:gd name="connsiteX3" fmla="*/ 282 w 10020"/>
              <a:gd name="connsiteY3" fmla="*/ 1238 h 10000"/>
              <a:gd name="connsiteX4" fmla="*/ 558 w 10020"/>
              <a:gd name="connsiteY4" fmla="*/ 339 h 10000"/>
              <a:gd name="connsiteX5" fmla="*/ 928 w 10020"/>
              <a:gd name="connsiteY5" fmla="*/ 0 h 10000"/>
              <a:gd name="connsiteX6" fmla="*/ 1048 w 10020"/>
              <a:gd name="connsiteY6" fmla="*/ 67 h 10000"/>
              <a:gd name="connsiteX7" fmla="*/ 989 w 10020"/>
              <a:gd name="connsiteY7" fmla="*/ 890 h 10000"/>
              <a:gd name="connsiteX8" fmla="*/ 1233 w 10020"/>
              <a:gd name="connsiteY8" fmla="*/ 1170 h 10000"/>
              <a:gd name="connsiteX9" fmla="*/ 1294 w 10020"/>
              <a:gd name="connsiteY9" fmla="*/ 1373 h 10000"/>
              <a:gd name="connsiteX10" fmla="*/ 1540 w 10020"/>
              <a:gd name="connsiteY10" fmla="*/ 1720 h 10000"/>
              <a:gd name="connsiteX11" fmla="*/ 2063 w 10020"/>
              <a:gd name="connsiteY11" fmla="*/ 1373 h 10000"/>
              <a:gd name="connsiteX12" fmla="*/ 2770 w 10020"/>
              <a:gd name="connsiteY12" fmla="*/ 1653 h 10000"/>
              <a:gd name="connsiteX13" fmla="*/ 2985 w 10020"/>
              <a:gd name="connsiteY13" fmla="*/ 2271 h 10000"/>
              <a:gd name="connsiteX14" fmla="*/ 3385 w 10020"/>
              <a:gd name="connsiteY14" fmla="*/ 2203 h 10000"/>
              <a:gd name="connsiteX15" fmla="*/ 3691 w 10020"/>
              <a:gd name="connsiteY15" fmla="*/ 1653 h 10000"/>
              <a:gd name="connsiteX16" fmla="*/ 4215 w 10020"/>
              <a:gd name="connsiteY16" fmla="*/ 1516 h 10000"/>
              <a:gd name="connsiteX17" fmla="*/ 4431 w 10020"/>
              <a:gd name="connsiteY17" fmla="*/ 1102 h 10000"/>
              <a:gd name="connsiteX18" fmla="*/ 4675 w 10020"/>
              <a:gd name="connsiteY18" fmla="*/ 687 h 10000"/>
              <a:gd name="connsiteX19" fmla="*/ 5106 w 10020"/>
              <a:gd name="connsiteY19" fmla="*/ 618 h 10000"/>
              <a:gd name="connsiteX20" fmla="*/ 5351 w 10020"/>
              <a:gd name="connsiteY20" fmla="*/ 203 h 10000"/>
              <a:gd name="connsiteX21" fmla="*/ 5507 w 10020"/>
              <a:gd name="connsiteY21" fmla="*/ 2271 h 10000"/>
              <a:gd name="connsiteX22" fmla="*/ 5751 w 10020"/>
              <a:gd name="connsiteY22" fmla="*/ 2339 h 10000"/>
              <a:gd name="connsiteX23" fmla="*/ 5966 w 10020"/>
              <a:gd name="connsiteY23" fmla="*/ 2754 h 10000"/>
              <a:gd name="connsiteX24" fmla="*/ 6212 w 10020"/>
              <a:gd name="connsiteY24" fmla="*/ 2822 h 10000"/>
              <a:gd name="connsiteX25" fmla="*/ 6427 w 10020"/>
              <a:gd name="connsiteY25" fmla="*/ 3721 h 10000"/>
              <a:gd name="connsiteX26" fmla="*/ 6551 w 10020"/>
              <a:gd name="connsiteY26" fmla="*/ 3789 h 10000"/>
              <a:gd name="connsiteX27" fmla="*/ 6961 w 10020"/>
              <a:gd name="connsiteY27" fmla="*/ 4039 h 10000"/>
              <a:gd name="connsiteX28" fmla="*/ 6273 w 10020"/>
              <a:gd name="connsiteY28" fmla="*/ 4550 h 10000"/>
              <a:gd name="connsiteX29" fmla="*/ 5876 w 10020"/>
              <a:gd name="connsiteY29" fmla="*/ 4755 h 10000"/>
              <a:gd name="connsiteX30" fmla="*/ 5627 w 10020"/>
              <a:gd name="connsiteY30" fmla="*/ 4830 h 10000"/>
              <a:gd name="connsiteX31" fmla="*/ 5566 w 10020"/>
              <a:gd name="connsiteY31" fmla="*/ 5034 h 10000"/>
              <a:gd name="connsiteX32" fmla="*/ 5412 w 10020"/>
              <a:gd name="connsiteY32" fmla="*/ 5313 h 10000"/>
              <a:gd name="connsiteX33" fmla="*/ 5321 w 10020"/>
              <a:gd name="connsiteY33" fmla="*/ 5449 h 10000"/>
              <a:gd name="connsiteX34" fmla="*/ 5167 w 10020"/>
              <a:gd name="connsiteY34" fmla="*/ 5796 h 10000"/>
              <a:gd name="connsiteX35" fmla="*/ 5627 w 10020"/>
              <a:gd name="connsiteY35" fmla="*/ 6136 h 10000"/>
              <a:gd name="connsiteX36" fmla="*/ 6122 w 10020"/>
              <a:gd name="connsiteY36" fmla="*/ 5863 h 10000"/>
              <a:gd name="connsiteX37" fmla="*/ 6366 w 10020"/>
              <a:gd name="connsiteY37" fmla="*/ 5720 h 10000"/>
              <a:gd name="connsiteX38" fmla="*/ 6458 w 10020"/>
              <a:gd name="connsiteY38" fmla="*/ 5517 h 10000"/>
              <a:gd name="connsiteX39" fmla="*/ 6551 w 10020"/>
              <a:gd name="connsiteY39" fmla="*/ 5449 h 10000"/>
              <a:gd name="connsiteX40" fmla="*/ 6612 w 10020"/>
              <a:gd name="connsiteY40" fmla="*/ 5237 h 10000"/>
              <a:gd name="connsiteX41" fmla="*/ 7167 w 10020"/>
              <a:gd name="connsiteY41" fmla="*/ 5313 h 10000"/>
              <a:gd name="connsiteX42" fmla="*/ 7288 w 10020"/>
              <a:gd name="connsiteY42" fmla="*/ 5381 h 10000"/>
              <a:gd name="connsiteX43" fmla="*/ 8118 w 10020"/>
              <a:gd name="connsiteY43" fmla="*/ 5449 h 10000"/>
              <a:gd name="connsiteX44" fmla="*/ 8457 w 10020"/>
              <a:gd name="connsiteY44" fmla="*/ 5796 h 10000"/>
              <a:gd name="connsiteX45" fmla="*/ 8609 w 10020"/>
              <a:gd name="connsiteY45" fmla="*/ 5517 h 10000"/>
              <a:gd name="connsiteX46" fmla="*/ 8639 w 10020"/>
              <a:gd name="connsiteY46" fmla="*/ 5313 h 10000"/>
              <a:gd name="connsiteX47" fmla="*/ 9044 w 10020"/>
              <a:gd name="connsiteY47" fmla="*/ 5762 h 10000"/>
              <a:gd name="connsiteX48" fmla="*/ 9867 w 10020"/>
              <a:gd name="connsiteY48" fmla="*/ 5198 h 10000"/>
              <a:gd name="connsiteX49" fmla="*/ 9999 w 10020"/>
              <a:gd name="connsiteY49" fmla="*/ 5585 h 10000"/>
              <a:gd name="connsiteX50" fmla="*/ 9957 w 10020"/>
              <a:gd name="connsiteY50" fmla="*/ 7101 h 10000"/>
              <a:gd name="connsiteX51" fmla="*/ 9408 w 10020"/>
              <a:gd name="connsiteY51" fmla="*/ 7169 h 10000"/>
              <a:gd name="connsiteX52" fmla="*/ 9312 w 10020"/>
              <a:gd name="connsiteY52" fmla="*/ 6496 h 10000"/>
              <a:gd name="connsiteX53" fmla="*/ 8979 w 10020"/>
              <a:gd name="connsiteY53" fmla="*/ 6763 h 10000"/>
              <a:gd name="connsiteX54" fmla="*/ 8793 w 10020"/>
              <a:gd name="connsiteY54" fmla="*/ 6619 h 10000"/>
              <a:gd name="connsiteX55" fmla="*/ 7348 w 10020"/>
              <a:gd name="connsiteY55" fmla="*/ 6830 h 10000"/>
              <a:gd name="connsiteX56" fmla="*/ 7318 w 10020"/>
              <a:gd name="connsiteY56" fmla="*/ 7101 h 10000"/>
              <a:gd name="connsiteX57" fmla="*/ 7133 w 10020"/>
              <a:gd name="connsiteY57" fmla="*/ 7381 h 10000"/>
              <a:gd name="connsiteX58" fmla="*/ 6306 w 10020"/>
              <a:gd name="connsiteY58" fmla="*/ 7313 h 10000"/>
              <a:gd name="connsiteX59" fmla="*/ 6122 w 10020"/>
              <a:gd name="connsiteY59" fmla="*/ 7449 h 10000"/>
              <a:gd name="connsiteX60" fmla="*/ 7103 w 10020"/>
              <a:gd name="connsiteY60" fmla="*/ 8279 h 10000"/>
              <a:gd name="connsiteX61" fmla="*/ 6888 w 10020"/>
              <a:gd name="connsiteY61" fmla="*/ 8694 h 10000"/>
              <a:gd name="connsiteX62" fmla="*/ 6858 w 10020"/>
              <a:gd name="connsiteY62" fmla="*/ 8898 h 10000"/>
              <a:gd name="connsiteX63" fmla="*/ 6642 w 10020"/>
              <a:gd name="connsiteY63" fmla="*/ 8830 h 10000"/>
              <a:gd name="connsiteX64" fmla="*/ 6737 w 10020"/>
              <a:gd name="connsiteY64" fmla="*/ 8347 h 10000"/>
              <a:gd name="connsiteX65" fmla="*/ 6702 w 10020"/>
              <a:gd name="connsiteY65" fmla="*/ 8619 h 10000"/>
              <a:gd name="connsiteX66" fmla="*/ 6582 w 10020"/>
              <a:gd name="connsiteY66" fmla="*/ 9245 h 10000"/>
              <a:gd name="connsiteX67" fmla="*/ 6182 w 10020"/>
              <a:gd name="connsiteY67" fmla="*/ 9660 h 10000"/>
              <a:gd name="connsiteX68" fmla="*/ 5936 w 10020"/>
              <a:gd name="connsiteY68" fmla="*/ 10000 h 10000"/>
              <a:gd name="connsiteX69" fmla="*/ 5691 w 10020"/>
              <a:gd name="connsiteY69" fmla="*/ 9585 h 10000"/>
              <a:gd name="connsiteX70" fmla="*/ 4336 w 10020"/>
              <a:gd name="connsiteY70" fmla="*/ 9797 h 10000"/>
              <a:gd name="connsiteX71" fmla="*/ 4246 w 10020"/>
              <a:gd name="connsiteY71" fmla="*/ 9932 h 10000"/>
              <a:gd name="connsiteX72" fmla="*/ 4154 w 10020"/>
              <a:gd name="connsiteY72" fmla="*/ 9864 h 10000"/>
              <a:gd name="connsiteX73" fmla="*/ 3724 w 10020"/>
              <a:gd name="connsiteY73" fmla="*/ 9660 h 10000"/>
              <a:gd name="connsiteX74" fmla="*/ 3200 w 10020"/>
              <a:gd name="connsiteY74" fmla="*/ 9382 h 10000"/>
              <a:gd name="connsiteX75" fmla="*/ 3109 w 10020"/>
              <a:gd name="connsiteY75" fmla="*/ 9517 h 10000"/>
              <a:gd name="connsiteX76" fmla="*/ 3045 w 10020"/>
              <a:gd name="connsiteY76" fmla="*/ 9660 h 10000"/>
              <a:gd name="connsiteX77" fmla="*/ 2649 w 10020"/>
              <a:gd name="connsiteY77" fmla="*/ 9517 h 10000"/>
              <a:gd name="connsiteX78" fmla="*/ 2434 w 10020"/>
              <a:gd name="connsiteY78" fmla="*/ 9313 h 10000"/>
              <a:gd name="connsiteX79" fmla="*/ 2279 w 10020"/>
              <a:gd name="connsiteY79" fmla="*/ 9102 h 10000"/>
              <a:gd name="connsiteX80" fmla="*/ 2094 w 10020"/>
              <a:gd name="connsiteY80" fmla="*/ 9313 h 10000"/>
              <a:gd name="connsiteX81" fmla="*/ 1706 w 10020"/>
              <a:gd name="connsiteY81" fmla="*/ 8464 h 10000"/>
              <a:gd name="connsiteX82" fmla="*/ 1477 w 10020"/>
              <a:gd name="connsiteY82" fmla="*/ 7948 h 10000"/>
              <a:gd name="connsiteX83" fmla="*/ 1004 w 10020"/>
              <a:gd name="connsiteY83" fmla="*/ 7684 h 10000"/>
              <a:gd name="connsiteX84" fmla="*/ 773 w 10020"/>
              <a:gd name="connsiteY84" fmla="*/ 7728 h 10000"/>
              <a:gd name="connsiteX85" fmla="*/ 528 w 10020"/>
              <a:gd name="connsiteY85" fmla="*/ 7101 h 10000"/>
              <a:gd name="connsiteX86" fmla="*/ 679 w 10020"/>
              <a:gd name="connsiteY86" fmla="*/ 6483 h 10000"/>
              <a:gd name="connsiteX87" fmla="*/ 712 w 10020"/>
              <a:gd name="connsiteY87" fmla="*/ 6279 h 10000"/>
              <a:gd name="connsiteX88" fmla="*/ 803 w 10020"/>
              <a:gd name="connsiteY88" fmla="*/ 6203 h 10000"/>
              <a:gd name="connsiteX89" fmla="*/ 1233 w 10020"/>
              <a:gd name="connsiteY89" fmla="*/ 6483 h 10000"/>
              <a:gd name="connsiteX90" fmla="*/ 1418 w 10020"/>
              <a:gd name="connsiteY90" fmla="*/ 6619 h 10000"/>
              <a:gd name="connsiteX91" fmla="*/ 1694 w 10020"/>
              <a:gd name="connsiteY91" fmla="*/ 7169 h 10000"/>
              <a:gd name="connsiteX92" fmla="*/ 1694 w 10020"/>
              <a:gd name="connsiteY92" fmla="*/ 6686 h 10000"/>
              <a:gd name="connsiteX93" fmla="*/ 1388 w 10020"/>
              <a:gd name="connsiteY93" fmla="*/ 6068 h 10000"/>
              <a:gd name="connsiteX94" fmla="*/ 1173 w 10020"/>
              <a:gd name="connsiteY94" fmla="*/ 5653 h 10000"/>
              <a:gd name="connsiteX95" fmla="*/ 894 w 10020"/>
              <a:gd name="connsiteY95" fmla="*/ 3652 h 10000"/>
              <a:gd name="connsiteX96" fmla="*/ 403 w 10020"/>
              <a:gd name="connsiteY96" fmla="*/ 3721 h 10000"/>
              <a:gd name="connsiteX97" fmla="*/ 157 w 10020"/>
              <a:gd name="connsiteY97" fmla="*/ 2686 h 10000"/>
              <a:gd name="connsiteX98" fmla="*/ 33 w 10020"/>
              <a:gd name="connsiteY98" fmla="*/ 2339 h 10000"/>
              <a:gd name="connsiteX99" fmla="*/ 3 w 10020"/>
              <a:gd name="connsiteY99" fmla="*/ 2136 h 10000"/>
              <a:gd name="connsiteX0" fmla="*/ 157 w 10020"/>
              <a:gd name="connsiteY0" fmla="*/ 2339 h 10000"/>
              <a:gd name="connsiteX1" fmla="*/ 3 w 10020"/>
              <a:gd name="connsiteY1" fmla="*/ 2136 h 10000"/>
              <a:gd name="connsiteX2" fmla="*/ 97 w 10020"/>
              <a:gd name="connsiteY2" fmla="*/ 1788 h 10000"/>
              <a:gd name="connsiteX3" fmla="*/ 282 w 10020"/>
              <a:gd name="connsiteY3" fmla="*/ 1238 h 10000"/>
              <a:gd name="connsiteX4" fmla="*/ 558 w 10020"/>
              <a:gd name="connsiteY4" fmla="*/ 339 h 10000"/>
              <a:gd name="connsiteX5" fmla="*/ 928 w 10020"/>
              <a:gd name="connsiteY5" fmla="*/ 0 h 10000"/>
              <a:gd name="connsiteX6" fmla="*/ 1048 w 10020"/>
              <a:gd name="connsiteY6" fmla="*/ 67 h 10000"/>
              <a:gd name="connsiteX7" fmla="*/ 989 w 10020"/>
              <a:gd name="connsiteY7" fmla="*/ 890 h 10000"/>
              <a:gd name="connsiteX8" fmla="*/ 1233 w 10020"/>
              <a:gd name="connsiteY8" fmla="*/ 1170 h 10000"/>
              <a:gd name="connsiteX9" fmla="*/ 1294 w 10020"/>
              <a:gd name="connsiteY9" fmla="*/ 1373 h 10000"/>
              <a:gd name="connsiteX10" fmla="*/ 1540 w 10020"/>
              <a:gd name="connsiteY10" fmla="*/ 1720 h 10000"/>
              <a:gd name="connsiteX11" fmla="*/ 2063 w 10020"/>
              <a:gd name="connsiteY11" fmla="*/ 1373 h 10000"/>
              <a:gd name="connsiteX12" fmla="*/ 2770 w 10020"/>
              <a:gd name="connsiteY12" fmla="*/ 1653 h 10000"/>
              <a:gd name="connsiteX13" fmla="*/ 2985 w 10020"/>
              <a:gd name="connsiteY13" fmla="*/ 2271 h 10000"/>
              <a:gd name="connsiteX14" fmla="*/ 3385 w 10020"/>
              <a:gd name="connsiteY14" fmla="*/ 2203 h 10000"/>
              <a:gd name="connsiteX15" fmla="*/ 3691 w 10020"/>
              <a:gd name="connsiteY15" fmla="*/ 1653 h 10000"/>
              <a:gd name="connsiteX16" fmla="*/ 4215 w 10020"/>
              <a:gd name="connsiteY16" fmla="*/ 1516 h 10000"/>
              <a:gd name="connsiteX17" fmla="*/ 4431 w 10020"/>
              <a:gd name="connsiteY17" fmla="*/ 1102 h 10000"/>
              <a:gd name="connsiteX18" fmla="*/ 4675 w 10020"/>
              <a:gd name="connsiteY18" fmla="*/ 687 h 10000"/>
              <a:gd name="connsiteX19" fmla="*/ 5106 w 10020"/>
              <a:gd name="connsiteY19" fmla="*/ 618 h 10000"/>
              <a:gd name="connsiteX20" fmla="*/ 5351 w 10020"/>
              <a:gd name="connsiteY20" fmla="*/ 203 h 10000"/>
              <a:gd name="connsiteX21" fmla="*/ 5507 w 10020"/>
              <a:gd name="connsiteY21" fmla="*/ 2271 h 10000"/>
              <a:gd name="connsiteX22" fmla="*/ 5751 w 10020"/>
              <a:gd name="connsiteY22" fmla="*/ 2339 h 10000"/>
              <a:gd name="connsiteX23" fmla="*/ 5966 w 10020"/>
              <a:gd name="connsiteY23" fmla="*/ 2754 h 10000"/>
              <a:gd name="connsiteX24" fmla="*/ 6212 w 10020"/>
              <a:gd name="connsiteY24" fmla="*/ 2822 h 10000"/>
              <a:gd name="connsiteX25" fmla="*/ 6427 w 10020"/>
              <a:gd name="connsiteY25" fmla="*/ 3721 h 10000"/>
              <a:gd name="connsiteX26" fmla="*/ 6721 w 10020"/>
              <a:gd name="connsiteY26" fmla="*/ 3513 h 10000"/>
              <a:gd name="connsiteX27" fmla="*/ 6961 w 10020"/>
              <a:gd name="connsiteY27" fmla="*/ 4039 h 10000"/>
              <a:gd name="connsiteX28" fmla="*/ 6273 w 10020"/>
              <a:gd name="connsiteY28" fmla="*/ 4550 h 10000"/>
              <a:gd name="connsiteX29" fmla="*/ 5876 w 10020"/>
              <a:gd name="connsiteY29" fmla="*/ 4755 h 10000"/>
              <a:gd name="connsiteX30" fmla="*/ 5627 w 10020"/>
              <a:gd name="connsiteY30" fmla="*/ 4830 h 10000"/>
              <a:gd name="connsiteX31" fmla="*/ 5566 w 10020"/>
              <a:gd name="connsiteY31" fmla="*/ 5034 h 10000"/>
              <a:gd name="connsiteX32" fmla="*/ 5412 w 10020"/>
              <a:gd name="connsiteY32" fmla="*/ 5313 h 10000"/>
              <a:gd name="connsiteX33" fmla="*/ 5321 w 10020"/>
              <a:gd name="connsiteY33" fmla="*/ 5449 h 10000"/>
              <a:gd name="connsiteX34" fmla="*/ 5167 w 10020"/>
              <a:gd name="connsiteY34" fmla="*/ 5796 h 10000"/>
              <a:gd name="connsiteX35" fmla="*/ 5627 w 10020"/>
              <a:gd name="connsiteY35" fmla="*/ 6136 h 10000"/>
              <a:gd name="connsiteX36" fmla="*/ 6122 w 10020"/>
              <a:gd name="connsiteY36" fmla="*/ 5863 h 10000"/>
              <a:gd name="connsiteX37" fmla="*/ 6366 w 10020"/>
              <a:gd name="connsiteY37" fmla="*/ 5720 h 10000"/>
              <a:gd name="connsiteX38" fmla="*/ 6458 w 10020"/>
              <a:gd name="connsiteY38" fmla="*/ 5517 h 10000"/>
              <a:gd name="connsiteX39" fmla="*/ 6551 w 10020"/>
              <a:gd name="connsiteY39" fmla="*/ 5449 h 10000"/>
              <a:gd name="connsiteX40" fmla="*/ 6612 w 10020"/>
              <a:gd name="connsiteY40" fmla="*/ 5237 h 10000"/>
              <a:gd name="connsiteX41" fmla="*/ 7167 w 10020"/>
              <a:gd name="connsiteY41" fmla="*/ 5313 h 10000"/>
              <a:gd name="connsiteX42" fmla="*/ 7288 w 10020"/>
              <a:gd name="connsiteY42" fmla="*/ 5381 h 10000"/>
              <a:gd name="connsiteX43" fmla="*/ 8118 w 10020"/>
              <a:gd name="connsiteY43" fmla="*/ 5449 h 10000"/>
              <a:gd name="connsiteX44" fmla="*/ 8457 w 10020"/>
              <a:gd name="connsiteY44" fmla="*/ 5796 h 10000"/>
              <a:gd name="connsiteX45" fmla="*/ 8609 w 10020"/>
              <a:gd name="connsiteY45" fmla="*/ 5517 h 10000"/>
              <a:gd name="connsiteX46" fmla="*/ 8639 w 10020"/>
              <a:gd name="connsiteY46" fmla="*/ 5313 h 10000"/>
              <a:gd name="connsiteX47" fmla="*/ 9044 w 10020"/>
              <a:gd name="connsiteY47" fmla="*/ 5762 h 10000"/>
              <a:gd name="connsiteX48" fmla="*/ 9867 w 10020"/>
              <a:gd name="connsiteY48" fmla="*/ 5198 h 10000"/>
              <a:gd name="connsiteX49" fmla="*/ 9999 w 10020"/>
              <a:gd name="connsiteY49" fmla="*/ 5585 h 10000"/>
              <a:gd name="connsiteX50" fmla="*/ 9957 w 10020"/>
              <a:gd name="connsiteY50" fmla="*/ 7101 h 10000"/>
              <a:gd name="connsiteX51" fmla="*/ 9408 w 10020"/>
              <a:gd name="connsiteY51" fmla="*/ 7169 h 10000"/>
              <a:gd name="connsiteX52" fmla="*/ 9312 w 10020"/>
              <a:gd name="connsiteY52" fmla="*/ 6496 h 10000"/>
              <a:gd name="connsiteX53" fmla="*/ 8979 w 10020"/>
              <a:gd name="connsiteY53" fmla="*/ 6763 h 10000"/>
              <a:gd name="connsiteX54" fmla="*/ 8793 w 10020"/>
              <a:gd name="connsiteY54" fmla="*/ 6619 h 10000"/>
              <a:gd name="connsiteX55" fmla="*/ 7348 w 10020"/>
              <a:gd name="connsiteY55" fmla="*/ 6830 h 10000"/>
              <a:gd name="connsiteX56" fmla="*/ 7318 w 10020"/>
              <a:gd name="connsiteY56" fmla="*/ 7101 h 10000"/>
              <a:gd name="connsiteX57" fmla="*/ 7133 w 10020"/>
              <a:gd name="connsiteY57" fmla="*/ 7381 h 10000"/>
              <a:gd name="connsiteX58" fmla="*/ 6306 w 10020"/>
              <a:gd name="connsiteY58" fmla="*/ 7313 h 10000"/>
              <a:gd name="connsiteX59" fmla="*/ 6122 w 10020"/>
              <a:gd name="connsiteY59" fmla="*/ 7449 h 10000"/>
              <a:gd name="connsiteX60" fmla="*/ 7103 w 10020"/>
              <a:gd name="connsiteY60" fmla="*/ 8279 h 10000"/>
              <a:gd name="connsiteX61" fmla="*/ 6888 w 10020"/>
              <a:gd name="connsiteY61" fmla="*/ 8694 h 10000"/>
              <a:gd name="connsiteX62" fmla="*/ 6858 w 10020"/>
              <a:gd name="connsiteY62" fmla="*/ 8898 h 10000"/>
              <a:gd name="connsiteX63" fmla="*/ 6642 w 10020"/>
              <a:gd name="connsiteY63" fmla="*/ 8830 h 10000"/>
              <a:gd name="connsiteX64" fmla="*/ 6737 w 10020"/>
              <a:gd name="connsiteY64" fmla="*/ 8347 h 10000"/>
              <a:gd name="connsiteX65" fmla="*/ 6702 w 10020"/>
              <a:gd name="connsiteY65" fmla="*/ 8619 h 10000"/>
              <a:gd name="connsiteX66" fmla="*/ 6582 w 10020"/>
              <a:gd name="connsiteY66" fmla="*/ 9245 h 10000"/>
              <a:gd name="connsiteX67" fmla="*/ 6182 w 10020"/>
              <a:gd name="connsiteY67" fmla="*/ 9660 h 10000"/>
              <a:gd name="connsiteX68" fmla="*/ 5936 w 10020"/>
              <a:gd name="connsiteY68" fmla="*/ 10000 h 10000"/>
              <a:gd name="connsiteX69" fmla="*/ 5691 w 10020"/>
              <a:gd name="connsiteY69" fmla="*/ 9585 h 10000"/>
              <a:gd name="connsiteX70" fmla="*/ 4336 w 10020"/>
              <a:gd name="connsiteY70" fmla="*/ 9797 h 10000"/>
              <a:gd name="connsiteX71" fmla="*/ 4246 w 10020"/>
              <a:gd name="connsiteY71" fmla="*/ 9932 h 10000"/>
              <a:gd name="connsiteX72" fmla="*/ 4154 w 10020"/>
              <a:gd name="connsiteY72" fmla="*/ 9864 h 10000"/>
              <a:gd name="connsiteX73" fmla="*/ 3724 w 10020"/>
              <a:gd name="connsiteY73" fmla="*/ 9660 h 10000"/>
              <a:gd name="connsiteX74" fmla="*/ 3200 w 10020"/>
              <a:gd name="connsiteY74" fmla="*/ 9382 h 10000"/>
              <a:gd name="connsiteX75" fmla="*/ 3109 w 10020"/>
              <a:gd name="connsiteY75" fmla="*/ 9517 h 10000"/>
              <a:gd name="connsiteX76" fmla="*/ 3045 w 10020"/>
              <a:gd name="connsiteY76" fmla="*/ 9660 h 10000"/>
              <a:gd name="connsiteX77" fmla="*/ 2649 w 10020"/>
              <a:gd name="connsiteY77" fmla="*/ 9517 h 10000"/>
              <a:gd name="connsiteX78" fmla="*/ 2434 w 10020"/>
              <a:gd name="connsiteY78" fmla="*/ 9313 h 10000"/>
              <a:gd name="connsiteX79" fmla="*/ 2279 w 10020"/>
              <a:gd name="connsiteY79" fmla="*/ 9102 h 10000"/>
              <a:gd name="connsiteX80" fmla="*/ 2094 w 10020"/>
              <a:gd name="connsiteY80" fmla="*/ 9313 h 10000"/>
              <a:gd name="connsiteX81" fmla="*/ 1706 w 10020"/>
              <a:gd name="connsiteY81" fmla="*/ 8464 h 10000"/>
              <a:gd name="connsiteX82" fmla="*/ 1477 w 10020"/>
              <a:gd name="connsiteY82" fmla="*/ 7948 h 10000"/>
              <a:gd name="connsiteX83" fmla="*/ 1004 w 10020"/>
              <a:gd name="connsiteY83" fmla="*/ 7684 h 10000"/>
              <a:gd name="connsiteX84" fmla="*/ 773 w 10020"/>
              <a:gd name="connsiteY84" fmla="*/ 7728 h 10000"/>
              <a:gd name="connsiteX85" fmla="*/ 528 w 10020"/>
              <a:gd name="connsiteY85" fmla="*/ 7101 h 10000"/>
              <a:gd name="connsiteX86" fmla="*/ 679 w 10020"/>
              <a:gd name="connsiteY86" fmla="*/ 6483 h 10000"/>
              <a:gd name="connsiteX87" fmla="*/ 712 w 10020"/>
              <a:gd name="connsiteY87" fmla="*/ 6279 h 10000"/>
              <a:gd name="connsiteX88" fmla="*/ 803 w 10020"/>
              <a:gd name="connsiteY88" fmla="*/ 6203 h 10000"/>
              <a:gd name="connsiteX89" fmla="*/ 1233 w 10020"/>
              <a:gd name="connsiteY89" fmla="*/ 6483 h 10000"/>
              <a:gd name="connsiteX90" fmla="*/ 1418 w 10020"/>
              <a:gd name="connsiteY90" fmla="*/ 6619 h 10000"/>
              <a:gd name="connsiteX91" fmla="*/ 1694 w 10020"/>
              <a:gd name="connsiteY91" fmla="*/ 7169 h 10000"/>
              <a:gd name="connsiteX92" fmla="*/ 1694 w 10020"/>
              <a:gd name="connsiteY92" fmla="*/ 6686 h 10000"/>
              <a:gd name="connsiteX93" fmla="*/ 1388 w 10020"/>
              <a:gd name="connsiteY93" fmla="*/ 6068 h 10000"/>
              <a:gd name="connsiteX94" fmla="*/ 1173 w 10020"/>
              <a:gd name="connsiteY94" fmla="*/ 5653 h 10000"/>
              <a:gd name="connsiteX95" fmla="*/ 894 w 10020"/>
              <a:gd name="connsiteY95" fmla="*/ 3652 h 10000"/>
              <a:gd name="connsiteX96" fmla="*/ 403 w 10020"/>
              <a:gd name="connsiteY96" fmla="*/ 3721 h 10000"/>
              <a:gd name="connsiteX97" fmla="*/ 157 w 10020"/>
              <a:gd name="connsiteY97" fmla="*/ 2686 h 10000"/>
              <a:gd name="connsiteX98" fmla="*/ 33 w 10020"/>
              <a:gd name="connsiteY98" fmla="*/ 2339 h 10000"/>
              <a:gd name="connsiteX99" fmla="*/ 3 w 10020"/>
              <a:gd name="connsiteY99" fmla="*/ 2136 h 10000"/>
              <a:gd name="connsiteX0" fmla="*/ 157 w 10020"/>
              <a:gd name="connsiteY0" fmla="*/ 2339 h 10000"/>
              <a:gd name="connsiteX1" fmla="*/ 3 w 10020"/>
              <a:gd name="connsiteY1" fmla="*/ 2136 h 10000"/>
              <a:gd name="connsiteX2" fmla="*/ 97 w 10020"/>
              <a:gd name="connsiteY2" fmla="*/ 1788 h 10000"/>
              <a:gd name="connsiteX3" fmla="*/ 282 w 10020"/>
              <a:gd name="connsiteY3" fmla="*/ 1238 h 10000"/>
              <a:gd name="connsiteX4" fmla="*/ 558 w 10020"/>
              <a:gd name="connsiteY4" fmla="*/ 339 h 10000"/>
              <a:gd name="connsiteX5" fmla="*/ 928 w 10020"/>
              <a:gd name="connsiteY5" fmla="*/ 0 h 10000"/>
              <a:gd name="connsiteX6" fmla="*/ 1048 w 10020"/>
              <a:gd name="connsiteY6" fmla="*/ 67 h 10000"/>
              <a:gd name="connsiteX7" fmla="*/ 989 w 10020"/>
              <a:gd name="connsiteY7" fmla="*/ 890 h 10000"/>
              <a:gd name="connsiteX8" fmla="*/ 1233 w 10020"/>
              <a:gd name="connsiteY8" fmla="*/ 1170 h 10000"/>
              <a:gd name="connsiteX9" fmla="*/ 1294 w 10020"/>
              <a:gd name="connsiteY9" fmla="*/ 1373 h 10000"/>
              <a:gd name="connsiteX10" fmla="*/ 1540 w 10020"/>
              <a:gd name="connsiteY10" fmla="*/ 1720 h 10000"/>
              <a:gd name="connsiteX11" fmla="*/ 2063 w 10020"/>
              <a:gd name="connsiteY11" fmla="*/ 1373 h 10000"/>
              <a:gd name="connsiteX12" fmla="*/ 2770 w 10020"/>
              <a:gd name="connsiteY12" fmla="*/ 1653 h 10000"/>
              <a:gd name="connsiteX13" fmla="*/ 2985 w 10020"/>
              <a:gd name="connsiteY13" fmla="*/ 2271 h 10000"/>
              <a:gd name="connsiteX14" fmla="*/ 3385 w 10020"/>
              <a:gd name="connsiteY14" fmla="*/ 2203 h 10000"/>
              <a:gd name="connsiteX15" fmla="*/ 3691 w 10020"/>
              <a:gd name="connsiteY15" fmla="*/ 1653 h 10000"/>
              <a:gd name="connsiteX16" fmla="*/ 4215 w 10020"/>
              <a:gd name="connsiteY16" fmla="*/ 1516 h 10000"/>
              <a:gd name="connsiteX17" fmla="*/ 4431 w 10020"/>
              <a:gd name="connsiteY17" fmla="*/ 1102 h 10000"/>
              <a:gd name="connsiteX18" fmla="*/ 4675 w 10020"/>
              <a:gd name="connsiteY18" fmla="*/ 687 h 10000"/>
              <a:gd name="connsiteX19" fmla="*/ 5106 w 10020"/>
              <a:gd name="connsiteY19" fmla="*/ 618 h 10000"/>
              <a:gd name="connsiteX20" fmla="*/ 5351 w 10020"/>
              <a:gd name="connsiteY20" fmla="*/ 203 h 10000"/>
              <a:gd name="connsiteX21" fmla="*/ 5507 w 10020"/>
              <a:gd name="connsiteY21" fmla="*/ 2271 h 10000"/>
              <a:gd name="connsiteX22" fmla="*/ 5751 w 10020"/>
              <a:gd name="connsiteY22" fmla="*/ 2339 h 10000"/>
              <a:gd name="connsiteX23" fmla="*/ 5966 w 10020"/>
              <a:gd name="connsiteY23" fmla="*/ 2754 h 10000"/>
              <a:gd name="connsiteX24" fmla="*/ 6212 w 10020"/>
              <a:gd name="connsiteY24" fmla="*/ 2822 h 10000"/>
              <a:gd name="connsiteX25" fmla="*/ 6427 w 10020"/>
              <a:gd name="connsiteY25" fmla="*/ 3721 h 10000"/>
              <a:gd name="connsiteX26" fmla="*/ 6721 w 10020"/>
              <a:gd name="connsiteY26" fmla="*/ 3513 h 10000"/>
              <a:gd name="connsiteX27" fmla="*/ 6961 w 10020"/>
              <a:gd name="connsiteY27" fmla="*/ 4039 h 10000"/>
              <a:gd name="connsiteX28" fmla="*/ 6576 w 10020"/>
              <a:gd name="connsiteY28" fmla="*/ 4945 h 10000"/>
              <a:gd name="connsiteX29" fmla="*/ 5876 w 10020"/>
              <a:gd name="connsiteY29" fmla="*/ 4755 h 10000"/>
              <a:gd name="connsiteX30" fmla="*/ 5627 w 10020"/>
              <a:gd name="connsiteY30" fmla="*/ 4830 h 10000"/>
              <a:gd name="connsiteX31" fmla="*/ 5566 w 10020"/>
              <a:gd name="connsiteY31" fmla="*/ 5034 h 10000"/>
              <a:gd name="connsiteX32" fmla="*/ 5412 w 10020"/>
              <a:gd name="connsiteY32" fmla="*/ 5313 h 10000"/>
              <a:gd name="connsiteX33" fmla="*/ 5321 w 10020"/>
              <a:gd name="connsiteY33" fmla="*/ 5449 h 10000"/>
              <a:gd name="connsiteX34" fmla="*/ 5167 w 10020"/>
              <a:gd name="connsiteY34" fmla="*/ 5796 h 10000"/>
              <a:gd name="connsiteX35" fmla="*/ 5627 w 10020"/>
              <a:gd name="connsiteY35" fmla="*/ 6136 h 10000"/>
              <a:gd name="connsiteX36" fmla="*/ 6122 w 10020"/>
              <a:gd name="connsiteY36" fmla="*/ 5863 h 10000"/>
              <a:gd name="connsiteX37" fmla="*/ 6366 w 10020"/>
              <a:gd name="connsiteY37" fmla="*/ 5720 h 10000"/>
              <a:gd name="connsiteX38" fmla="*/ 6458 w 10020"/>
              <a:gd name="connsiteY38" fmla="*/ 5517 h 10000"/>
              <a:gd name="connsiteX39" fmla="*/ 6551 w 10020"/>
              <a:gd name="connsiteY39" fmla="*/ 5449 h 10000"/>
              <a:gd name="connsiteX40" fmla="*/ 6612 w 10020"/>
              <a:gd name="connsiteY40" fmla="*/ 5237 h 10000"/>
              <a:gd name="connsiteX41" fmla="*/ 7167 w 10020"/>
              <a:gd name="connsiteY41" fmla="*/ 5313 h 10000"/>
              <a:gd name="connsiteX42" fmla="*/ 7288 w 10020"/>
              <a:gd name="connsiteY42" fmla="*/ 5381 h 10000"/>
              <a:gd name="connsiteX43" fmla="*/ 8118 w 10020"/>
              <a:gd name="connsiteY43" fmla="*/ 5449 h 10000"/>
              <a:gd name="connsiteX44" fmla="*/ 8457 w 10020"/>
              <a:gd name="connsiteY44" fmla="*/ 5796 h 10000"/>
              <a:gd name="connsiteX45" fmla="*/ 8609 w 10020"/>
              <a:gd name="connsiteY45" fmla="*/ 5517 h 10000"/>
              <a:gd name="connsiteX46" fmla="*/ 8639 w 10020"/>
              <a:gd name="connsiteY46" fmla="*/ 5313 h 10000"/>
              <a:gd name="connsiteX47" fmla="*/ 9044 w 10020"/>
              <a:gd name="connsiteY47" fmla="*/ 5762 h 10000"/>
              <a:gd name="connsiteX48" fmla="*/ 9867 w 10020"/>
              <a:gd name="connsiteY48" fmla="*/ 5198 h 10000"/>
              <a:gd name="connsiteX49" fmla="*/ 9999 w 10020"/>
              <a:gd name="connsiteY49" fmla="*/ 5585 h 10000"/>
              <a:gd name="connsiteX50" fmla="*/ 9957 w 10020"/>
              <a:gd name="connsiteY50" fmla="*/ 7101 h 10000"/>
              <a:gd name="connsiteX51" fmla="*/ 9408 w 10020"/>
              <a:gd name="connsiteY51" fmla="*/ 7169 h 10000"/>
              <a:gd name="connsiteX52" fmla="*/ 9312 w 10020"/>
              <a:gd name="connsiteY52" fmla="*/ 6496 h 10000"/>
              <a:gd name="connsiteX53" fmla="*/ 8979 w 10020"/>
              <a:gd name="connsiteY53" fmla="*/ 6763 h 10000"/>
              <a:gd name="connsiteX54" fmla="*/ 8793 w 10020"/>
              <a:gd name="connsiteY54" fmla="*/ 6619 h 10000"/>
              <a:gd name="connsiteX55" fmla="*/ 7348 w 10020"/>
              <a:gd name="connsiteY55" fmla="*/ 6830 h 10000"/>
              <a:gd name="connsiteX56" fmla="*/ 7318 w 10020"/>
              <a:gd name="connsiteY56" fmla="*/ 7101 h 10000"/>
              <a:gd name="connsiteX57" fmla="*/ 7133 w 10020"/>
              <a:gd name="connsiteY57" fmla="*/ 7381 h 10000"/>
              <a:gd name="connsiteX58" fmla="*/ 6306 w 10020"/>
              <a:gd name="connsiteY58" fmla="*/ 7313 h 10000"/>
              <a:gd name="connsiteX59" fmla="*/ 6122 w 10020"/>
              <a:gd name="connsiteY59" fmla="*/ 7449 h 10000"/>
              <a:gd name="connsiteX60" fmla="*/ 7103 w 10020"/>
              <a:gd name="connsiteY60" fmla="*/ 8279 h 10000"/>
              <a:gd name="connsiteX61" fmla="*/ 6888 w 10020"/>
              <a:gd name="connsiteY61" fmla="*/ 8694 h 10000"/>
              <a:gd name="connsiteX62" fmla="*/ 6858 w 10020"/>
              <a:gd name="connsiteY62" fmla="*/ 8898 h 10000"/>
              <a:gd name="connsiteX63" fmla="*/ 6642 w 10020"/>
              <a:gd name="connsiteY63" fmla="*/ 8830 h 10000"/>
              <a:gd name="connsiteX64" fmla="*/ 6737 w 10020"/>
              <a:gd name="connsiteY64" fmla="*/ 8347 h 10000"/>
              <a:gd name="connsiteX65" fmla="*/ 6702 w 10020"/>
              <a:gd name="connsiteY65" fmla="*/ 8619 h 10000"/>
              <a:gd name="connsiteX66" fmla="*/ 6582 w 10020"/>
              <a:gd name="connsiteY66" fmla="*/ 9245 h 10000"/>
              <a:gd name="connsiteX67" fmla="*/ 6182 w 10020"/>
              <a:gd name="connsiteY67" fmla="*/ 9660 h 10000"/>
              <a:gd name="connsiteX68" fmla="*/ 5936 w 10020"/>
              <a:gd name="connsiteY68" fmla="*/ 10000 h 10000"/>
              <a:gd name="connsiteX69" fmla="*/ 5691 w 10020"/>
              <a:gd name="connsiteY69" fmla="*/ 9585 h 10000"/>
              <a:gd name="connsiteX70" fmla="*/ 4336 w 10020"/>
              <a:gd name="connsiteY70" fmla="*/ 9797 h 10000"/>
              <a:gd name="connsiteX71" fmla="*/ 4246 w 10020"/>
              <a:gd name="connsiteY71" fmla="*/ 9932 h 10000"/>
              <a:gd name="connsiteX72" fmla="*/ 4154 w 10020"/>
              <a:gd name="connsiteY72" fmla="*/ 9864 h 10000"/>
              <a:gd name="connsiteX73" fmla="*/ 3724 w 10020"/>
              <a:gd name="connsiteY73" fmla="*/ 9660 h 10000"/>
              <a:gd name="connsiteX74" fmla="*/ 3200 w 10020"/>
              <a:gd name="connsiteY74" fmla="*/ 9382 h 10000"/>
              <a:gd name="connsiteX75" fmla="*/ 3109 w 10020"/>
              <a:gd name="connsiteY75" fmla="*/ 9517 h 10000"/>
              <a:gd name="connsiteX76" fmla="*/ 3045 w 10020"/>
              <a:gd name="connsiteY76" fmla="*/ 9660 h 10000"/>
              <a:gd name="connsiteX77" fmla="*/ 2649 w 10020"/>
              <a:gd name="connsiteY77" fmla="*/ 9517 h 10000"/>
              <a:gd name="connsiteX78" fmla="*/ 2434 w 10020"/>
              <a:gd name="connsiteY78" fmla="*/ 9313 h 10000"/>
              <a:gd name="connsiteX79" fmla="*/ 2279 w 10020"/>
              <a:gd name="connsiteY79" fmla="*/ 9102 h 10000"/>
              <a:gd name="connsiteX80" fmla="*/ 2094 w 10020"/>
              <a:gd name="connsiteY80" fmla="*/ 9313 h 10000"/>
              <a:gd name="connsiteX81" fmla="*/ 1706 w 10020"/>
              <a:gd name="connsiteY81" fmla="*/ 8464 h 10000"/>
              <a:gd name="connsiteX82" fmla="*/ 1477 w 10020"/>
              <a:gd name="connsiteY82" fmla="*/ 7948 h 10000"/>
              <a:gd name="connsiteX83" fmla="*/ 1004 w 10020"/>
              <a:gd name="connsiteY83" fmla="*/ 7684 h 10000"/>
              <a:gd name="connsiteX84" fmla="*/ 773 w 10020"/>
              <a:gd name="connsiteY84" fmla="*/ 7728 h 10000"/>
              <a:gd name="connsiteX85" fmla="*/ 528 w 10020"/>
              <a:gd name="connsiteY85" fmla="*/ 7101 h 10000"/>
              <a:gd name="connsiteX86" fmla="*/ 679 w 10020"/>
              <a:gd name="connsiteY86" fmla="*/ 6483 h 10000"/>
              <a:gd name="connsiteX87" fmla="*/ 712 w 10020"/>
              <a:gd name="connsiteY87" fmla="*/ 6279 h 10000"/>
              <a:gd name="connsiteX88" fmla="*/ 803 w 10020"/>
              <a:gd name="connsiteY88" fmla="*/ 6203 h 10000"/>
              <a:gd name="connsiteX89" fmla="*/ 1233 w 10020"/>
              <a:gd name="connsiteY89" fmla="*/ 6483 h 10000"/>
              <a:gd name="connsiteX90" fmla="*/ 1418 w 10020"/>
              <a:gd name="connsiteY90" fmla="*/ 6619 h 10000"/>
              <a:gd name="connsiteX91" fmla="*/ 1694 w 10020"/>
              <a:gd name="connsiteY91" fmla="*/ 7169 h 10000"/>
              <a:gd name="connsiteX92" fmla="*/ 1694 w 10020"/>
              <a:gd name="connsiteY92" fmla="*/ 6686 h 10000"/>
              <a:gd name="connsiteX93" fmla="*/ 1388 w 10020"/>
              <a:gd name="connsiteY93" fmla="*/ 6068 h 10000"/>
              <a:gd name="connsiteX94" fmla="*/ 1173 w 10020"/>
              <a:gd name="connsiteY94" fmla="*/ 5653 h 10000"/>
              <a:gd name="connsiteX95" fmla="*/ 894 w 10020"/>
              <a:gd name="connsiteY95" fmla="*/ 3652 h 10000"/>
              <a:gd name="connsiteX96" fmla="*/ 403 w 10020"/>
              <a:gd name="connsiteY96" fmla="*/ 3721 h 10000"/>
              <a:gd name="connsiteX97" fmla="*/ 157 w 10020"/>
              <a:gd name="connsiteY97" fmla="*/ 2686 h 10000"/>
              <a:gd name="connsiteX98" fmla="*/ 33 w 10020"/>
              <a:gd name="connsiteY98" fmla="*/ 2339 h 10000"/>
              <a:gd name="connsiteX99" fmla="*/ 3 w 10020"/>
              <a:gd name="connsiteY99" fmla="*/ 2136 h 10000"/>
              <a:gd name="connsiteX0" fmla="*/ 157 w 10261"/>
              <a:gd name="connsiteY0" fmla="*/ 2339 h 10000"/>
              <a:gd name="connsiteX1" fmla="*/ 3 w 10261"/>
              <a:gd name="connsiteY1" fmla="*/ 2136 h 10000"/>
              <a:gd name="connsiteX2" fmla="*/ 97 w 10261"/>
              <a:gd name="connsiteY2" fmla="*/ 1788 h 10000"/>
              <a:gd name="connsiteX3" fmla="*/ 282 w 10261"/>
              <a:gd name="connsiteY3" fmla="*/ 1238 h 10000"/>
              <a:gd name="connsiteX4" fmla="*/ 558 w 10261"/>
              <a:gd name="connsiteY4" fmla="*/ 339 h 10000"/>
              <a:gd name="connsiteX5" fmla="*/ 928 w 10261"/>
              <a:gd name="connsiteY5" fmla="*/ 0 h 10000"/>
              <a:gd name="connsiteX6" fmla="*/ 1048 w 10261"/>
              <a:gd name="connsiteY6" fmla="*/ 67 h 10000"/>
              <a:gd name="connsiteX7" fmla="*/ 989 w 10261"/>
              <a:gd name="connsiteY7" fmla="*/ 890 h 10000"/>
              <a:gd name="connsiteX8" fmla="*/ 1233 w 10261"/>
              <a:gd name="connsiteY8" fmla="*/ 1170 h 10000"/>
              <a:gd name="connsiteX9" fmla="*/ 1294 w 10261"/>
              <a:gd name="connsiteY9" fmla="*/ 1373 h 10000"/>
              <a:gd name="connsiteX10" fmla="*/ 1540 w 10261"/>
              <a:gd name="connsiteY10" fmla="*/ 1720 h 10000"/>
              <a:gd name="connsiteX11" fmla="*/ 2063 w 10261"/>
              <a:gd name="connsiteY11" fmla="*/ 1373 h 10000"/>
              <a:gd name="connsiteX12" fmla="*/ 2770 w 10261"/>
              <a:gd name="connsiteY12" fmla="*/ 1653 h 10000"/>
              <a:gd name="connsiteX13" fmla="*/ 2985 w 10261"/>
              <a:gd name="connsiteY13" fmla="*/ 2271 h 10000"/>
              <a:gd name="connsiteX14" fmla="*/ 3385 w 10261"/>
              <a:gd name="connsiteY14" fmla="*/ 2203 h 10000"/>
              <a:gd name="connsiteX15" fmla="*/ 3691 w 10261"/>
              <a:gd name="connsiteY15" fmla="*/ 1653 h 10000"/>
              <a:gd name="connsiteX16" fmla="*/ 4215 w 10261"/>
              <a:gd name="connsiteY16" fmla="*/ 1516 h 10000"/>
              <a:gd name="connsiteX17" fmla="*/ 4431 w 10261"/>
              <a:gd name="connsiteY17" fmla="*/ 1102 h 10000"/>
              <a:gd name="connsiteX18" fmla="*/ 4675 w 10261"/>
              <a:gd name="connsiteY18" fmla="*/ 687 h 10000"/>
              <a:gd name="connsiteX19" fmla="*/ 5106 w 10261"/>
              <a:gd name="connsiteY19" fmla="*/ 618 h 10000"/>
              <a:gd name="connsiteX20" fmla="*/ 5351 w 10261"/>
              <a:gd name="connsiteY20" fmla="*/ 203 h 10000"/>
              <a:gd name="connsiteX21" fmla="*/ 5507 w 10261"/>
              <a:gd name="connsiteY21" fmla="*/ 2271 h 10000"/>
              <a:gd name="connsiteX22" fmla="*/ 5751 w 10261"/>
              <a:gd name="connsiteY22" fmla="*/ 2339 h 10000"/>
              <a:gd name="connsiteX23" fmla="*/ 5966 w 10261"/>
              <a:gd name="connsiteY23" fmla="*/ 2754 h 10000"/>
              <a:gd name="connsiteX24" fmla="*/ 6212 w 10261"/>
              <a:gd name="connsiteY24" fmla="*/ 2822 h 10000"/>
              <a:gd name="connsiteX25" fmla="*/ 6427 w 10261"/>
              <a:gd name="connsiteY25" fmla="*/ 3721 h 10000"/>
              <a:gd name="connsiteX26" fmla="*/ 6721 w 10261"/>
              <a:gd name="connsiteY26" fmla="*/ 3513 h 10000"/>
              <a:gd name="connsiteX27" fmla="*/ 6961 w 10261"/>
              <a:gd name="connsiteY27" fmla="*/ 4039 h 10000"/>
              <a:gd name="connsiteX28" fmla="*/ 6576 w 10261"/>
              <a:gd name="connsiteY28" fmla="*/ 4945 h 10000"/>
              <a:gd name="connsiteX29" fmla="*/ 5876 w 10261"/>
              <a:gd name="connsiteY29" fmla="*/ 4755 h 10000"/>
              <a:gd name="connsiteX30" fmla="*/ 5627 w 10261"/>
              <a:gd name="connsiteY30" fmla="*/ 4830 h 10000"/>
              <a:gd name="connsiteX31" fmla="*/ 5566 w 10261"/>
              <a:gd name="connsiteY31" fmla="*/ 5034 h 10000"/>
              <a:gd name="connsiteX32" fmla="*/ 5412 w 10261"/>
              <a:gd name="connsiteY32" fmla="*/ 5313 h 10000"/>
              <a:gd name="connsiteX33" fmla="*/ 5321 w 10261"/>
              <a:gd name="connsiteY33" fmla="*/ 5449 h 10000"/>
              <a:gd name="connsiteX34" fmla="*/ 5167 w 10261"/>
              <a:gd name="connsiteY34" fmla="*/ 5796 h 10000"/>
              <a:gd name="connsiteX35" fmla="*/ 5627 w 10261"/>
              <a:gd name="connsiteY35" fmla="*/ 6136 h 10000"/>
              <a:gd name="connsiteX36" fmla="*/ 6122 w 10261"/>
              <a:gd name="connsiteY36" fmla="*/ 5863 h 10000"/>
              <a:gd name="connsiteX37" fmla="*/ 6366 w 10261"/>
              <a:gd name="connsiteY37" fmla="*/ 5720 h 10000"/>
              <a:gd name="connsiteX38" fmla="*/ 6458 w 10261"/>
              <a:gd name="connsiteY38" fmla="*/ 5517 h 10000"/>
              <a:gd name="connsiteX39" fmla="*/ 6551 w 10261"/>
              <a:gd name="connsiteY39" fmla="*/ 5449 h 10000"/>
              <a:gd name="connsiteX40" fmla="*/ 6612 w 10261"/>
              <a:gd name="connsiteY40" fmla="*/ 5237 h 10000"/>
              <a:gd name="connsiteX41" fmla="*/ 7167 w 10261"/>
              <a:gd name="connsiteY41" fmla="*/ 5313 h 10000"/>
              <a:gd name="connsiteX42" fmla="*/ 7288 w 10261"/>
              <a:gd name="connsiteY42" fmla="*/ 5381 h 10000"/>
              <a:gd name="connsiteX43" fmla="*/ 8118 w 10261"/>
              <a:gd name="connsiteY43" fmla="*/ 5449 h 10000"/>
              <a:gd name="connsiteX44" fmla="*/ 8457 w 10261"/>
              <a:gd name="connsiteY44" fmla="*/ 5796 h 10000"/>
              <a:gd name="connsiteX45" fmla="*/ 8609 w 10261"/>
              <a:gd name="connsiteY45" fmla="*/ 5517 h 10000"/>
              <a:gd name="connsiteX46" fmla="*/ 8639 w 10261"/>
              <a:gd name="connsiteY46" fmla="*/ 5313 h 10000"/>
              <a:gd name="connsiteX47" fmla="*/ 9044 w 10261"/>
              <a:gd name="connsiteY47" fmla="*/ 5762 h 10000"/>
              <a:gd name="connsiteX48" fmla="*/ 9867 w 10261"/>
              <a:gd name="connsiteY48" fmla="*/ 5198 h 10000"/>
              <a:gd name="connsiteX49" fmla="*/ 9999 w 10261"/>
              <a:gd name="connsiteY49" fmla="*/ 5585 h 10000"/>
              <a:gd name="connsiteX50" fmla="*/ 10241 w 10261"/>
              <a:gd name="connsiteY50" fmla="*/ 7062 h 10000"/>
              <a:gd name="connsiteX51" fmla="*/ 9408 w 10261"/>
              <a:gd name="connsiteY51" fmla="*/ 7169 h 10000"/>
              <a:gd name="connsiteX52" fmla="*/ 9312 w 10261"/>
              <a:gd name="connsiteY52" fmla="*/ 6496 h 10000"/>
              <a:gd name="connsiteX53" fmla="*/ 8979 w 10261"/>
              <a:gd name="connsiteY53" fmla="*/ 6763 h 10000"/>
              <a:gd name="connsiteX54" fmla="*/ 8793 w 10261"/>
              <a:gd name="connsiteY54" fmla="*/ 6619 h 10000"/>
              <a:gd name="connsiteX55" fmla="*/ 7348 w 10261"/>
              <a:gd name="connsiteY55" fmla="*/ 6830 h 10000"/>
              <a:gd name="connsiteX56" fmla="*/ 7318 w 10261"/>
              <a:gd name="connsiteY56" fmla="*/ 7101 h 10000"/>
              <a:gd name="connsiteX57" fmla="*/ 7133 w 10261"/>
              <a:gd name="connsiteY57" fmla="*/ 7381 h 10000"/>
              <a:gd name="connsiteX58" fmla="*/ 6306 w 10261"/>
              <a:gd name="connsiteY58" fmla="*/ 7313 h 10000"/>
              <a:gd name="connsiteX59" fmla="*/ 6122 w 10261"/>
              <a:gd name="connsiteY59" fmla="*/ 7449 h 10000"/>
              <a:gd name="connsiteX60" fmla="*/ 7103 w 10261"/>
              <a:gd name="connsiteY60" fmla="*/ 8279 h 10000"/>
              <a:gd name="connsiteX61" fmla="*/ 6888 w 10261"/>
              <a:gd name="connsiteY61" fmla="*/ 8694 h 10000"/>
              <a:gd name="connsiteX62" fmla="*/ 6858 w 10261"/>
              <a:gd name="connsiteY62" fmla="*/ 8898 h 10000"/>
              <a:gd name="connsiteX63" fmla="*/ 6642 w 10261"/>
              <a:gd name="connsiteY63" fmla="*/ 8830 h 10000"/>
              <a:gd name="connsiteX64" fmla="*/ 6737 w 10261"/>
              <a:gd name="connsiteY64" fmla="*/ 8347 h 10000"/>
              <a:gd name="connsiteX65" fmla="*/ 6702 w 10261"/>
              <a:gd name="connsiteY65" fmla="*/ 8619 h 10000"/>
              <a:gd name="connsiteX66" fmla="*/ 6582 w 10261"/>
              <a:gd name="connsiteY66" fmla="*/ 9245 h 10000"/>
              <a:gd name="connsiteX67" fmla="*/ 6182 w 10261"/>
              <a:gd name="connsiteY67" fmla="*/ 9660 h 10000"/>
              <a:gd name="connsiteX68" fmla="*/ 5936 w 10261"/>
              <a:gd name="connsiteY68" fmla="*/ 10000 h 10000"/>
              <a:gd name="connsiteX69" fmla="*/ 5691 w 10261"/>
              <a:gd name="connsiteY69" fmla="*/ 9585 h 10000"/>
              <a:gd name="connsiteX70" fmla="*/ 4336 w 10261"/>
              <a:gd name="connsiteY70" fmla="*/ 9797 h 10000"/>
              <a:gd name="connsiteX71" fmla="*/ 4246 w 10261"/>
              <a:gd name="connsiteY71" fmla="*/ 9932 h 10000"/>
              <a:gd name="connsiteX72" fmla="*/ 4154 w 10261"/>
              <a:gd name="connsiteY72" fmla="*/ 9864 h 10000"/>
              <a:gd name="connsiteX73" fmla="*/ 3724 w 10261"/>
              <a:gd name="connsiteY73" fmla="*/ 9660 h 10000"/>
              <a:gd name="connsiteX74" fmla="*/ 3200 w 10261"/>
              <a:gd name="connsiteY74" fmla="*/ 9382 h 10000"/>
              <a:gd name="connsiteX75" fmla="*/ 3109 w 10261"/>
              <a:gd name="connsiteY75" fmla="*/ 9517 h 10000"/>
              <a:gd name="connsiteX76" fmla="*/ 3045 w 10261"/>
              <a:gd name="connsiteY76" fmla="*/ 9660 h 10000"/>
              <a:gd name="connsiteX77" fmla="*/ 2649 w 10261"/>
              <a:gd name="connsiteY77" fmla="*/ 9517 h 10000"/>
              <a:gd name="connsiteX78" fmla="*/ 2434 w 10261"/>
              <a:gd name="connsiteY78" fmla="*/ 9313 h 10000"/>
              <a:gd name="connsiteX79" fmla="*/ 2279 w 10261"/>
              <a:gd name="connsiteY79" fmla="*/ 9102 h 10000"/>
              <a:gd name="connsiteX80" fmla="*/ 2094 w 10261"/>
              <a:gd name="connsiteY80" fmla="*/ 9313 h 10000"/>
              <a:gd name="connsiteX81" fmla="*/ 1706 w 10261"/>
              <a:gd name="connsiteY81" fmla="*/ 8464 h 10000"/>
              <a:gd name="connsiteX82" fmla="*/ 1477 w 10261"/>
              <a:gd name="connsiteY82" fmla="*/ 7948 h 10000"/>
              <a:gd name="connsiteX83" fmla="*/ 1004 w 10261"/>
              <a:gd name="connsiteY83" fmla="*/ 7684 h 10000"/>
              <a:gd name="connsiteX84" fmla="*/ 773 w 10261"/>
              <a:gd name="connsiteY84" fmla="*/ 7728 h 10000"/>
              <a:gd name="connsiteX85" fmla="*/ 528 w 10261"/>
              <a:gd name="connsiteY85" fmla="*/ 7101 h 10000"/>
              <a:gd name="connsiteX86" fmla="*/ 679 w 10261"/>
              <a:gd name="connsiteY86" fmla="*/ 6483 h 10000"/>
              <a:gd name="connsiteX87" fmla="*/ 712 w 10261"/>
              <a:gd name="connsiteY87" fmla="*/ 6279 h 10000"/>
              <a:gd name="connsiteX88" fmla="*/ 803 w 10261"/>
              <a:gd name="connsiteY88" fmla="*/ 6203 h 10000"/>
              <a:gd name="connsiteX89" fmla="*/ 1233 w 10261"/>
              <a:gd name="connsiteY89" fmla="*/ 6483 h 10000"/>
              <a:gd name="connsiteX90" fmla="*/ 1418 w 10261"/>
              <a:gd name="connsiteY90" fmla="*/ 6619 h 10000"/>
              <a:gd name="connsiteX91" fmla="*/ 1694 w 10261"/>
              <a:gd name="connsiteY91" fmla="*/ 7169 h 10000"/>
              <a:gd name="connsiteX92" fmla="*/ 1694 w 10261"/>
              <a:gd name="connsiteY92" fmla="*/ 6686 h 10000"/>
              <a:gd name="connsiteX93" fmla="*/ 1388 w 10261"/>
              <a:gd name="connsiteY93" fmla="*/ 6068 h 10000"/>
              <a:gd name="connsiteX94" fmla="*/ 1173 w 10261"/>
              <a:gd name="connsiteY94" fmla="*/ 5653 h 10000"/>
              <a:gd name="connsiteX95" fmla="*/ 894 w 10261"/>
              <a:gd name="connsiteY95" fmla="*/ 3652 h 10000"/>
              <a:gd name="connsiteX96" fmla="*/ 403 w 10261"/>
              <a:gd name="connsiteY96" fmla="*/ 3721 h 10000"/>
              <a:gd name="connsiteX97" fmla="*/ 157 w 10261"/>
              <a:gd name="connsiteY97" fmla="*/ 2686 h 10000"/>
              <a:gd name="connsiteX98" fmla="*/ 33 w 10261"/>
              <a:gd name="connsiteY98" fmla="*/ 2339 h 10000"/>
              <a:gd name="connsiteX99" fmla="*/ 3 w 10261"/>
              <a:gd name="connsiteY99" fmla="*/ 2136 h 10000"/>
              <a:gd name="connsiteX0" fmla="*/ 157 w 10293"/>
              <a:gd name="connsiteY0" fmla="*/ 2339 h 10000"/>
              <a:gd name="connsiteX1" fmla="*/ 3 w 10293"/>
              <a:gd name="connsiteY1" fmla="*/ 2136 h 10000"/>
              <a:gd name="connsiteX2" fmla="*/ 97 w 10293"/>
              <a:gd name="connsiteY2" fmla="*/ 1788 h 10000"/>
              <a:gd name="connsiteX3" fmla="*/ 282 w 10293"/>
              <a:gd name="connsiteY3" fmla="*/ 1238 h 10000"/>
              <a:gd name="connsiteX4" fmla="*/ 558 w 10293"/>
              <a:gd name="connsiteY4" fmla="*/ 339 h 10000"/>
              <a:gd name="connsiteX5" fmla="*/ 928 w 10293"/>
              <a:gd name="connsiteY5" fmla="*/ 0 h 10000"/>
              <a:gd name="connsiteX6" fmla="*/ 1048 w 10293"/>
              <a:gd name="connsiteY6" fmla="*/ 67 h 10000"/>
              <a:gd name="connsiteX7" fmla="*/ 989 w 10293"/>
              <a:gd name="connsiteY7" fmla="*/ 890 h 10000"/>
              <a:gd name="connsiteX8" fmla="*/ 1233 w 10293"/>
              <a:gd name="connsiteY8" fmla="*/ 1170 h 10000"/>
              <a:gd name="connsiteX9" fmla="*/ 1294 w 10293"/>
              <a:gd name="connsiteY9" fmla="*/ 1373 h 10000"/>
              <a:gd name="connsiteX10" fmla="*/ 1540 w 10293"/>
              <a:gd name="connsiteY10" fmla="*/ 1720 h 10000"/>
              <a:gd name="connsiteX11" fmla="*/ 2063 w 10293"/>
              <a:gd name="connsiteY11" fmla="*/ 1373 h 10000"/>
              <a:gd name="connsiteX12" fmla="*/ 2770 w 10293"/>
              <a:gd name="connsiteY12" fmla="*/ 1653 h 10000"/>
              <a:gd name="connsiteX13" fmla="*/ 2985 w 10293"/>
              <a:gd name="connsiteY13" fmla="*/ 2271 h 10000"/>
              <a:gd name="connsiteX14" fmla="*/ 3385 w 10293"/>
              <a:gd name="connsiteY14" fmla="*/ 2203 h 10000"/>
              <a:gd name="connsiteX15" fmla="*/ 3691 w 10293"/>
              <a:gd name="connsiteY15" fmla="*/ 1653 h 10000"/>
              <a:gd name="connsiteX16" fmla="*/ 4215 w 10293"/>
              <a:gd name="connsiteY16" fmla="*/ 1516 h 10000"/>
              <a:gd name="connsiteX17" fmla="*/ 4431 w 10293"/>
              <a:gd name="connsiteY17" fmla="*/ 1102 h 10000"/>
              <a:gd name="connsiteX18" fmla="*/ 4675 w 10293"/>
              <a:gd name="connsiteY18" fmla="*/ 687 h 10000"/>
              <a:gd name="connsiteX19" fmla="*/ 5106 w 10293"/>
              <a:gd name="connsiteY19" fmla="*/ 618 h 10000"/>
              <a:gd name="connsiteX20" fmla="*/ 5351 w 10293"/>
              <a:gd name="connsiteY20" fmla="*/ 203 h 10000"/>
              <a:gd name="connsiteX21" fmla="*/ 5507 w 10293"/>
              <a:gd name="connsiteY21" fmla="*/ 2271 h 10000"/>
              <a:gd name="connsiteX22" fmla="*/ 5751 w 10293"/>
              <a:gd name="connsiteY22" fmla="*/ 2339 h 10000"/>
              <a:gd name="connsiteX23" fmla="*/ 5966 w 10293"/>
              <a:gd name="connsiteY23" fmla="*/ 2754 h 10000"/>
              <a:gd name="connsiteX24" fmla="*/ 6212 w 10293"/>
              <a:gd name="connsiteY24" fmla="*/ 2822 h 10000"/>
              <a:gd name="connsiteX25" fmla="*/ 6427 w 10293"/>
              <a:gd name="connsiteY25" fmla="*/ 3721 h 10000"/>
              <a:gd name="connsiteX26" fmla="*/ 6721 w 10293"/>
              <a:gd name="connsiteY26" fmla="*/ 3513 h 10000"/>
              <a:gd name="connsiteX27" fmla="*/ 6961 w 10293"/>
              <a:gd name="connsiteY27" fmla="*/ 4039 h 10000"/>
              <a:gd name="connsiteX28" fmla="*/ 6576 w 10293"/>
              <a:gd name="connsiteY28" fmla="*/ 4945 h 10000"/>
              <a:gd name="connsiteX29" fmla="*/ 5876 w 10293"/>
              <a:gd name="connsiteY29" fmla="*/ 4755 h 10000"/>
              <a:gd name="connsiteX30" fmla="*/ 5627 w 10293"/>
              <a:gd name="connsiteY30" fmla="*/ 4830 h 10000"/>
              <a:gd name="connsiteX31" fmla="*/ 5566 w 10293"/>
              <a:gd name="connsiteY31" fmla="*/ 5034 h 10000"/>
              <a:gd name="connsiteX32" fmla="*/ 5412 w 10293"/>
              <a:gd name="connsiteY32" fmla="*/ 5313 h 10000"/>
              <a:gd name="connsiteX33" fmla="*/ 5321 w 10293"/>
              <a:gd name="connsiteY33" fmla="*/ 5449 h 10000"/>
              <a:gd name="connsiteX34" fmla="*/ 5167 w 10293"/>
              <a:gd name="connsiteY34" fmla="*/ 5796 h 10000"/>
              <a:gd name="connsiteX35" fmla="*/ 5627 w 10293"/>
              <a:gd name="connsiteY35" fmla="*/ 6136 h 10000"/>
              <a:gd name="connsiteX36" fmla="*/ 6122 w 10293"/>
              <a:gd name="connsiteY36" fmla="*/ 5863 h 10000"/>
              <a:gd name="connsiteX37" fmla="*/ 6366 w 10293"/>
              <a:gd name="connsiteY37" fmla="*/ 5720 h 10000"/>
              <a:gd name="connsiteX38" fmla="*/ 6458 w 10293"/>
              <a:gd name="connsiteY38" fmla="*/ 5517 h 10000"/>
              <a:gd name="connsiteX39" fmla="*/ 6551 w 10293"/>
              <a:gd name="connsiteY39" fmla="*/ 5449 h 10000"/>
              <a:gd name="connsiteX40" fmla="*/ 6612 w 10293"/>
              <a:gd name="connsiteY40" fmla="*/ 5237 h 10000"/>
              <a:gd name="connsiteX41" fmla="*/ 7167 w 10293"/>
              <a:gd name="connsiteY41" fmla="*/ 5313 h 10000"/>
              <a:gd name="connsiteX42" fmla="*/ 7288 w 10293"/>
              <a:gd name="connsiteY42" fmla="*/ 5381 h 10000"/>
              <a:gd name="connsiteX43" fmla="*/ 8118 w 10293"/>
              <a:gd name="connsiteY43" fmla="*/ 5449 h 10000"/>
              <a:gd name="connsiteX44" fmla="*/ 8457 w 10293"/>
              <a:gd name="connsiteY44" fmla="*/ 5796 h 10000"/>
              <a:gd name="connsiteX45" fmla="*/ 8609 w 10293"/>
              <a:gd name="connsiteY45" fmla="*/ 5517 h 10000"/>
              <a:gd name="connsiteX46" fmla="*/ 8639 w 10293"/>
              <a:gd name="connsiteY46" fmla="*/ 5313 h 10000"/>
              <a:gd name="connsiteX47" fmla="*/ 9044 w 10293"/>
              <a:gd name="connsiteY47" fmla="*/ 5762 h 10000"/>
              <a:gd name="connsiteX48" fmla="*/ 9867 w 10293"/>
              <a:gd name="connsiteY48" fmla="*/ 5198 h 10000"/>
              <a:gd name="connsiteX49" fmla="*/ 10169 w 10293"/>
              <a:gd name="connsiteY49" fmla="*/ 5624 h 10000"/>
              <a:gd name="connsiteX50" fmla="*/ 10241 w 10293"/>
              <a:gd name="connsiteY50" fmla="*/ 7062 h 10000"/>
              <a:gd name="connsiteX51" fmla="*/ 9408 w 10293"/>
              <a:gd name="connsiteY51" fmla="*/ 7169 h 10000"/>
              <a:gd name="connsiteX52" fmla="*/ 9312 w 10293"/>
              <a:gd name="connsiteY52" fmla="*/ 6496 h 10000"/>
              <a:gd name="connsiteX53" fmla="*/ 8979 w 10293"/>
              <a:gd name="connsiteY53" fmla="*/ 6763 h 10000"/>
              <a:gd name="connsiteX54" fmla="*/ 8793 w 10293"/>
              <a:gd name="connsiteY54" fmla="*/ 6619 h 10000"/>
              <a:gd name="connsiteX55" fmla="*/ 7348 w 10293"/>
              <a:gd name="connsiteY55" fmla="*/ 6830 h 10000"/>
              <a:gd name="connsiteX56" fmla="*/ 7318 w 10293"/>
              <a:gd name="connsiteY56" fmla="*/ 7101 h 10000"/>
              <a:gd name="connsiteX57" fmla="*/ 7133 w 10293"/>
              <a:gd name="connsiteY57" fmla="*/ 7381 h 10000"/>
              <a:gd name="connsiteX58" fmla="*/ 6306 w 10293"/>
              <a:gd name="connsiteY58" fmla="*/ 7313 h 10000"/>
              <a:gd name="connsiteX59" fmla="*/ 6122 w 10293"/>
              <a:gd name="connsiteY59" fmla="*/ 7449 h 10000"/>
              <a:gd name="connsiteX60" fmla="*/ 7103 w 10293"/>
              <a:gd name="connsiteY60" fmla="*/ 8279 h 10000"/>
              <a:gd name="connsiteX61" fmla="*/ 6888 w 10293"/>
              <a:gd name="connsiteY61" fmla="*/ 8694 h 10000"/>
              <a:gd name="connsiteX62" fmla="*/ 6858 w 10293"/>
              <a:gd name="connsiteY62" fmla="*/ 8898 h 10000"/>
              <a:gd name="connsiteX63" fmla="*/ 6642 w 10293"/>
              <a:gd name="connsiteY63" fmla="*/ 8830 h 10000"/>
              <a:gd name="connsiteX64" fmla="*/ 6737 w 10293"/>
              <a:gd name="connsiteY64" fmla="*/ 8347 h 10000"/>
              <a:gd name="connsiteX65" fmla="*/ 6702 w 10293"/>
              <a:gd name="connsiteY65" fmla="*/ 8619 h 10000"/>
              <a:gd name="connsiteX66" fmla="*/ 6582 w 10293"/>
              <a:gd name="connsiteY66" fmla="*/ 9245 h 10000"/>
              <a:gd name="connsiteX67" fmla="*/ 6182 w 10293"/>
              <a:gd name="connsiteY67" fmla="*/ 9660 h 10000"/>
              <a:gd name="connsiteX68" fmla="*/ 5936 w 10293"/>
              <a:gd name="connsiteY68" fmla="*/ 10000 h 10000"/>
              <a:gd name="connsiteX69" fmla="*/ 5691 w 10293"/>
              <a:gd name="connsiteY69" fmla="*/ 9585 h 10000"/>
              <a:gd name="connsiteX70" fmla="*/ 4336 w 10293"/>
              <a:gd name="connsiteY70" fmla="*/ 9797 h 10000"/>
              <a:gd name="connsiteX71" fmla="*/ 4246 w 10293"/>
              <a:gd name="connsiteY71" fmla="*/ 9932 h 10000"/>
              <a:gd name="connsiteX72" fmla="*/ 4154 w 10293"/>
              <a:gd name="connsiteY72" fmla="*/ 9864 h 10000"/>
              <a:gd name="connsiteX73" fmla="*/ 3724 w 10293"/>
              <a:gd name="connsiteY73" fmla="*/ 9660 h 10000"/>
              <a:gd name="connsiteX74" fmla="*/ 3200 w 10293"/>
              <a:gd name="connsiteY74" fmla="*/ 9382 h 10000"/>
              <a:gd name="connsiteX75" fmla="*/ 3109 w 10293"/>
              <a:gd name="connsiteY75" fmla="*/ 9517 h 10000"/>
              <a:gd name="connsiteX76" fmla="*/ 3045 w 10293"/>
              <a:gd name="connsiteY76" fmla="*/ 9660 h 10000"/>
              <a:gd name="connsiteX77" fmla="*/ 2649 w 10293"/>
              <a:gd name="connsiteY77" fmla="*/ 9517 h 10000"/>
              <a:gd name="connsiteX78" fmla="*/ 2434 w 10293"/>
              <a:gd name="connsiteY78" fmla="*/ 9313 h 10000"/>
              <a:gd name="connsiteX79" fmla="*/ 2279 w 10293"/>
              <a:gd name="connsiteY79" fmla="*/ 9102 h 10000"/>
              <a:gd name="connsiteX80" fmla="*/ 2094 w 10293"/>
              <a:gd name="connsiteY80" fmla="*/ 9313 h 10000"/>
              <a:gd name="connsiteX81" fmla="*/ 1706 w 10293"/>
              <a:gd name="connsiteY81" fmla="*/ 8464 h 10000"/>
              <a:gd name="connsiteX82" fmla="*/ 1477 w 10293"/>
              <a:gd name="connsiteY82" fmla="*/ 7948 h 10000"/>
              <a:gd name="connsiteX83" fmla="*/ 1004 w 10293"/>
              <a:gd name="connsiteY83" fmla="*/ 7684 h 10000"/>
              <a:gd name="connsiteX84" fmla="*/ 773 w 10293"/>
              <a:gd name="connsiteY84" fmla="*/ 7728 h 10000"/>
              <a:gd name="connsiteX85" fmla="*/ 528 w 10293"/>
              <a:gd name="connsiteY85" fmla="*/ 7101 h 10000"/>
              <a:gd name="connsiteX86" fmla="*/ 679 w 10293"/>
              <a:gd name="connsiteY86" fmla="*/ 6483 h 10000"/>
              <a:gd name="connsiteX87" fmla="*/ 712 w 10293"/>
              <a:gd name="connsiteY87" fmla="*/ 6279 h 10000"/>
              <a:gd name="connsiteX88" fmla="*/ 803 w 10293"/>
              <a:gd name="connsiteY88" fmla="*/ 6203 h 10000"/>
              <a:gd name="connsiteX89" fmla="*/ 1233 w 10293"/>
              <a:gd name="connsiteY89" fmla="*/ 6483 h 10000"/>
              <a:gd name="connsiteX90" fmla="*/ 1418 w 10293"/>
              <a:gd name="connsiteY90" fmla="*/ 6619 h 10000"/>
              <a:gd name="connsiteX91" fmla="*/ 1694 w 10293"/>
              <a:gd name="connsiteY91" fmla="*/ 7169 h 10000"/>
              <a:gd name="connsiteX92" fmla="*/ 1694 w 10293"/>
              <a:gd name="connsiteY92" fmla="*/ 6686 h 10000"/>
              <a:gd name="connsiteX93" fmla="*/ 1388 w 10293"/>
              <a:gd name="connsiteY93" fmla="*/ 6068 h 10000"/>
              <a:gd name="connsiteX94" fmla="*/ 1173 w 10293"/>
              <a:gd name="connsiteY94" fmla="*/ 5653 h 10000"/>
              <a:gd name="connsiteX95" fmla="*/ 894 w 10293"/>
              <a:gd name="connsiteY95" fmla="*/ 3652 h 10000"/>
              <a:gd name="connsiteX96" fmla="*/ 403 w 10293"/>
              <a:gd name="connsiteY96" fmla="*/ 3721 h 10000"/>
              <a:gd name="connsiteX97" fmla="*/ 157 w 10293"/>
              <a:gd name="connsiteY97" fmla="*/ 2686 h 10000"/>
              <a:gd name="connsiteX98" fmla="*/ 33 w 10293"/>
              <a:gd name="connsiteY98" fmla="*/ 2339 h 10000"/>
              <a:gd name="connsiteX99" fmla="*/ 3 w 10293"/>
              <a:gd name="connsiteY99" fmla="*/ 2136 h 10000"/>
              <a:gd name="connsiteX0" fmla="*/ 157 w 10293"/>
              <a:gd name="connsiteY0" fmla="*/ 2339 h 10000"/>
              <a:gd name="connsiteX1" fmla="*/ 3 w 10293"/>
              <a:gd name="connsiteY1" fmla="*/ 2136 h 10000"/>
              <a:gd name="connsiteX2" fmla="*/ 97 w 10293"/>
              <a:gd name="connsiteY2" fmla="*/ 1788 h 10000"/>
              <a:gd name="connsiteX3" fmla="*/ 282 w 10293"/>
              <a:gd name="connsiteY3" fmla="*/ 1238 h 10000"/>
              <a:gd name="connsiteX4" fmla="*/ 558 w 10293"/>
              <a:gd name="connsiteY4" fmla="*/ 339 h 10000"/>
              <a:gd name="connsiteX5" fmla="*/ 928 w 10293"/>
              <a:gd name="connsiteY5" fmla="*/ 0 h 10000"/>
              <a:gd name="connsiteX6" fmla="*/ 1048 w 10293"/>
              <a:gd name="connsiteY6" fmla="*/ 67 h 10000"/>
              <a:gd name="connsiteX7" fmla="*/ 989 w 10293"/>
              <a:gd name="connsiteY7" fmla="*/ 890 h 10000"/>
              <a:gd name="connsiteX8" fmla="*/ 1233 w 10293"/>
              <a:gd name="connsiteY8" fmla="*/ 1170 h 10000"/>
              <a:gd name="connsiteX9" fmla="*/ 1294 w 10293"/>
              <a:gd name="connsiteY9" fmla="*/ 1373 h 10000"/>
              <a:gd name="connsiteX10" fmla="*/ 1540 w 10293"/>
              <a:gd name="connsiteY10" fmla="*/ 1720 h 10000"/>
              <a:gd name="connsiteX11" fmla="*/ 2063 w 10293"/>
              <a:gd name="connsiteY11" fmla="*/ 1373 h 10000"/>
              <a:gd name="connsiteX12" fmla="*/ 2770 w 10293"/>
              <a:gd name="connsiteY12" fmla="*/ 1653 h 10000"/>
              <a:gd name="connsiteX13" fmla="*/ 2985 w 10293"/>
              <a:gd name="connsiteY13" fmla="*/ 2271 h 10000"/>
              <a:gd name="connsiteX14" fmla="*/ 3385 w 10293"/>
              <a:gd name="connsiteY14" fmla="*/ 2203 h 10000"/>
              <a:gd name="connsiteX15" fmla="*/ 3691 w 10293"/>
              <a:gd name="connsiteY15" fmla="*/ 1653 h 10000"/>
              <a:gd name="connsiteX16" fmla="*/ 4215 w 10293"/>
              <a:gd name="connsiteY16" fmla="*/ 1516 h 10000"/>
              <a:gd name="connsiteX17" fmla="*/ 4431 w 10293"/>
              <a:gd name="connsiteY17" fmla="*/ 1102 h 10000"/>
              <a:gd name="connsiteX18" fmla="*/ 4675 w 10293"/>
              <a:gd name="connsiteY18" fmla="*/ 687 h 10000"/>
              <a:gd name="connsiteX19" fmla="*/ 5106 w 10293"/>
              <a:gd name="connsiteY19" fmla="*/ 618 h 10000"/>
              <a:gd name="connsiteX20" fmla="*/ 5351 w 10293"/>
              <a:gd name="connsiteY20" fmla="*/ 203 h 10000"/>
              <a:gd name="connsiteX21" fmla="*/ 5886 w 10293"/>
              <a:gd name="connsiteY21" fmla="*/ 1916 h 10000"/>
              <a:gd name="connsiteX22" fmla="*/ 5751 w 10293"/>
              <a:gd name="connsiteY22" fmla="*/ 2339 h 10000"/>
              <a:gd name="connsiteX23" fmla="*/ 5966 w 10293"/>
              <a:gd name="connsiteY23" fmla="*/ 2754 h 10000"/>
              <a:gd name="connsiteX24" fmla="*/ 6212 w 10293"/>
              <a:gd name="connsiteY24" fmla="*/ 2822 h 10000"/>
              <a:gd name="connsiteX25" fmla="*/ 6427 w 10293"/>
              <a:gd name="connsiteY25" fmla="*/ 3721 h 10000"/>
              <a:gd name="connsiteX26" fmla="*/ 6721 w 10293"/>
              <a:gd name="connsiteY26" fmla="*/ 3513 h 10000"/>
              <a:gd name="connsiteX27" fmla="*/ 6961 w 10293"/>
              <a:gd name="connsiteY27" fmla="*/ 4039 h 10000"/>
              <a:gd name="connsiteX28" fmla="*/ 6576 w 10293"/>
              <a:gd name="connsiteY28" fmla="*/ 4945 h 10000"/>
              <a:gd name="connsiteX29" fmla="*/ 5876 w 10293"/>
              <a:gd name="connsiteY29" fmla="*/ 4755 h 10000"/>
              <a:gd name="connsiteX30" fmla="*/ 5627 w 10293"/>
              <a:gd name="connsiteY30" fmla="*/ 4830 h 10000"/>
              <a:gd name="connsiteX31" fmla="*/ 5566 w 10293"/>
              <a:gd name="connsiteY31" fmla="*/ 5034 h 10000"/>
              <a:gd name="connsiteX32" fmla="*/ 5412 w 10293"/>
              <a:gd name="connsiteY32" fmla="*/ 5313 h 10000"/>
              <a:gd name="connsiteX33" fmla="*/ 5321 w 10293"/>
              <a:gd name="connsiteY33" fmla="*/ 5449 h 10000"/>
              <a:gd name="connsiteX34" fmla="*/ 5167 w 10293"/>
              <a:gd name="connsiteY34" fmla="*/ 5796 h 10000"/>
              <a:gd name="connsiteX35" fmla="*/ 5627 w 10293"/>
              <a:gd name="connsiteY35" fmla="*/ 6136 h 10000"/>
              <a:gd name="connsiteX36" fmla="*/ 6122 w 10293"/>
              <a:gd name="connsiteY36" fmla="*/ 5863 h 10000"/>
              <a:gd name="connsiteX37" fmla="*/ 6366 w 10293"/>
              <a:gd name="connsiteY37" fmla="*/ 5720 h 10000"/>
              <a:gd name="connsiteX38" fmla="*/ 6458 w 10293"/>
              <a:gd name="connsiteY38" fmla="*/ 5517 h 10000"/>
              <a:gd name="connsiteX39" fmla="*/ 6551 w 10293"/>
              <a:gd name="connsiteY39" fmla="*/ 5449 h 10000"/>
              <a:gd name="connsiteX40" fmla="*/ 6612 w 10293"/>
              <a:gd name="connsiteY40" fmla="*/ 5237 h 10000"/>
              <a:gd name="connsiteX41" fmla="*/ 7167 w 10293"/>
              <a:gd name="connsiteY41" fmla="*/ 5313 h 10000"/>
              <a:gd name="connsiteX42" fmla="*/ 7288 w 10293"/>
              <a:gd name="connsiteY42" fmla="*/ 5381 h 10000"/>
              <a:gd name="connsiteX43" fmla="*/ 8118 w 10293"/>
              <a:gd name="connsiteY43" fmla="*/ 5449 h 10000"/>
              <a:gd name="connsiteX44" fmla="*/ 8457 w 10293"/>
              <a:gd name="connsiteY44" fmla="*/ 5796 h 10000"/>
              <a:gd name="connsiteX45" fmla="*/ 8609 w 10293"/>
              <a:gd name="connsiteY45" fmla="*/ 5517 h 10000"/>
              <a:gd name="connsiteX46" fmla="*/ 8639 w 10293"/>
              <a:gd name="connsiteY46" fmla="*/ 5313 h 10000"/>
              <a:gd name="connsiteX47" fmla="*/ 9044 w 10293"/>
              <a:gd name="connsiteY47" fmla="*/ 5762 h 10000"/>
              <a:gd name="connsiteX48" fmla="*/ 9867 w 10293"/>
              <a:gd name="connsiteY48" fmla="*/ 5198 h 10000"/>
              <a:gd name="connsiteX49" fmla="*/ 10169 w 10293"/>
              <a:gd name="connsiteY49" fmla="*/ 5624 h 10000"/>
              <a:gd name="connsiteX50" fmla="*/ 10241 w 10293"/>
              <a:gd name="connsiteY50" fmla="*/ 7062 h 10000"/>
              <a:gd name="connsiteX51" fmla="*/ 9408 w 10293"/>
              <a:gd name="connsiteY51" fmla="*/ 7169 h 10000"/>
              <a:gd name="connsiteX52" fmla="*/ 9312 w 10293"/>
              <a:gd name="connsiteY52" fmla="*/ 6496 h 10000"/>
              <a:gd name="connsiteX53" fmla="*/ 8979 w 10293"/>
              <a:gd name="connsiteY53" fmla="*/ 6763 h 10000"/>
              <a:gd name="connsiteX54" fmla="*/ 8793 w 10293"/>
              <a:gd name="connsiteY54" fmla="*/ 6619 h 10000"/>
              <a:gd name="connsiteX55" fmla="*/ 7348 w 10293"/>
              <a:gd name="connsiteY55" fmla="*/ 6830 h 10000"/>
              <a:gd name="connsiteX56" fmla="*/ 7318 w 10293"/>
              <a:gd name="connsiteY56" fmla="*/ 7101 h 10000"/>
              <a:gd name="connsiteX57" fmla="*/ 7133 w 10293"/>
              <a:gd name="connsiteY57" fmla="*/ 7381 h 10000"/>
              <a:gd name="connsiteX58" fmla="*/ 6306 w 10293"/>
              <a:gd name="connsiteY58" fmla="*/ 7313 h 10000"/>
              <a:gd name="connsiteX59" fmla="*/ 6122 w 10293"/>
              <a:gd name="connsiteY59" fmla="*/ 7449 h 10000"/>
              <a:gd name="connsiteX60" fmla="*/ 7103 w 10293"/>
              <a:gd name="connsiteY60" fmla="*/ 8279 h 10000"/>
              <a:gd name="connsiteX61" fmla="*/ 6888 w 10293"/>
              <a:gd name="connsiteY61" fmla="*/ 8694 h 10000"/>
              <a:gd name="connsiteX62" fmla="*/ 6858 w 10293"/>
              <a:gd name="connsiteY62" fmla="*/ 8898 h 10000"/>
              <a:gd name="connsiteX63" fmla="*/ 6642 w 10293"/>
              <a:gd name="connsiteY63" fmla="*/ 8830 h 10000"/>
              <a:gd name="connsiteX64" fmla="*/ 6737 w 10293"/>
              <a:gd name="connsiteY64" fmla="*/ 8347 h 10000"/>
              <a:gd name="connsiteX65" fmla="*/ 6702 w 10293"/>
              <a:gd name="connsiteY65" fmla="*/ 8619 h 10000"/>
              <a:gd name="connsiteX66" fmla="*/ 6582 w 10293"/>
              <a:gd name="connsiteY66" fmla="*/ 9245 h 10000"/>
              <a:gd name="connsiteX67" fmla="*/ 6182 w 10293"/>
              <a:gd name="connsiteY67" fmla="*/ 9660 h 10000"/>
              <a:gd name="connsiteX68" fmla="*/ 5936 w 10293"/>
              <a:gd name="connsiteY68" fmla="*/ 10000 h 10000"/>
              <a:gd name="connsiteX69" fmla="*/ 5691 w 10293"/>
              <a:gd name="connsiteY69" fmla="*/ 9585 h 10000"/>
              <a:gd name="connsiteX70" fmla="*/ 4336 w 10293"/>
              <a:gd name="connsiteY70" fmla="*/ 9797 h 10000"/>
              <a:gd name="connsiteX71" fmla="*/ 4246 w 10293"/>
              <a:gd name="connsiteY71" fmla="*/ 9932 h 10000"/>
              <a:gd name="connsiteX72" fmla="*/ 4154 w 10293"/>
              <a:gd name="connsiteY72" fmla="*/ 9864 h 10000"/>
              <a:gd name="connsiteX73" fmla="*/ 3724 w 10293"/>
              <a:gd name="connsiteY73" fmla="*/ 9660 h 10000"/>
              <a:gd name="connsiteX74" fmla="*/ 3200 w 10293"/>
              <a:gd name="connsiteY74" fmla="*/ 9382 h 10000"/>
              <a:gd name="connsiteX75" fmla="*/ 3109 w 10293"/>
              <a:gd name="connsiteY75" fmla="*/ 9517 h 10000"/>
              <a:gd name="connsiteX76" fmla="*/ 3045 w 10293"/>
              <a:gd name="connsiteY76" fmla="*/ 9660 h 10000"/>
              <a:gd name="connsiteX77" fmla="*/ 2649 w 10293"/>
              <a:gd name="connsiteY77" fmla="*/ 9517 h 10000"/>
              <a:gd name="connsiteX78" fmla="*/ 2434 w 10293"/>
              <a:gd name="connsiteY78" fmla="*/ 9313 h 10000"/>
              <a:gd name="connsiteX79" fmla="*/ 2279 w 10293"/>
              <a:gd name="connsiteY79" fmla="*/ 9102 h 10000"/>
              <a:gd name="connsiteX80" fmla="*/ 2094 w 10293"/>
              <a:gd name="connsiteY80" fmla="*/ 9313 h 10000"/>
              <a:gd name="connsiteX81" fmla="*/ 1706 w 10293"/>
              <a:gd name="connsiteY81" fmla="*/ 8464 h 10000"/>
              <a:gd name="connsiteX82" fmla="*/ 1477 w 10293"/>
              <a:gd name="connsiteY82" fmla="*/ 7948 h 10000"/>
              <a:gd name="connsiteX83" fmla="*/ 1004 w 10293"/>
              <a:gd name="connsiteY83" fmla="*/ 7684 h 10000"/>
              <a:gd name="connsiteX84" fmla="*/ 773 w 10293"/>
              <a:gd name="connsiteY84" fmla="*/ 7728 h 10000"/>
              <a:gd name="connsiteX85" fmla="*/ 528 w 10293"/>
              <a:gd name="connsiteY85" fmla="*/ 7101 h 10000"/>
              <a:gd name="connsiteX86" fmla="*/ 679 w 10293"/>
              <a:gd name="connsiteY86" fmla="*/ 6483 h 10000"/>
              <a:gd name="connsiteX87" fmla="*/ 712 w 10293"/>
              <a:gd name="connsiteY87" fmla="*/ 6279 h 10000"/>
              <a:gd name="connsiteX88" fmla="*/ 803 w 10293"/>
              <a:gd name="connsiteY88" fmla="*/ 6203 h 10000"/>
              <a:gd name="connsiteX89" fmla="*/ 1233 w 10293"/>
              <a:gd name="connsiteY89" fmla="*/ 6483 h 10000"/>
              <a:gd name="connsiteX90" fmla="*/ 1418 w 10293"/>
              <a:gd name="connsiteY90" fmla="*/ 6619 h 10000"/>
              <a:gd name="connsiteX91" fmla="*/ 1694 w 10293"/>
              <a:gd name="connsiteY91" fmla="*/ 7169 h 10000"/>
              <a:gd name="connsiteX92" fmla="*/ 1694 w 10293"/>
              <a:gd name="connsiteY92" fmla="*/ 6686 h 10000"/>
              <a:gd name="connsiteX93" fmla="*/ 1388 w 10293"/>
              <a:gd name="connsiteY93" fmla="*/ 6068 h 10000"/>
              <a:gd name="connsiteX94" fmla="*/ 1173 w 10293"/>
              <a:gd name="connsiteY94" fmla="*/ 5653 h 10000"/>
              <a:gd name="connsiteX95" fmla="*/ 894 w 10293"/>
              <a:gd name="connsiteY95" fmla="*/ 3652 h 10000"/>
              <a:gd name="connsiteX96" fmla="*/ 403 w 10293"/>
              <a:gd name="connsiteY96" fmla="*/ 3721 h 10000"/>
              <a:gd name="connsiteX97" fmla="*/ 157 w 10293"/>
              <a:gd name="connsiteY97" fmla="*/ 2686 h 10000"/>
              <a:gd name="connsiteX98" fmla="*/ 33 w 10293"/>
              <a:gd name="connsiteY98" fmla="*/ 2339 h 10000"/>
              <a:gd name="connsiteX99" fmla="*/ 3 w 10293"/>
              <a:gd name="connsiteY99" fmla="*/ 2136 h 10000"/>
              <a:gd name="connsiteX0" fmla="*/ 157 w 10293"/>
              <a:gd name="connsiteY0" fmla="*/ 2339 h 10000"/>
              <a:gd name="connsiteX1" fmla="*/ 3 w 10293"/>
              <a:gd name="connsiteY1" fmla="*/ 2136 h 10000"/>
              <a:gd name="connsiteX2" fmla="*/ 97 w 10293"/>
              <a:gd name="connsiteY2" fmla="*/ 1788 h 10000"/>
              <a:gd name="connsiteX3" fmla="*/ 282 w 10293"/>
              <a:gd name="connsiteY3" fmla="*/ 1238 h 10000"/>
              <a:gd name="connsiteX4" fmla="*/ 558 w 10293"/>
              <a:gd name="connsiteY4" fmla="*/ 339 h 10000"/>
              <a:gd name="connsiteX5" fmla="*/ 928 w 10293"/>
              <a:gd name="connsiteY5" fmla="*/ 0 h 10000"/>
              <a:gd name="connsiteX6" fmla="*/ 1048 w 10293"/>
              <a:gd name="connsiteY6" fmla="*/ 67 h 10000"/>
              <a:gd name="connsiteX7" fmla="*/ 989 w 10293"/>
              <a:gd name="connsiteY7" fmla="*/ 890 h 10000"/>
              <a:gd name="connsiteX8" fmla="*/ 1233 w 10293"/>
              <a:gd name="connsiteY8" fmla="*/ 1170 h 10000"/>
              <a:gd name="connsiteX9" fmla="*/ 1294 w 10293"/>
              <a:gd name="connsiteY9" fmla="*/ 1373 h 10000"/>
              <a:gd name="connsiteX10" fmla="*/ 1540 w 10293"/>
              <a:gd name="connsiteY10" fmla="*/ 1720 h 10000"/>
              <a:gd name="connsiteX11" fmla="*/ 2063 w 10293"/>
              <a:gd name="connsiteY11" fmla="*/ 1373 h 10000"/>
              <a:gd name="connsiteX12" fmla="*/ 2770 w 10293"/>
              <a:gd name="connsiteY12" fmla="*/ 1653 h 10000"/>
              <a:gd name="connsiteX13" fmla="*/ 3080 w 10293"/>
              <a:gd name="connsiteY13" fmla="*/ 2705 h 10000"/>
              <a:gd name="connsiteX14" fmla="*/ 3385 w 10293"/>
              <a:gd name="connsiteY14" fmla="*/ 2203 h 10000"/>
              <a:gd name="connsiteX15" fmla="*/ 3691 w 10293"/>
              <a:gd name="connsiteY15" fmla="*/ 1653 h 10000"/>
              <a:gd name="connsiteX16" fmla="*/ 4215 w 10293"/>
              <a:gd name="connsiteY16" fmla="*/ 1516 h 10000"/>
              <a:gd name="connsiteX17" fmla="*/ 4431 w 10293"/>
              <a:gd name="connsiteY17" fmla="*/ 1102 h 10000"/>
              <a:gd name="connsiteX18" fmla="*/ 4675 w 10293"/>
              <a:gd name="connsiteY18" fmla="*/ 687 h 10000"/>
              <a:gd name="connsiteX19" fmla="*/ 5106 w 10293"/>
              <a:gd name="connsiteY19" fmla="*/ 618 h 10000"/>
              <a:gd name="connsiteX20" fmla="*/ 5351 w 10293"/>
              <a:gd name="connsiteY20" fmla="*/ 203 h 10000"/>
              <a:gd name="connsiteX21" fmla="*/ 5886 w 10293"/>
              <a:gd name="connsiteY21" fmla="*/ 1916 h 10000"/>
              <a:gd name="connsiteX22" fmla="*/ 5751 w 10293"/>
              <a:gd name="connsiteY22" fmla="*/ 2339 h 10000"/>
              <a:gd name="connsiteX23" fmla="*/ 5966 w 10293"/>
              <a:gd name="connsiteY23" fmla="*/ 2754 h 10000"/>
              <a:gd name="connsiteX24" fmla="*/ 6212 w 10293"/>
              <a:gd name="connsiteY24" fmla="*/ 2822 h 10000"/>
              <a:gd name="connsiteX25" fmla="*/ 6427 w 10293"/>
              <a:gd name="connsiteY25" fmla="*/ 3721 h 10000"/>
              <a:gd name="connsiteX26" fmla="*/ 6721 w 10293"/>
              <a:gd name="connsiteY26" fmla="*/ 3513 h 10000"/>
              <a:gd name="connsiteX27" fmla="*/ 6961 w 10293"/>
              <a:gd name="connsiteY27" fmla="*/ 4039 h 10000"/>
              <a:gd name="connsiteX28" fmla="*/ 6576 w 10293"/>
              <a:gd name="connsiteY28" fmla="*/ 4945 h 10000"/>
              <a:gd name="connsiteX29" fmla="*/ 5876 w 10293"/>
              <a:gd name="connsiteY29" fmla="*/ 4755 h 10000"/>
              <a:gd name="connsiteX30" fmla="*/ 5627 w 10293"/>
              <a:gd name="connsiteY30" fmla="*/ 4830 h 10000"/>
              <a:gd name="connsiteX31" fmla="*/ 5566 w 10293"/>
              <a:gd name="connsiteY31" fmla="*/ 5034 h 10000"/>
              <a:gd name="connsiteX32" fmla="*/ 5412 w 10293"/>
              <a:gd name="connsiteY32" fmla="*/ 5313 h 10000"/>
              <a:gd name="connsiteX33" fmla="*/ 5321 w 10293"/>
              <a:gd name="connsiteY33" fmla="*/ 5449 h 10000"/>
              <a:gd name="connsiteX34" fmla="*/ 5167 w 10293"/>
              <a:gd name="connsiteY34" fmla="*/ 5796 h 10000"/>
              <a:gd name="connsiteX35" fmla="*/ 5627 w 10293"/>
              <a:gd name="connsiteY35" fmla="*/ 6136 h 10000"/>
              <a:gd name="connsiteX36" fmla="*/ 6122 w 10293"/>
              <a:gd name="connsiteY36" fmla="*/ 5863 h 10000"/>
              <a:gd name="connsiteX37" fmla="*/ 6366 w 10293"/>
              <a:gd name="connsiteY37" fmla="*/ 5720 h 10000"/>
              <a:gd name="connsiteX38" fmla="*/ 6458 w 10293"/>
              <a:gd name="connsiteY38" fmla="*/ 5517 h 10000"/>
              <a:gd name="connsiteX39" fmla="*/ 6551 w 10293"/>
              <a:gd name="connsiteY39" fmla="*/ 5449 h 10000"/>
              <a:gd name="connsiteX40" fmla="*/ 6612 w 10293"/>
              <a:gd name="connsiteY40" fmla="*/ 5237 h 10000"/>
              <a:gd name="connsiteX41" fmla="*/ 7167 w 10293"/>
              <a:gd name="connsiteY41" fmla="*/ 5313 h 10000"/>
              <a:gd name="connsiteX42" fmla="*/ 7288 w 10293"/>
              <a:gd name="connsiteY42" fmla="*/ 5381 h 10000"/>
              <a:gd name="connsiteX43" fmla="*/ 8118 w 10293"/>
              <a:gd name="connsiteY43" fmla="*/ 5449 h 10000"/>
              <a:gd name="connsiteX44" fmla="*/ 8457 w 10293"/>
              <a:gd name="connsiteY44" fmla="*/ 5796 h 10000"/>
              <a:gd name="connsiteX45" fmla="*/ 8609 w 10293"/>
              <a:gd name="connsiteY45" fmla="*/ 5517 h 10000"/>
              <a:gd name="connsiteX46" fmla="*/ 8639 w 10293"/>
              <a:gd name="connsiteY46" fmla="*/ 5313 h 10000"/>
              <a:gd name="connsiteX47" fmla="*/ 9044 w 10293"/>
              <a:gd name="connsiteY47" fmla="*/ 5762 h 10000"/>
              <a:gd name="connsiteX48" fmla="*/ 9867 w 10293"/>
              <a:gd name="connsiteY48" fmla="*/ 5198 h 10000"/>
              <a:gd name="connsiteX49" fmla="*/ 10169 w 10293"/>
              <a:gd name="connsiteY49" fmla="*/ 5624 h 10000"/>
              <a:gd name="connsiteX50" fmla="*/ 10241 w 10293"/>
              <a:gd name="connsiteY50" fmla="*/ 7062 h 10000"/>
              <a:gd name="connsiteX51" fmla="*/ 9408 w 10293"/>
              <a:gd name="connsiteY51" fmla="*/ 7169 h 10000"/>
              <a:gd name="connsiteX52" fmla="*/ 9312 w 10293"/>
              <a:gd name="connsiteY52" fmla="*/ 6496 h 10000"/>
              <a:gd name="connsiteX53" fmla="*/ 8979 w 10293"/>
              <a:gd name="connsiteY53" fmla="*/ 6763 h 10000"/>
              <a:gd name="connsiteX54" fmla="*/ 8793 w 10293"/>
              <a:gd name="connsiteY54" fmla="*/ 6619 h 10000"/>
              <a:gd name="connsiteX55" fmla="*/ 7348 w 10293"/>
              <a:gd name="connsiteY55" fmla="*/ 6830 h 10000"/>
              <a:gd name="connsiteX56" fmla="*/ 7318 w 10293"/>
              <a:gd name="connsiteY56" fmla="*/ 7101 h 10000"/>
              <a:gd name="connsiteX57" fmla="*/ 7133 w 10293"/>
              <a:gd name="connsiteY57" fmla="*/ 7381 h 10000"/>
              <a:gd name="connsiteX58" fmla="*/ 6306 w 10293"/>
              <a:gd name="connsiteY58" fmla="*/ 7313 h 10000"/>
              <a:gd name="connsiteX59" fmla="*/ 6122 w 10293"/>
              <a:gd name="connsiteY59" fmla="*/ 7449 h 10000"/>
              <a:gd name="connsiteX60" fmla="*/ 7103 w 10293"/>
              <a:gd name="connsiteY60" fmla="*/ 8279 h 10000"/>
              <a:gd name="connsiteX61" fmla="*/ 6888 w 10293"/>
              <a:gd name="connsiteY61" fmla="*/ 8694 h 10000"/>
              <a:gd name="connsiteX62" fmla="*/ 6858 w 10293"/>
              <a:gd name="connsiteY62" fmla="*/ 8898 h 10000"/>
              <a:gd name="connsiteX63" fmla="*/ 6642 w 10293"/>
              <a:gd name="connsiteY63" fmla="*/ 8830 h 10000"/>
              <a:gd name="connsiteX64" fmla="*/ 6737 w 10293"/>
              <a:gd name="connsiteY64" fmla="*/ 8347 h 10000"/>
              <a:gd name="connsiteX65" fmla="*/ 6702 w 10293"/>
              <a:gd name="connsiteY65" fmla="*/ 8619 h 10000"/>
              <a:gd name="connsiteX66" fmla="*/ 6582 w 10293"/>
              <a:gd name="connsiteY66" fmla="*/ 9245 h 10000"/>
              <a:gd name="connsiteX67" fmla="*/ 6182 w 10293"/>
              <a:gd name="connsiteY67" fmla="*/ 9660 h 10000"/>
              <a:gd name="connsiteX68" fmla="*/ 5936 w 10293"/>
              <a:gd name="connsiteY68" fmla="*/ 10000 h 10000"/>
              <a:gd name="connsiteX69" fmla="*/ 5691 w 10293"/>
              <a:gd name="connsiteY69" fmla="*/ 9585 h 10000"/>
              <a:gd name="connsiteX70" fmla="*/ 4336 w 10293"/>
              <a:gd name="connsiteY70" fmla="*/ 9797 h 10000"/>
              <a:gd name="connsiteX71" fmla="*/ 4246 w 10293"/>
              <a:gd name="connsiteY71" fmla="*/ 9932 h 10000"/>
              <a:gd name="connsiteX72" fmla="*/ 4154 w 10293"/>
              <a:gd name="connsiteY72" fmla="*/ 9864 h 10000"/>
              <a:gd name="connsiteX73" fmla="*/ 3724 w 10293"/>
              <a:gd name="connsiteY73" fmla="*/ 9660 h 10000"/>
              <a:gd name="connsiteX74" fmla="*/ 3200 w 10293"/>
              <a:gd name="connsiteY74" fmla="*/ 9382 h 10000"/>
              <a:gd name="connsiteX75" fmla="*/ 3109 w 10293"/>
              <a:gd name="connsiteY75" fmla="*/ 9517 h 10000"/>
              <a:gd name="connsiteX76" fmla="*/ 3045 w 10293"/>
              <a:gd name="connsiteY76" fmla="*/ 9660 h 10000"/>
              <a:gd name="connsiteX77" fmla="*/ 2649 w 10293"/>
              <a:gd name="connsiteY77" fmla="*/ 9517 h 10000"/>
              <a:gd name="connsiteX78" fmla="*/ 2434 w 10293"/>
              <a:gd name="connsiteY78" fmla="*/ 9313 h 10000"/>
              <a:gd name="connsiteX79" fmla="*/ 2279 w 10293"/>
              <a:gd name="connsiteY79" fmla="*/ 9102 h 10000"/>
              <a:gd name="connsiteX80" fmla="*/ 2094 w 10293"/>
              <a:gd name="connsiteY80" fmla="*/ 9313 h 10000"/>
              <a:gd name="connsiteX81" fmla="*/ 1706 w 10293"/>
              <a:gd name="connsiteY81" fmla="*/ 8464 h 10000"/>
              <a:gd name="connsiteX82" fmla="*/ 1477 w 10293"/>
              <a:gd name="connsiteY82" fmla="*/ 7948 h 10000"/>
              <a:gd name="connsiteX83" fmla="*/ 1004 w 10293"/>
              <a:gd name="connsiteY83" fmla="*/ 7684 h 10000"/>
              <a:gd name="connsiteX84" fmla="*/ 773 w 10293"/>
              <a:gd name="connsiteY84" fmla="*/ 7728 h 10000"/>
              <a:gd name="connsiteX85" fmla="*/ 528 w 10293"/>
              <a:gd name="connsiteY85" fmla="*/ 7101 h 10000"/>
              <a:gd name="connsiteX86" fmla="*/ 679 w 10293"/>
              <a:gd name="connsiteY86" fmla="*/ 6483 h 10000"/>
              <a:gd name="connsiteX87" fmla="*/ 712 w 10293"/>
              <a:gd name="connsiteY87" fmla="*/ 6279 h 10000"/>
              <a:gd name="connsiteX88" fmla="*/ 803 w 10293"/>
              <a:gd name="connsiteY88" fmla="*/ 6203 h 10000"/>
              <a:gd name="connsiteX89" fmla="*/ 1233 w 10293"/>
              <a:gd name="connsiteY89" fmla="*/ 6483 h 10000"/>
              <a:gd name="connsiteX90" fmla="*/ 1418 w 10293"/>
              <a:gd name="connsiteY90" fmla="*/ 6619 h 10000"/>
              <a:gd name="connsiteX91" fmla="*/ 1694 w 10293"/>
              <a:gd name="connsiteY91" fmla="*/ 7169 h 10000"/>
              <a:gd name="connsiteX92" fmla="*/ 1694 w 10293"/>
              <a:gd name="connsiteY92" fmla="*/ 6686 h 10000"/>
              <a:gd name="connsiteX93" fmla="*/ 1388 w 10293"/>
              <a:gd name="connsiteY93" fmla="*/ 6068 h 10000"/>
              <a:gd name="connsiteX94" fmla="*/ 1173 w 10293"/>
              <a:gd name="connsiteY94" fmla="*/ 5653 h 10000"/>
              <a:gd name="connsiteX95" fmla="*/ 894 w 10293"/>
              <a:gd name="connsiteY95" fmla="*/ 3652 h 10000"/>
              <a:gd name="connsiteX96" fmla="*/ 403 w 10293"/>
              <a:gd name="connsiteY96" fmla="*/ 3721 h 10000"/>
              <a:gd name="connsiteX97" fmla="*/ 157 w 10293"/>
              <a:gd name="connsiteY97" fmla="*/ 2686 h 10000"/>
              <a:gd name="connsiteX98" fmla="*/ 33 w 10293"/>
              <a:gd name="connsiteY98" fmla="*/ 2339 h 10000"/>
              <a:gd name="connsiteX99" fmla="*/ 3 w 10293"/>
              <a:gd name="connsiteY99" fmla="*/ 2136 h 10000"/>
              <a:gd name="connsiteX0" fmla="*/ 157 w 10293"/>
              <a:gd name="connsiteY0" fmla="*/ 2339 h 10000"/>
              <a:gd name="connsiteX1" fmla="*/ 3 w 10293"/>
              <a:gd name="connsiteY1" fmla="*/ 2136 h 10000"/>
              <a:gd name="connsiteX2" fmla="*/ 97 w 10293"/>
              <a:gd name="connsiteY2" fmla="*/ 1788 h 10000"/>
              <a:gd name="connsiteX3" fmla="*/ 282 w 10293"/>
              <a:gd name="connsiteY3" fmla="*/ 1238 h 10000"/>
              <a:gd name="connsiteX4" fmla="*/ 558 w 10293"/>
              <a:gd name="connsiteY4" fmla="*/ 339 h 10000"/>
              <a:gd name="connsiteX5" fmla="*/ 928 w 10293"/>
              <a:gd name="connsiteY5" fmla="*/ 0 h 10000"/>
              <a:gd name="connsiteX6" fmla="*/ 1048 w 10293"/>
              <a:gd name="connsiteY6" fmla="*/ 67 h 10000"/>
              <a:gd name="connsiteX7" fmla="*/ 989 w 10293"/>
              <a:gd name="connsiteY7" fmla="*/ 890 h 10000"/>
              <a:gd name="connsiteX8" fmla="*/ 1233 w 10293"/>
              <a:gd name="connsiteY8" fmla="*/ 1170 h 10000"/>
              <a:gd name="connsiteX9" fmla="*/ 1294 w 10293"/>
              <a:gd name="connsiteY9" fmla="*/ 1373 h 10000"/>
              <a:gd name="connsiteX10" fmla="*/ 1540 w 10293"/>
              <a:gd name="connsiteY10" fmla="*/ 1720 h 10000"/>
              <a:gd name="connsiteX11" fmla="*/ 2063 w 10293"/>
              <a:gd name="connsiteY11" fmla="*/ 1373 h 10000"/>
              <a:gd name="connsiteX12" fmla="*/ 2770 w 10293"/>
              <a:gd name="connsiteY12" fmla="*/ 1653 h 10000"/>
              <a:gd name="connsiteX13" fmla="*/ 3080 w 10293"/>
              <a:gd name="connsiteY13" fmla="*/ 2705 h 10000"/>
              <a:gd name="connsiteX14" fmla="*/ 3631 w 10293"/>
              <a:gd name="connsiteY14" fmla="*/ 2558 h 10000"/>
              <a:gd name="connsiteX15" fmla="*/ 3691 w 10293"/>
              <a:gd name="connsiteY15" fmla="*/ 1653 h 10000"/>
              <a:gd name="connsiteX16" fmla="*/ 4215 w 10293"/>
              <a:gd name="connsiteY16" fmla="*/ 1516 h 10000"/>
              <a:gd name="connsiteX17" fmla="*/ 4431 w 10293"/>
              <a:gd name="connsiteY17" fmla="*/ 1102 h 10000"/>
              <a:gd name="connsiteX18" fmla="*/ 4675 w 10293"/>
              <a:gd name="connsiteY18" fmla="*/ 687 h 10000"/>
              <a:gd name="connsiteX19" fmla="*/ 5106 w 10293"/>
              <a:gd name="connsiteY19" fmla="*/ 618 h 10000"/>
              <a:gd name="connsiteX20" fmla="*/ 5351 w 10293"/>
              <a:gd name="connsiteY20" fmla="*/ 203 h 10000"/>
              <a:gd name="connsiteX21" fmla="*/ 5886 w 10293"/>
              <a:gd name="connsiteY21" fmla="*/ 1916 h 10000"/>
              <a:gd name="connsiteX22" fmla="*/ 5751 w 10293"/>
              <a:gd name="connsiteY22" fmla="*/ 2339 h 10000"/>
              <a:gd name="connsiteX23" fmla="*/ 5966 w 10293"/>
              <a:gd name="connsiteY23" fmla="*/ 2754 h 10000"/>
              <a:gd name="connsiteX24" fmla="*/ 6212 w 10293"/>
              <a:gd name="connsiteY24" fmla="*/ 2822 h 10000"/>
              <a:gd name="connsiteX25" fmla="*/ 6427 w 10293"/>
              <a:gd name="connsiteY25" fmla="*/ 3721 h 10000"/>
              <a:gd name="connsiteX26" fmla="*/ 6721 w 10293"/>
              <a:gd name="connsiteY26" fmla="*/ 3513 h 10000"/>
              <a:gd name="connsiteX27" fmla="*/ 6961 w 10293"/>
              <a:gd name="connsiteY27" fmla="*/ 4039 h 10000"/>
              <a:gd name="connsiteX28" fmla="*/ 6576 w 10293"/>
              <a:gd name="connsiteY28" fmla="*/ 4945 h 10000"/>
              <a:gd name="connsiteX29" fmla="*/ 5876 w 10293"/>
              <a:gd name="connsiteY29" fmla="*/ 4755 h 10000"/>
              <a:gd name="connsiteX30" fmla="*/ 5627 w 10293"/>
              <a:gd name="connsiteY30" fmla="*/ 4830 h 10000"/>
              <a:gd name="connsiteX31" fmla="*/ 5566 w 10293"/>
              <a:gd name="connsiteY31" fmla="*/ 5034 h 10000"/>
              <a:gd name="connsiteX32" fmla="*/ 5412 w 10293"/>
              <a:gd name="connsiteY32" fmla="*/ 5313 h 10000"/>
              <a:gd name="connsiteX33" fmla="*/ 5321 w 10293"/>
              <a:gd name="connsiteY33" fmla="*/ 5449 h 10000"/>
              <a:gd name="connsiteX34" fmla="*/ 5167 w 10293"/>
              <a:gd name="connsiteY34" fmla="*/ 5796 h 10000"/>
              <a:gd name="connsiteX35" fmla="*/ 5627 w 10293"/>
              <a:gd name="connsiteY35" fmla="*/ 6136 h 10000"/>
              <a:gd name="connsiteX36" fmla="*/ 6122 w 10293"/>
              <a:gd name="connsiteY36" fmla="*/ 5863 h 10000"/>
              <a:gd name="connsiteX37" fmla="*/ 6366 w 10293"/>
              <a:gd name="connsiteY37" fmla="*/ 5720 h 10000"/>
              <a:gd name="connsiteX38" fmla="*/ 6458 w 10293"/>
              <a:gd name="connsiteY38" fmla="*/ 5517 h 10000"/>
              <a:gd name="connsiteX39" fmla="*/ 6551 w 10293"/>
              <a:gd name="connsiteY39" fmla="*/ 5449 h 10000"/>
              <a:gd name="connsiteX40" fmla="*/ 6612 w 10293"/>
              <a:gd name="connsiteY40" fmla="*/ 5237 h 10000"/>
              <a:gd name="connsiteX41" fmla="*/ 7167 w 10293"/>
              <a:gd name="connsiteY41" fmla="*/ 5313 h 10000"/>
              <a:gd name="connsiteX42" fmla="*/ 7288 w 10293"/>
              <a:gd name="connsiteY42" fmla="*/ 5381 h 10000"/>
              <a:gd name="connsiteX43" fmla="*/ 8118 w 10293"/>
              <a:gd name="connsiteY43" fmla="*/ 5449 h 10000"/>
              <a:gd name="connsiteX44" fmla="*/ 8457 w 10293"/>
              <a:gd name="connsiteY44" fmla="*/ 5796 h 10000"/>
              <a:gd name="connsiteX45" fmla="*/ 8609 w 10293"/>
              <a:gd name="connsiteY45" fmla="*/ 5517 h 10000"/>
              <a:gd name="connsiteX46" fmla="*/ 8639 w 10293"/>
              <a:gd name="connsiteY46" fmla="*/ 5313 h 10000"/>
              <a:gd name="connsiteX47" fmla="*/ 9044 w 10293"/>
              <a:gd name="connsiteY47" fmla="*/ 5762 h 10000"/>
              <a:gd name="connsiteX48" fmla="*/ 9867 w 10293"/>
              <a:gd name="connsiteY48" fmla="*/ 5198 h 10000"/>
              <a:gd name="connsiteX49" fmla="*/ 10169 w 10293"/>
              <a:gd name="connsiteY49" fmla="*/ 5624 h 10000"/>
              <a:gd name="connsiteX50" fmla="*/ 10241 w 10293"/>
              <a:gd name="connsiteY50" fmla="*/ 7062 h 10000"/>
              <a:gd name="connsiteX51" fmla="*/ 9408 w 10293"/>
              <a:gd name="connsiteY51" fmla="*/ 7169 h 10000"/>
              <a:gd name="connsiteX52" fmla="*/ 9312 w 10293"/>
              <a:gd name="connsiteY52" fmla="*/ 6496 h 10000"/>
              <a:gd name="connsiteX53" fmla="*/ 8979 w 10293"/>
              <a:gd name="connsiteY53" fmla="*/ 6763 h 10000"/>
              <a:gd name="connsiteX54" fmla="*/ 8793 w 10293"/>
              <a:gd name="connsiteY54" fmla="*/ 6619 h 10000"/>
              <a:gd name="connsiteX55" fmla="*/ 7348 w 10293"/>
              <a:gd name="connsiteY55" fmla="*/ 6830 h 10000"/>
              <a:gd name="connsiteX56" fmla="*/ 7318 w 10293"/>
              <a:gd name="connsiteY56" fmla="*/ 7101 h 10000"/>
              <a:gd name="connsiteX57" fmla="*/ 7133 w 10293"/>
              <a:gd name="connsiteY57" fmla="*/ 7381 h 10000"/>
              <a:gd name="connsiteX58" fmla="*/ 6306 w 10293"/>
              <a:gd name="connsiteY58" fmla="*/ 7313 h 10000"/>
              <a:gd name="connsiteX59" fmla="*/ 6122 w 10293"/>
              <a:gd name="connsiteY59" fmla="*/ 7449 h 10000"/>
              <a:gd name="connsiteX60" fmla="*/ 7103 w 10293"/>
              <a:gd name="connsiteY60" fmla="*/ 8279 h 10000"/>
              <a:gd name="connsiteX61" fmla="*/ 6888 w 10293"/>
              <a:gd name="connsiteY61" fmla="*/ 8694 h 10000"/>
              <a:gd name="connsiteX62" fmla="*/ 6858 w 10293"/>
              <a:gd name="connsiteY62" fmla="*/ 8898 h 10000"/>
              <a:gd name="connsiteX63" fmla="*/ 6642 w 10293"/>
              <a:gd name="connsiteY63" fmla="*/ 8830 h 10000"/>
              <a:gd name="connsiteX64" fmla="*/ 6737 w 10293"/>
              <a:gd name="connsiteY64" fmla="*/ 8347 h 10000"/>
              <a:gd name="connsiteX65" fmla="*/ 6702 w 10293"/>
              <a:gd name="connsiteY65" fmla="*/ 8619 h 10000"/>
              <a:gd name="connsiteX66" fmla="*/ 6582 w 10293"/>
              <a:gd name="connsiteY66" fmla="*/ 9245 h 10000"/>
              <a:gd name="connsiteX67" fmla="*/ 6182 w 10293"/>
              <a:gd name="connsiteY67" fmla="*/ 9660 h 10000"/>
              <a:gd name="connsiteX68" fmla="*/ 5936 w 10293"/>
              <a:gd name="connsiteY68" fmla="*/ 10000 h 10000"/>
              <a:gd name="connsiteX69" fmla="*/ 5691 w 10293"/>
              <a:gd name="connsiteY69" fmla="*/ 9585 h 10000"/>
              <a:gd name="connsiteX70" fmla="*/ 4336 w 10293"/>
              <a:gd name="connsiteY70" fmla="*/ 9797 h 10000"/>
              <a:gd name="connsiteX71" fmla="*/ 4246 w 10293"/>
              <a:gd name="connsiteY71" fmla="*/ 9932 h 10000"/>
              <a:gd name="connsiteX72" fmla="*/ 4154 w 10293"/>
              <a:gd name="connsiteY72" fmla="*/ 9864 h 10000"/>
              <a:gd name="connsiteX73" fmla="*/ 3724 w 10293"/>
              <a:gd name="connsiteY73" fmla="*/ 9660 h 10000"/>
              <a:gd name="connsiteX74" fmla="*/ 3200 w 10293"/>
              <a:gd name="connsiteY74" fmla="*/ 9382 h 10000"/>
              <a:gd name="connsiteX75" fmla="*/ 3109 w 10293"/>
              <a:gd name="connsiteY75" fmla="*/ 9517 h 10000"/>
              <a:gd name="connsiteX76" fmla="*/ 3045 w 10293"/>
              <a:gd name="connsiteY76" fmla="*/ 9660 h 10000"/>
              <a:gd name="connsiteX77" fmla="*/ 2649 w 10293"/>
              <a:gd name="connsiteY77" fmla="*/ 9517 h 10000"/>
              <a:gd name="connsiteX78" fmla="*/ 2434 w 10293"/>
              <a:gd name="connsiteY78" fmla="*/ 9313 h 10000"/>
              <a:gd name="connsiteX79" fmla="*/ 2279 w 10293"/>
              <a:gd name="connsiteY79" fmla="*/ 9102 h 10000"/>
              <a:gd name="connsiteX80" fmla="*/ 2094 w 10293"/>
              <a:gd name="connsiteY80" fmla="*/ 9313 h 10000"/>
              <a:gd name="connsiteX81" fmla="*/ 1706 w 10293"/>
              <a:gd name="connsiteY81" fmla="*/ 8464 h 10000"/>
              <a:gd name="connsiteX82" fmla="*/ 1477 w 10293"/>
              <a:gd name="connsiteY82" fmla="*/ 7948 h 10000"/>
              <a:gd name="connsiteX83" fmla="*/ 1004 w 10293"/>
              <a:gd name="connsiteY83" fmla="*/ 7684 h 10000"/>
              <a:gd name="connsiteX84" fmla="*/ 773 w 10293"/>
              <a:gd name="connsiteY84" fmla="*/ 7728 h 10000"/>
              <a:gd name="connsiteX85" fmla="*/ 528 w 10293"/>
              <a:gd name="connsiteY85" fmla="*/ 7101 h 10000"/>
              <a:gd name="connsiteX86" fmla="*/ 679 w 10293"/>
              <a:gd name="connsiteY86" fmla="*/ 6483 h 10000"/>
              <a:gd name="connsiteX87" fmla="*/ 712 w 10293"/>
              <a:gd name="connsiteY87" fmla="*/ 6279 h 10000"/>
              <a:gd name="connsiteX88" fmla="*/ 803 w 10293"/>
              <a:gd name="connsiteY88" fmla="*/ 6203 h 10000"/>
              <a:gd name="connsiteX89" fmla="*/ 1233 w 10293"/>
              <a:gd name="connsiteY89" fmla="*/ 6483 h 10000"/>
              <a:gd name="connsiteX90" fmla="*/ 1418 w 10293"/>
              <a:gd name="connsiteY90" fmla="*/ 6619 h 10000"/>
              <a:gd name="connsiteX91" fmla="*/ 1694 w 10293"/>
              <a:gd name="connsiteY91" fmla="*/ 7169 h 10000"/>
              <a:gd name="connsiteX92" fmla="*/ 1694 w 10293"/>
              <a:gd name="connsiteY92" fmla="*/ 6686 h 10000"/>
              <a:gd name="connsiteX93" fmla="*/ 1388 w 10293"/>
              <a:gd name="connsiteY93" fmla="*/ 6068 h 10000"/>
              <a:gd name="connsiteX94" fmla="*/ 1173 w 10293"/>
              <a:gd name="connsiteY94" fmla="*/ 5653 h 10000"/>
              <a:gd name="connsiteX95" fmla="*/ 894 w 10293"/>
              <a:gd name="connsiteY95" fmla="*/ 3652 h 10000"/>
              <a:gd name="connsiteX96" fmla="*/ 403 w 10293"/>
              <a:gd name="connsiteY96" fmla="*/ 3721 h 10000"/>
              <a:gd name="connsiteX97" fmla="*/ 157 w 10293"/>
              <a:gd name="connsiteY97" fmla="*/ 2686 h 10000"/>
              <a:gd name="connsiteX98" fmla="*/ 33 w 10293"/>
              <a:gd name="connsiteY98" fmla="*/ 2339 h 10000"/>
              <a:gd name="connsiteX99" fmla="*/ 3 w 10293"/>
              <a:gd name="connsiteY99" fmla="*/ 2136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10293" h="10000">
                <a:moveTo>
                  <a:pt x="157" y="2339"/>
                </a:moveTo>
                <a:cubicBezTo>
                  <a:pt x="121" y="2309"/>
                  <a:pt x="17" y="2264"/>
                  <a:pt x="3" y="2136"/>
                </a:cubicBezTo>
                <a:cubicBezTo>
                  <a:pt x="-14" y="1970"/>
                  <a:pt x="64" y="1886"/>
                  <a:pt x="97" y="1788"/>
                </a:cubicBezTo>
                <a:cubicBezTo>
                  <a:pt x="296" y="1185"/>
                  <a:pt x="141" y="1540"/>
                  <a:pt x="282" y="1238"/>
                </a:cubicBezTo>
                <a:cubicBezTo>
                  <a:pt x="336" y="883"/>
                  <a:pt x="436" y="611"/>
                  <a:pt x="558" y="339"/>
                </a:cubicBezTo>
                <a:cubicBezTo>
                  <a:pt x="561" y="332"/>
                  <a:pt x="864" y="90"/>
                  <a:pt x="928" y="0"/>
                </a:cubicBezTo>
                <a:cubicBezTo>
                  <a:pt x="968" y="22"/>
                  <a:pt x="1035" y="-23"/>
                  <a:pt x="1048" y="67"/>
                </a:cubicBezTo>
                <a:cubicBezTo>
                  <a:pt x="1082" y="309"/>
                  <a:pt x="1025" y="641"/>
                  <a:pt x="989" y="890"/>
                </a:cubicBezTo>
                <a:cubicBezTo>
                  <a:pt x="1052" y="1343"/>
                  <a:pt x="958" y="898"/>
                  <a:pt x="1233" y="1170"/>
                </a:cubicBezTo>
                <a:cubicBezTo>
                  <a:pt x="1267" y="1200"/>
                  <a:pt x="1271" y="1313"/>
                  <a:pt x="1294" y="1373"/>
                </a:cubicBezTo>
                <a:cubicBezTo>
                  <a:pt x="1361" y="1562"/>
                  <a:pt x="1441" y="1645"/>
                  <a:pt x="1540" y="1720"/>
                </a:cubicBezTo>
                <a:cubicBezTo>
                  <a:pt x="1718" y="1343"/>
                  <a:pt x="1758" y="1433"/>
                  <a:pt x="2063" y="1373"/>
                </a:cubicBezTo>
                <a:cubicBezTo>
                  <a:pt x="2397" y="1418"/>
                  <a:pt x="2538" y="1305"/>
                  <a:pt x="2770" y="1653"/>
                </a:cubicBezTo>
                <a:cubicBezTo>
                  <a:pt x="2827" y="2045"/>
                  <a:pt x="2908" y="2577"/>
                  <a:pt x="3080" y="2705"/>
                </a:cubicBezTo>
                <a:cubicBezTo>
                  <a:pt x="3215" y="2683"/>
                  <a:pt x="3529" y="2733"/>
                  <a:pt x="3631" y="2558"/>
                </a:cubicBezTo>
                <a:cubicBezTo>
                  <a:pt x="3733" y="2383"/>
                  <a:pt x="3594" y="1827"/>
                  <a:pt x="3691" y="1653"/>
                </a:cubicBezTo>
                <a:cubicBezTo>
                  <a:pt x="3788" y="1479"/>
                  <a:pt x="4158" y="1525"/>
                  <a:pt x="4215" y="1516"/>
                </a:cubicBezTo>
                <a:cubicBezTo>
                  <a:pt x="4306" y="1305"/>
                  <a:pt x="4299" y="1200"/>
                  <a:pt x="4431" y="1102"/>
                </a:cubicBezTo>
                <a:cubicBezTo>
                  <a:pt x="4491" y="1011"/>
                  <a:pt x="4605" y="717"/>
                  <a:pt x="4675" y="687"/>
                </a:cubicBezTo>
                <a:cubicBezTo>
                  <a:pt x="4817" y="633"/>
                  <a:pt x="4961" y="641"/>
                  <a:pt x="5106" y="618"/>
                </a:cubicBezTo>
                <a:cubicBezTo>
                  <a:pt x="5193" y="490"/>
                  <a:pt x="5264" y="332"/>
                  <a:pt x="5351" y="203"/>
                </a:cubicBezTo>
                <a:cubicBezTo>
                  <a:pt x="5802" y="452"/>
                  <a:pt x="5586" y="-325"/>
                  <a:pt x="5886" y="1916"/>
                </a:cubicBezTo>
                <a:cubicBezTo>
                  <a:pt x="5908" y="2090"/>
                  <a:pt x="5671" y="2316"/>
                  <a:pt x="5751" y="2339"/>
                </a:cubicBezTo>
                <a:cubicBezTo>
                  <a:pt x="5930" y="2491"/>
                  <a:pt x="5808" y="2656"/>
                  <a:pt x="5966" y="2754"/>
                </a:cubicBezTo>
                <a:cubicBezTo>
                  <a:pt x="6047" y="2799"/>
                  <a:pt x="6131" y="2799"/>
                  <a:pt x="6212" y="2822"/>
                </a:cubicBezTo>
                <a:cubicBezTo>
                  <a:pt x="6326" y="3094"/>
                  <a:pt x="6342" y="3606"/>
                  <a:pt x="6427" y="3721"/>
                </a:cubicBezTo>
                <a:cubicBezTo>
                  <a:pt x="6512" y="3836"/>
                  <a:pt x="6681" y="3490"/>
                  <a:pt x="6721" y="3513"/>
                </a:cubicBezTo>
                <a:cubicBezTo>
                  <a:pt x="6732" y="3580"/>
                  <a:pt x="6985" y="3800"/>
                  <a:pt x="6961" y="4039"/>
                </a:cubicBezTo>
                <a:cubicBezTo>
                  <a:pt x="6937" y="4278"/>
                  <a:pt x="6872" y="4870"/>
                  <a:pt x="6576" y="4945"/>
                </a:cubicBezTo>
                <a:cubicBezTo>
                  <a:pt x="6465" y="5323"/>
                  <a:pt x="6071" y="4822"/>
                  <a:pt x="5876" y="4755"/>
                </a:cubicBezTo>
                <a:cubicBezTo>
                  <a:pt x="5791" y="4777"/>
                  <a:pt x="5704" y="4762"/>
                  <a:pt x="5627" y="4830"/>
                </a:cubicBezTo>
                <a:cubicBezTo>
                  <a:pt x="5593" y="4860"/>
                  <a:pt x="5593" y="4973"/>
                  <a:pt x="5566" y="5034"/>
                </a:cubicBezTo>
                <a:cubicBezTo>
                  <a:pt x="5519" y="5140"/>
                  <a:pt x="5462" y="5222"/>
                  <a:pt x="5412" y="5313"/>
                </a:cubicBezTo>
                <a:cubicBezTo>
                  <a:pt x="5385" y="5366"/>
                  <a:pt x="5348" y="5396"/>
                  <a:pt x="5321" y="5449"/>
                </a:cubicBezTo>
                <a:cubicBezTo>
                  <a:pt x="5268" y="5555"/>
                  <a:pt x="5167" y="5796"/>
                  <a:pt x="5167" y="5796"/>
                </a:cubicBezTo>
                <a:cubicBezTo>
                  <a:pt x="5224" y="6430"/>
                  <a:pt x="5315" y="6196"/>
                  <a:pt x="5627" y="6136"/>
                </a:cubicBezTo>
                <a:cubicBezTo>
                  <a:pt x="5815" y="6000"/>
                  <a:pt x="5926" y="5925"/>
                  <a:pt x="6122" y="5863"/>
                </a:cubicBezTo>
                <a:cubicBezTo>
                  <a:pt x="6202" y="5803"/>
                  <a:pt x="6293" y="5803"/>
                  <a:pt x="6366" y="5720"/>
                </a:cubicBezTo>
                <a:cubicBezTo>
                  <a:pt x="6404" y="5675"/>
                  <a:pt x="6420" y="5570"/>
                  <a:pt x="6458" y="5517"/>
                </a:cubicBezTo>
                <a:cubicBezTo>
                  <a:pt x="6484" y="5479"/>
                  <a:pt x="6522" y="5472"/>
                  <a:pt x="6551" y="5449"/>
                </a:cubicBezTo>
                <a:cubicBezTo>
                  <a:pt x="6572" y="5381"/>
                  <a:pt x="6575" y="5245"/>
                  <a:pt x="6612" y="5237"/>
                </a:cubicBezTo>
                <a:cubicBezTo>
                  <a:pt x="6797" y="5200"/>
                  <a:pt x="6981" y="5275"/>
                  <a:pt x="7167" y="5313"/>
                </a:cubicBezTo>
                <a:cubicBezTo>
                  <a:pt x="7207" y="5320"/>
                  <a:pt x="7248" y="5373"/>
                  <a:pt x="7288" y="5381"/>
                </a:cubicBezTo>
                <a:cubicBezTo>
                  <a:pt x="7563" y="5418"/>
                  <a:pt x="7842" y="5426"/>
                  <a:pt x="8118" y="5449"/>
                </a:cubicBezTo>
                <a:cubicBezTo>
                  <a:pt x="8303" y="5510"/>
                  <a:pt x="8397" y="5411"/>
                  <a:pt x="8457" y="5796"/>
                </a:cubicBezTo>
                <a:cubicBezTo>
                  <a:pt x="8502" y="5690"/>
                  <a:pt x="8568" y="5630"/>
                  <a:pt x="8609" y="5517"/>
                </a:cubicBezTo>
                <a:cubicBezTo>
                  <a:pt x="8629" y="5464"/>
                  <a:pt x="8567" y="5272"/>
                  <a:pt x="8639" y="5313"/>
                </a:cubicBezTo>
                <a:cubicBezTo>
                  <a:pt x="8711" y="5354"/>
                  <a:pt x="8839" y="5781"/>
                  <a:pt x="9044" y="5762"/>
                </a:cubicBezTo>
                <a:cubicBezTo>
                  <a:pt x="9249" y="5743"/>
                  <a:pt x="9680" y="5221"/>
                  <a:pt x="9867" y="5198"/>
                </a:cubicBezTo>
                <a:cubicBezTo>
                  <a:pt x="10054" y="5175"/>
                  <a:pt x="10107" y="5313"/>
                  <a:pt x="10169" y="5624"/>
                </a:cubicBezTo>
                <a:cubicBezTo>
                  <a:pt x="10231" y="5935"/>
                  <a:pt x="10368" y="6805"/>
                  <a:pt x="10241" y="7062"/>
                </a:cubicBezTo>
                <a:cubicBezTo>
                  <a:pt x="10114" y="7319"/>
                  <a:pt x="9490" y="7147"/>
                  <a:pt x="9408" y="7169"/>
                </a:cubicBezTo>
                <a:cubicBezTo>
                  <a:pt x="9301" y="7426"/>
                  <a:pt x="9557" y="6857"/>
                  <a:pt x="9312" y="6496"/>
                </a:cubicBezTo>
                <a:cubicBezTo>
                  <a:pt x="9252" y="6404"/>
                  <a:pt x="9009" y="6906"/>
                  <a:pt x="8979" y="6763"/>
                </a:cubicBezTo>
                <a:cubicBezTo>
                  <a:pt x="8975" y="6748"/>
                  <a:pt x="8797" y="6619"/>
                  <a:pt x="8793" y="6619"/>
                </a:cubicBezTo>
                <a:cubicBezTo>
                  <a:pt x="8471" y="6641"/>
                  <a:pt x="7738" y="6551"/>
                  <a:pt x="7348" y="6830"/>
                </a:cubicBezTo>
                <a:cubicBezTo>
                  <a:pt x="7338" y="6921"/>
                  <a:pt x="7345" y="7034"/>
                  <a:pt x="7318" y="7101"/>
                </a:cubicBezTo>
                <a:cubicBezTo>
                  <a:pt x="7267" y="7230"/>
                  <a:pt x="7133" y="7381"/>
                  <a:pt x="7133" y="7381"/>
                </a:cubicBezTo>
                <a:cubicBezTo>
                  <a:pt x="6858" y="7358"/>
                  <a:pt x="6582" y="7351"/>
                  <a:pt x="6306" y="7313"/>
                </a:cubicBezTo>
                <a:cubicBezTo>
                  <a:pt x="6111" y="7283"/>
                  <a:pt x="6172" y="7101"/>
                  <a:pt x="6122" y="7449"/>
                </a:cubicBezTo>
                <a:cubicBezTo>
                  <a:pt x="6191" y="8732"/>
                  <a:pt x="6370" y="8219"/>
                  <a:pt x="7103" y="8279"/>
                </a:cubicBezTo>
                <a:cubicBezTo>
                  <a:pt x="7063" y="8559"/>
                  <a:pt x="7009" y="8596"/>
                  <a:pt x="6888" y="8694"/>
                </a:cubicBezTo>
                <a:cubicBezTo>
                  <a:pt x="6877" y="8762"/>
                  <a:pt x="6888" y="8883"/>
                  <a:pt x="6858" y="8898"/>
                </a:cubicBezTo>
                <a:cubicBezTo>
                  <a:pt x="6787" y="8936"/>
                  <a:pt x="6676" y="8974"/>
                  <a:pt x="6642" y="8830"/>
                </a:cubicBezTo>
                <a:cubicBezTo>
                  <a:pt x="6609" y="8672"/>
                  <a:pt x="6693" y="8499"/>
                  <a:pt x="6737" y="8347"/>
                </a:cubicBezTo>
                <a:cubicBezTo>
                  <a:pt x="6760" y="8272"/>
                  <a:pt x="6716" y="8529"/>
                  <a:pt x="6702" y="8619"/>
                </a:cubicBezTo>
                <a:cubicBezTo>
                  <a:pt x="6669" y="8867"/>
                  <a:pt x="6652" y="9042"/>
                  <a:pt x="6582" y="9245"/>
                </a:cubicBezTo>
                <a:cubicBezTo>
                  <a:pt x="6434" y="9668"/>
                  <a:pt x="6373" y="9434"/>
                  <a:pt x="6182" y="9660"/>
                </a:cubicBezTo>
                <a:cubicBezTo>
                  <a:pt x="6084" y="9773"/>
                  <a:pt x="6044" y="9917"/>
                  <a:pt x="5936" y="10000"/>
                </a:cubicBezTo>
                <a:cubicBezTo>
                  <a:pt x="5728" y="9690"/>
                  <a:pt x="5802" y="9849"/>
                  <a:pt x="5691" y="9585"/>
                </a:cubicBezTo>
                <a:cubicBezTo>
                  <a:pt x="5190" y="9827"/>
                  <a:pt x="5053" y="9751"/>
                  <a:pt x="4336" y="9797"/>
                </a:cubicBezTo>
                <a:cubicBezTo>
                  <a:pt x="4306" y="9842"/>
                  <a:pt x="4282" y="9917"/>
                  <a:pt x="4246" y="9932"/>
                </a:cubicBezTo>
                <a:cubicBezTo>
                  <a:pt x="4215" y="9947"/>
                  <a:pt x="4185" y="9880"/>
                  <a:pt x="4154" y="9864"/>
                </a:cubicBezTo>
                <a:cubicBezTo>
                  <a:pt x="4010" y="9789"/>
                  <a:pt x="3866" y="9766"/>
                  <a:pt x="3724" y="9660"/>
                </a:cubicBezTo>
                <a:cubicBezTo>
                  <a:pt x="3567" y="9419"/>
                  <a:pt x="3381" y="9464"/>
                  <a:pt x="3200" y="9382"/>
                </a:cubicBezTo>
                <a:cubicBezTo>
                  <a:pt x="3170" y="9427"/>
                  <a:pt x="3136" y="9464"/>
                  <a:pt x="3109" y="9517"/>
                </a:cubicBezTo>
                <a:cubicBezTo>
                  <a:pt x="3085" y="9562"/>
                  <a:pt x="3076" y="9653"/>
                  <a:pt x="3045" y="9660"/>
                </a:cubicBezTo>
                <a:cubicBezTo>
                  <a:pt x="2910" y="9698"/>
                  <a:pt x="2780" y="9562"/>
                  <a:pt x="2649" y="9517"/>
                </a:cubicBezTo>
                <a:cubicBezTo>
                  <a:pt x="2508" y="9215"/>
                  <a:pt x="2683" y="9540"/>
                  <a:pt x="2434" y="9313"/>
                </a:cubicBezTo>
                <a:cubicBezTo>
                  <a:pt x="2376" y="9260"/>
                  <a:pt x="2330" y="9170"/>
                  <a:pt x="2279" y="9102"/>
                </a:cubicBezTo>
                <a:cubicBezTo>
                  <a:pt x="2215" y="9155"/>
                  <a:pt x="2189" y="9419"/>
                  <a:pt x="2094" y="9313"/>
                </a:cubicBezTo>
                <a:cubicBezTo>
                  <a:pt x="1999" y="9207"/>
                  <a:pt x="1870" y="8585"/>
                  <a:pt x="1706" y="8464"/>
                </a:cubicBezTo>
                <a:cubicBezTo>
                  <a:pt x="1595" y="8230"/>
                  <a:pt x="1688" y="8114"/>
                  <a:pt x="1477" y="7948"/>
                </a:cubicBezTo>
                <a:cubicBezTo>
                  <a:pt x="1355" y="7766"/>
                  <a:pt x="1138" y="7782"/>
                  <a:pt x="1004" y="7684"/>
                </a:cubicBezTo>
                <a:cubicBezTo>
                  <a:pt x="798" y="7246"/>
                  <a:pt x="852" y="7825"/>
                  <a:pt x="773" y="7728"/>
                </a:cubicBezTo>
                <a:cubicBezTo>
                  <a:pt x="694" y="7631"/>
                  <a:pt x="611" y="7306"/>
                  <a:pt x="528" y="7101"/>
                </a:cubicBezTo>
                <a:cubicBezTo>
                  <a:pt x="582" y="6740"/>
                  <a:pt x="540" y="6958"/>
                  <a:pt x="679" y="6483"/>
                </a:cubicBezTo>
                <a:cubicBezTo>
                  <a:pt x="696" y="6423"/>
                  <a:pt x="689" y="6332"/>
                  <a:pt x="712" y="6279"/>
                </a:cubicBezTo>
                <a:cubicBezTo>
                  <a:pt x="736" y="6226"/>
                  <a:pt x="773" y="6226"/>
                  <a:pt x="803" y="6203"/>
                </a:cubicBezTo>
                <a:cubicBezTo>
                  <a:pt x="951" y="6279"/>
                  <a:pt x="1089" y="6378"/>
                  <a:pt x="1233" y="6483"/>
                </a:cubicBezTo>
                <a:lnTo>
                  <a:pt x="1418" y="6619"/>
                </a:lnTo>
                <a:cubicBezTo>
                  <a:pt x="1516" y="6853"/>
                  <a:pt x="1553" y="7064"/>
                  <a:pt x="1694" y="7169"/>
                </a:cubicBezTo>
                <a:cubicBezTo>
                  <a:pt x="1721" y="6988"/>
                  <a:pt x="1755" y="6891"/>
                  <a:pt x="1694" y="6686"/>
                </a:cubicBezTo>
                <a:cubicBezTo>
                  <a:pt x="1627" y="6460"/>
                  <a:pt x="1486" y="6233"/>
                  <a:pt x="1388" y="6068"/>
                </a:cubicBezTo>
                <a:cubicBezTo>
                  <a:pt x="1284" y="5887"/>
                  <a:pt x="1311" y="5758"/>
                  <a:pt x="1173" y="5653"/>
                </a:cubicBezTo>
                <a:cubicBezTo>
                  <a:pt x="907" y="5087"/>
                  <a:pt x="1287" y="3932"/>
                  <a:pt x="894" y="3652"/>
                </a:cubicBezTo>
                <a:cubicBezTo>
                  <a:pt x="679" y="3774"/>
                  <a:pt x="658" y="3781"/>
                  <a:pt x="403" y="3721"/>
                </a:cubicBezTo>
                <a:cubicBezTo>
                  <a:pt x="164" y="3366"/>
                  <a:pt x="390" y="3034"/>
                  <a:pt x="157" y="2686"/>
                </a:cubicBezTo>
                <a:cubicBezTo>
                  <a:pt x="121" y="2566"/>
                  <a:pt x="67" y="2468"/>
                  <a:pt x="33" y="2339"/>
                </a:cubicBezTo>
                <a:cubicBezTo>
                  <a:pt x="17" y="2279"/>
                  <a:pt x="3" y="2136"/>
                  <a:pt x="3" y="2136"/>
                </a:cubicBezTo>
              </a:path>
            </a:pathLst>
          </a:custGeom>
          <a:noFill/>
          <a:ln w="28575">
            <a:solidFill>
              <a:srgbClr val="0000CC"/>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buClrTx/>
              <a:buFontTx/>
              <a:buNone/>
            </a:pPr>
            <a:endParaRPr lang="en-US" sz="3600" kern="1200">
              <a:latin typeface="Times New Roman" panose="02020603050405020304" pitchFamily="18" charset="0"/>
              <a:ea typeface="+mn-ea"/>
              <a:cs typeface="+mn-cs"/>
            </a:endParaRPr>
          </a:p>
        </p:txBody>
      </p:sp>
      <p:sp>
        <p:nvSpPr>
          <p:cNvPr id="9" name="Rectangle 48">
            <a:extLst>
              <a:ext uri="{FF2B5EF4-FFF2-40B4-BE49-F238E27FC236}">
                <a16:creationId xmlns:a16="http://schemas.microsoft.com/office/drawing/2014/main" xmlns="" id="{44BFFB9E-8962-4025-8D8A-2EE29E784D8C}"/>
              </a:ext>
            </a:extLst>
          </p:cNvPr>
          <p:cNvSpPr>
            <a:spLocks noChangeArrowheads="1"/>
          </p:cNvSpPr>
          <p:nvPr/>
        </p:nvSpPr>
        <p:spPr bwMode="auto">
          <a:xfrm>
            <a:off x="4444550" y="4746897"/>
            <a:ext cx="4699450" cy="442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CC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ctr" eaLnBrk="1" hangingPunct="1"/>
            <a:r>
              <a:rPr lang="en-US" altLang="en-US" sz="1800" b="1"/>
              <a:t>Lược đồ các khu vực châu Á</a:t>
            </a:r>
          </a:p>
        </p:txBody>
      </p:sp>
    </p:spTree>
    <p:extLst>
      <p:ext uri="{BB962C8B-B14F-4D97-AF65-F5344CB8AC3E}">
        <p14:creationId xmlns:p14="http://schemas.microsoft.com/office/powerpoint/2010/main" val="212626226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150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3"/>
                                        </p:tgtEl>
                                        <p:attrNameLst>
                                          <p:attrName>style.visibility</p:attrName>
                                        </p:attrNameLst>
                                      </p:cBhvr>
                                      <p:to>
                                        <p:strVal val="visible"/>
                                      </p:to>
                                    </p:set>
                                    <p:animEffect transition="in" filter="barn(inVertical)">
                                      <p:cBhvr>
                                        <p:cTn id="17"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3" grpId="0"/>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547"/>
        <p:cNvGrpSpPr/>
        <p:nvPr/>
      </p:nvGrpSpPr>
      <p:grpSpPr>
        <a:xfrm>
          <a:off x="0" y="0"/>
          <a:ext cx="0" cy="0"/>
          <a:chOff x="0" y="0"/>
          <a:chExt cx="0" cy="0"/>
        </a:xfrm>
      </p:grpSpPr>
      <p:pic>
        <p:nvPicPr>
          <p:cNvPr id="11" name="图片 5">
            <a:extLst>
              <a:ext uri="{FF2B5EF4-FFF2-40B4-BE49-F238E27FC236}">
                <a16:creationId xmlns:a16="http://schemas.microsoft.com/office/drawing/2014/main" xmlns="" id="{EA71BD51-27A7-4132-BD18-5C586057356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4839"/>
          <a:stretch/>
        </p:blipFill>
        <p:spPr>
          <a:xfrm>
            <a:off x="26550" y="3761140"/>
            <a:ext cx="9117450" cy="1382360"/>
          </a:xfrm>
          <a:prstGeom prst="rect">
            <a:avLst/>
          </a:prstGeom>
        </p:spPr>
      </p:pic>
      <p:sp>
        <p:nvSpPr>
          <p:cNvPr id="71" name="Text Box 20">
            <a:extLst>
              <a:ext uri="{FF2B5EF4-FFF2-40B4-BE49-F238E27FC236}">
                <a16:creationId xmlns:a16="http://schemas.microsoft.com/office/drawing/2014/main" xmlns="" id="{12AEB1A6-C6AC-482B-B321-BD29589215C4}"/>
              </a:ext>
            </a:extLst>
          </p:cNvPr>
          <p:cNvSpPr txBox="1">
            <a:spLocks noChangeArrowheads="1"/>
          </p:cNvSpPr>
          <p:nvPr/>
        </p:nvSpPr>
        <p:spPr bwMode="auto">
          <a:xfrm>
            <a:off x="1400175" y="1551360"/>
            <a:ext cx="720022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just" eaLnBrk="1" hangingPunct="1">
              <a:spcBef>
                <a:spcPct val="50000"/>
              </a:spcBef>
            </a:pPr>
            <a:r>
              <a:rPr lang="en-US" altLang="en-US" sz="2800" b="1">
                <a:solidFill>
                  <a:srgbClr val="002060"/>
                </a:solidFill>
                <a:cs typeface="Times New Roman" panose="02020603050405020304" pitchFamily="18" charset="0"/>
              </a:rPr>
              <a:t>a) Vì sao khu vực Đông Nam Á lại sản xuất được nhiều lúa gạo?</a:t>
            </a:r>
            <a:endParaRPr lang="vi-VN" altLang="en-US" sz="2800" b="1">
              <a:solidFill>
                <a:srgbClr val="002060"/>
              </a:solidFill>
              <a:cs typeface="Times New Roman" panose="02020603050405020304" pitchFamily="18" charset="0"/>
            </a:endParaRPr>
          </a:p>
        </p:txBody>
      </p:sp>
      <p:sp>
        <p:nvSpPr>
          <p:cNvPr id="5" name="Text Box 18">
            <a:extLst>
              <a:ext uri="{FF2B5EF4-FFF2-40B4-BE49-F238E27FC236}">
                <a16:creationId xmlns:a16="http://schemas.microsoft.com/office/drawing/2014/main" xmlns="" id="{88A64C08-BAA7-4683-B0D2-05FFA2969217}"/>
              </a:ext>
            </a:extLst>
          </p:cNvPr>
          <p:cNvSpPr txBox="1">
            <a:spLocks noChangeArrowheads="1"/>
          </p:cNvSpPr>
          <p:nvPr/>
        </p:nvSpPr>
        <p:spPr bwMode="auto">
          <a:xfrm>
            <a:off x="774091" y="677641"/>
            <a:ext cx="791512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ctr" eaLnBrk="1" hangingPunct="1">
              <a:spcBef>
                <a:spcPct val="50000"/>
              </a:spcBef>
            </a:pPr>
            <a:r>
              <a:rPr lang="en-US" altLang="en-US" sz="3200" b="1">
                <a:solidFill>
                  <a:srgbClr val="FF0000"/>
                </a:solidFill>
                <a:cs typeface="Times New Roman" panose="02020603050405020304" pitchFamily="18" charset="0"/>
              </a:rPr>
              <a:t>Dựa vào hiểu biết của mình, hãy nêu:</a:t>
            </a:r>
            <a:endParaRPr lang="vi-VN" altLang="en-US" sz="3200" b="1">
              <a:solidFill>
                <a:srgbClr val="FF0000"/>
              </a:solidFill>
              <a:cs typeface="Times New Roman" panose="02020603050405020304" pitchFamily="18" charset="0"/>
            </a:endParaRPr>
          </a:p>
        </p:txBody>
      </p:sp>
      <p:sp>
        <p:nvSpPr>
          <p:cNvPr id="6" name="Rectangle 23">
            <a:extLst>
              <a:ext uri="{FF2B5EF4-FFF2-40B4-BE49-F238E27FC236}">
                <a16:creationId xmlns:a16="http://schemas.microsoft.com/office/drawing/2014/main" xmlns="" id="{974F1BE0-3BC0-4CCE-A692-7EBD4BAA1BCE}"/>
              </a:ext>
            </a:extLst>
          </p:cNvPr>
          <p:cNvSpPr>
            <a:spLocks noChangeArrowheads="1"/>
          </p:cNvSpPr>
          <p:nvPr/>
        </p:nvSpPr>
        <p:spPr bwMode="auto">
          <a:xfrm>
            <a:off x="2066925" y="2571750"/>
            <a:ext cx="673737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eaLnBrk="1" hangingPunct="1"/>
            <a:r>
              <a:rPr lang="en-US" altLang="en-US" sz="3200" b="1">
                <a:solidFill>
                  <a:srgbClr val="EE8148"/>
                </a:solidFill>
                <a:cs typeface="Times New Roman" panose="02020603050405020304" pitchFamily="18" charset="0"/>
              </a:rPr>
              <a:t>Vì đ</a:t>
            </a:r>
            <a:r>
              <a:rPr lang="vi-VN" altLang="en-US" sz="3200" b="1">
                <a:solidFill>
                  <a:srgbClr val="EE8148"/>
                </a:solidFill>
                <a:cs typeface="Times New Roman" panose="02020603050405020304" pitchFamily="18" charset="0"/>
              </a:rPr>
              <a:t>ồng</a:t>
            </a:r>
            <a:r>
              <a:rPr lang="en-US" altLang="en-US" sz="3200" b="1">
                <a:solidFill>
                  <a:srgbClr val="EE8148"/>
                </a:solidFill>
                <a:cs typeface="Times New Roman" panose="02020603050405020304" pitchFamily="18" charset="0"/>
              </a:rPr>
              <a:t> b</a:t>
            </a:r>
            <a:r>
              <a:rPr lang="vi-VN" altLang="en-US" sz="3200" b="1">
                <a:solidFill>
                  <a:srgbClr val="EE8148"/>
                </a:solidFill>
                <a:cs typeface="Times New Roman" panose="02020603050405020304" pitchFamily="18" charset="0"/>
              </a:rPr>
              <a:t>ằng</a:t>
            </a:r>
            <a:r>
              <a:rPr lang="en-US" altLang="en-US" sz="3200" b="1">
                <a:solidFill>
                  <a:srgbClr val="EE8148"/>
                </a:solidFill>
                <a:cs typeface="Times New Roman" panose="02020603050405020304" pitchFamily="18" charset="0"/>
              </a:rPr>
              <a:t> màu mỡ n</a:t>
            </a:r>
            <a:r>
              <a:rPr lang="vi-VN" altLang="en-US" sz="3200" b="1">
                <a:solidFill>
                  <a:srgbClr val="EE8148"/>
                </a:solidFill>
                <a:cs typeface="Times New Roman" panose="02020603050405020304" pitchFamily="18" charset="0"/>
              </a:rPr>
              <a:t>ằm</a:t>
            </a:r>
            <a:r>
              <a:rPr lang="en-US" altLang="en-US" sz="3200" b="1">
                <a:solidFill>
                  <a:srgbClr val="EE8148"/>
                </a:solidFill>
                <a:cs typeface="Times New Roman" panose="02020603050405020304" pitchFamily="18" charset="0"/>
              </a:rPr>
              <a:t> d</a:t>
            </a:r>
            <a:r>
              <a:rPr lang="vi-VN" altLang="en-US" sz="3200" b="1">
                <a:solidFill>
                  <a:srgbClr val="EE8148"/>
                </a:solidFill>
                <a:cs typeface="Times New Roman" panose="02020603050405020304" pitchFamily="18" charset="0"/>
              </a:rPr>
              <a:t>ọc</a:t>
            </a:r>
            <a:r>
              <a:rPr lang="en-US" altLang="en-US" sz="3200" b="1">
                <a:solidFill>
                  <a:srgbClr val="EE8148"/>
                </a:solidFill>
                <a:cs typeface="Times New Roman" panose="02020603050405020304" pitchFamily="18" charset="0"/>
              </a:rPr>
              <a:t> c</a:t>
            </a:r>
            <a:r>
              <a:rPr lang="vi-VN" altLang="en-US" sz="3200" b="1">
                <a:solidFill>
                  <a:srgbClr val="EE8148"/>
                </a:solidFill>
                <a:cs typeface="Times New Roman" panose="02020603050405020304" pitchFamily="18" charset="0"/>
              </a:rPr>
              <a:t>ác</a:t>
            </a:r>
            <a:r>
              <a:rPr lang="en-US" altLang="en-US" sz="3200" b="1">
                <a:solidFill>
                  <a:srgbClr val="EE8148"/>
                </a:solidFill>
                <a:cs typeface="Times New Roman" panose="02020603050405020304" pitchFamily="18" charset="0"/>
              </a:rPr>
              <a:t> con s</a:t>
            </a:r>
            <a:r>
              <a:rPr lang="vi-VN" altLang="en-US" sz="3200" b="1">
                <a:solidFill>
                  <a:srgbClr val="EE8148"/>
                </a:solidFill>
                <a:cs typeface="Times New Roman" panose="02020603050405020304" pitchFamily="18" charset="0"/>
              </a:rPr>
              <a:t>ô</a:t>
            </a:r>
            <a:r>
              <a:rPr lang="en-US" altLang="en-US" sz="3200" b="1">
                <a:solidFill>
                  <a:srgbClr val="EE8148"/>
                </a:solidFill>
                <a:cs typeface="Times New Roman" panose="02020603050405020304" pitchFamily="18" charset="0"/>
              </a:rPr>
              <a:t>ng l</a:t>
            </a:r>
            <a:r>
              <a:rPr lang="vi-VN" altLang="en-US" sz="3200" b="1">
                <a:solidFill>
                  <a:srgbClr val="EE8148"/>
                </a:solidFill>
                <a:cs typeface="Times New Roman" panose="02020603050405020304" pitchFamily="18" charset="0"/>
              </a:rPr>
              <a:t>ớn</a:t>
            </a:r>
            <a:r>
              <a:rPr lang="en-US" altLang="en-US" sz="3200" b="1">
                <a:solidFill>
                  <a:srgbClr val="EE8148"/>
                </a:solidFill>
                <a:cs typeface="Times New Roman" panose="02020603050405020304" pitchFamily="18" charset="0"/>
              </a:rPr>
              <a:t> v</a:t>
            </a:r>
            <a:r>
              <a:rPr lang="vi-VN" altLang="en-US" sz="3200" b="1">
                <a:solidFill>
                  <a:srgbClr val="EE8148"/>
                </a:solidFill>
                <a:cs typeface="Times New Roman" panose="02020603050405020304" pitchFamily="18" charset="0"/>
              </a:rPr>
              <a:t>à</a:t>
            </a:r>
            <a:r>
              <a:rPr lang="en-US" altLang="en-US" sz="3200" b="1">
                <a:solidFill>
                  <a:srgbClr val="EE8148"/>
                </a:solidFill>
                <a:cs typeface="Times New Roman" panose="02020603050405020304" pitchFamily="18" charset="0"/>
              </a:rPr>
              <a:t> ven bi</a:t>
            </a:r>
            <a:r>
              <a:rPr lang="vi-VN" altLang="en-US" sz="3200" b="1">
                <a:solidFill>
                  <a:srgbClr val="EE8148"/>
                </a:solidFill>
                <a:cs typeface="Times New Roman" panose="02020603050405020304" pitchFamily="18" charset="0"/>
              </a:rPr>
              <a:t>ển</a:t>
            </a:r>
            <a:r>
              <a:rPr lang="en-US" altLang="en-US" sz="3200" b="1">
                <a:solidFill>
                  <a:srgbClr val="EE8148"/>
                </a:solidFill>
                <a:cs typeface="Times New Roman" panose="02020603050405020304" pitchFamily="18" charset="0"/>
              </a:rPr>
              <a:t>. Khí hậu nóng ẩm. </a:t>
            </a:r>
          </a:p>
        </p:txBody>
      </p:sp>
      <p:pic>
        <p:nvPicPr>
          <p:cNvPr id="8" name="Picture 5">
            <a:extLst>
              <a:ext uri="{FF2B5EF4-FFF2-40B4-BE49-F238E27FC236}">
                <a16:creationId xmlns:a16="http://schemas.microsoft.com/office/drawing/2014/main" xmlns="" id="{EA9F0C4D-E26A-417E-AAC9-41DB241F550D}"/>
              </a:ext>
            </a:extLst>
          </p:cNvPr>
          <p:cNvPicPr>
            <a:picLocks noChangeAspect="1"/>
          </p:cNvPicPr>
          <p:nvPr/>
        </p:nvPicPr>
        <p:blipFill>
          <a:blip r:embed="rId4"/>
          <a:srcRect/>
          <a:stretch>
            <a:fillRect/>
          </a:stretch>
        </p:blipFill>
        <p:spPr>
          <a:xfrm>
            <a:off x="8056791" y="2751323"/>
            <a:ext cx="1087209" cy="2361358"/>
          </a:xfrm>
          <a:prstGeom prst="rect">
            <a:avLst/>
          </a:prstGeom>
        </p:spPr>
      </p:pic>
      <p:pic>
        <p:nvPicPr>
          <p:cNvPr id="9" name="Picture 8">
            <a:extLst>
              <a:ext uri="{FF2B5EF4-FFF2-40B4-BE49-F238E27FC236}">
                <a16:creationId xmlns:a16="http://schemas.microsoft.com/office/drawing/2014/main" xmlns="" id="{1D606D43-2C2E-482A-9879-47CE4743D541}"/>
              </a:ext>
            </a:extLst>
          </p:cNvPr>
          <p:cNvPicPr>
            <a:picLocks noChangeAspect="1"/>
          </p:cNvPicPr>
          <p:nvPr/>
        </p:nvPicPr>
        <p:blipFill>
          <a:blip r:embed="rId5"/>
          <a:srcRect/>
          <a:stretch>
            <a:fillRect/>
          </a:stretch>
        </p:blipFill>
        <p:spPr>
          <a:xfrm>
            <a:off x="228600" y="1438436"/>
            <a:ext cx="1424063" cy="2860043"/>
          </a:xfrm>
          <a:prstGeom prst="rect">
            <a:avLst/>
          </a:prstGeom>
        </p:spPr>
      </p:pic>
      <p:pic>
        <p:nvPicPr>
          <p:cNvPr id="7" name="图片 13">
            <a:extLst>
              <a:ext uri="{FF2B5EF4-FFF2-40B4-BE49-F238E27FC236}">
                <a16:creationId xmlns:a16="http://schemas.microsoft.com/office/drawing/2014/main" xmlns="" id="{08088D79-E74F-4AEC-B247-3F80FEF8B74C}"/>
              </a:ext>
            </a:extLst>
          </p:cNvPr>
          <p:cNvPicPr>
            <a:picLocks noChangeAspect="1"/>
          </p:cNvPicPr>
          <p:nvPr/>
        </p:nvPicPr>
        <p:blipFill rotWithShape="1">
          <a:blip r:embed="rId6">
            <a:clrChange>
              <a:clrFrom>
                <a:srgbClr val="FFFFFF"/>
              </a:clrFrom>
              <a:clrTo>
                <a:srgbClr val="FFFFFF">
                  <a:alpha val="0"/>
                </a:srgbClr>
              </a:clrTo>
            </a:clrChange>
          </a:blip>
          <a:srcRect r="-1835"/>
          <a:stretch/>
        </p:blipFill>
        <p:spPr>
          <a:xfrm flipH="1">
            <a:off x="7440053" y="139450"/>
            <a:ext cx="1544342" cy="1366569"/>
          </a:xfrm>
          <a:prstGeom prst="rect">
            <a:avLst/>
          </a:prstGeom>
        </p:spPr>
      </p:pic>
      <p:pic>
        <p:nvPicPr>
          <p:cNvPr id="10" name="图片 13">
            <a:extLst>
              <a:ext uri="{FF2B5EF4-FFF2-40B4-BE49-F238E27FC236}">
                <a16:creationId xmlns:a16="http://schemas.microsoft.com/office/drawing/2014/main" xmlns="" id="{46913C90-3448-422F-AAC8-CE4E1995DCE1}"/>
              </a:ext>
            </a:extLst>
          </p:cNvPr>
          <p:cNvPicPr>
            <a:picLocks noChangeAspect="1"/>
          </p:cNvPicPr>
          <p:nvPr/>
        </p:nvPicPr>
        <p:blipFill rotWithShape="1">
          <a:blip r:embed="rId6">
            <a:clrChange>
              <a:clrFrom>
                <a:srgbClr val="FFFFFF"/>
              </a:clrFrom>
              <a:clrTo>
                <a:srgbClr val="FFFFFF">
                  <a:alpha val="0"/>
                </a:srgbClr>
              </a:clrTo>
            </a:clrChange>
          </a:blip>
          <a:srcRect r="-1835"/>
          <a:stretch/>
        </p:blipFill>
        <p:spPr>
          <a:xfrm>
            <a:off x="159605" y="161736"/>
            <a:ext cx="1544342" cy="136656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1"/>
                                        </p:tgtEl>
                                        <p:attrNameLst>
                                          <p:attrName>style.visibility</p:attrName>
                                        </p:attrNameLst>
                                      </p:cBhvr>
                                      <p:to>
                                        <p:strVal val="visible"/>
                                      </p:to>
                                    </p:set>
                                    <p:animEffect transition="in" filter="blinds(horizontal)">
                                      <p:cBhvr>
                                        <p:cTn id="12" dur="500"/>
                                        <p:tgtEl>
                                          <p:spTgt spid="7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P spid="5" grpId="0"/>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547"/>
        <p:cNvGrpSpPr/>
        <p:nvPr/>
      </p:nvGrpSpPr>
      <p:grpSpPr>
        <a:xfrm>
          <a:off x="0" y="0"/>
          <a:ext cx="0" cy="0"/>
          <a:chOff x="0" y="0"/>
          <a:chExt cx="0" cy="0"/>
        </a:xfrm>
      </p:grpSpPr>
      <p:pic>
        <p:nvPicPr>
          <p:cNvPr id="12" name="图片 5">
            <a:extLst>
              <a:ext uri="{FF2B5EF4-FFF2-40B4-BE49-F238E27FC236}">
                <a16:creationId xmlns:a16="http://schemas.microsoft.com/office/drawing/2014/main" xmlns="" id="{9B0A8F57-040A-4465-A159-31F4738E0C1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4839"/>
          <a:stretch/>
        </p:blipFill>
        <p:spPr>
          <a:xfrm>
            <a:off x="26550" y="3761140"/>
            <a:ext cx="9117450" cy="1382360"/>
          </a:xfrm>
          <a:prstGeom prst="rect">
            <a:avLst/>
          </a:prstGeom>
        </p:spPr>
      </p:pic>
      <p:sp>
        <p:nvSpPr>
          <p:cNvPr id="73" name="Text Box 24">
            <a:extLst>
              <a:ext uri="{FF2B5EF4-FFF2-40B4-BE49-F238E27FC236}">
                <a16:creationId xmlns:a16="http://schemas.microsoft.com/office/drawing/2014/main" xmlns="" id="{4107E99A-BA8B-4087-9A9B-1B69E776CA8E}"/>
              </a:ext>
            </a:extLst>
          </p:cNvPr>
          <p:cNvSpPr txBox="1">
            <a:spLocks noChangeArrowheads="1"/>
          </p:cNvSpPr>
          <p:nvPr/>
        </p:nvSpPr>
        <p:spPr bwMode="auto">
          <a:xfrm>
            <a:off x="1175759" y="1414567"/>
            <a:ext cx="7561865"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just" eaLnBrk="1" hangingPunct="1">
              <a:spcBef>
                <a:spcPct val="50000"/>
              </a:spcBef>
            </a:pPr>
            <a:r>
              <a:rPr lang="en-US" altLang="en-US" sz="2600" b="1">
                <a:solidFill>
                  <a:srgbClr val="002060"/>
                </a:solidFill>
                <a:cs typeface="Times New Roman" panose="02020603050405020304" pitchFamily="18" charset="0"/>
              </a:rPr>
              <a:t>b) Hãy liên hệ với Việt Nam để nêu tên một số ngành sản xuất có ở khu vực Đông Nam Á?</a:t>
            </a:r>
            <a:r>
              <a:rPr lang="en-US" altLang="en-US" sz="2600">
                <a:solidFill>
                  <a:srgbClr val="002060"/>
                </a:solidFill>
                <a:cs typeface="Times New Roman" panose="02020603050405020304" pitchFamily="18" charset="0"/>
              </a:rPr>
              <a:t> </a:t>
            </a:r>
            <a:endParaRPr lang="vi-VN" altLang="en-US" sz="2600" b="1">
              <a:solidFill>
                <a:srgbClr val="002060"/>
              </a:solidFill>
              <a:cs typeface="Times New Roman" panose="02020603050405020304" pitchFamily="18" charset="0"/>
            </a:endParaRPr>
          </a:p>
        </p:txBody>
      </p:sp>
      <p:sp>
        <p:nvSpPr>
          <p:cNvPr id="5" name="Text Box 18">
            <a:extLst>
              <a:ext uri="{FF2B5EF4-FFF2-40B4-BE49-F238E27FC236}">
                <a16:creationId xmlns:a16="http://schemas.microsoft.com/office/drawing/2014/main" xmlns="" id="{88A64C08-BAA7-4683-B0D2-05FFA2969217}"/>
              </a:ext>
            </a:extLst>
          </p:cNvPr>
          <p:cNvSpPr txBox="1">
            <a:spLocks noChangeArrowheads="1"/>
          </p:cNvSpPr>
          <p:nvPr/>
        </p:nvSpPr>
        <p:spPr bwMode="auto">
          <a:xfrm>
            <a:off x="822503" y="592286"/>
            <a:ext cx="791512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ctr" eaLnBrk="1" hangingPunct="1">
              <a:spcBef>
                <a:spcPct val="50000"/>
              </a:spcBef>
            </a:pPr>
            <a:r>
              <a:rPr lang="en-US" altLang="en-US" sz="2800" b="1">
                <a:solidFill>
                  <a:srgbClr val="FF0000"/>
                </a:solidFill>
                <a:cs typeface="Times New Roman" panose="02020603050405020304" pitchFamily="18" charset="0"/>
              </a:rPr>
              <a:t>Dựa vào hiểu biết của mình, hãy nêu:</a:t>
            </a:r>
            <a:endParaRPr lang="vi-VN" altLang="en-US" sz="2800" b="1">
              <a:solidFill>
                <a:srgbClr val="FF0000"/>
              </a:solidFill>
              <a:cs typeface="Times New Roman" panose="02020603050405020304" pitchFamily="18" charset="0"/>
            </a:endParaRPr>
          </a:p>
        </p:txBody>
      </p:sp>
      <p:sp>
        <p:nvSpPr>
          <p:cNvPr id="7" name="Text Box 24">
            <a:extLst>
              <a:ext uri="{FF2B5EF4-FFF2-40B4-BE49-F238E27FC236}">
                <a16:creationId xmlns:a16="http://schemas.microsoft.com/office/drawing/2014/main" xmlns="" id="{88530EB1-9F19-4497-9456-1D247177A565}"/>
              </a:ext>
            </a:extLst>
          </p:cNvPr>
          <p:cNvSpPr txBox="1">
            <a:spLocks noChangeArrowheads="1"/>
          </p:cNvSpPr>
          <p:nvPr/>
        </p:nvSpPr>
        <p:spPr bwMode="auto">
          <a:xfrm>
            <a:off x="1601444" y="2639340"/>
            <a:ext cx="6669516"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just" eaLnBrk="1" hangingPunct="1">
              <a:spcBef>
                <a:spcPct val="50000"/>
              </a:spcBef>
            </a:pPr>
            <a:r>
              <a:rPr lang="en-US" altLang="en-US" sz="2600" b="1">
                <a:solidFill>
                  <a:srgbClr val="EE8148"/>
                </a:solidFill>
                <a:cs typeface="Times New Roman" panose="02020603050405020304" pitchFamily="18" charset="0"/>
              </a:rPr>
              <a:t>Hoạt động kinh tế chủ yếu của khu vực Đông Nam Á là sản xuất lúa gạo, trồng cây công nghiệp, khai thác khoáng sản.</a:t>
            </a:r>
          </a:p>
        </p:txBody>
      </p:sp>
      <p:pic>
        <p:nvPicPr>
          <p:cNvPr id="8" name="Picture 5">
            <a:extLst>
              <a:ext uri="{FF2B5EF4-FFF2-40B4-BE49-F238E27FC236}">
                <a16:creationId xmlns:a16="http://schemas.microsoft.com/office/drawing/2014/main" xmlns="" id="{6B77F4DE-A5C8-4505-A33A-9AB54AC91319}"/>
              </a:ext>
            </a:extLst>
          </p:cNvPr>
          <p:cNvPicPr>
            <a:picLocks noChangeAspect="1"/>
          </p:cNvPicPr>
          <p:nvPr/>
        </p:nvPicPr>
        <p:blipFill>
          <a:blip r:embed="rId4"/>
          <a:srcRect/>
          <a:stretch>
            <a:fillRect/>
          </a:stretch>
        </p:blipFill>
        <p:spPr>
          <a:xfrm>
            <a:off x="8056791" y="2751323"/>
            <a:ext cx="1087209" cy="2361358"/>
          </a:xfrm>
          <a:prstGeom prst="rect">
            <a:avLst/>
          </a:prstGeom>
        </p:spPr>
      </p:pic>
      <p:pic>
        <p:nvPicPr>
          <p:cNvPr id="9" name="Picture 8">
            <a:extLst>
              <a:ext uri="{FF2B5EF4-FFF2-40B4-BE49-F238E27FC236}">
                <a16:creationId xmlns:a16="http://schemas.microsoft.com/office/drawing/2014/main" xmlns="" id="{FDBA2B09-D869-499E-8B50-5965DA0952A9}"/>
              </a:ext>
            </a:extLst>
          </p:cNvPr>
          <p:cNvPicPr>
            <a:picLocks noChangeAspect="1"/>
          </p:cNvPicPr>
          <p:nvPr/>
        </p:nvPicPr>
        <p:blipFill>
          <a:blip r:embed="rId5"/>
          <a:srcRect/>
          <a:stretch>
            <a:fillRect/>
          </a:stretch>
        </p:blipFill>
        <p:spPr>
          <a:xfrm>
            <a:off x="140524" y="1391071"/>
            <a:ext cx="1175759" cy="2361357"/>
          </a:xfrm>
          <a:prstGeom prst="rect">
            <a:avLst/>
          </a:prstGeom>
        </p:spPr>
      </p:pic>
      <p:pic>
        <p:nvPicPr>
          <p:cNvPr id="10" name="图片 13">
            <a:extLst>
              <a:ext uri="{FF2B5EF4-FFF2-40B4-BE49-F238E27FC236}">
                <a16:creationId xmlns:a16="http://schemas.microsoft.com/office/drawing/2014/main" xmlns="" id="{C353B051-0763-4206-93E8-86B75D877499}"/>
              </a:ext>
            </a:extLst>
          </p:cNvPr>
          <p:cNvPicPr>
            <a:picLocks noChangeAspect="1"/>
          </p:cNvPicPr>
          <p:nvPr/>
        </p:nvPicPr>
        <p:blipFill rotWithShape="1">
          <a:blip r:embed="rId6">
            <a:clrChange>
              <a:clrFrom>
                <a:srgbClr val="FFFFFF"/>
              </a:clrFrom>
              <a:clrTo>
                <a:srgbClr val="FFFFFF">
                  <a:alpha val="0"/>
                </a:srgbClr>
              </a:clrTo>
            </a:clrChange>
          </a:blip>
          <a:srcRect r="-1835"/>
          <a:stretch/>
        </p:blipFill>
        <p:spPr>
          <a:xfrm flipH="1">
            <a:off x="7440053" y="139450"/>
            <a:ext cx="1544342" cy="1366569"/>
          </a:xfrm>
          <a:prstGeom prst="rect">
            <a:avLst/>
          </a:prstGeom>
        </p:spPr>
      </p:pic>
      <p:pic>
        <p:nvPicPr>
          <p:cNvPr id="11" name="图片 13">
            <a:extLst>
              <a:ext uri="{FF2B5EF4-FFF2-40B4-BE49-F238E27FC236}">
                <a16:creationId xmlns:a16="http://schemas.microsoft.com/office/drawing/2014/main" xmlns="" id="{134A81A8-8741-4245-A902-943F726409E8}"/>
              </a:ext>
            </a:extLst>
          </p:cNvPr>
          <p:cNvPicPr>
            <a:picLocks noChangeAspect="1"/>
          </p:cNvPicPr>
          <p:nvPr/>
        </p:nvPicPr>
        <p:blipFill rotWithShape="1">
          <a:blip r:embed="rId6">
            <a:clrChange>
              <a:clrFrom>
                <a:srgbClr val="FFFFFF"/>
              </a:clrFrom>
              <a:clrTo>
                <a:srgbClr val="FFFFFF">
                  <a:alpha val="0"/>
                </a:srgbClr>
              </a:clrTo>
            </a:clrChange>
          </a:blip>
          <a:srcRect r="-1835"/>
          <a:stretch/>
        </p:blipFill>
        <p:spPr>
          <a:xfrm>
            <a:off x="159605" y="161736"/>
            <a:ext cx="1544342" cy="1366569"/>
          </a:xfrm>
          <a:prstGeom prst="rect">
            <a:avLst/>
          </a:prstGeom>
        </p:spPr>
      </p:pic>
    </p:spTree>
    <p:extLst>
      <p:ext uri="{BB962C8B-B14F-4D97-AF65-F5344CB8AC3E}">
        <p14:creationId xmlns:p14="http://schemas.microsoft.com/office/powerpoint/2010/main" val="11302349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3"/>
                                        </p:tgtEl>
                                        <p:attrNameLst>
                                          <p:attrName>style.visibility</p:attrName>
                                        </p:attrNameLst>
                                      </p:cBhvr>
                                      <p:to>
                                        <p:strVal val="visible"/>
                                      </p:to>
                                    </p:set>
                                    <p:animEffect transition="in" filter="blinds(horizontal)">
                                      <p:cBhvr>
                                        <p:cTn id="12" dur="500"/>
                                        <p:tgtEl>
                                          <p:spTgt spid="7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p:bldP spid="5" grpId="0"/>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oogle Shape;722;p13">
            <a:extLst>
              <a:ext uri="{FF2B5EF4-FFF2-40B4-BE49-F238E27FC236}">
                <a16:creationId xmlns:a16="http://schemas.microsoft.com/office/drawing/2014/main" xmlns="" id="{6798CFEB-3624-4063-8814-FF1A10F8E159}"/>
              </a:ext>
            </a:extLst>
          </p:cNvPr>
          <p:cNvGrpSpPr/>
          <p:nvPr/>
        </p:nvGrpSpPr>
        <p:grpSpPr>
          <a:xfrm rot="-2071351" flipH="1">
            <a:off x="-7779" y="2083886"/>
            <a:ext cx="889227" cy="935060"/>
            <a:chOff x="782176" y="-1158311"/>
            <a:chExt cx="629467" cy="661912"/>
          </a:xfrm>
        </p:grpSpPr>
        <p:sp>
          <p:nvSpPr>
            <p:cNvPr id="32" name="Google Shape;723;p13">
              <a:extLst>
                <a:ext uri="{FF2B5EF4-FFF2-40B4-BE49-F238E27FC236}">
                  <a16:creationId xmlns:a16="http://schemas.microsoft.com/office/drawing/2014/main" xmlns="" id="{43A9A826-35FD-433F-8CD2-018D6436E3E3}"/>
                </a:ext>
              </a:extLst>
            </p:cNvPr>
            <p:cNvSpPr/>
            <p:nvPr/>
          </p:nvSpPr>
          <p:spPr>
            <a:xfrm>
              <a:off x="782176" y="-1158311"/>
              <a:ext cx="196164" cy="145525"/>
            </a:xfrm>
            <a:custGeom>
              <a:avLst/>
              <a:gdLst/>
              <a:ahLst/>
              <a:cxnLst/>
              <a:rect l="l" t="t" r="r" b="b"/>
              <a:pathLst>
                <a:path w="1197" h="888" extrusionOk="0">
                  <a:moveTo>
                    <a:pt x="218" y="0"/>
                  </a:moveTo>
                  <a:cubicBezTo>
                    <a:pt x="164" y="0"/>
                    <a:pt x="128" y="18"/>
                    <a:pt x="73" y="55"/>
                  </a:cubicBezTo>
                  <a:cubicBezTo>
                    <a:pt x="37" y="91"/>
                    <a:pt x="1" y="145"/>
                    <a:pt x="1" y="218"/>
                  </a:cubicBezTo>
                  <a:cubicBezTo>
                    <a:pt x="1" y="326"/>
                    <a:pt x="73" y="435"/>
                    <a:pt x="200" y="525"/>
                  </a:cubicBezTo>
                  <a:cubicBezTo>
                    <a:pt x="291" y="598"/>
                    <a:pt x="417" y="634"/>
                    <a:pt x="526" y="688"/>
                  </a:cubicBezTo>
                  <a:cubicBezTo>
                    <a:pt x="743" y="761"/>
                    <a:pt x="961" y="815"/>
                    <a:pt x="1160" y="888"/>
                  </a:cubicBezTo>
                  <a:cubicBezTo>
                    <a:pt x="1196" y="888"/>
                    <a:pt x="1106" y="707"/>
                    <a:pt x="1069" y="688"/>
                  </a:cubicBezTo>
                  <a:cubicBezTo>
                    <a:pt x="1033" y="616"/>
                    <a:pt x="979" y="544"/>
                    <a:pt x="924" y="489"/>
                  </a:cubicBezTo>
                  <a:cubicBezTo>
                    <a:pt x="780" y="344"/>
                    <a:pt x="671" y="236"/>
                    <a:pt x="508" y="127"/>
                  </a:cubicBezTo>
                  <a:cubicBezTo>
                    <a:pt x="417" y="55"/>
                    <a:pt x="327" y="0"/>
                    <a:pt x="2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724;p13">
              <a:extLst>
                <a:ext uri="{FF2B5EF4-FFF2-40B4-BE49-F238E27FC236}">
                  <a16:creationId xmlns:a16="http://schemas.microsoft.com/office/drawing/2014/main" xmlns="" id="{48043557-77D1-4D3F-8B07-A0A25A73A1B4}"/>
                </a:ext>
              </a:extLst>
            </p:cNvPr>
            <p:cNvSpPr/>
            <p:nvPr/>
          </p:nvSpPr>
          <p:spPr>
            <a:xfrm>
              <a:off x="1055202" y="-1147331"/>
              <a:ext cx="71452" cy="227793"/>
            </a:xfrm>
            <a:custGeom>
              <a:avLst/>
              <a:gdLst/>
              <a:ahLst/>
              <a:cxnLst/>
              <a:rect l="l" t="t" r="r" b="b"/>
              <a:pathLst>
                <a:path w="436" h="1390" extrusionOk="0">
                  <a:moveTo>
                    <a:pt x="196" y="1"/>
                  </a:moveTo>
                  <a:cubicBezTo>
                    <a:pt x="184" y="1"/>
                    <a:pt x="174" y="2"/>
                    <a:pt x="164" y="6"/>
                  </a:cubicBezTo>
                  <a:cubicBezTo>
                    <a:pt x="73" y="60"/>
                    <a:pt x="19" y="169"/>
                    <a:pt x="19" y="259"/>
                  </a:cubicBezTo>
                  <a:cubicBezTo>
                    <a:pt x="1" y="477"/>
                    <a:pt x="19" y="712"/>
                    <a:pt x="73" y="911"/>
                  </a:cubicBezTo>
                  <a:cubicBezTo>
                    <a:pt x="90" y="962"/>
                    <a:pt x="170" y="1389"/>
                    <a:pt x="254" y="1389"/>
                  </a:cubicBezTo>
                  <a:cubicBezTo>
                    <a:pt x="260" y="1389"/>
                    <a:pt x="266" y="1387"/>
                    <a:pt x="273" y="1382"/>
                  </a:cubicBezTo>
                  <a:cubicBezTo>
                    <a:pt x="291" y="1382"/>
                    <a:pt x="309" y="1346"/>
                    <a:pt x="309" y="1291"/>
                  </a:cubicBezTo>
                  <a:cubicBezTo>
                    <a:pt x="363" y="1110"/>
                    <a:pt x="381" y="911"/>
                    <a:pt x="399" y="712"/>
                  </a:cubicBezTo>
                  <a:cubicBezTo>
                    <a:pt x="436" y="567"/>
                    <a:pt x="436" y="440"/>
                    <a:pt x="436" y="295"/>
                  </a:cubicBezTo>
                  <a:cubicBezTo>
                    <a:pt x="436" y="205"/>
                    <a:pt x="399" y="151"/>
                    <a:pt x="363" y="78"/>
                  </a:cubicBezTo>
                  <a:cubicBezTo>
                    <a:pt x="318" y="33"/>
                    <a:pt x="249" y="1"/>
                    <a:pt x="1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725;p13">
              <a:extLst>
                <a:ext uri="{FF2B5EF4-FFF2-40B4-BE49-F238E27FC236}">
                  <a16:creationId xmlns:a16="http://schemas.microsoft.com/office/drawing/2014/main" xmlns="" id="{486D20D4-8CF4-49A5-8C71-3B6FB3309DB7}"/>
                </a:ext>
              </a:extLst>
            </p:cNvPr>
            <p:cNvSpPr/>
            <p:nvPr/>
          </p:nvSpPr>
          <p:spPr>
            <a:xfrm>
              <a:off x="1203679" y="-974273"/>
              <a:ext cx="107014" cy="211077"/>
            </a:xfrm>
            <a:custGeom>
              <a:avLst/>
              <a:gdLst/>
              <a:ahLst/>
              <a:cxnLst/>
              <a:rect l="l" t="t" r="r" b="b"/>
              <a:pathLst>
                <a:path w="653" h="1288" extrusionOk="0">
                  <a:moveTo>
                    <a:pt x="399" y="0"/>
                  </a:moveTo>
                  <a:cubicBezTo>
                    <a:pt x="272" y="18"/>
                    <a:pt x="182" y="145"/>
                    <a:pt x="127" y="290"/>
                  </a:cubicBezTo>
                  <a:cubicBezTo>
                    <a:pt x="37" y="507"/>
                    <a:pt x="0" y="761"/>
                    <a:pt x="0" y="1014"/>
                  </a:cubicBezTo>
                  <a:cubicBezTo>
                    <a:pt x="0" y="1069"/>
                    <a:pt x="0" y="1268"/>
                    <a:pt x="91" y="1286"/>
                  </a:cubicBezTo>
                  <a:cubicBezTo>
                    <a:pt x="96" y="1287"/>
                    <a:pt x="100" y="1287"/>
                    <a:pt x="105" y="1287"/>
                  </a:cubicBezTo>
                  <a:cubicBezTo>
                    <a:pt x="189" y="1287"/>
                    <a:pt x="256" y="1137"/>
                    <a:pt x="290" y="1069"/>
                  </a:cubicBezTo>
                  <a:cubicBezTo>
                    <a:pt x="345" y="960"/>
                    <a:pt x="399" y="869"/>
                    <a:pt x="453" y="779"/>
                  </a:cubicBezTo>
                  <a:cubicBezTo>
                    <a:pt x="526" y="670"/>
                    <a:pt x="580" y="561"/>
                    <a:pt x="616" y="435"/>
                  </a:cubicBezTo>
                  <a:cubicBezTo>
                    <a:pt x="652" y="326"/>
                    <a:pt x="652" y="199"/>
                    <a:pt x="580" y="91"/>
                  </a:cubicBezTo>
                  <a:lnTo>
                    <a:pt x="526" y="18"/>
                  </a:lnTo>
                  <a:cubicBezTo>
                    <a:pt x="489" y="0"/>
                    <a:pt x="453" y="0"/>
                    <a:pt x="3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726;p13">
              <a:extLst>
                <a:ext uri="{FF2B5EF4-FFF2-40B4-BE49-F238E27FC236}">
                  <a16:creationId xmlns:a16="http://schemas.microsoft.com/office/drawing/2014/main" xmlns="" id="{156E957C-7FEB-45E4-BD57-F311B9E837C6}"/>
                </a:ext>
              </a:extLst>
            </p:cNvPr>
            <p:cNvSpPr/>
            <p:nvPr/>
          </p:nvSpPr>
          <p:spPr>
            <a:xfrm>
              <a:off x="906890" y="-920029"/>
              <a:ext cx="205014" cy="70468"/>
            </a:xfrm>
            <a:custGeom>
              <a:avLst/>
              <a:gdLst/>
              <a:ahLst/>
              <a:cxnLst/>
              <a:rect l="l" t="t" r="r" b="b"/>
              <a:pathLst>
                <a:path w="1251" h="430" extrusionOk="0">
                  <a:moveTo>
                    <a:pt x="490" y="1"/>
                  </a:moveTo>
                  <a:cubicBezTo>
                    <a:pt x="410" y="1"/>
                    <a:pt x="330" y="9"/>
                    <a:pt x="254" y="31"/>
                  </a:cubicBezTo>
                  <a:cubicBezTo>
                    <a:pt x="182" y="49"/>
                    <a:pt x="109" y="67"/>
                    <a:pt x="55" y="122"/>
                  </a:cubicBezTo>
                  <a:cubicBezTo>
                    <a:pt x="19" y="158"/>
                    <a:pt x="0" y="230"/>
                    <a:pt x="19" y="303"/>
                  </a:cubicBezTo>
                  <a:cubicBezTo>
                    <a:pt x="37" y="339"/>
                    <a:pt x="73" y="357"/>
                    <a:pt x="109" y="393"/>
                  </a:cubicBezTo>
                  <a:cubicBezTo>
                    <a:pt x="163" y="421"/>
                    <a:pt x="231" y="430"/>
                    <a:pt x="304" y="430"/>
                  </a:cubicBezTo>
                  <a:cubicBezTo>
                    <a:pt x="376" y="430"/>
                    <a:pt x="453" y="421"/>
                    <a:pt x="526" y="412"/>
                  </a:cubicBezTo>
                  <a:cubicBezTo>
                    <a:pt x="652" y="357"/>
                    <a:pt x="815" y="321"/>
                    <a:pt x="924" y="249"/>
                  </a:cubicBezTo>
                  <a:cubicBezTo>
                    <a:pt x="997" y="230"/>
                    <a:pt x="1250" y="140"/>
                    <a:pt x="1033" y="86"/>
                  </a:cubicBezTo>
                  <a:cubicBezTo>
                    <a:pt x="868" y="48"/>
                    <a:pt x="677" y="1"/>
                    <a:pt x="4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727;p13">
              <a:extLst>
                <a:ext uri="{FF2B5EF4-FFF2-40B4-BE49-F238E27FC236}">
                  <a16:creationId xmlns:a16="http://schemas.microsoft.com/office/drawing/2014/main" xmlns="" id="{83DAA7FC-1BAF-4503-84CC-D47D5B60E2C3}"/>
                </a:ext>
              </a:extLst>
            </p:cNvPr>
            <p:cNvSpPr/>
            <p:nvPr/>
          </p:nvSpPr>
          <p:spPr>
            <a:xfrm>
              <a:off x="1022590" y="-779747"/>
              <a:ext cx="184201" cy="75713"/>
            </a:xfrm>
            <a:custGeom>
              <a:avLst/>
              <a:gdLst/>
              <a:ahLst/>
              <a:cxnLst/>
              <a:rect l="l" t="t" r="r" b="b"/>
              <a:pathLst>
                <a:path w="1124" h="462" extrusionOk="0">
                  <a:moveTo>
                    <a:pt x="595" y="1"/>
                  </a:moveTo>
                  <a:cubicBezTo>
                    <a:pt x="488" y="1"/>
                    <a:pt x="380" y="14"/>
                    <a:pt x="291" y="26"/>
                  </a:cubicBezTo>
                  <a:cubicBezTo>
                    <a:pt x="218" y="44"/>
                    <a:pt x="128" y="81"/>
                    <a:pt x="91" y="117"/>
                  </a:cubicBezTo>
                  <a:cubicBezTo>
                    <a:pt x="37" y="171"/>
                    <a:pt x="1" y="226"/>
                    <a:pt x="19" y="298"/>
                  </a:cubicBezTo>
                  <a:cubicBezTo>
                    <a:pt x="19" y="370"/>
                    <a:pt x="91" y="407"/>
                    <a:pt x="146" y="443"/>
                  </a:cubicBezTo>
                  <a:cubicBezTo>
                    <a:pt x="218" y="461"/>
                    <a:pt x="291" y="461"/>
                    <a:pt x="363" y="461"/>
                  </a:cubicBezTo>
                  <a:cubicBezTo>
                    <a:pt x="490" y="443"/>
                    <a:pt x="1124" y="316"/>
                    <a:pt x="1105" y="135"/>
                  </a:cubicBezTo>
                  <a:cubicBezTo>
                    <a:pt x="1105" y="81"/>
                    <a:pt x="779" y="8"/>
                    <a:pt x="725" y="8"/>
                  </a:cubicBezTo>
                  <a:cubicBezTo>
                    <a:pt x="683" y="3"/>
                    <a:pt x="639" y="1"/>
                    <a:pt x="5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728;p13">
              <a:extLst>
                <a:ext uri="{FF2B5EF4-FFF2-40B4-BE49-F238E27FC236}">
                  <a16:creationId xmlns:a16="http://schemas.microsoft.com/office/drawing/2014/main" xmlns="" id="{F7F4C470-0362-432A-8490-23CBCEBA26F2}"/>
                </a:ext>
              </a:extLst>
            </p:cNvPr>
            <p:cNvSpPr/>
            <p:nvPr/>
          </p:nvSpPr>
          <p:spPr>
            <a:xfrm>
              <a:off x="1105678" y="-647823"/>
              <a:ext cx="193051" cy="78499"/>
            </a:xfrm>
            <a:custGeom>
              <a:avLst/>
              <a:gdLst/>
              <a:ahLst/>
              <a:cxnLst/>
              <a:rect l="l" t="t" r="r" b="b"/>
              <a:pathLst>
                <a:path w="1178" h="479" extrusionOk="0">
                  <a:moveTo>
                    <a:pt x="399" y="0"/>
                  </a:moveTo>
                  <a:cubicBezTo>
                    <a:pt x="327" y="0"/>
                    <a:pt x="236" y="18"/>
                    <a:pt x="164" y="36"/>
                  </a:cubicBezTo>
                  <a:cubicBezTo>
                    <a:pt x="91" y="91"/>
                    <a:pt x="37" y="145"/>
                    <a:pt x="37" y="217"/>
                  </a:cubicBezTo>
                  <a:cubicBezTo>
                    <a:pt x="1" y="326"/>
                    <a:pt x="128" y="453"/>
                    <a:pt x="236" y="471"/>
                  </a:cubicBezTo>
                  <a:cubicBezTo>
                    <a:pt x="268" y="476"/>
                    <a:pt x="300" y="478"/>
                    <a:pt x="332" y="478"/>
                  </a:cubicBezTo>
                  <a:cubicBezTo>
                    <a:pt x="410" y="478"/>
                    <a:pt x="491" y="466"/>
                    <a:pt x="580" y="453"/>
                  </a:cubicBezTo>
                  <a:cubicBezTo>
                    <a:pt x="707" y="399"/>
                    <a:pt x="888" y="399"/>
                    <a:pt x="1033" y="362"/>
                  </a:cubicBezTo>
                  <a:cubicBezTo>
                    <a:pt x="1178" y="308"/>
                    <a:pt x="1069" y="217"/>
                    <a:pt x="961" y="181"/>
                  </a:cubicBezTo>
                  <a:cubicBezTo>
                    <a:pt x="780" y="91"/>
                    <a:pt x="598" y="18"/>
                    <a:pt x="3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729;p13">
              <a:extLst>
                <a:ext uri="{FF2B5EF4-FFF2-40B4-BE49-F238E27FC236}">
                  <a16:creationId xmlns:a16="http://schemas.microsoft.com/office/drawing/2014/main" xmlns="" id="{7C1D866A-00CA-4DCC-9B76-7E6B5AF1F2CD}"/>
                </a:ext>
              </a:extLst>
            </p:cNvPr>
            <p:cNvSpPr/>
            <p:nvPr/>
          </p:nvSpPr>
          <p:spPr>
            <a:xfrm>
              <a:off x="1280867" y="-760737"/>
              <a:ext cx="130776" cy="153228"/>
            </a:xfrm>
            <a:custGeom>
              <a:avLst/>
              <a:gdLst/>
              <a:ahLst/>
              <a:cxnLst/>
              <a:rect l="l" t="t" r="r" b="b"/>
              <a:pathLst>
                <a:path w="798" h="935" extrusionOk="0">
                  <a:moveTo>
                    <a:pt x="544" y="1"/>
                  </a:moveTo>
                  <a:cubicBezTo>
                    <a:pt x="381" y="19"/>
                    <a:pt x="272" y="182"/>
                    <a:pt x="199" y="327"/>
                  </a:cubicBezTo>
                  <a:cubicBezTo>
                    <a:pt x="127" y="436"/>
                    <a:pt x="0" y="707"/>
                    <a:pt x="55" y="852"/>
                  </a:cubicBezTo>
                  <a:cubicBezTo>
                    <a:pt x="65" y="912"/>
                    <a:pt x="91" y="935"/>
                    <a:pt x="126" y="935"/>
                  </a:cubicBezTo>
                  <a:cubicBezTo>
                    <a:pt x="218" y="935"/>
                    <a:pt x="369" y="778"/>
                    <a:pt x="435" y="725"/>
                  </a:cubicBezTo>
                  <a:cubicBezTo>
                    <a:pt x="544" y="653"/>
                    <a:pt x="634" y="599"/>
                    <a:pt x="707" y="472"/>
                  </a:cubicBezTo>
                  <a:cubicBezTo>
                    <a:pt x="779" y="363"/>
                    <a:pt x="797" y="236"/>
                    <a:pt x="743" y="110"/>
                  </a:cubicBezTo>
                  <a:cubicBezTo>
                    <a:pt x="725" y="73"/>
                    <a:pt x="670" y="19"/>
                    <a:pt x="6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730;p13">
              <a:extLst>
                <a:ext uri="{FF2B5EF4-FFF2-40B4-BE49-F238E27FC236}">
                  <a16:creationId xmlns:a16="http://schemas.microsoft.com/office/drawing/2014/main" xmlns="" id="{3C3C7783-B6D7-4060-BE2F-1B63DD9DC2C9}"/>
                </a:ext>
              </a:extLst>
            </p:cNvPr>
            <p:cNvSpPr/>
            <p:nvPr/>
          </p:nvSpPr>
          <p:spPr>
            <a:xfrm>
              <a:off x="954415" y="-1024748"/>
              <a:ext cx="359225" cy="528349"/>
            </a:xfrm>
            <a:custGeom>
              <a:avLst/>
              <a:gdLst/>
              <a:ahLst/>
              <a:cxnLst/>
              <a:rect l="l" t="t" r="r" b="b"/>
              <a:pathLst>
                <a:path w="2192" h="3224" fill="none" extrusionOk="0">
                  <a:moveTo>
                    <a:pt x="2191" y="3224"/>
                  </a:moveTo>
                  <a:cubicBezTo>
                    <a:pt x="1884" y="1938"/>
                    <a:pt x="1087" y="779"/>
                    <a:pt x="0" y="0"/>
                  </a:cubicBezTo>
                </a:path>
              </a:pathLst>
            </a:custGeom>
            <a:noFill/>
            <a:ln w="27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735;p13">
            <a:extLst>
              <a:ext uri="{FF2B5EF4-FFF2-40B4-BE49-F238E27FC236}">
                <a16:creationId xmlns:a16="http://schemas.microsoft.com/office/drawing/2014/main" xmlns="" id="{1111C0AC-E128-4CC4-96CD-8FEE2C878ADE}"/>
              </a:ext>
            </a:extLst>
          </p:cNvPr>
          <p:cNvGrpSpPr/>
          <p:nvPr/>
        </p:nvGrpSpPr>
        <p:grpSpPr>
          <a:xfrm rot="-1521948">
            <a:off x="510066" y="4099254"/>
            <a:ext cx="291056" cy="1000335"/>
            <a:chOff x="3815292" y="-2054574"/>
            <a:chExt cx="291053" cy="1000325"/>
          </a:xfrm>
        </p:grpSpPr>
        <p:sp>
          <p:nvSpPr>
            <p:cNvPr id="45" name="Google Shape;736;p13">
              <a:extLst>
                <a:ext uri="{FF2B5EF4-FFF2-40B4-BE49-F238E27FC236}">
                  <a16:creationId xmlns:a16="http://schemas.microsoft.com/office/drawing/2014/main" xmlns="" id="{4E838A25-40B5-4BD5-9518-EAB7AC90CD79}"/>
                </a:ext>
              </a:extLst>
            </p:cNvPr>
            <p:cNvSpPr/>
            <p:nvPr/>
          </p:nvSpPr>
          <p:spPr>
            <a:xfrm>
              <a:off x="3815292" y="-1725174"/>
              <a:ext cx="136676" cy="670925"/>
            </a:xfrm>
            <a:custGeom>
              <a:avLst/>
              <a:gdLst/>
              <a:ahLst/>
              <a:cxnLst/>
              <a:rect l="l" t="t" r="r" b="b"/>
              <a:pathLst>
                <a:path w="834" h="4094" fill="none" extrusionOk="0">
                  <a:moveTo>
                    <a:pt x="834" y="0"/>
                  </a:moveTo>
                  <a:cubicBezTo>
                    <a:pt x="218" y="1268"/>
                    <a:pt x="1" y="2717"/>
                    <a:pt x="218" y="4093"/>
                  </a:cubicBezTo>
                </a:path>
              </a:pathLst>
            </a:custGeom>
            <a:solidFill>
              <a:schemeClr val="lt2"/>
            </a:solidFill>
            <a:ln w="27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737;p13">
              <a:extLst>
                <a:ext uri="{FF2B5EF4-FFF2-40B4-BE49-F238E27FC236}">
                  <a16:creationId xmlns:a16="http://schemas.microsoft.com/office/drawing/2014/main" xmlns="" id="{BA668466-94A3-46A6-AD40-30F2382813DC}"/>
                </a:ext>
              </a:extLst>
            </p:cNvPr>
            <p:cNvSpPr/>
            <p:nvPr/>
          </p:nvSpPr>
          <p:spPr>
            <a:xfrm>
              <a:off x="4038007" y="-2054574"/>
              <a:ext cx="68338" cy="62438"/>
            </a:xfrm>
            <a:custGeom>
              <a:avLst/>
              <a:gdLst/>
              <a:ahLst/>
              <a:cxnLst/>
              <a:rect l="l" t="t" r="r" b="b"/>
              <a:pathLst>
                <a:path w="417" h="381" extrusionOk="0">
                  <a:moveTo>
                    <a:pt x="254" y="0"/>
                  </a:moveTo>
                  <a:cubicBezTo>
                    <a:pt x="217" y="0"/>
                    <a:pt x="181" y="0"/>
                    <a:pt x="163" y="18"/>
                  </a:cubicBezTo>
                  <a:cubicBezTo>
                    <a:pt x="109" y="73"/>
                    <a:pt x="0" y="199"/>
                    <a:pt x="18" y="254"/>
                  </a:cubicBezTo>
                  <a:cubicBezTo>
                    <a:pt x="54" y="308"/>
                    <a:pt x="235" y="381"/>
                    <a:pt x="308" y="381"/>
                  </a:cubicBezTo>
                  <a:lnTo>
                    <a:pt x="362" y="381"/>
                  </a:lnTo>
                  <a:cubicBezTo>
                    <a:pt x="380" y="381"/>
                    <a:pt x="380" y="362"/>
                    <a:pt x="380" y="362"/>
                  </a:cubicBezTo>
                  <a:cubicBezTo>
                    <a:pt x="398" y="308"/>
                    <a:pt x="417" y="254"/>
                    <a:pt x="417" y="181"/>
                  </a:cubicBezTo>
                  <a:cubicBezTo>
                    <a:pt x="417" y="109"/>
                    <a:pt x="398" y="36"/>
                    <a:pt x="344" y="18"/>
                  </a:cubicBezTo>
                  <a:cubicBezTo>
                    <a:pt x="290" y="0"/>
                    <a:pt x="272" y="0"/>
                    <a:pt x="2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738;p13">
              <a:extLst>
                <a:ext uri="{FF2B5EF4-FFF2-40B4-BE49-F238E27FC236}">
                  <a16:creationId xmlns:a16="http://schemas.microsoft.com/office/drawing/2014/main" xmlns="" id="{C562344C-1A45-4AAE-BCF2-73ACF205BE3B}"/>
                </a:ext>
              </a:extLst>
            </p:cNvPr>
            <p:cNvSpPr/>
            <p:nvPr/>
          </p:nvSpPr>
          <p:spPr>
            <a:xfrm>
              <a:off x="3880681" y="-2014915"/>
              <a:ext cx="222713" cy="307767"/>
            </a:xfrm>
            <a:custGeom>
              <a:avLst/>
              <a:gdLst/>
              <a:ahLst/>
              <a:cxnLst/>
              <a:rect l="l" t="t" r="r" b="b"/>
              <a:pathLst>
                <a:path w="1359" h="1878" extrusionOk="0">
                  <a:moveTo>
                    <a:pt x="1044" y="1"/>
                  </a:moveTo>
                  <a:cubicBezTo>
                    <a:pt x="911" y="1"/>
                    <a:pt x="759" y="135"/>
                    <a:pt x="634" y="229"/>
                  </a:cubicBezTo>
                  <a:cubicBezTo>
                    <a:pt x="344" y="501"/>
                    <a:pt x="73" y="845"/>
                    <a:pt x="36" y="1243"/>
                  </a:cubicBezTo>
                  <a:cubicBezTo>
                    <a:pt x="0" y="1406"/>
                    <a:pt x="55" y="1587"/>
                    <a:pt x="145" y="1696"/>
                  </a:cubicBezTo>
                  <a:cubicBezTo>
                    <a:pt x="272" y="1841"/>
                    <a:pt x="489" y="1877"/>
                    <a:pt x="670" y="1877"/>
                  </a:cubicBezTo>
                  <a:cubicBezTo>
                    <a:pt x="851" y="1877"/>
                    <a:pt x="1032" y="1823"/>
                    <a:pt x="1159" y="1678"/>
                  </a:cubicBezTo>
                  <a:cubicBezTo>
                    <a:pt x="1340" y="1497"/>
                    <a:pt x="1358" y="1207"/>
                    <a:pt x="1358" y="935"/>
                  </a:cubicBezTo>
                  <a:lnTo>
                    <a:pt x="1358" y="519"/>
                  </a:lnTo>
                  <a:cubicBezTo>
                    <a:pt x="1358" y="338"/>
                    <a:pt x="1304" y="84"/>
                    <a:pt x="1105" y="12"/>
                  </a:cubicBezTo>
                  <a:cubicBezTo>
                    <a:pt x="1085" y="4"/>
                    <a:pt x="1065" y="1"/>
                    <a:pt x="10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 name="Google Shape;742;p13">
            <a:extLst>
              <a:ext uri="{FF2B5EF4-FFF2-40B4-BE49-F238E27FC236}">
                <a16:creationId xmlns:a16="http://schemas.microsoft.com/office/drawing/2014/main" xmlns="" id="{E373B393-7989-45BD-BFDC-B86A0BA1B699}"/>
              </a:ext>
            </a:extLst>
          </p:cNvPr>
          <p:cNvSpPr/>
          <p:nvPr/>
        </p:nvSpPr>
        <p:spPr>
          <a:xfrm rot="-1142516">
            <a:off x="213860" y="3663269"/>
            <a:ext cx="304817" cy="199770"/>
          </a:xfrm>
          <a:custGeom>
            <a:avLst/>
            <a:gdLst/>
            <a:ahLst/>
            <a:cxnLst/>
            <a:rect l="l" t="t" r="r" b="b"/>
            <a:pathLst>
              <a:path w="1860" h="1219" extrusionOk="0">
                <a:moveTo>
                  <a:pt x="1456" y="1"/>
                </a:moveTo>
                <a:cubicBezTo>
                  <a:pt x="1240" y="1"/>
                  <a:pt x="976" y="79"/>
                  <a:pt x="870" y="132"/>
                </a:cubicBezTo>
                <a:cubicBezTo>
                  <a:pt x="616" y="259"/>
                  <a:pt x="381" y="476"/>
                  <a:pt x="236" y="675"/>
                </a:cubicBezTo>
                <a:cubicBezTo>
                  <a:pt x="91" y="838"/>
                  <a:pt x="19" y="1056"/>
                  <a:pt x="1" y="1219"/>
                </a:cubicBezTo>
                <a:cubicBezTo>
                  <a:pt x="200" y="1110"/>
                  <a:pt x="417" y="1038"/>
                  <a:pt x="616" y="965"/>
                </a:cubicBezTo>
                <a:cubicBezTo>
                  <a:pt x="906" y="875"/>
                  <a:pt x="1196" y="802"/>
                  <a:pt x="1449" y="675"/>
                </a:cubicBezTo>
                <a:cubicBezTo>
                  <a:pt x="1594" y="603"/>
                  <a:pt x="1703" y="513"/>
                  <a:pt x="1739" y="386"/>
                </a:cubicBezTo>
                <a:cubicBezTo>
                  <a:pt x="1860" y="88"/>
                  <a:pt x="1685" y="1"/>
                  <a:pt x="14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Text Box 15">
            <a:extLst>
              <a:ext uri="{FF2B5EF4-FFF2-40B4-BE49-F238E27FC236}">
                <a16:creationId xmlns:a16="http://schemas.microsoft.com/office/drawing/2014/main" xmlns="" id="{D2EAAD48-4948-49C2-B8C0-CF02B4EA1FBF}"/>
              </a:ext>
            </a:extLst>
          </p:cNvPr>
          <p:cNvSpPr txBox="1">
            <a:spLocks noChangeArrowheads="1"/>
          </p:cNvSpPr>
          <p:nvPr/>
        </p:nvSpPr>
        <p:spPr bwMode="auto">
          <a:xfrm>
            <a:off x="284184" y="5414274"/>
            <a:ext cx="869471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just" eaLnBrk="1" hangingPunct="1">
              <a:spcBef>
                <a:spcPct val="50000"/>
              </a:spcBef>
            </a:pPr>
            <a:r>
              <a:rPr lang="en-US" altLang="en-US" sz="1800" b="1">
                <a:solidFill>
                  <a:srgbClr val="0070C0"/>
                </a:solidFill>
                <a:cs typeface="Times New Roman" panose="02020603050405020304" pitchFamily="18" charset="0"/>
              </a:rPr>
              <a:t>GV giới thiệu thêm: Việt Nam là một nước châu Á, nằm trong khu vực Đông Nam Á. Nông nghiệp là ngành sản xuất chính đóng ¾ giá trị sản xuất nông nghiệp. Trở thành nước đứng thứ hai trong khu vực về xuất khẩu gạo trên thế giới (sau Ấn Độ số liệu 2021). Bên cạnh đó công nghiệp khai thác khoáng sản phát triển mạnh.</a:t>
            </a:r>
          </a:p>
        </p:txBody>
      </p:sp>
      <p:sp>
        <p:nvSpPr>
          <p:cNvPr id="7" name="TextBox 6">
            <a:extLst>
              <a:ext uri="{FF2B5EF4-FFF2-40B4-BE49-F238E27FC236}">
                <a16:creationId xmlns:a16="http://schemas.microsoft.com/office/drawing/2014/main" xmlns="" id="{93066CA4-07FF-4CA2-BA60-3F839180D3A6}"/>
              </a:ext>
            </a:extLst>
          </p:cNvPr>
          <p:cNvSpPr txBox="1">
            <a:spLocks noChangeArrowheads="1"/>
          </p:cNvSpPr>
          <p:nvPr/>
        </p:nvSpPr>
        <p:spPr bwMode="auto">
          <a:xfrm>
            <a:off x="1605038" y="1656946"/>
            <a:ext cx="6776962" cy="2308324"/>
          </a:xfrm>
          <a:prstGeom prst="rect">
            <a:avLst/>
          </a:prstGeom>
          <a:noFill/>
          <a:ln>
            <a:noFill/>
          </a:ln>
        </p:spPr>
        <p:txBody>
          <a:bodyPr wrap="square">
            <a:spAutoFit/>
          </a:bodyPr>
          <a:lstStyle>
            <a:lvl1pPr eaLnBrk="0" hangingPunct="0">
              <a:defRPr sz="3600">
                <a:solidFill>
                  <a:schemeClr val="tx1"/>
                </a:solidFill>
                <a:latin typeface="Times New Roman" pitchFamily="18" charset="0"/>
              </a:defRPr>
            </a:lvl1pPr>
            <a:lvl2pPr marL="742950" indent="-285750" eaLnBrk="0" hangingPunct="0">
              <a:defRPr sz="3600">
                <a:solidFill>
                  <a:schemeClr val="tx1"/>
                </a:solidFill>
                <a:latin typeface="Times New Roman" pitchFamily="18" charset="0"/>
              </a:defRPr>
            </a:lvl2pPr>
            <a:lvl3pPr marL="1143000" indent="-228600" eaLnBrk="0" hangingPunct="0">
              <a:defRPr sz="3600">
                <a:solidFill>
                  <a:schemeClr val="tx1"/>
                </a:solidFill>
                <a:latin typeface="Times New Roman" pitchFamily="18" charset="0"/>
              </a:defRPr>
            </a:lvl3pPr>
            <a:lvl4pPr marL="1600200" indent="-228600" eaLnBrk="0" hangingPunct="0">
              <a:defRPr sz="3600">
                <a:solidFill>
                  <a:schemeClr val="tx1"/>
                </a:solidFill>
                <a:latin typeface="Times New Roman" pitchFamily="18" charset="0"/>
              </a:defRPr>
            </a:lvl4pPr>
            <a:lvl5pPr marL="2057400" indent="-228600" eaLnBrk="0" hangingPunct="0">
              <a:defRPr sz="3600">
                <a:solidFill>
                  <a:schemeClr val="tx1"/>
                </a:solidFill>
                <a:latin typeface="Times New Roman" pitchFamily="18" charset="0"/>
              </a:defRPr>
            </a:lvl5pPr>
            <a:lvl6pPr marL="2514600" indent="-228600" eaLnBrk="0" fontAlgn="base" hangingPunct="0">
              <a:spcBef>
                <a:spcPct val="0"/>
              </a:spcBef>
              <a:spcAft>
                <a:spcPct val="0"/>
              </a:spcAft>
              <a:defRPr sz="3600">
                <a:solidFill>
                  <a:schemeClr val="tx1"/>
                </a:solidFill>
                <a:latin typeface="Times New Roman" pitchFamily="18" charset="0"/>
              </a:defRPr>
            </a:lvl6pPr>
            <a:lvl7pPr marL="2971800" indent="-228600" eaLnBrk="0" fontAlgn="base" hangingPunct="0">
              <a:spcBef>
                <a:spcPct val="0"/>
              </a:spcBef>
              <a:spcAft>
                <a:spcPct val="0"/>
              </a:spcAft>
              <a:defRPr sz="3600">
                <a:solidFill>
                  <a:schemeClr val="tx1"/>
                </a:solidFill>
                <a:latin typeface="Times New Roman" pitchFamily="18" charset="0"/>
              </a:defRPr>
            </a:lvl7pPr>
            <a:lvl8pPr marL="3429000" indent="-228600" eaLnBrk="0" fontAlgn="base" hangingPunct="0">
              <a:spcBef>
                <a:spcPct val="0"/>
              </a:spcBef>
              <a:spcAft>
                <a:spcPct val="0"/>
              </a:spcAft>
              <a:defRPr sz="3600">
                <a:solidFill>
                  <a:schemeClr val="tx1"/>
                </a:solidFill>
                <a:latin typeface="Times New Roman" pitchFamily="18" charset="0"/>
              </a:defRPr>
            </a:lvl8pPr>
            <a:lvl9pPr marL="3886200" indent="-228600" eaLnBrk="0" fontAlgn="base" hangingPunct="0">
              <a:spcBef>
                <a:spcPct val="0"/>
              </a:spcBef>
              <a:spcAft>
                <a:spcPct val="0"/>
              </a:spcAft>
              <a:defRPr sz="3600">
                <a:solidFill>
                  <a:schemeClr val="tx1"/>
                </a:solidFill>
                <a:latin typeface="Times New Roman" pitchFamily="18" charset="0"/>
              </a:defRPr>
            </a:lvl9pPr>
          </a:lstStyle>
          <a:p>
            <a:pPr algn="just" eaLnBrk="1" hangingPunct="1">
              <a:defRPr/>
            </a:pPr>
            <a:r>
              <a:rPr lang="en-US" b="1" i="1" dirty="0" err="1">
                <a:solidFill>
                  <a:srgbClr val="0070C0"/>
                </a:solidFill>
                <a:cs typeface="Times New Roman" panose="02020603050405020304" pitchFamily="18" charset="0"/>
              </a:rPr>
              <a:t>Khu</a:t>
            </a:r>
            <a:r>
              <a:rPr lang="en-US" b="1" i="1" dirty="0">
                <a:solidFill>
                  <a:srgbClr val="0070C0"/>
                </a:solidFill>
                <a:cs typeface="Times New Roman" panose="02020603050405020304" pitchFamily="18" charset="0"/>
              </a:rPr>
              <a:t> </a:t>
            </a:r>
            <a:r>
              <a:rPr lang="en-US" b="1" i="1" dirty="0" err="1">
                <a:solidFill>
                  <a:srgbClr val="0070C0"/>
                </a:solidFill>
                <a:cs typeface="Times New Roman" panose="02020603050405020304" pitchFamily="18" charset="0"/>
              </a:rPr>
              <a:t>vực</a:t>
            </a:r>
            <a:r>
              <a:rPr lang="en-US" b="1" i="1" dirty="0">
                <a:solidFill>
                  <a:srgbClr val="0070C0"/>
                </a:solidFill>
                <a:cs typeface="Times New Roman" panose="02020603050405020304" pitchFamily="18" charset="0"/>
              </a:rPr>
              <a:t> </a:t>
            </a:r>
            <a:r>
              <a:rPr lang="en-US" b="1" i="1" dirty="0" err="1">
                <a:solidFill>
                  <a:srgbClr val="0070C0"/>
                </a:solidFill>
                <a:cs typeface="Times New Roman" panose="02020603050405020304" pitchFamily="18" charset="0"/>
              </a:rPr>
              <a:t>Đông</a:t>
            </a:r>
            <a:r>
              <a:rPr lang="en-US" b="1" i="1" dirty="0">
                <a:solidFill>
                  <a:srgbClr val="0070C0"/>
                </a:solidFill>
                <a:cs typeface="Times New Roman" panose="02020603050405020304" pitchFamily="18" charset="0"/>
              </a:rPr>
              <a:t> Nam Á </a:t>
            </a:r>
            <a:r>
              <a:rPr lang="en-US" b="1" i="1" dirty="0" err="1">
                <a:solidFill>
                  <a:srgbClr val="0070C0"/>
                </a:solidFill>
                <a:cs typeface="Times New Roman" panose="02020603050405020304" pitchFamily="18" charset="0"/>
              </a:rPr>
              <a:t>chủ</a:t>
            </a:r>
            <a:r>
              <a:rPr lang="en-US" b="1" i="1" dirty="0">
                <a:solidFill>
                  <a:srgbClr val="0070C0"/>
                </a:solidFill>
                <a:cs typeface="Times New Roman" panose="02020603050405020304" pitchFamily="18" charset="0"/>
              </a:rPr>
              <a:t> </a:t>
            </a:r>
            <a:r>
              <a:rPr lang="en-US" b="1" i="1" dirty="0" err="1">
                <a:solidFill>
                  <a:srgbClr val="0070C0"/>
                </a:solidFill>
                <a:cs typeface="Times New Roman" panose="02020603050405020304" pitchFamily="18" charset="0"/>
              </a:rPr>
              <a:t>yếu</a:t>
            </a:r>
            <a:r>
              <a:rPr lang="en-US" b="1" i="1" dirty="0">
                <a:solidFill>
                  <a:srgbClr val="0070C0"/>
                </a:solidFill>
                <a:cs typeface="Times New Roman" panose="02020603050405020304" pitchFamily="18" charset="0"/>
              </a:rPr>
              <a:t> </a:t>
            </a:r>
            <a:r>
              <a:rPr lang="en-US" b="1" i="1" dirty="0" err="1">
                <a:solidFill>
                  <a:srgbClr val="0070C0"/>
                </a:solidFill>
                <a:cs typeface="Times New Roman" panose="02020603050405020304" pitchFamily="18" charset="0"/>
              </a:rPr>
              <a:t>có</a:t>
            </a:r>
            <a:r>
              <a:rPr lang="en-US" b="1" i="1" dirty="0">
                <a:solidFill>
                  <a:srgbClr val="0070C0"/>
                </a:solidFill>
                <a:cs typeface="Times New Roman" panose="02020603050405020304" pitchFamily="18" charset="0"/>
              </a:rPr>
              <a:t> </a:t>
            </a:r>
            <a:r>
              <a:rPr lang="en-US" b="1" i="1" dirty="0" err="1">
                <a:solidFill>
                  <a:srgbClr val="0070C0"/>
                </a:solidFill>
                <a:cs typeface="Times New Roman" panose="02020603050405020304" pitchFamily="18" charset="0"/>
              </a:rPr>
              <a:t>khí</a:t>
            </a:r>
            <a:r>
              <a:rPr lang="en-US" b="1" i="1" dirty="0">
                <a:solidFill>
                  <a:srgbClr val="0070C0"/>
                </a:solidFill>
                <a:cs typeface="Times New Roman" panose="02020603050405020304" pitchFamily="18" charset="0"/>
              </a:rPr>
              <a:t> </a:t>
            </a:r>
            <a:r>
              <a:rPr lang="en-US" b="1" i="1" dirty="0" err="1">
                <a:solidFill>
                  <a:srgbClr val="0070C0"/>
                </a:solidFill>
                <a:cs typeface="Times New Roman" panose="02020603050405020304" pitchFamily="18" charset="0"/>
              </a:rPr>
              <a:t>hậu</a:t>
            </a:r>
            <a:r>
              <a:rPr lang="en-US" b="1" i="1" dirty="0">
                <a:solidFill>
                  <a:srgbClr val="0070C0"/>
                </a:solidFill>
                <a:cs typeface="Times New Roman" panose="02020603050405020304" pitchFamily="18" charset="0"/>
              </a:rPr>
              <a:t> </a:t>
            </a:r>
            <a:r>
              <a:rPr lang="en-US" b="1" i="1" dirty="0" err="1">
                <a:solidFill>
                  <a:srgbClr val="0070C0"/>
                </a:solidFill>
                <a:cs typeface="Times New Roman" panose="02020603050405020304" pitchFamily="18" charset="0"/>
              </a:rPr>
              <a:t>gió</a:t>
            </a:r>
            <a:r>
              <a:rPr lang="en-US" b="1" i="1" dirty="0">
                <a:solidFill>
                  <a:srgbClr val="0070C0"/>
                </a:solidFill>
                <a:cs typeface="Times New Roman" panose="02020603050405020304" pitchFamily="18" charset="0"/>
              </a:rPr>
              <a:t> </a:t>
            </a:r>
            <a:r>
              <a:rPr lang="en-US" b="1" i="1" dirty="0" err="1">
                <a:solidFill>
                  <a:srgbClr val="0070C0"/>
                </a:solidFill>
                <a:cs typeface="Times New Roman" panose="02020603050405020304" pitchFamily="18" charset="0"/>
              </a:rPr>
              <a:t>mùa</a:t>
            </a:r>
            <a:r>
              <a:rPr lang="en-US" b="1" i="1" dirty="0">
                <a:solidFill>
                  <a:srgbClr val="0070C0"/>
                </a:solidFill>
                <a:cs typeface="Times New Roman" panose="02020603050405020304" pitchFamily="18" charset="0"/>
              </a:rPr>
              <a:t> </a:t>
            </a:r>
            <a:r>
              <a:rPr lang="en-US" b="1" i="1" dirty="0" err="1">
                <a:solidFill>
                  <a:srgbClr val="0070C0"/>
                </a:solidFill>
                <a:cs typeface="Times New Roman" panose="02020603050405020304" pitchFamily="18" charset="0"/>
              </a:rPr>
              <a:t>nóng</a:t>
            </a:r>
            <a:r>
              <a:rPr lang="en-US" b="1" i="1" dirty="0">
                <a:solidFill>
                  <a:srgbClr val="0070C0"/>
                </a:solidFill>
                <a:cs typeface="Times New Roman" panose="02020603050405020304" pitchFamily="18" charset="0"/>
              </a:rPr>
              <a:t> </a:t>
            </a:r>
            <a:r>
              <a:rPr lang="en-US" b="1" i="1" dirty="0" err="1">
                <a:solidFill>
                  <a:srgbClr val="0070C0"/>
                </a:solidFill>
                <a:cs typeface="Times New Roman" panose="02020603050405020304" pitchFamily="18" charset="0"/>
              </a:rPr>
              <a:t>ẩm</a:t>
            </a:r>
            <a:r>
              <a:rPr lang="en-US" b="1" i="1" dirty="0">
                <a:solidFill>
                  <a:srgbClr val="0070C0"/>
                </a:solidFill>
                <a:cs typeface="Times New Roman" panose="02020603050405020304" pitchFamily="18" charset="0"/>
              </a:rPr>
              <a:t>; ở </a:t>
            </a:r>
            <a:r>
              <a:rPr lang="en-US" b="1" i="1" dirty="0" err="1">
                <a:solidFill>
                  <a:srgbClr val="0070C0"/>
                </a:solidFill>
                <a:cs typeface="Times New Roman" panose="02020603050405020304" pitchFamily="18" charset="0"/>
              </a:rPr>
              <a:t>đây</a:t>
            </a:r>
            <a:r>
              <a:rPr lang="en-US" b="1" i="1" dirty="0">
                <a:solidFill>
                  <a:srgbClr val="0070C0"/>
                </a:solidFill>
                <a:cs typeface="Times New Roman" panose="02020603050405020304" pitchFamily="18" charset="0"/>
              </a:rPr>
              <a:t> </a:t>
            </a:r>
            <a:r>
              <a:rPr lang="en-US" b="1" i="1" dirty="0" err="1">
                <a:solidFill>
                  <a:srgbClr val="0070C0"/>
                </a:solidFill>
                <a:cs typeface="Times New Roman" panose="02020603050405020304" pitchFamily="18" charset="0"/>
              </a:rPr>
              <a:t>sản</a:t>
            </a:r>
            <a:r>
              <a:rPr lang="en-US" b="1" i="1" dirty="0">
                <a:solidFill>
                  <a:srgbClr val="0070C0"/>
                </a:solidFill>
                <a:cs typeface="Times New Roman" panose="02020603050405020304" pitchFamily="18" charset="0"/>
              </a:rPr>
              <a:t> </a:t>
            </a:r>
            <a:r>
              <a:rPr lang="en-US" b="1" i="1" dirty="0" err="1">
                <a:solidFill>
                  <a:srgbClr val="0070C0"/>
                </a:solidFill>
                <a:cs typeface="Times New Roman" panose="02020603050405020304" pitchFamily="18" charset="0"/>
              </a:rPr>
              <a:t>xuất</a:t>
            </a:r>
            <a:r>
              <a:rPr lang="en-US" b="1" i="1" dirty="0">
                <a:solidFill>
                  <a:srgbClr val="0070C0"/>
                </a:solidFill>
                <a:cs typeface="Times New Roman" panose="02020603050405020304" pitchFamily="18" charset="0"/>
              </a:rPr>
              <a:t> </a:t>
            </a:r>
            <a:r>
              <a:rPr lang="en-US" b="1" i="1" dirty="0" err="1">
                <a:solidFill>
                  <a:srgbClr val="0070C0"/>
                </a:solidFill>
                <a:cs typeface="Times New Roman" panose="02020603050405020304" pitchFamily="18" charset="0"/>
              </a:rPr>
              <a:t>nhiều</a:t>
            </a:r>
            <a:r>
              <a:rPr lang="en-US" b="1" i="1" dirty="0">
                <a:solidFill>
                  <a:srgbClr val="0070C0"/>
                </a:solidFill>
                <a:cs typeface="Times New Roman" panose="02020603050405020304" pitchFamily="18" charset="0"/>
              </a:rPr>
              <a:t> </a:t>
            </a:r>
            <a:r>
              <a:rPr lang="en-US" b="1" i="1" dirty="0" err="1">
                <a:solidFill>
                  <a:srgbClr val="0070C0"/>
                </a:solidFill>
                <a:cs typeface="Times New Roman" panose="02020603050405020304" pitchFamily="18" charset="0"/>
              </a:rPr>
              <a:t>loại</a:t>
            </a:r>
            <a:r>
              <a:rPr lang="en-US" b="1" i="1" dirty="0">
                <a:solidFill>
                  <a:srgbClr val="0070C0"/>
                </a:solidFill>
                <a:cs typeface="Times New Roman" panose="02020603050405020304" pitchFamily="18" charset="0"/>
              </a:rPr>
              <a:t> </a:t>
            </a:r>
            <a:r>
              <a:rPr lang="en-US" b="1" i="1" dirty="0" err="1">
                <a:solidFill>
                  <a:srgbClr val="0070C0"/>
                </a:solidFill>
                <a:cs typeface="Times New Roman" panose="02020603050405020304" pitchFamily="18" charset="0"/>
              </a:rPr>
              <a:t>nông</a:t>
            </a:r>
            <a:r>
              <a:rPr lang="en-US" b="1" i="1" dirty="0">
                <a:solidFill>
                  <a:srgbClr val="0070C0"/>
                </a:solidFill>
                <a:cs typeface="Times New Roman" panose="02020603050405020304" pitchFamily="18" charset="0"/>
              </a:rPr>
              <a:t> </a:t>
            </a:r>
            <a:r>
              <a:rPr lang="en-US" b="1" i="1" dirty="0" err="1">
                <a:solidFill>
                  <a:srgbClr val="0070C0"/>
                </a:solidFill>
                <a:cs typeface="Times New Roman" panose="02020603050405020304" pitchFamily="18" charset="0"/>
              </a:rPr>
              <a:t>sản</a:t>
            </a:r>
            <a:r>
              <a:rPr lang="en-US" b="1" i="1" dirty="0">
                <a:solidFill>
                  <a:srgbClr val="0070C0"/>
                </a:solidFill>
                <a:cs typeface="Times New Roman" panose="02020603050405020304" pitchFamily="18" charset="0"/>
              </a:rPr>
              <a:t> </a:t>
            </a:r>
            <a:r>
              <a:rPr lang="en-US" b="1" i="1" dirty="0" err="1">
                <a:solidFill>
                  <a:srgbClr val="0070C0"/>
                </a:solidFill>
                <a:cs typeface="Times New Roman" panose="02020603050405020304" pitchFamily="18" charset="0"/>
              </a:rPr>
              <a:t>và</a:t>
            </a:r>
            <a:r>
              <a:rPr lang="en-US" b="1" i="1" dirty="0">
                <a:solidFill>
                  <a:srgbClr val="0070C0"/>
                </a:solidFill>
                <a:cs typeface="Times New Roman" panose="02020603050405020304" pitchFamily="18" charset="0"/>
              </a:rPr>
              <a:t> </a:t>
            </a:r>
            <a:r>
              <a:rPr lang="en-US" b="1" i="1" dirty="0" err="1">
                <a:solidFill>
                  <a:srgbClr val="0070C0"/>
                </a:solidFill>
                <a:cs typeface="Times New Roman" panose="02020603050405020304" pitchFamily="18" charset="0"/>
              </a:rPr>
              <a:t>khai</a:t>
            </a:r>
            <a:r>
              <a:rPr lang="en-US" b="1" i="1" dirty="0">
                <a:solidFill>
                  <a:srgbClr val="0070C0"/>
                </a:solidFill>
                <a:cs typeface="Times New Roman" panose="02020603050405020304" pitchFamily="18" charset="0"/>
              </a:rPr>
              <a:t> </a:t>
            </a:r>
            <a:r>
              <a:rPr lang="en-US" b="1" i="1" dirty="0" err="1">
                <a:solidFill>
                  <a:srgbClr val="0070C0"/>
                </a:solidFill>
                <a:cs typeface="Times New Roman" panose="02020603050405020304" pitchFamily="18" charset="0"/>
              </a:rPr>
              <a:t>thác</a:t>
            </a:r>
            <a:r>
              <a:rPr lang="en-US" b="1" i="1" dirty="0">
                <a:solidFill>
                  <a:srgbClr val="0070C0"/>
                </a:solidFill>
                <a:cs typeface="Times New Roman" panose="02020603050405020304" pitchFamily="18" charset="0"/>
              </a:rPr>
              <a:t> </a:t>
            </a:r>
            <a:r>
              <a:rPr lang="en-US" b="1" i="1" dirty="0" err="1">
                <a:solidFill>
                  <a:srgbClr val="0070C0"/>
                </a:solidFill>
                <a:cs typeface="Times New Roman" panose="02020603050405020304" pitchFamily="18" charset="0"/>
              </a:rPr>
              <a:t>khoáng</a:t>
            </a:r>
            <a:r>
              <a:rPr lang="en-US" b="1" i="1" dirty="0">
                <a:solidFill>
                  <a:srgbClr val="0070C0"/>
                </a:solidFill>
                <a:cs typeface="Times New Roman" panose="02020603050405020304" pitchFamily="18" charset="0"/>
              </a:rPr>
              <a:t> </a:t>
            </a:r>
            <a:r>
              <a:rPr lang="en-US" b="1" i="1" dirty="0" err="1">
                <a:solidFill>
                  <a:srgbClr val="0070C0"/>
                </a:solidFill>
                <a:cs typeface="Times New Roman" panose="02020603050405020304" pitchFamily="18" charset="0"/>
              </a:rPr>
              <a:t>sản</a:t>
            </a:r>
            <a:r>
              <a:rPr lang="en-US" b="1" i="1" dirty="0">
                <a:solidFill>
                  <a:srgbClr val="0070C0"/>
                </a:solidFill>
                <a:cs typeface="Times New Roman" panose="02020603050405020304" pitchFamily="18" charset="0"/>
              </a:rPr>
              <a:t>.</a:t>
            </a:r>
          </a:p>
        </p:txBody>
      </p:sp>
      <p:sp>
        <p:nvSpPr>
          <p:cNvPr id="5" name="TextBox 4">
            <a:extLst>
              <a:ext uri="{FF2B5EF4-FFF2-40B4-BE49-F238E27FC236}">
                <a16:creationId xmlns:a16="http://schemas.microsoft.com/office/drawing/2014/main" xmlns="" id="{72D80D47-C50B-4E53-8E98-ED04A073DAF0}"/>
              </a:ext>
            </a:extLst>
          </p:cNvPr>
          <p:cNvSpPr txBox="1"/>
          <p:nvPr/>
        </p:nvSpPr>
        <p:spPr>
          <a:xfrm>
            <a:off x="3059430" y="877669"/>
            <a:ext cx="2979420" cy="769441"/>
          </a:xfrm>
          <a:prstGeom prst="rect">
            <a:avLst/>
          </a:prstGeom>
          <a:noFill/>
        </p:spPr>
        <p:txBody>
          <a:bodyPr wrap="square" rtlCol="0">
            <a:spAutoFit/>
          </a:bodyPr>
          <a:lstStyle>
            <a:defPPr marR="0" lvl="0" algn="l" rtl="0">
              <a:lnSpc>
                <a:spcPct val="100000"/>
              </a:lnSpc>
              <a:spcBef>
                <a:spcPts val="0"/>
              </a:spcBef>
              <a:spcAft>
                <a:spcPts val="0"/>
              </a:spcAft>
            </a:defPPr>
            <a:lvl1pPr algn="ctr">
              <a:defRPr sz="3600" b="1">
                <a:solidFill>
                  <a:srgbClr val="EE8148"/>
                </a:solidFill>
                <a:latin typeface="Times New Roman" panose="02020603050405020304" pitchFamily="18" charset="0"/>
                <a:cs typeface="Times New Roman" panose="02020603050405020304" pitchFamily="18" charset="0"/>
              </a:defRPr>
            </a:lvl1pPr>
          </a:lstStyle>
          <a:p>
            <a:r>
              <a:rPr lang="en-US" sz="4400"/>
              <a:t>Kết luận</a:t>
            </a:r>
          </a:p>
        </p:txBody>
      </p:sp>
      <p:pic>
        <p:nvPicPr>
          <p:cNvPr id="56" name="图片 13">
            <a:extLst>
              <a:ext uri="{FF2B5EF4-FFF2-40B4-BE49-F238E27FC236}">
                <a16:creationId xmlns:a16="http://schemas.microsoft.com/office/drawing/2014/main" xmlns="" id="{B1D2C545-2B38-4FF7-BB21-4B2798475389}"/>
              </a:ext>
            </a:extLst>
          </p:cNvPr>
          <p:cNvPicPr>
            <a:picLocks noChangeAspect="1"/>
          </p:cNvPicPr>
          <p:nvPr/>
        </p:nvPicPr>
        <p:blipFill rotWithShape="1">
          <a:blip r:embed="rId2">
            <a:clrChange>
              <a:clrFrom>
                <a:srgbClr val="FFFFFF"/>
              </a:clrFrom>
              <a:clrTo>
                <a:srgbClr val="FFFFFF">
                  <a:alpha val="0"/>
                </a:srgbClr>
              </a:clrTo>
            </a:clrChange>
          </a:blip>
          <a:srcRect r="-1835"/>
          <a:stretch/>
        </p:blipFill>
        <p:spPr>
          <a:xfrm flipH="1">
            <a:off x="7440053" y="139450"/>
            <a:ext cx="1544342" cy="1366569"/>
          </a:xfrm>
          <a:prstGeom prst="rect">
            <a:avLst/>
          </a:prstGeom>
        </p:spPr>
      </p:pic>
      <p:pic>
        <p:nvPicPr>
          <p:cNvPr id="57" name="图片 13">
            <a:extLst>
              <a:ext uri="{FF2B5EF4-FFF2-40B4-BE49-F238E27FC236}">
                <a16:creationId xmlns:a16="http://schemas.microsoft.com/office/drawing/2014/main" xmlns="" id="{61E96588-BEBD-4FA1-AE46-379141D40785}"/>
              </a:ext>
            </a:extLst>
          </p:cNvPr>
          <p:cNvPicPr>
            <a:picLocks noChangeAspect="1"/>
          </p:cNvPicPr>
          <p:nvPr/>
        </p:nvPicPr>
        <p:blipFill rotWithShape="1">
          <a:blip r:embed="rId2">
            <a:clrChange>
              <a:clrFrom>
                <a:srgbClr val="FFFFFF"/>
              </a:clrFrom>
              <a:clrTo>
                <a:srgbClr val="FFFFFF">
                  <a:alpha val="0"/>
                </a:srgbClr>
              </a:clrTo>
            </a:clrChange>
          </a:blip>
          <a:srcRect r="-1835"/>
          <a:stretch/>
        </p:blipFill>
        <p:spPr>
          <a:xfrm>
            <a:off x="159605" y="161736"/>
            <a:ext cx="1544342" cy="1366569"/>
          </a:xfrm>
          <a:prstGeom prst="rect">
            <a:avLst/>
          </a:prstGeom>
        </p:spPr>
      </p:pic>
      <p:pic>
        <p:nvPicPr>
          <p:cNvPr id="58" name="图片 5">
            <a:extLst>
              <a:ext uri="{FF2B5EF4-FFF2-40B4-BE49-F238E27FC236}">
                <a16:creationId xmlns:a16="http://schemas.microsoft.com/office/drawing/2014/main" xmlns="" id="{447AFCE6-4871-42A7-BDC3-D14BE68A11B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4839"/>
          <a:stretch/>
        </p:blipFill>
        <p:spPr>
          <a:xfrm>
            <a:off x="26550" y="3761140"/>
            <a:ext cx="9117450" cy="1382360"/>
          </a:xfrm>
          <a:prstGeom prst="rect">
            <a:avLst/>
          </a:prstGeom>
        </p:spPr>
      </p:pic>
      <p:pic>
        <p:nvPicPr>
          <p:cNvPr id="9" name="Picture 8">
            <a:extLst>
              <a:ext uri="{FF2B5EF4-FFF2-40B4-BE49-F238E27FC236}">
                <a16:creationId xmlns:a16="http://schemas.microsoft.com/office/drawing/2014/main" xmlns="" id="{154BF386-E6B7-47B4-9D2C-FD0D3CBB421E}"/>
              </a:ext>
            </a:extLst>
          </p:cNvPr>
          <p:cNvPicPr>
            <a:picLocks noChangeAspect="1"/>
          </p:cNvPicPr>
          <p:nvPr/>
        </p:nvPicPr>
        <p:blipFill>
          <a:blip r:embed="rId4"/>
          <a:srcRect/>
          <a:stretch>
            <a:fillRect/>
          </a:stretch>
        </p:blipFill>
        <p:spPr>
          <a:xfrm>
            <a:off x="180975" y="1981361"/>
            <a:ext cx="1424063" cy="2860043"/>
          </a:xfrm>
          <a:prstGeom prst="rect">
            <a:avLst/>
          </a:prstGeom>
        </p:spPr>
      </p:pic>
    </p:spTree>
    <p:extLst>
      <p:ext uri="{BB962C8B-B14F-4D97-AF65-F5344CB8AC3E}">
        <p14:creationId xmlns:p14="http://schemas.microsoft.com/office/powerpoint/2010/main" val="1991914530"/>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iterate type="lt">
                                    <p:tmPct val="5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par>
                                <p:cTn id="9" presetID="34" presetClass="emph" presetSubtype="0" fill="hold" grpId="1" nodeType="withEffect">
                                  <p:stCondLst>
                                    <p:cond delay="0"/>
                                  </p:stCondLst>
                                  <p:iterate type="lt">
                                    <p:tmPct val="10000"/>
                                  </p:iterate>
                                  <p:childTnLst>
                                    <p:animMotion origin="layout" path="M 4.16667E-6 -3.7037E-7 L 4.16667E-6 -0.07222 " pathEditMode="relative" rAng="0" ptsTypes="AA">
                                      <p:cBhvr>
                                        <p:cTn id="10" dur="250" accel="50000" decel="50000" autoRev="1" fill="hold">
                                          <p:stCondLst>
                                            <p:cond delay="0"/>
                                          </p:stCondLst>
                                        </p:cTn>
                                        <p:tgtEl>
                                          <p:spTgt spid="5"/>
                                        </p:tgtEl>
                                        <p:attrNameLst>
                                          <p:attrName>ppt_x</p:attrName>
                                          <p:attrName>ppt_y</p:attrName>
                                        </p:attrNameLst>
                                      </p:cBhvr>
                                      <p:rCtr x="0" y="-3611"/>
                                    </p:animMotion>
                                    <p:animRot by="1500000">
                                      <p:cBhvr>
                                        <p:cTn id="11" dur="125" fill="hold">
                                          <p:stCondLst>
                                            <p:cond delay="0"/>
                                          </p:stCondLst>
                                        </p:cTn>
                                        <p:tgtEl>
                                          <p:spTgt spid="5"/>
                                        </p:tgtEl>
                                        <p:attrNameLst>
                                          <p:attrName>r</p:attrName>
                                        </p:attrNameLst>
                                      </p:cBhvr>
                                    </p:animRot>
                                    <p:animRot by="-1500000">
                                      <p:cBhvr>
                                        <p:cTn id="12" dur="125" fill="hold">
                                          <p:stCondLst>
                                            <p:cond delay="125"/>
                                          </p:stCondLst>
                                        </p:cTn>
                                        <p:tgtEl>
                                          <p:spTgt spid="5"/>
                                        </p:tgtEl>
                                        <p:attrNameLst>
                                          <p:attrName>r</p:attrName>
                                        </p:attrNameLst>
                                      </p:cBhvr>
                                    </p:animRot>
                                    <p:animRot by="-1500000">
                                      <p:cBhvr>
                                        <p:cTn id="13" dur="125" fill="hold">
                                          <p:stCondLst>
                                            <p:cond delay="250"/>
                                          </p:stCondLst>
                                        </p:cTn>
                                        <p:tgtEl>
                                          <p:spTgt spid="5"/>
                                        </p:tgtEl>
                                        <p:attrNameLst>
                                          <p:attrName>r</p:attrName>
                                        </p:attrNameLst>
                                      </p:cBhvr>
                                    </p:animRot>
                                    <p:animRot by="1500000">
                                      <p:cBhvr>
                                        <p:cTn id="14" dur="125" fill="hold">
                                          <p:stCondLst>
                                            <p:cond delay="375"/>
                                          </p:stCondLst>
                                        </p:cTn>
                                        <p:tgtEl>
                                          <p:spTgt spid="5"/>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in)">
                                      <p:cBhvr>
                                        <p:cTn id="1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P spid="5" grpId="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Những Cái Nhất của các Quốc Gia Đông Nam Á">
            <a:hlinkClick r:id="" action="ppaction://media"/>
            <a:extLst>
              <a:ext uri="{FF2B5EF4-FFF2-40B4-BE49-F238E27FC236}">
                <a16:creationId xmlns:a16="http://schemas.microsoft.com/office/drawing/2014/main" xmlns="" id="{D81E98A5-086A-4144-ABF7-C0C7E327E58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Tree>
    <p:extLst>
      <p:ext uri="{BB962C8B-B14F-4D97-AF65-F5344CB8AC3E}">
        <p14:creationId xmlns:p14="http://schemas.microsoft.com/office/powerpoint/2010/main" val="343104026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4305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图片 5">
            <a:extLst>
              <a:ext uri="{FF2B5EF4-FFF2-40B4-BE49-F238E27FC236}">
                <a16:creationId xmlns:a16="http://schemas.microsoft.com/office/drawing/2014/main" xmlns="" id="{62E4412C-A4B4-4ED4-A7F8-97F6D1DF191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74839"/>
          <a:stretch/>
        </p:blipFill>
        <p:spPr>
          <a:xfrm>
            <a:off x="26550" y="3761140"/>
            <a:ext cx="9117450" cy="1382360"/>
          </a:xfrm>
          <a:prstGeom prst="rect">
            <a:avLst/>
          </a:prstGeom>
        </p:spPr>
      </p:pic>
      <p:grpSp>
        <p:nvGrpSpPr>
          <p:cNvPr id="27" name="Google Shape;722;p13">
            <a:extLst>
              <a:ext uri="{FF2B5EF4-FFF2-40B4-BE49-F238E27FC236}">
                <a16:creationId xmlns:a16="http://schemas.microsoft.com/office/drawing/2014/main" xmlns="" id="{12B21596-52EB-46EF-B332-60C470D17FC3}"/>
              </a:ext>
            </a:extLst>
          </p:cNvPr>
          <p:cNvGrpSpPr/>
          <p:nvPr/>
        </p:nvGrpSpPr>
        <p:grpSpPr>
          <a:xfrm rot="-2071351" flipH="1">
            <a:off x="-7779" y="2083886"/>
            <a:ext cx="889227" cy="935060"/>
            <a:chOff x="782176" y="-1158311"/>
            <a:chExt cx="629467" cy="661912"/>
          </a:xfrm>
        </p:grpSpPr>
        <p:sp>
          <p:nvSpPr>
            <p:cNvPr id="28" name="Google Shape;723;p13">
              <a:extLst>
                <a:ext uri="{FF2B5EF4-FFF2-40B4-BE49-F238E27FC236}">
                  <a16:creationId xmlns:a16="http://schemas.microsoft.com/office/drawing/2014/main" xmlns="" id="{CF357CF3-BE7E-4BA8-8F6D-887B4713EE45}"/>
                </a:ext>
              </a:extLst>
            </p:cNvPr>
            <p:cNvSpPr/>
            <p:nvPr/>
          </p:nvSpPr>
          <p:spPr>
            <a:xfrm>
              <a:off x="782176" y="-1158311"/>
              <a:ext cx="196164" cy="145525"/>
            </a:xfrm>
            <a:custGeom>
              <a:avLst/>
              <a:gdLst/>
              <a:ahLst/>
              <a:cxnLst/>
              <a:rect l="l" t="t" r="r" b="b"/>
              <a:pathLst>
                <a:path w="1197" h="888" extrusionOk="0">
                  <a:moveTo>
                    <a:pt x="218" y="0"/>
                  </a:moveTo>
                  <a:cubicBezTo>
                    <a:pt x="164" y="0"/>
                    <a:pt x="128" y="18"/>
                    <a:pt x="73" y="55"/>
                  </a:cubicBezTo>
                  <a:cubicBezTo>
                    <a:pt x="37" y="91"/>
                    <a:pt x="1" y="145"/>
                    <a:pt x="1" y="218"/>
                  </a:cubicBezTo>
                  <a:cubicBezTo>
                    <a:pt x="1" y="326"/>
                    <a:pt x="73" y="435"/>
                    <a:pt x="200" y="525"/>
                  </a:cubicBezTo>
                  <a:cubicBezTo>
                    <a:pt x="291" y="598"/>
                    <a:pt x="417" y="634"/>
                    <a:pt x="526" y="688"/>
                  </a:cubicBezTo>
                  <a:cubicBezTo>
                    <a:pt x="743" y="761"/>
                    <a:pt x="961" y="815"/>
                    <a:pt x="1160" y="888"/>
                  </a:cubicBezTo>
                  <a:cubicBezTo>
                    <a:pt x="1196" y="888"/>
                    <a:pt x="1106" y="707"/>
                    <a:pt x="1069" y="688"/>
                  </a:cubicBezTo>
                  <a:cubicBezTo>
                    <a:pt x="1033" y="616"/>
                    <a:pt x="979" y="544"/>
                    <a:pt x="924" y="489"/>
                  </a:cubicBezTo>
                  <a:cubicBezTo>
                    <a:pt x="780" y="344"/>
                    <a:pt x="671" y="236"/>
                    <a:pt x="508" y="127"/>
                  </a:cubicBezTo>
                  <a:cubicBezTo>
                    <a:pt x="417" y="55"/>
                    <a:pt x="327" y="0"/>
                    <a:pt x="2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724;p13">
              <a:extLst>
                <a:ext uri="{FF2B5EF4-FFF2-40B4-BE49-F238E27FC236}">
                  <a16:creationId xmlns:a16="http://schemas.microsoft.com/office/drawing/2014/main" xmlns="" id="{384E3617-EBC2-4376-9ACF-7146C948A043}"/>
                </a:ext>
              </a:extLst>
            </p:cNvPr>
            <p:cNvSpPr/>
            <p:nvPr/>
          </p:nvSpPr>
          <p:spPr>
            <a:xfrm>
              <a:off x="1055202" y="-1147331"/>
              <a:ext cx="71452" cy="227793"/>
            </a:xfrm>
            <a:custGeom>
              <a:avLst/>
              <a:gdLst/>
              <a:ahLst/>
              <a:cxnLst/>
              <a:rect l="l" t="t" r="r" b="b"/>
              <a:pathLst>
                <a:path w="436" h="1390" extrusionOk="0">
                  <a:moveTo>
                    <a:pt x="196" y="1"/>
                  </a:moveTo>
                  <a:cubicBezTo>
                    <a:pt x="184" y="1"/>
                    <a:pt x="174" y="2"/>
                    <a:pt x="164" y="6"/>
                  </a:cubicBezTo>
                  <a:cubicBezTo>
                    <a:pt x="73" y="60"/>
                    <a:pt x="19" y="169"/>
                    <a:pt x="19" y="259"/>
                  </a:cubicBezTo>
                  <a:cubicBezTo>
                    <a:pt x="1" y="477"/>
                    <a:pt x="19" y="712"/>
                    <a:pt x="73" y="911"/>
                  </a:cubicBezTo>
                  <a:cubicBezTo>
                    <a:pt x="90" y="962"/>
                    <a:pt x="170" y="1389"/>
                    <a:pt x="254" y="1389"/>
                  </a:cubicBezTo>
                  <a:cubicBezTo>
                    <a:pt x="260" y="1389"/>
                    <a:pt x="266" y="1387"/>
                    <a:pt x="273" y="1382"/>
                  </a:cubicBezTo>
                  <a:cubicBezTo>
                    <a:pt x="291" y="1382"/>
                    <a:pt x="309" y="1346"/>
                    <a:pt x="309" y="1291"/>
                  </a:cubicBezTo>
                  <a:cubicBezTo>
                    <a:pt x="363" y="1110"/>
                    <a:pt x="381" y="911"/>
                    <a:pt x="399" y="712"/>
                  </a:cubicBezTo>
                  <a:cubicBezTo>
                    <a:pt x="436" y="567"/>
                    <a:pt x="436" y="440"/>
                    <a:pt x="436" y="295"/>
                  </a:cubicBezTo>
                  <a:cubicBezTo>
                    <a:pt x="436" y="205"/>
                    <a:pt x="399" y="151"/>
                    <a:pt x="363" y="78"/>
                  </a:cubicBezTo>
                  <a:cubicBezTo>
                    <a:pt x="318" y="33"/>
                    <a:pt x="249" y="1"/>
                    <a:pt x="1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725;p13">
              <a:extLst>
                <a:ext uri="{FF2B5EF4-FFF2-40B4-BE49-F238E27FC236}">
                  <a16:creationId xmlns:a16="http://schemas.microsoft.com/office/drawing/2014/main" xmlns="" id="{E5EC0920-498F-417E-A558-2EA7B129AAC6}"/>
                </a:ext>
              </a:extLst>
            </p:cNvPr>
            <p:cNvSpPr/>
            <p:nvPr/>
          </p:nvSpPr>
          <p:spPr>
            <a:xfrm>
              <a:off x="1203679" y="-974273"/>
              <a:ext cx="107014" cy="211077"/>
            </a:xfrm>
            <a:custGeom>
              <a:avLst/>
              <a:gdLst/>
              <a:ahLst/>
              <a:cxnLst/>
              <a:rect l="l" t="t" r="r" b="b"/>
              <a:pathLst>
                <a:path w="653" h="1288" extrusionOk="0">
                  <a:moveTo>
                    <a:pt x="399" y="0"/>
                  </a:moveTo>
                  <a:cubicBezTo>
                    <a:pt x="272" y="18"/>
                    <a:pt x="182" y="145"/>
                    <a:pt x="127" y="290"/>
                  </a:cubicBezTo>
                  <a:cubicBezTo>
                    <a:pt x="37" y="507"/>
                    <a:pt x="0" y="761"/>
                    <a:pt x="0" y="1014"/>
                  </a:cubicBezTo>
                  <a:cubicBezTo>
                    <a:pt x="0" y="1069"/>
                    <a:pt x="0" y="1268"/>
                    <a:pt x="91" y="1286"/>
                  </a:cubicBezTo>
                  <a:cubicBezTo>
                    <a:pt x="96" y="1287"/>
                    <a:pt x="100" y="1287"/>
                    <a:pt x="105" y="1287"/>
                  </a:cubicBezTo>
                  <a:cubicBezTo>
                    <a:pt x="189" y="1287"/>
                    <a:pt x="256" y="1137"/>
                    <a:pt x="290" y="1069"/>
                  </a:cubicBezTo>
                  <a:cubicBezTo>
                    <a:pt x="345" y="960"/>
                    <a:pt x="399" y="869"/>
                    <a:pt x="453" y="779"/>
                  </a:cubicBezTo>
                  <a:cubicBezTo>
                    <a:pt x="526" y="670"/>
                    <a:pt x="580" y="561"/>
                    <a:pt x="616" y="435"/>
                  </a:cubicBezTo>
                  <a:cubicBezTo>
                    <a:pt x="652" y="326"/>
                    <a:pt x="652" y="199"/>
                    <a:pt x="580" y="91"/>
                  </a:cubicBezTo>
                  <a:lnTo>
                    <a:pt x="526" y="18"/>
                  </a:lnTo>
                  <a:cubicBezTo>
                    <a:pt x="489" y="0"/>
                    <a:pt x="453" y="0"/>
                    <a:pt x="3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726;p13">
              <a:extLst>
                <a:ext uri="{FF2B5EF4-FFF2-40B4-BE49-F238E27FC236}">
                  <a16:creationId xmlns:a16="http://schemas.microsoft.com/office/drawing/2014/main" xmlns="" id="{BCCE39C0-2D52-4505-8293-D979294FD088}"/>
                </a:ext>
              </a:extLst>
            </p:cNvPr>
            <p:cNvSpPr/>
            <p:nvPr/>
          </p:nvSpPr>
          <p:spPr>
            <a:xfrm>
              <a:off x="906890" y="-920029"/>
              <a:ext cx="205014" cy="70468"/>
            </a:xfrm>
            <a:custGeom>
              <a:avLst/>
              <a:gdLst/>
              <a:ahLst/>
              <a:cxnLst/>
              <a:rect l="l" t="t" r="r" b="b"/>
              <a:pathLst>
                <a:path w="1251" h="430" extrusionOk="0">
                  <a:moveTo>
                    <a:pt x="490" y="1"/>
                  </a:moveTo>
                  <a:cubicBezTo>
                    <a:pt x="410" y="1"/>
                    <a:pt x="330" y="9"/>
                    <a:pt x="254" y="31"/>
                  </a:cubicBezTo>
                  <a:cubicBezTo>
                    <a:pt x="182" y="49"/>
                    <a:pt x="109" y="67"/>
                    <a:pt x="55" y="122"/>
                  </a:cubicBezTo>
                  <a:cubicBezTo>
                    <a:pt x="19" y="158"/>
                    <a:pt x="0" y="230"/>
                    <a:pt x="19" y="303"/>
                  </a:cubicBezTo>
                  <a:cubicBezTo>
                    <a:pt x="37" y="339"/>
                    <a:pt x="73" y="357"/>
                    <a:pt x="109" y="393"/>
                  </a:cubicBezTo>
                  <a:cubicBezTo>
                    <a:pt x="163" y="421"/>
                    <a:pt x="231" y="430"/>
                    <a:pt x="304" y="430"/>
                  </a:cubicBezTo>
                  <a:cubicBezTo>
                    <a:pt x="376" y="430"/>
                    <a:pt x="453" y="421"/>
                    <a:pt x="526" y="412"/>
                  </a:cubicBezTo>
                  <a:cubicBezTo>
                    <a:pt x="652" y="357"/>
                    <a:pt x="815" y="321"/>
                    <a:pt x="924" y="249"/>
                  </a:cubicBezTo>
                  <a:cubicBezTo>
                    <a:pt x="997" y="230"/>
                    <a:pt x="1250" y="140"/>
                    <a:pt x="1033" y="86"/>
                  </a:cubicBezTo>
                  <a:cubicBezTo>
                    <a:pt x="868" y="48"/>
                    <a:pt x="677" y="1"/>
                    <a:pt x="4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727;p13">
              <a:extLst>
                <a:ext uri="{FF2B5EF4-FFF2-40B4-BE49-F238E27FC236}">
                  <a16:creationId xmlns:a16="http://schemas.microsoft.com/office/drawing/2014/main" xmlns="" id="{8AED94C0-E8CA-4062-9834-4C7CBE0717D5}"/>
                </a:ext>
              </a:extLst>
            </p:cNvPr>
            <p:cNvSpPr/>
            <p:nvPr/>
          </p:nvSpPr>
          <p:spPr>
            <a:xfrm>
              <a:off x="1022590" y="-779747"/>
              <a:ext cx="184201" cy="75713"/>
            </a:xfrm>
            <a:custGeom>
              <a:avLst/>
              <a:gdLst/>
              <a:ahLst/>
              <a:cxnLst/>
              <a:rect l="l" t="t" r="r" b="b"/>
              <a:pathLst>
                <a:path w="1124" h="462" extrusionOk="0">
                  <a:moveTo>
                    <a:pt x="595" y="1"/>
                  </a:moveTo>
                  <a:cubicBezTo>
                    <a:pt x="488" y="1"/>
                    <a:pt x="380" y="14"/>
                    <a:pt x="291" y="26"/>
                  </a:cubicBezTo>
                  <a:cubicBezTo>
                    <a:pt x="218" y="44"/>
                    <a:pt x="128" y="81"/>
                    <a:pt x="91" y="117"/>
                  </a:cubicBezTo>
                  <a:cubicBezTo>
                    <a:pt x="37" y="171"/>
                    <a:pt x="1" y="226"/>
                    <a:pt x="19" y="298"/>
                  </a:cubicBezTo>
                  <a:cubicBezTo>
                    <a:pt x="19" y="370"/>
                    <a:pt x="91" y="407"/>
                    <a:pt x="146" y="443"/>
                  </a:cubicBezTo>
                  <a:cubicBezTo>
                    <a:pt x="218" y="461"/>
                    <a:pt x="291" y="461"/>
                    <a:pt x="363" y="461"/>
                  </a:cubicBezTo>
                  <a:cubicBezTo>
                    <a:pt x="490" y="443"/>
                    <a:pt x="1124" y="316"/>
                    <a:pt x="1105" y="135"/>
                  </a:cubicBezTo>
                  <a:cubicBezTo>
                    <a:pt x="1105" y="81"/>
                    <a:pt x="779" y="8"/>
                    <a:pt x="725" y="8"/>
                  </a:cubicBezTo>
                  <a:cubicBezTo>
                    <a:pt x="683" y="3"/>
                    <a:pt x="639" y="1"/>
                    <a:pt x="5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728;p13">
              <a:extLst>
                <a:ext uri="{FF2B5EF4-FFF2-40B4-BE49-F238E27FC236}">
                  <a16:creationId xmlns:a16="http://schemas.microsoft.com/office/drawing/2014/main" xmlns="" id="{76064EBE-20C5-46F8-BB5E-EB6445AB5D78}"/>
                </a:ext>
              </a:extLst>
            </p:cNvPr>
            <p:cNvSpPr/>
            <p:nvPr/>
          </p:nvSpPr>
          <p:spPr>
            <a:xfrm>
              <a:off x="1105678" y="-647823"/>
              <a:ext cx="193051" cy="78499"/>
            </a:xfrm>
            <a:custGeom>
              <a:avLst/>
              <a:gdLst/>
              <a:ahLst/>
              <a:cxnLst/>
              <a:rect l="l" t="t" r="r" b="b"/>
              <a:pathLst>
                <a:path w="1178" h="479" extrusionOk="0">
                  <a:moveTo>
                    <a:pt x="399" y="0"/>
                  </a:moveTo>
                  <a:cubicBezTo>
                    <a:pt x="327" y="0"/>
                    <a:pt x="236" y="18"/>
                    <a:pt x="164" y="36"/>
                  </a:cubicBezTo>
                  <a:cubicBezTo>
                    <a:pt x="91" y="91"/>
                    <a:pt x="37" y="145"/>
                    <a:pt x="37" y="217"/>
                  </a:cubicBezTo>
                  <a:cubicBezTo>
                    <a:pt x="1" y="326"/>
                    <a:pt x="128" y="453"/>
                    <a:pt x="236" y="471"/>
                  </a:cubicBezTo>
                  <a:cubicBezTo>
                    <a:pt x="268" y="476"/>
                    <a:pt x="300" y="478"/>
                    <a:pt x="332" y="478"/>
                  </a:cubicBezTo>
                  <a:cubicBezTo>
                    <a:pt x="410" y="478"/>
                    <a:pt x="491" y="466"/>
                    <a:pt x="580" y="453"/>
                  </a:cubicBezTo>
                  <a:cubicBezTo>
                    <a:pt x="707" y="399"/>
                    <a:pt x="888" y="399"/>
                    <a:pt x="1033" y="362"/>
                  </a:cubicBezTo>
                  <a:cubicBezTo>
                    <a:pt x="1178" y="308"/>
                    <a:pt x="1069" y="217"/>
                    <a:pt x="961" y="181"/>
                  </a:cubicBezTo>
                  <a:cubicBezTo>
                    <a:pt x="780" y="91"/>
                    <a:pt x="598" y="18"/>
                    <a:pt x="3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729;p13">
              <a:extLst>
                <a:ext uri="{FF2B5EF4-FFF2-40B4-BE49-F238E27FC236}">
                  <a16:creationId xmlns:a16="http://schemas.microsoft.com/office/drawing/2014/main" xmlns="" id="{B1694D96-BA8A-4894-A129-3D506D400371}"/>
                </a:ext>
              </a:extLst>
            </p:cNvPr>
            <p:cNvSpPr/>
            <p:nvPr/>
          </p:nvSpPr>
          <p:spPr>
            <a:xfrm>
              <a:off x="1280867" y="-760737"/>
              <a:ext cx="130776" cy="153228"/>
            </a:xfrm>
            <a:custGeom>
              <a:avLst/>
              <a:gdLst/>
              <a:ahLst/>
              <a:cxnLst/>
              <a:rect l="l" t="t" r="r" b="b"/>
              <a:pathLst>
                <a:path w="798" h="935" extrusionOk="0">
                  <a:moveTo>
                    <a:pt x="544" y="1"/>
                  </a:moveTo>
                  <a:cubicBezTo>
                    <a:pt x="381" y="19"/>
                    <a:pt x="272" y="182"/>
                    <a:pt x="199" y="327"/>
                  </a:cubicBezTo>
                  <a:cubicBezTo>
                    <a:pt x="127" y="436"/>
                    <a:pt x="0" y="707"/>
                    <a:pt x="55" y="852"/>
                  </a:cubicBezTo>
                  <a:cubicBezTo>
                    <a:pt x="65" y="912"/>
                    <a:pt x="91" y="935"/>
                    <a:pt x="126" y="935"/>
                  </a:cubicBezTo>
                  <a:cubicBezTo>
                    <a:pt x="218" y="935"/>
                    <a:pt x="369" y="778"/>
                    <a:pt x="435" y="725"/>
                  </a:cubicBezTo>
                  <a:cubicBezTo>
                    <a:pt x="544" y="653"/>
                    <a:pt x="634" y="599"/>
                    <a:pt x="707" y="472"/>
                  </a:cubicBezTo>
                  <a:cubicBezTo>
                    <a:pt x="779" y="363"/>
                    <a:pt x="797" y="236"/>
                    <a:pt x="743" y="110"/>
                  </a:cubicBezTo>
                  <a:cubicBezTo>
                    <a:pt x="725" y="73"/>
                    <a:pt x="670" y="19"/>
                    <a:pt x="6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730;p13">
              <a:extLst>
                <a:ext uri="{FF2B5EF4-FFF2-40B4-BE49-F238E27FC236}">
                  <a16:creationId xmlns:a16="http://schemas.microsoft.com/office/drawing/2014/main" xmlns="" id="{ADDA8066-2BF8-42EA-8BE6-DA17F8B3800A}"/>
                </a:ext>
              </a:extLst>
            </p:cNvPr>
            <p:cNvSpPr/>
            <p:nvPr/>
          </p:nvSpPr>
          <p:spPr>
            <a:xfrm>
              <a:off x="954415" y="-1024748"/>
              <a:ext cx="359225" cy="528349"/>
            </a:xfrm>
            <a:custGeom>
              <a:avLst/>
              <a:gdLst/>
              <a:ahLst/>
              <a:cxnLst/>
              <a:rect l="l" t="t" r="r" b="b"/>
              <a:pathLst>
                <a:path w="2192" h="3224" fill="none" extrusionOk="0">
                  <a:moveTo>
                    <a:pt x="2191" y="3224"/>
                  </a:moveTo>
                  <a:cubicBezTo>
                    <a:pt x="1884" y="1938"/>
                    <a:pt x="1087" y="779"/>
                    <a:pt x="0" y="0"/>
                  </a:cubicBezTo>
                </a:path>
              </a:pathLst>
            </a:custGeom>
            <a:noFill/>
            <a:ln w="27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 name="Google Shape;731;p13">
            <a:extLst>
              <a:ext uri="{FF2B5EF4-FFF2-40B4-BE49-F238E27FC236}">
                <a16:creationId xmlns:a16="http://schemas.microsoft.com/office/drawing/2014/main" xmlns="" id="{CBE092A5-01F7-4F95-98F1-7C68D85F383F}"/>
              </a:ext>
            </a:extLst>
          </p:cNvPr>
          <p:cNvGrpSpPr/>
          <p:nvPr/>
        </p:nvGrpSpPr>
        <p:grpSpPr>
          <a:xfrm>
            <a:off x="8216813" y="4085124"/>
            <a:ext cx="688788" cy="880200"/>
            <a:chOff x="586338" y="-2278763"/>
            <a:chExt cx="688788" cy="880200"/>
          </a:xfrm>
        </p:grpSpPr>
        <p:sp>
          <p:nvSpPr>
            <p:cNvPr id="37" name="Google Shape;732;p13">
              <a:extLst>
                <a:ext uri="{FF2B5EF4-FFF2-40B4-BE49-F238E27FC236}">
                  <a16:creationId xmlns:a16="http://schemas.microsoft.com/office/drawing/2014/main" xmlns="" id="{80A75FB7-5C67-4881-91B6-1BB946729807}"/>
                </a:ext>
              </a:extLst>
            </p:cNvPr>
            <p:cNvSpPr/>
            <p:nvPr/>
          </p:nvSpPr>
          <p:spPr>
            <a:xfrm>
              <a:off x="586338" y="-2278763"/>
              <a:ext cx="688788" cy="844310"/>
            </a:xfrm>
            <a:custGeom>
              <a:avLst/>
              <a:gdLst/>
              <a:ahLst/>
              <a:cxnLst/>
              <a:rect l="l" t="t" r="r" b="b"/>
              <a:pathLst>
                <a:path w="4203" h="5152" extrusionOk="0">
                  <a:moveTo>
                    <a:pt x="3321" y="0"/>
                  </a:moveTo>
                  <a:cubicBezTo>
                    <a:pt x="3227" y="0"/>
                    <a:pt x="3153" y="60"/>
                    <a:pt x="3079" y="119"/>
                  </a:cubicBezTo>
                  <a:cubicBezTo>
                    <a:pt x="2953" y="227"/>
                    <a:pt x="2844" y="390"/>
                    <a:pt x="2771" y="553"/>
                  </a:cubicBezTo>
                  <a:cubicBezTo>
                    <a:pt x="2717" y="644"/>
                    <a:pt x="2699" y="771"/>
                    <a:pt x="2590" y="789"/>
                  </a:cubicBezTo>
                  <a:cubicBezTo>
                    <a:pt x="2570" y="799"/>
                    <a:pt x="2549" y="803"/>
                    <a:pt x="2528" y="803"/>
                  </a:cubicBezTo>
                  <a:cubicBezTo>
                    <a:pt x="2437" y="803"/>
                    <a:pt x="2345" y="718"/>
                    <a:pt x="2301" y="644"/>
                  </a:cubicBezTo>
                  <a:cubicBezTo>
                    <a:pt x="2221" y="564"/>
                    <a:pt x="2127" y="456"/>
                    <a:pt x="2032" y="456"/>
                  </a:cubicBezTo>
                  <a:cubicBezTo>
                    <a:pt x="2019" y="456"/>
                    <a:pt x="2006" y="458"/>
                    <a:pt x="1993" y="463"/>
                  </a:cubicBezTo>
                  <a:cubicBezTo>
                    <a:pt x="1938" y="481"/>
                    <a:pt x="1866" y="553"/>
                    <a:pt x="1848" y="608"/>
                  </a:cubicBezTo>
                  <a:cubicBezTo>
                    <a:pt x="1812" y="680"/>
                    <a:pt x="1812" y="771"/>
                    <a:pt x="1812" y="843"/>
                  </a:cubicBezTo>
                  <a:cubicBezTo>
                    <a:pt x="1848" y="1060"/>
                    <a:pt x="1848" y="1296"/>
                    <a:pt x="1866" y="1513"/>
                  </a:cubicBezTo>
                  <a:cubicBezTo>
                    <a:pt x="1866" y="1658"/>
                    <a:pt x="1866" y="1839"/>
                    <a:pt x="1721" y="1875"/>
                  </a:cubicBezTo>
                  <a:cubicBezTo>
                    <a:pt x="1702" y="1883"/>
                    <a:pt x="1684" y="1887"/>
                    <a:pt x="1665" y="1887"/>
                  </a:cubicBezTo>
                  <a:cubicBezTo>
                    <a:pt x="1562" y="1887"/>
                    <a:pt x="1472" y="1768"/>
                    <a:pt x="1395" y="1676"/>
                  </a:cubicBezTo>
                  <a:cubicBezTo>
                    <a:pt x="1317" y="1582"/>
                    <a:pt x="1211" y="1488"/>
                    <a:pt x="1102" y="1488"/>
                  </a:cubicBezTo>
                  <a:cubicBezTo>
                    <a:pt x="1085" y="1488"/>
                    <a:pt x="1068" y="1490"/>
                    <a:pt x="1051" y="1495"/>
                  </a:cubicBezTo>
                  <a:cubicBezTo>
                    <a:pt x="997" y="1513"/>
                    <a:pt x="979" y="1549"/>
                    <a:pt x="960" y="1586"/>
                  </a:cubicBezTo>
                  <a:cubicBezTo>
                    <a:pt x="870" y="1730"/>
                    <a:pt x="870" y="1911"/>
                    <a:pt x="906" y="2056"/>
                  </a:cubicBezTo>
                  <a:cubicBezTo>
                    <a:pt x="979" y="2364"/>
                    <a:pt x="1069" y="2654"/>
                    <a:pt x="1069" y="2944"/>
                  </a:cubicBezTo>
                  <a:cubicBezTo>
                    <a:pt x="1087" y="3089"/>
                    <a:pt x="1051" y="3270"/>
                    <a:pt x="906" y="3288"/>
                  </a:cubicBezTo>
                  <a:cubicBezTo>
                    <a:pt x="898" y="3289"/>
                    <a:pt x="890" y="3290"/>
                    <a:pt x="882" y="3290"/>
                  </a:cubicBezTo>
                  <a:cubicBezTo>
                    <a:pt x="766" y="3290"/>
                    <a:pt x="666" y="3170"/>
                    <a:pt x="598" y="3034"/>
                  </a:cubicBezTo>
                  <a:cubicBezTo>
                    <a:pt x="526" y="2908"/>
                    <a:pt x="435" y="2763"/>
                    <a:pt x="290" y="2745"/>
                  </a:cubicBezTo>
                  <a:cubicBezTo>
                    <a:pt x="182" y="2745"/>
                    <a:pt x="91" y="2835"/>
                    <a:pt x="55" y="2926"/>
                  </a:cubicBezTo>
                  <a:cubicBezTo>
                    <a:pt x="1" y="3016"/>
                    <a:pt x="1" y="3125"/>
                    <a:pt x="37" y="3252"/>
                  </a:cubicBezTo>
                  <a:cubicBezTo>
                    <a:pt x="127" y="3813"/>
                    <a:pt x="417" y="4356"/>
                    <a:pt x="689" y="4845"/>
                  </a:cubicBezTo>
                  <a:cubicBezTo>
                    <a:pt x="797" y="5087"/>
                    <a:pt x="1196" y="5151"/>
                    <a:pt x="1546" y="5151"/>
                  </a:cubicBezTo>
                  <a:cubicBezTo>
                    <a:pt x="1721" y="5151"/>
                    <a:pt x="1884" y="5135"/>
                    <a:pt x="1993" y="5117"/>
                  </a:cubicBezTo>
                  <a:cubicBezTo>
                    <a:pt x="2119" y="5117"/>
                    <a:pt x="2246" y="5099"/>
                    <a:pt x="2337" y="5008"/>
                  </a:cubicBezTo>
                  <a:cubicBezTo>
                    <a:pt x="2427" y="4918"/>
                    <a:pt x="2482" y="4755"/>
                    <a:pt x="2391" y="4664"/>
                  </a:cubicBezTo>
                  <a:cubicBezTo>
                    <a:pt x="2319" y="4592"/>
                    <a:pt x="2210" y="4574"/>
                    <a:pt x="2119" y="4555"/>
                  </a:cubicBezTo>
                  <a:cubicBezTo>
                    <a:pt x="2029" y="4501"/>
                    <a:pt x="1902" y="4411"/>
                    <a:pt x="1956" y="4320"/>
                  </a:cubicBezTo>
                  <a:cubicBezTo>
                    <a:pt x="1975" y="4284"/>
                    <a:pt x="2047" y="4266"/>
                    <a:pt x="2119" y="4230"/>
                  </a:cubicBezTo>
                  <a:cubicBezTo>
                    <a:pt x="2219" y="4211"/>
                    <a:pt x="2314" y="4207"/>
                    <a:pt x="2409" y="4207"/>
                  </a:cubicBezTo>
                  <a:cubicBezTo>
                    <a:pt x="2504" y="4207"/>
                    <a:pt x="2599" y="4211"/>
                    <a:pt x="2699" y="4211"/>
                  </a:cubicBezTo>
                  <a:cubicBezTo>
                    <a:pt x="2898" y="4211"/>
                    <a:pt x="3115" y="4175"/>
                    <a:pt x="3242" y="4030"/>
                  </a:cubicBezTo>
                  <a:cubicBezTo>
                    <a:pt x="3315" y="3940"/>
                    <a:pt x="3387" y="3813"/>
                    <a:pt x="3315" y="3722"/>
                  </a:cubicBezTo>
                  <a:cubicBezTo>
                    <a:pt x="3242" y="3578"/>
                    <a:pt x="3043" y="3632"/>
                    <a:pt x="2898" y="3596"/>
                  </a:cubicBezTo>
                  <a:cubicBezTo>
                    <a:pt x="2808" y="3578"/>
                    <a:pt x="2717" y="3559"/>
                    <a:pt x="2663" y="3487"/>
                  </a:cubicBezTo>
                  <a:cubicBezTo>
                    <a:pt x="2590" y="3415"/>
                    <a:pt x="2572" y="3324"/>
                    <a:pt x="2608" y="3233"/>
                  </a:cubicBezTo>
                  <a:cubicBezTo>
                    <a:pt x="2681" y="3125"/>
                    <a:pt x="2808" y="3125"/>
                    <a:pt x="2953" y="3107"/>
                  </a:cubicBezTo>
                  <a:cubicBezTo>
                    <a:pt x="3152" y="3089"/>
                    <a:pt x="3333" y="3052"/>
                    <a:pt x="3514" y="3016"/>
                  </a:cubicBezTo>
                  <a:cubicBezTo>
                    <a:pt x="3677" y="2962"/>
                    <a:pt x="3840" y="2926"/>
                    <a:pt x="3930" y="2817"/>
                  </a:cubicBezTo>
                  <a:cubicBezTo>
                    <a:pt x="4039" y="2690"/>
                    <a:pt x="4039" y="2473"/>
                    <a:pt x="3894" y="2400"/>
                  </a:cubicBezTo>
                  <a:cubicBezTo>
                    <a:pt x="3848" y="2385"/>
                    <a:pt x="3802" y="2380"/>
                    <a:pt x="3756" y="2380"/>
                  </a:cubicBezTo>
                  <a:cubicBezTo>
                    <a:pt x="3694" y="2380"/>
                    <a:pt x="3631" y="2390"/>
                    <a:pt x="3568" y="2400"/>
                  </a:cubicBezTo>
                  <a:cubicBezTo>
                    <a:pt x="3531" y="2406"/>
                    <a:pt x="3495" y="2409"/>
                    <a:pt x="3460" y="2409"/>
                  </a:cubicBezTo>
                  <a:cubicBezTo>
                    <a:pt x="3374" y="2409"/>
                    <a:pt x="3299" y="2387"/>
                    <a:pt x="3260" y="2310"/>
                  </a:cubicBezTo>
                  <a:cubicBezTo>
                    <a:pt x="3242" y="2237"/>
                    <a:pt x="3260" y="2147"/>
                    <a:pt x="3315" y="2093"/>
                  </a:cubicBezTo>
                  <a:cubicBezTo>
                    <a:pt x="3423" y="1948"/>
                    <a:pt x="3568" y="1875"/>
                    <a:pt x="3713" y="1839"/>
                  </a:cubicBezTo>
                  <a:cubicBezTo>
                    <a:pt x="3858" y="1803"/>
                    <a:pt x="4021" y="1730"/>
                    <a:pt x="4112" y="1586"/>
                  </a:cubicBezTo>
                  <a:cubicBezTo>
                    <a:pt x="4202" y="1459"/>
                    <a:pt x="4166" y="1223"/>
                    <a:pt x="4021" y="1187"/>
                  </a:cubicBezTo>
                  <a:cubicBezTo>
                    <a:pt x="3999" y="1180"/>
                    <a:pt x="3976" y="1177"/>
                    <a:pt x="3953" y="1177"/>
                  </a:cubicBezTo>
                  <a:cubicBezTo>
                    <a:pt x="3840" y="1177"/>
                    <a:pt x="3716" y="1249"/>
                    <a:pt x="3601" y="1249"/>
                  </a:cubicBezTo>
                  <a:cubicBezTo>
                    <a:pt x="3565" y="1249"/>
                    <a:pt x="3529" y="1242"/>
                    <a:pt x="3496" y="1223"/>
                  </a:cubicBezTo>
                  <a:cubicBezTo>
                    <a:pt x="3478" y="1205"/>
                    <a:pt x="3441" y="1187"/>
                    <a:pt x="3423" y="1133"/>
                  </a:cubicBezTo>
                  <a:cubicBezTo>
                    <a:pt x="3351" y="1006"/>
                    <a:pt x="3405" y="861"/>
                    <a:pt x="3441" y="734"/>
                  </a:cubicBezTo>
                  <a:cubicBezTo>
                    <a:pt x="3496" y="608"/>
                    <a:pt x="3568" y="481"/>
                    <a:pt x="3586" y="336"/>
                  </a:cubicBezTo>
                  <a:cubicBezTo>
                    <a:pt x="3586" y="209"/>
                    <a:pt x="3514" y="28"/>
                    <a:pt x="3387" y="10"/>
                  </a:cubicBezTo>
                  <a:cubicBezTo>
                    <a:pt x="3364" y="3"/>
                    <a:pt x="3342" y="0"/>
                    <a:pt x="332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733;p13">
              <a:extLst>
                <a:ext uri="{FF2B5EF4-FFF2-40B4-BE49-F238E27FC236}">
                  <a16:creationId xmlns:a16="http://schemas.microsoft.com/office/drawing/2014/main" xmlns="" id="{DBDB996A-8F99-4FFE-800A-B7DA4B5EF758}"/>
                </a:ext>
              </a:extLst>
            </p:cNvPr>
            <p:cNvSpPr/>
            <p:nvPr/>
          </p:nvSpPr>
          <p:spPr>
            <a:xfrm>
              <a:off x="625014" y="-2066538"/>
              <a:ext cx="430349" cy="667975"/>
            </a:xfrm>
            <a:custGeom>
              <a:avLst/>
              <a:gdLst/>
              <a:ahLst/>
              <a:cxnLst/>
              <a:rect l="l" t="t" r="r" b="b"/>
              <a:pathLst>
                <a:path w="2626" h="4076" fill="none" extrusionOk="0">
                  <a:moveTo>
                    <a:pt x="0" y="4075"/>
                  </a:moveTo>
                  <a:cubicBezTo>
                    <a:pt x="1105" y="2898"/>
                    <a:pt x="2010" y="1486"/>
                    <a:pt x="2626" y="1"/>
                  </a:cubicBezTo>
                </a:path>
              </a:pathLst>
            </a:custGeom>
            <a:noFill/>
            <a:ln w="27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 name="Google Shape;734;p13">
            <a:extLst>
              <a:ext uri="{FF2B5EF4-FFF2-40B4-BE49-F238E27FC236}">
                <a16:creationId xmlns:a16="http://schemas.microsoft.com/office/drawing/2014/main" xmlns="" id="{4A42F1C1-DCC4-4C6B-ADE4-0B9FAA322F72}"/>
              </a:ext>
            </a:extLst>
          </p:cNvPr>
          <p:cNvSpPr/>
          <p:nvPr/>
        </p:nvSpPr>
        <p:spPr>
          <a:xfrm>
            <a:off x="7547685" y="158070"/>
            <a:ext cx="304817" cy="199770"/>
          </a:xfrm>
          <a:custGeom>
            <a:avLst/>
            <a:gdLst/>
            <a:ahLst/>
            <a:cxnLst/>
            <a:rect l="l" t="t" r="r" b="b"/>
            <a:pathLst>
              <a:path w="1860" h="1219" extrusionOk="0">
                <a:moveTo>
                  <a:pt x="1456" y="1"/>
                </a:moveTo>
                <a:cubicBezTo>
                  <a:pt x="1240" y="1"/>
                  <a:pt x="976" y="79"/>
                  <a:pt x="870" y="132"/>
                </a:cubicBezTo>
                <a:cubicBezTo>
                  <a:pt x="616" y="259"/>
                  <a:pt x="381" y="476"/>
                  <a:pt x="236" y="675"/>
                </a:cubicBezTo>
                <a:cubicBezTo>
                  <a:pt x="91" y="838"/>
                  <a:pt x="19" y="1056"/>
                  <a:pt x="1" y="1219"/>
                </a:cubicBezTo>
                <a:cubicBezTo>
                  <a:pt x="200" y="1110"/>
                  <a:pt x="417" y="1038"/>
                  <a:pt x="616" y="965"/>
                </a:cubicBezTo>
                <a:cubicBezTo>
                  <a:pt x="906" y="875"/>
                  <a:pt x="1196" y="802"/>
                  <a:pt x="1449" y="675"/>
                </a:cubicBezTo>
                <a:cubicBezTo>
                  <a:pt x="1594" y="603"/>
                  <a:pt x="1703" y="513"/>
                  <a:pt x="1739" y="386"/>
                </a:cubicBezTo>
                <a:cubicBezTo>
                  <a:pt x="1860" y="88"/>
                  <a:pt x="1685" y="1"/>
                  <a:pt x="14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 name="Google Shape;735;p13">
            <a:extLst>
              <a:ext uri="{FF2B5EF4-FFF2-40B4-BE49-F238E27FC236}">
                <a16:creationId xmlns:a16="http://schemas.microsoft.com/office/drawing/2014/main" xmlns="" id="{F0091418-DEC6-4F80-9B53-89B6F47D7424}"/>
              </a:ext>
            </a:extLst>
          </p:cNvPr>
          <p:cNvGrpSpPr/>
          <p:nvPr/>
        </p:nvGrpSpPr>
        <p:grpSpPr>
          <a:xfrm rot="-1521948">
            <a:off x="510066" y="4099254"/>
            <a:ext cx="291056" cy="1000335"/>
            <a:chOff x="3815292" y="-2054574"/>
            <a:chExt cx="291053" cy="1000325"/>
          </a:xfrm>
        </p:grpSpPr>
        <p:sp>
          <p:nvSpPr>
            <p:cNvPr id="41" name="Google Shape;736;p13">
              <a:extLst>
                <a:ext uri="{FF2B5EF4-FFF2-40B4-BE49-F238E27FC236}">
                  <a16:creationId xmlns:a16="http://schemas.microsoft.com/office/drawing/2014/main" xmlns="" id="{B7460F32-13BE-40BE-A57E-3E765E3E7461}"/>
                </a:ext>
              </a:extLst>
            </p:cNvPr>
            <p:cNvSpPr/>
            <p:nvPr/>
          </p:nvSpPr>
          <p:spPr>
            <a:xfrm>
              <a:off x="3815292" y="-1725174"/>
              <a:ext cx="136676" cy="670925"/>
            </a:xfrm>
            <a:custGeom>
              <a:avLst/>
              <a:gdLst/>
              <a:ahLst/>
              <a:cxnLst/>
              <a:rect l="l" t="t" r="r" b="b"/>
              <a:pathLst>
                <a:path w="834" h="4094" fill="none" extrusionOk="0">
                  <a:moveTo>
                    <a:pt x="834" y="0"/>
                  </a:moveTo>
                  <a:cubicBezTo>
                    <a:pt x="218" y="1268"/>
                    <a:pt x="1" y="2717"/>
                    <a:pt x="218" y="4093"/>
                  </a:cubicBezTo>
                </a:path>
              </a:pathLst>
            </a:custGeom>
            <a:solidFill>
              <a:schemeClr val="lt2"/>
            </a:solidFill>
            <a:ln w="27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737;p13">
              <a:extLst>
                <a:ext uri="{FF2B5EF4-FFF2-40B4-BE49-F238E27FC236}">
                  <a16:creationId xmlns:a16="http://schemas.microsoft.com/office/drawing/2014/main" xmlns="" id="{3B6DFE9B-2182-422D-87FF-55E3C6E136DC}"/>
                </a:ext>
              </a:extLst>
            </p:cNvPr>
            <p:cNvSpPr/>
            <p:nvPr/>
          </p:nvSpPr>
          <p:spPr>
            <a:xfrm>
              <a:off x="4038007" y="-2054574"/>
              <a:ext cx="68338" cy="62438"/>
            </a:xfrm>
            <a:custGeom>
              <a:avLst/>
              <a:gdLst/>
              <a:ahLst/>
              <a:cxnLst/>
              <a:rect l="l" t="t" r="r" b="b"/>
              <a:pathLst>
                <a:path w="417" h="381" extrusionOk="0">
                  <a:moveTo>
                    <a:pt x="254" y="0"/>
                  </a:moveTo>
                  <a:cubicBezTo>
                    <a:pt x="217" y="0"/>
                    <a:pt x="181" y="0"/>
                    <a:pt x="163" y="18"/>
                  </a:cubicBezTo>
                  <a:cubicBezTo>
                    <a:pt x="109" y="73"/>
                    <a:pt x="0" y="199"/>
                    <a:pt x="18" y="254"/>
                  </a:cubicBezTo>
                  <a:cubicBezTo>
                    <a:pt x="54" y="308"/>
                    <a:pt x="235" y="381"/>
                    <a:pt x="308" y="381"/>
                  </a:cubicBezTo>
                  <a:lnTo>
                    <a:pt x="362" y="381"/>
                  </a:lnTo>
                  <a:cubicBezTo>
                    <a:pt x="380" y="381"/>
                    <a:pt x="380" y="362"/>
                    <a:pt x="380" y="362"/>
                  </a:cubicBezTo>
                  <a:cubicBezTo>
                    <a:pt x="398" y="308"/>
                    <a:pt x="417" y="254"/>
                    <a:pt x="417" y="181"/>
                  </a:cubicBezTo>
                  <a:cubicBezTo>
                    <a:pt x="417" y="109"/>
                    <a:pt x="398" y="36"/>
                    <a:pt x="344" y="18"/>
                  </a:cubicBezTo>
                  <a:cubicBezTo>
                    <a:pt x="290" y="0"/>
                    <a:pt x="272" y="0"/>
                    <a:pt x="2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738;p13">
              <a:extLst>
                <a:ext uri="{FF2B5EF4-FFF2-40B4-BE49-F238E27FC236}">
                  <a16:creationId xmlns:a16="http://schemas.microsoft.com/office/drawing/2014/main" xmlns="" id="{8039352E-70AD-4B57-A48C-2F3BF103B803}"/>
                </a:ext>
              </a:extLst>
            </p:cNvPr>
            <p:cNvSpPr/>
            <p:nvPr/>
          </p:nvSpPr>
          <p:spPr>
            <a:xfrm>
              <a:off x="3880681" y="-2014915"/>
              <a:ext cx="222713" cy="307767"/>
            </a:xfrm>
            <a:custGeom>
              <a:avLst/>
              <a:gdLst/>
              <a:ahLst/>
              <a:cxnLst/>
              <a:rect l="l" t="t" r="r" b="b"/>
              <a:pathLst>
                <a:path w="1359" h="1878" extrusionOk="0">
                  <a:moveTo>
                    <a:pt x="1044" y="1"/>
                  </a:moveTo>
                  <a:cubicBezTo>
                    <a:pt x="911" y="1"/>
                    <a:pt x="759" y="135"/>
                    <a:pt x="634" y="229"/>
                  </a:cubicBezTo>
                  <a:cubicBezTo>
                    <a:pt x="344" y="501"/>
                    <a:pt x="73" y="845"/>
                    <a:pt x="36" y="1243"/>
                  </a:cubicBezTo>
                  <a:cubicBezTo>
                    <a:pt x="0" y="1406"/>
                    <a:pt x="55" y="1587"/>
                    <a:pt x="145" y="1696"/>
                  </a:cubicBezTo>
                  <a:cubicBezTo>
                    <a:pt x="272" y="1841"/>
                    <a:pt x="489" y="1877"/>
                    <a:pt x="670" y="1877"/>
                  </a:cubicBezTo>
                  <a:cubicBezTo>
                    <a:pt x="851" y="1877"/>
                    <a:pt x="1032" y="1823"/>
                    <a:pt x="1159" y="1678"/>
                  </a:cubicBezTo>
                  <a:cubicBezTo>
                    <a:pt x="1340" y="1497"/>
                    <a:pt x="1358" y="1207"/>
                    <a:pt x="1358" y="935"/>
                  </a:cubicBezTo>
                  <a:lnTo>
                    <a:pt x="1358" y="519"/>
                  </a:lnTo>
                  <a:cubicBezTo>
                    <a:pt x="1358" y="338"/>
                    <a:pt x="1304" y="84"/>
                    <a:pt x="1105" y="12"/>
                  </a:cubicBezTo>
                  <a:cubicBezTo>
                    <a:pt x="1085" y="4"/>
                    <a:pt x="1065" y="1"/>
                    <a:pt x="10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742;p13">
            <a:extLst>
              <a:ext uri="{FF2B5EF4-FFF2-40B4-BE49-F238E27FC236}">
                <a16:creationId xmlns:a16="http://schemas.microsoft.com/office/drawing/2014/main" xmlns="" id="{B5620856-C62D-4465-8836-98247D21D920}"/>
              </a:ext>
            </a:extLst>
          </p:cNvPr>
          <p:cNvSpPr/>
          <p:nvPr/>
        </p:nvSpPr>
        <p:spPr>
          <a:xfrm rot="-1142516">
            <a:off x="213860" y="3663269"/>
            <a:ext cx="304817" cy="199770"/>
          </a:xfrm>
          <a:custGeom>
            <a:avLst/>
            <a:gdLst/>
            <a:ahLst/>
            <a:cxnLst/>
            <a:rect l="l" t="t" r="r" b="b"/>
            <a:pathLst>
              <a:path w="1860" h="1219" extrusionOk="0">
                <a:moveTo>
                  <a:pt x="1456" y="1"/>
                </a:moveTo>
                <a:cubicBezTo>
                  <a:pt x="1240" y="1"/>
                  <a:pt x="976" y="79"/>
                  <a:pt x="870" y="132"/>
                </a:cubicBezTo>
                <a:cubicBezTo>
                  <a:pt x="616" y="259"/>
                  <a:pt x="381" y="476"/>
                  <a:pt x="236" y="675"/>
                </a:cubicBezTo>
                <a:cubicBezTo>
                  <a:pt x="91" y="838"/>
                  <a:pt x="19" y="1056"/>
                  <a:pt x="1" y="1219"/>
                </a:cubicBezTo>
                <a:cubicBezTo>
                  <a:pt x="200" y="1110"/>
                  <a:pt x="417" y="1038"/>
                  <a:pt x="616" y="965"/>
                </a:cubicBezTo>
                <a:cubicBezTo>
                  <a:pt x="906" y="875"/>
                  <a:pt x="1196" y="802"/>
                  <a:pt x="1449" y="675"/>
                </a:cubicBezTo>
                <a:cubicBezTo>
                  <a:pt x="1594" y="603"/>
                  <a:pt x="1703" y="513"/>
                  <a:pt x="1739" y="386"/>
                </a:cubicBezTo>
                <a:cubicBezTo>
                  <a:pt x="1860" y="88"/>
                  <a:pt x="1685" y="1"/>
                  <a:pt x="14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8" name="Google Shape;743;p13">
            <a:extLst>
              <a:ext uri="{FF2B5EF4-FFF2-40B4-BE49-F238E27FC236}">
                <a16:creationId xmlns:a16="http://schemas.microsoft.com/office/drawing/2014/main" xmlns="" id="{D34A0959-62EC-45A9-9D53-39B9C5EDF72F}"/>
              </a:ext>
            </a:extLst>
          </p:cNvPr>
          <p:cNvGrpSpPr/>
          <p:nvPr/>
        </p:nvGrpSpPr>
        <p:grpSpPr>
          <a:xfrm>
            <a:off x="8450016" y="2912874"/>
            <a:ext cx="472090" cy="1022583"/>
            <a:chOff x="8450016" y="2912874"/>
            <a:chExt cx="472090" cy="1022583"/>
          </a:xfrm>
        </p:grpSpPr>
        <p:sp>
          <p:nvSpPr>
            <p:cNvPr id="49" name="Google Shape;744;p13">
              <a:extLst>
                <a:ext uri="{FF2B5EF4-FFF2-40B4-BE49-F238E27FC236}">
                  <a16:creationId xmlns:a16="http://schemas.microsoft.com/office/drawing/2014/main" xmlns="" id="{C1B548AD-DC0E-4009-9BA0-6141F91BA84E}"/>
                </a:ext>
              </a:extLst>
            </p:cNvPr>
            <p:cNvSpPr/>
            <p:nvPr/>
          </p:nvSpPr>
          <p:spPr>
            <a:xfrm rot="1416540">
              <a:off x="8577655" y="3237893"/>
              <a:ext cx="216812" cy="682721"/>
            </a:xfrm>
            <a:custGeom>
              <a:avLst/>
              <a:gdLst/>
              <a:ahLst/>
              <a:cxnLst/>
              <a:rect l="l" t="t" r="r" b="b"/>
              <a:pathLst>
                <a:path w="1323" h="4166" fill="none" extrusionOk="0">
                  <a:moveTo>
                    <a:pt x="1" y="0"/>
                  </a:moveTo>
                  <a:cubicBezTo>
                    <a:pt x="942" y="1159"/>
                    <a:pt x="1323" y="2717"/>
                    <a:pt x="1033" y="4166"/>
                  </a:cubicBezTo>
                </a:path>
              </a:pathLst>
            </a:custGeom>
            <a:solidFill>
              <a:schemeClr val="lt2"/>
            </a:solidFill>
            <a:ln w="27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745;p13">
              <a:extLst>
                <a:ext uri="{FF2B5EF4-FFF2-40B4-BE49-F238E27FC236}">
                  <a16:creationId xmlns:a16="http://schemas.microsoft.com/office/drawing/2014/main" xmlns="" id="{9713C9F6-A466-4B83-9334-C2628BCF31CB}"/>
                </a:ext>
              </a:extLst>
            </p:cNvPr>
            <p:cNvSpPr/>
            <p:nvPr/>
          </p:nvSpPr>
          <p:spPr>
            <a:xfrm rot="1416540">
              <a:off x="8635597" y="2923821"/>
              <a:ext cx="68502" cy="66207"/>
            </a:xfrm>
            <a:custGeom>
              <a:avLst/>
              <a:gdLst/>
              <a:ahLst/>
              <a:cxnLst/>
              <a:rect l="l" t="t" r="r" b="b"/>
              <a:pathLst>
                <a:path w="418" h="404" extrusionOk="0">
                  <a:moveTo>
                    <a:pt x="222" y="0"/>
                  </a:moveTo>
                  <a:cubicBezTo>
                    <a:pt x="175" y="0"/>
                    <a:pt x="132" y="16"/>
                    <a:pt x="109" y="38"/>
                  </a:cubicBezTo>
                  <a:cubicBezTo>
                    <a:pt x="37" y="111"/>
                    <a:pt x="1" y="201"/>
                    <a:pt x="37" y="292"/>
                  </a:cubicBezTo>
                  <a:cubicBezTo>
                    <a:pt x="67" y="374"/>
                    <a:pt x="116" y="404"/>
                    <a:pt x="169" y="404"/>
                  </a:cubicBezTo>
                  <a:cubicBezTo>
                    <a:pt x="244" y="404"/>
                    <a:pt x="328" y="345"/>
                    <a:pt x="381" y="292"/>
                  </a:cubicBezTo>
                  <a:cubicBezTo>
                    <a:pt x="399" y="274"/>
                    <a:pt x="417" y="274"/>
                    <a:pt x="417" y="255"/>
                  </a:cubicBezTo>
                  <a:cubicBezTo>
                    <a:pt x="417" y="201"/>
                    <a:pt x="417" y="183"/>
                    <a:pt x="399" y="165"/>
                  </a:cubicBezTo>
                  <a:cubicBezTo>
                    <a:pt x="399" y="111"/>
                    <a:pt x="381" y="92"/>
                    <a:pt x="345" y="74"/>
                  </a:cubicBezTo>
                  <a:cubicBezTo>
                    <a:pt x="345" y="38"/>
                    <a:pt x="327" y="38"/>
                    <a:pt x="309" y="20"/>
                  </a:cubicBezTo>
                  <a:cubicBezTo>
                    <a:pt x="281" y="6"/>
                    <a:pt x="251" y="0"/>
                    <a:pt x="2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746;p13">
              <a:extLst>
                <a:ext uri="{FF2B5EF4-FFF2-40B4-BE49-F238E27FC236}">
                  <a16:creationId xmlns:a16="http://schemas.microsoft.com/office/drawing/2014/main" xmlns="" id="{2D1BE3B5-28BD-4EA1-AA74-D2266C04C4D0}"/>
                </a:ext>
              </a:extLst>
            </p:cNvPr>
            <p:cNvSpPr/>
            <p:nvPr/>
          </p:nvSpPr>
          <p:spPr>
            <a:xfrm rot="1416540">
              <a:off x="8586587" y="2980053"/>
              <a:ext cx="216812" cy="254013"/>
            </a:xfrm>
            <a:custGeom>
              <a:avLst/>
              <a:gdLst/>
              <a:ahLst/>
              <a:cxnLst/>
              <a:rect l="l" t="t" r="r" b="b"/>
              <a:pathLst>
                <a:path w="1323" h="1550" extrusionOk="0">
                  <a:moveTo>
                    <a:pt x="417" y="0"/>
                  </a:moveTo>
                  <a:cubicBezTo>
                    <a:pt x="274" y="0"/>
                    <a:pt x="139" y="53"/>
                    <a:pt x="72" y="195"/>
                  </a:cubicBezTo>
                  <a:cubicBezTo>
                    <a:pt x="0" y="467"/>
                    <a:pt x="72" y="902"/>
                    <a:pt x="181" y="1137"/>
                  </a:cubicBezTo>
                  <a:cubicBezTo>
                    <a:pt x="272" y="1336"/>
                    <a:pt x="453" y="1481"/>
                    <a:pt x="688" y="1535"/>
                  </a:cubicBezTo>
                  <a:cubicBezTo>
                    <a:pt x="726" y="1545"/>
                    <a:pt x="765" y="1549"/>
                    <a:pt x="803" y="1549"/>
                  </a:cubicBezTo>
                  <a:cubicBezTo>
                    <a:pt x="988" y="1549"/>
                    <a:pt x="1175" y="1447"/>
                    <a:pt x="1250" y="1282"/>
                  </a:cubicBezTo>
                  <a:cubicBezTo>
                    <a:pt x="1322" y="1173"/>
                    <a:pt x="1322" y="1046"/>
                    <a:pt x="1304" y="902"/>
                  </a:cubicBezTo>
                  <a:cubicBezTo>
                    <a:pt x="1250" y="576"/>
                    <a:pt x="1050" y="286"/>
                    <a:pt x="779" y="105"/>
                  </a:cubicBezTo>
                  <a:cubicBezTo>
                    <a:pt x="684" y="44"/>
                    <a:pt x="548" y="0"/>
                    <a:pt x="4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TextBox 4">
            <a:extLst>
              <a:ext uri="{FF2B5EF4-FFF2-40B4-BE49-F238E27FC236}">
                <a16:creationId xmlns:a16="http://schemas.microsoft.com/office/drawing/2014/main" xmlns="" id="{4961508C-BD0F-408E-9523-EAAFF00ED125}"/>
              </a:ext>
            </a:extLst>
          </p:cNvPr>
          <p:cNvSpPr txBox="1"/>
          <p:nvPr/>
        </p:nvSpPr>
        <p:spPr>
          <a:xfrm>
            <a:off x="786489" y="1486276"/>
            <a:ext cx="7698740" cy="2677656"/>
          </a:xfrm>
          <a:prstGeom prst="rect">
            <a:avLst/>
          </a:prstGeom>
          <a:solidFill>
            <a:schemeClr val="accent6">
              <a:lumMod val="40000"/>
              <a:lumOff val="60000"/>
            </a:schemeClr>
          </a:solidFill>
        </p:spPr>
        <p:txBody>
          <a:bodyPr wrap="square">
            <a:spAutoFit/>
          </a:bodyPr>
          <a:lstStyle/>
          <a:p>
            <a:pPr algn="just" eaLnBrk="1" hangingPunct="1">
              <a:defRPr/>
            </a:pPr>
            <a:r>
              <a:rPr lang="en-US" sz="2400" b="1" i="1">
                <a:solidFill>
                  <a:srgbClr val="0070C0"/>
                </a:solidFill>
                <a:latin typeface="Times New Roman" panose="02020603050405020304" pitchFamily="18" charset="0"/>
                <a:cs typeface="Times New Roman" panose="02020603050405020304" pitchFamily="18" charset="0"/>
              </a:rPr>
              <a:t>Châu </a:t>
            </a:r>
            <a:r>
              <a:rPr lang="en-US" sz="2400" b="1" i="1" dirty="0">
                <a:solidFill>
                  <a:srgbClr val="0070C0"/>
                </a:solidFill>
                <a:latin typeface="Times New Roman" panose="02020603050405020304" pitchFamily="18" charset="0"/>
                <a:cs typeface="Times New Roman" panose="02020603050405020304" pitchFamily="18" charset="0"/>
              </a:rPr>
              <a:t>Á </a:t>
            </a:r>
            <a:r>
              <a:rPr lang="en-US" sz="2400" b="1" i="1" dirty="0" err="1">
                <a:solidFill>
                  <a:srgbClr val="0070C0"/>
                </a:solidFill>
                <a:latin typeface="Times New Roman" panose="02020603050405020304" pitchFamily="18" charset="0"/>
                <a:cs typeface="Times New Roman" panose="02020603050405020304" pitchFamily="18" charset="0"/>
              </a:rPr>
              <a:t>đông</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dân</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nhất</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thế</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giới</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Phần</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lớn</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dân</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cư</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là</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người</a:t>
            </a:r>
            <a:r>
              <a:rPr lang="en-US" sz="2400" b="1" i="1" dirty="0">
                <a:solidFill>
                  <a:srgbClr val="0070C0"/>
                </a:solidFill>
                <a:latin typeface="Times New Roman" panose="02020603050405020304" pitchFamily="18" charset="0"/>
                <a:cs typeface="Times New Roman" panose="02020603050405020304" pitchFamily="18" charset="0"/>
              </a:rPr>
              <a:t> da </a:t>
            </a:r>
            <a:r>
              <a:rPr lang="en-US" sz="2400" b="1" i="1" dirty="0" err="1">
                <a:solidFill>
                  <a:srgbClr val="0070C0"/>
                </a:solidFill>
                <a:latin typeface="Times New Roman" panose="02020603050405020304" pitchFamily="18" charset="0"/>
                <a:cs typeface="Times New Roman" panose="02020603050405020304" pitchFamily="18" charset="0"/>
              </a:rPr>
              <a:t>vàng</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họ</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sống</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tập</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trung</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đông</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đúc</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tại</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các</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đồng</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bằng</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châu</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thổ</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và</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sản</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xuất</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nông</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nghiệp</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là</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chính</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Một</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số</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nước</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châu</a:t>
            </a:r>
            <a:r>
              <a:rPr lang="en-US" sz="2400" b="1" i="1" dirty="0">
                <a:solidFill>
                  <a:srgbClr val="0070C0"/>
                </a:solidFill>
                <a:latin typeface="Times New Roman" panose="02020603050405020304" pitchFamily="18" charset="0"/>
                <a:cs typeface="Times New Roman" panose="02020603050405020304" pitchFamily="18" charset="0"/>
              </a:rPr>
              <a:t> Á </a:t>
            </a:r>
            <a:r>
              <a:rPr lang="en-US" sz="2400" b="1" i="1" dirty="0" err="1">
                <a:solidFill>
                  <a:srgbClr val="0070C0"/>
                </a:solidFill>
                <a:latin typeface="Times New Roman" panose="02020603050405020304" pitchFamily="18" charset="0"/>
                <a:cs typeface="Times New Roman" panose="02020603050405020304" pitchFamily="18" charset="0"/>
              </a:rPr>
              <a:t>có</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nền</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công</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nghiệp</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phát</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triển</a:t>
            </a:r>
            <a:r>
              <a:rPr lang="en-US" sz="2400" b="1" i="1" dirty="0">
                <a:solidFill>
                  <a:srgbClr val="0070C0"/>
                </a:solidFill>
                <a:latin typeface="Times New Roman" panose="02020603050405020304" pitchFamily="18" charset="0"/>
                <a:cs typeface="Times New Roman" panose="02020603050405020304" pitchFamily="18" charset="0"/>
              </a:rPr>
              <a:t>.</a:t>
            </a:r>
          </a:p>
          <a:p>
            <a:pPr algn="just" eaLnBrk="1" hangingPunct="1">
              <a:defRPr/>
            </a:pPr>
            <a:r>
              <a:rPr lang="en-US" sz="2400" b="1" i="1">
                <a:solidFill>
                  <a:srgbClr val="0070C0"/>
                </a:solidFill>
                <a:latin typeface="Times New Roman" panose="02020603050405020304" pitchFamily="18" charset="0"/>
                <a:cs typeface="Times New Roman" panose="02020603050405020304" pitchFamily="18" charset="0"/>
              </a:rPr>
              <a:t>Khu </a:t>
            </a:r>
            <a:r>
              <a:rPr lang="en-US" sz="2400" b="1" i="1" dirty="0" err="1">
                <a:solidFill>
                  <a:srgbClr val="0070C0"/>
                </a:solidFill>
                <a:latin typeface="Times New Roman" panose="02020603050405020304" pitchFamily="18" charset="0"/>
                <a:cs typeface="Times New Roman" panose="02020603050405020304" pitchFamily="18" charset="0"/>
              </a:rPr>
              <a:t>vực</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Đông</a:t>
            </a:r>
            <a:r>
              <a:rPr lang="en-US" sz="2400" b="1" i="1" dirty="0">
                <a:solidFill>
                  <a:srgbClr val="0070C0"/>
                </a:solidFill>
                <a:latin typeface="Times New Roman" panose="02020603050405020304" pitchFamily="18" charset="0"/>
                <a:cs typeface="Times New Roman" panose="02020603050405020304" pitchFamily="18" charset="0"/>
              </a:rPr>
              <a:t> Nam Á </a:t>
            </a:r>
            <a:r>
              <a:rPr lang="en-US" sz="2400" b="1" i="1" dirty="0" err="1">
                <a:solidFill>
                  <a:srgbClr val="0070C0"/>
                </a:solidFill>
                <a:latin typeface="Times New Roman" panose="02020603050405020304" pitchFamily="18" charset="0"/>
                <a:cs typeface="Times New Roman" panose="02020603050405020304" pitchFamily="18" charset="0"/>
              </a:rPr>
              <a:t>chủ</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yếu</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có</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khí</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hậu</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gió</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mùa</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nóng</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ẩm</a:t>
            </a:r>
            <a:r>
              <a:rPr lang="en-US" sz="2400" b="1" i="1" dirty="0">
                <a:solidFill>
                  <a:srgbClr val="0070C0"/>
                </a:solidFill>
                <a:latin typeface="Times New Roman" panose="02020603050405020304" pitchFamily="18" charset="0"/>
                <a:cs typeface="Times New Roman" panose="02020603050405020304" pitchFamily="18" charset="0"/>
              </a:rPr>
              <a:t>; ở </a:t>
            </a:r>
            <a:r>
              <a:rPr lang="en-US" sz="2400" b="1" i="1" dirty="0" err="1">
                <a:solidFill>
                  <a:srgbClr val="0070C0"/>
                </a:solidFill>
                <a:latin typeface="Times New Roman" panose="02020603050405020304" pitchFamily="18" charset="0"/>
                <a:cs typeface="Times New Roman" panose="02020603050405020304" pitchFamily="18" charset="0"/>
              </a:rPr>
              <a:t>đây</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sản</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xuất</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nhiều</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loại</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nông</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sản</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và</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khai</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thác</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khoáng</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sản</a:t>
            </a:r>
            <a:r>
              <a:rPr lang="en-US" sz="2400" b="1" i="1" dirty="0">
                <a:solidFill>
                  <a:srgbClr val="0070C0"/>
                </a:solidFill>
                <a:latin typeface="Times New Roman" panose="02020603050405020304" pitchFamily="18" charset="0"/>
                <a:cs typeface="Times New Roman" panose="02020603050405020304" pitchFamily="18" charset="0"/>
              </a:rPr>
              <a:t>.</a:t>
            </a:r>
          </a:p>
        </p:txBody>
      </p:sp>
      <p:sp>
        <p:nvSpPr>
          <p:cNvPr id="4" name="TextBox 3">
            <a:extLst>
              <a:ext uri="{FF2B5EF4-FFF2-40B4-BE49-F238E27FC236}">
                <a16:creationId xmlns:a16="http://schemas.microsoft.com/office/drawing/2014/main" xmlns="" id="{82986246-46EF-45CE-9C61-538821F7B8DF}"/>
              </a:ext>
            </a:extLst>
          </p:cNvPr>
          <p:cNvSpPr txBox="1"/>
          <p:nvPr/>
        </p:nvSpPr>
        <p:spPr>
          <a:xfrm>
            <a:off x="3059430" y="877669"/>
            <a:ext cx="2979420" cy="646331"/>
          </a:xfrm>
          <a:prstGeom prst="rect">
            <a:avLst/>
          </a:prstGeom>
          <a:noFill/>
        </p:spPr>
        <p:txBody>
          <a:bodyPr wrap="square" rtlCol="0">
            <a:spAutoFit/>
          </a:bodyPr>
          <a:lstStyle>
            <a:defPPr marR="0" lvl="0" algn="l" rtl="0">
              <a:lnSpc>
                <a:spcPct val="100000"/>
              </a:lnSpc>
              <a:spcBef>
                <a:spcPts val="0"/>
              </a:spcBef>
              <a:spcAft>
                <a:spcPts val="0"/>
              </a:spcAft>
            </a:defPPr>
            <a:lvl1pPr algn="ctr">
              <a:defRPr sz="3600" b="1">
                <a:solidFill>
                  <a:srgbClr val="EE8148"/>
                </a:solidFill>
                <a:latin typeface="Times New Roman" panose="02020603050405020304" pitchFamily="18" charset="0"/>
                <a:cs typeface="Times New Roman" panose="02020603050405020304" pitchFamily="18" charset="0"/>
              </a:defRPr>
            </a:lvl1pPr>
          </a:lstStyle>
          <a:p>
            <a:r>
              <a:rPr lang="en-US"/>
              <a:t> Bài học</a:t>
            </a:r>
          </a:p>
        </p:txBody>
      </p:sp>
      <p:pic>
        <p:nvPicPr>
          <p:cNvPr id="52" name="Picture 51">
            <a:extLst>
              <a:ext uri="{FF2B5EF4-FFF2-40B4-BE49-F238E27FC236}">
                <a16:creationId xmlns:a16="http://schemas.microsoft.com/office/drawing/2014/main" xmlns="" id="{E08F5D08-6E31-4D93-AC4E-8E25389CE3C2}"/>
              </a:ext>
            </a:extLst>
          </p:cNvPr>
          <p:cNvPicPr>
            <a:picLocks noChangeAspect="1"/>
          </p:cNvPicPr>
          <p:nvPr/>
        </p:nvPicPr>
        <p:blipFill>
          <a:blip r:embed="rId3"/>
          <a:srcRect/>
          <a:stretch>
            <a:fillRect/>
          </a:stretch>
        </p:blipFill>
        <p:spPr>
          <a:xfrm>
            <a:off x="113015" y="3579446"/>
            <a:ext cx="778769" cy="1564054"/>
          </a:xfrm>
          <a:prstGeom prst="rect">
            <a:avLst/>
          </a:prstGeom>
        </p:spPr>
      </p:pic>
      <p:pic>
        <p:nvPicPr>
          <p:cNvPr id="54" name="图片 13">
            <a:extLst>
              <a:ext uri="{FF2B5EF4-FFF2-40B4-BE49-F238E27FC236}">
                <a16:creationId xmlns:a16="http://schemas.microsoft.com/office/drawing/2014/main" xmlns="" id="{2DF67678-28CE-4AD7-B697-0B93F92A1B73}"/>
              </a:ext>
            </a:extLst>
          </p:cNvPr>
          <p:cNvPicPr>
            <a:picLocks noChangeAspect="1"/>
          </p:cNvPicPr>
          <p:nvPr/>
        </p:nvPicPr>
        <p:blipFill rotWithShape="1">
          <a:blip r:embed="rId4">
            <a:clrChange>
              <a:clrFrom>
                <a:srgbClr val="FFFFFF"/>
              </a:clrFrom>
              <a:clrTo>
                <a:srgbClr val="FFFFFF">
                  <a:alpha val="0"/>
                </a:srgbClr>
              </a:clrTo>
            </a:clrChange>
          </a:blip>
          <a:srcRect r="-1835"/>
          <a:stretch/>
        </p:blipFill>
        <p:spPr>
          <a:xfrm flipH="1">
            <a:off x="7440053" y="139450"/>
            <a:ext cx="1544342" cy="1366569"/>
          </a:xfrm>
          <a:prstGeom prst="rect">
            <a:avLst/>
          </a:prstGeom>
        </p:spPr>
      </p:pic>
      <p:pic>
        <p:nvPicPr>
          <p:cNvPr id="55" name="图片 13">
            <a:extLst>
              <a:ext uri="{FF2B5EF4-FFF2-40B4-BE49-F238E27FC236}">
                <a16:creationId xmlns:a16="http://schemas.microsoft.com/office/drawing/2014/main" xmlns="" id="{3665A338-E301-42CF-88C1-511321732524}"/>
              </a:ext>
            </a:extLst>
          </p:cNvPr>
          <p:cNvPicPr>
            <a:picLocks noChangeAspect="1"/>
          </p:cNvPicPr>
          <p:nvPr/>
        </p:nvPicPr>
        <p:blipFill rotWithShape="1">
          <a:blip r:embed="rId4">
            <a:clrChange>
              <a:clrFrom>
                <a:srgbClr val="FFFFFF"/>
              </a:clrFrom>
              <a:clrTo>
                <a:srgbClr val="FFFFFF">
                  <a:alpha val="0"/>
                </a:srgbClr>
              </a:clrTo>
            </a:clrChange>
          </a:blip>
          <a:srcRect r="-1835"/>
          <a:stretch/>
        </p:blipFill>
        <p:spPr>
          <a:xfrm>
            <a:off x="159605" y="161736"/>
            <a:ext cx="1544342" cy="1366569"/>
          </a:xfrm>
          <a:prstGeom prst="rect">
            <a:avLst/>
          </a:prstGeom>
        </p:spPr>
      </p:pic>
    </p:spTree>
    <p:extLst>
      <p:ext uri="{BB962C8B-B14F-4D97-AF65-F5344CB8AC3E}">
        <p14:creationId xmlns:p14="http://schemas.microsoft.com/office/powerpoint/2010/main" val="591724391"/>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iterate type="lt">
                                    <p:tmPct val="5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par>
                                <p:cTn id="9" presetID="34" presetClass="emph" presetSubtype="0" fill="hold" grpId="1" nodeType="withEffect">
                                  <p:stCondLst>
                                    <p:cond delay="0"/>
                                  </p:stCondLst>
                                  <p:iterate type="lt">
                                    <p:tmPct val="10000"/>
                                  </p:iterate>
                                  <p:childTnLst>
                                    <p:animMotion origin="layout" path="M 0.0 0.0 L 0.0 -0.07213" pathEditMode="relative" ptsTypes="">
                                      <p:cBhvr>
                                        <p:cTn id="10" dur="250" accel="50000" decel="50000" autoRev="1" fill="hold">
                                          <p:stCondLst>
                                            <p:cond delay="0"/>
                                          </p:stCondLst>
                                        </p:cTn>
                                        <p:tgtEl>
                                          <p:spTgt spid="4"/>
                                        </p:tgtEl>
                                        <p:attrNameLst>
                                          <p:attrName>ppt_x</p:attrName>
                                          <p:attrName>ppt_y</p:attrName>
                                        </p:attrNameLst>
                                      </p:cBhvr>
                                    </p:animMotion>
                                    <p:animRot by="1500000">
                                      <p:cBhvr>
                                        <p:cTn id="11" dur="125" fill="hold">
                                          <p:stCondLst>
                                            <p:cond delay="0"/>
                                          </p:stCondLst>
                                        </p:cTn>
                                        <p:tgtEl>
                                          <p:spTgt spid="4"/>
                                        </p:tgtEl>
                                        <p:attrNameLst>
                                          <p:attrName>r</p:attrName>
                                        </p:attrNameLst>
                                      </p:cBhvr>
                                    </p:animRot>
                                    <p:animRot by="-1500000">
                                      <p:cBhvr>
                                        <p:cTn id="12" dur="125" fill="hold">
                                          <p:stCondLst>
                                            <p:cond delay="125"/>
                                          </p:stCondLst>
                                        </p:cTn>
                                        <p:tgtEl>
                                          <p:spTgt spid="4"/>
                                        </p:tgtEl>
                                        <p:attrNameLst>
                                          <p:attrName>r</p:attrName>
                                        </p:attrNameLst>
                                      </p:cBhvr>
                                    </p:animRot>
                                    <p:animRot by="-1500000">
                                      <p:cBhvr>
                                        <p:cTn id="13" dur="125" fill="hold">
                                          <p:stCondLst>
                                            <p:cond delay="250"/>
                                          </p:stCondLst>
                                        </p:cTn>
                                        <p:tgtEl>
                                          <p:spTgt spid="4"/>
                                        </p:tgtEl>
                                        <p:attrNameLst>
                                          <p:attrName>r</p:attrName>
                                        </p:attrNameLst>
                                      </p:cBhvr>
                                    </p:animRot>
                                    <p:animRot by="1500000">
                                      <p:cBhvr>
                                        <p:cTn id="14" dur="125" fill="hold">
                                          <p:stCondLst>
                                            <p:cond delay="375"/>
                                          </p:stCondLst>
                                        </p:cTn>
                                        <p:tgtEl>
                                          <p:spTgt spid="4"/>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par>
                                <p:cTn id="20" presetID="14" presetClass="entr" presetSubtype="10" fill="hold" nodeType="withEffect">
                                  <p:stCondLst>
                                    <p:cond delay="0"/>
                                  </p:stCondLst>
                                  <p:childTnLst>
                                    <p:set>
                                      <p:cBhvr>
                                        <p:cTn id="21" dur="1" fill="hold">
                                          <p:stCondLst>
                                            <p:cond delay="0"/>
                                          </p:stCondLst>
                                        </p:cTn>
                                        <p:tgtEl>
                                          <p:spTgt spid="53"/>
                                        </p:tgtEl>
                                        <p:attrNameLst>
                                          <p:attrName>style.visibility</p:attrName>
                                        </p:attrNameLst>
                                      </p:cBhvr>
                                      <p:to>
                                        <p:strVal val="visible"/>
                                      </p:to>
                                    </p:set>
                                    <p:animEffect transition="in" filter="randombar(horizontal)">
                                      <p:cBhvr>
                                        <p:cTn id="22"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P spid="4" grpId="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225"/>
        <p:cNvGrpSpPr/>
        <p:nvPr/>
      </p:nvGrpSpPr>
      <p:grpSpPr>
        <a:xfrm>
          <a:off x="0" y="0"/>
          <a:ext cx="0" cy="0"/>
          <a:chOff x="0" y="0"/>
          <a:chExt cx="0" cy="0"/>
        </a:xfrm>
      </p:grpSpPr>
      <p:pic>
        <p:nvPicPr>
          <p:cNvPr id="13" name="Picture 4">
            <a:extLst>
              <a:ext uri="{FF2B5EF4-FFF2-40B4-BE49-F238E27FC236}">
                <a16:creationId xmlns:a16="http://schemas.microsoft.com/office/drawing/2014/main" xmlns="" id="{1ABFE4FF-C30D-4EBC-B2AE-A09130D4EC2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2031043" y="3633305"/>
            <a:ext cx="3683600" cy="1229402"/>
          </a:xfrm>
          <a:prstGeom prst="rect">
            <a:avLst/>
          </a:prstGeom>
        </p:spPr>
      </p:pic>
      <p:grpSp>
        <p:nvGrpSpPr>
          <p:cNvPr id="37" name="组合 8">
            <a:extLst>
              <a:ext uri="{FF2B5EF4-FFF2-40B4-BE49-F238E27FC236}">
                <a16:creationId xmlns:a16="http://schemas.microsoft.com/office/drawing/2014/main" xmlns="" id="{B25F8E72-6254-4C81-91B7-0B7C48A5FD19}"/>
              </a:ext>
            </a:extLst>
          </p:cNvPr>
          <p:cNvGrpSpPr/>
          <p:nvPr/>
        </p:nvGrpSpPr>
        <p:grpSpPr>
          <a:xfrm>
            <a:off x="0" y="1090069"/>
            <a:ext cx="2680984" cy="3788628"/>
            <a:chOff x="7570839" y="983226"/>
            <a:chExt cx="3907318" cy="5343832"/>
          </a:xfrm>
        </p:grpSpPr>
        <p:pic>
          <p:nvPicPr>
            <p:cNvPr id="38" name="图片 5">
              <a:extLst>
                <a:ext uri="{FF2B5EF4-FFF2-40B4-BE49-F238E27FC236}">
                  <a16:creationId xmlns:a16="http://schemas.microsoft.com/office/drawing/2014/main" xmlns="" id="{CA467A12-F04A-4EBA-816D-1F8C69CCEE09}"/>
                </a:ext>
              </a:extLst>
            </p:cNvPr>
            <p:cNvPicPr>
              <a:picLocks noChangeAspect="1"/>
            </p:cNvPicPr>
            <p:nvPr/>
          </p:nvPicPr>
          <p:blipFill rotWithShape="1">
            <a:blip r:embed="rId5">
              <a:extLst>
                <a:ext uri="{28A0092B-C50C-407E-A947-70E740481C1C}">
                  <a14:useLocalDpi xmlns:a14="http://schemas.microsoft.com/office/drawing/2010/main" val="0"/>
                </a:ext>
              </a:extLst>
            </a:blip>
            <a:srcRect r="45161"/>
            <a:stretch/>
          </p:blipFill>
          <p:spPr>
            <a:xfrm>
              <a:off x="7570839" y="983226"/>
              <a:ext cx="3907318" cy="5343832"/>
            </a:xfrm>
            <a:prstGeom prst="rect">
              <a:avLst/>
            </a:prstGeom>
          </p:spPr>
        </p:pic>
        <p:pic>
          <p:nvPicPr>
            <p:cNvPr id="39" name="图片 6">
              <a:extLst>
                <a:ext uri="{FF2B5EF4-FFF2-40B4-BE49-F238E27FC236}">
                  <a16:creationId xmlns:a16="http://schemas.microsoft.com/office/drawing/2014/main" xmlns="" id="{4D15F075-2581-471E-A519-2D3A3785E89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45161"/>
            <a:stretch/>
          </p:blipFill>
          <p:spPr>
            <a:xfrm>
              <a:off x="7570839" y="3617476"/>
              <a:ext cx="1981200" cy="2709582"/>
            </a:xfrm>
            <a:prstGeom prst="rect">
              <a:avLst/>
            </a:prstGeom>
          </p:spPr>
        </p:pic>
        <p:pic>
          <p:nvPicPr>
            <p:cNvPr id="40" name="图片 7">
              <a:extLst>
                <a:ext uri="{FF2B5EF4-FFF2-40B4-BE49-F238E27FC236}">
                  <a16:creationId xmlns:a16="http://schemas.microsoft.com/office/drawing/2014/main" xmlns="" id="{A2EC971C-6CBB-4FF9-BDA5-EFD381D19ED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45161"/>
            <a:stretch/>
          </p:blipFill>
          <p:spPr>
            <a:xfrm>
              <a:off x="9807678" y="3994426"/>
              <a:ext cx="1597742" cy="2185147"/>
            </a:xfrm>
            <a:prstGeom prst="rect">
              <a:avLst/>
            </a:prstGeom>
          </p:spPr>
        </p:pic>
      </p:grpSp>
      <p:pic>
        <p:nvPicPr>
          <p:cNvPr id="41" name="图片 5">
            <a:extLst>
              <a:ext uri="{FF2B5EF4-FFF2-40B4-BE49-F238E27FC236}">
                <a16:creationId xmlns:a16="http://schemas.microsoft.com/office/drawing/2014/main" xmlns="" id="{541817E2-4FEA-4F5B-929D-2EE4217EBAD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74839"/>
          <a:stretch/>
        </p:blipFill>
        <p:spPr>
          <a:xfrm>
            <a:off x="26550" y="4023478"/>
            <a:ext cx="9117450" cy="1382360"/>
          </a:xfrm>
          <a:prstGeom prst="rect">
            <a:avLst/>
          </a:prstGeom>
        </p:spPr>
      </p:pic>
      <p:sp>
        <p:nvSpPr>
          <p:cNvPr id="35" name="Rectangle: Rounded Corners 34">
            <a:extLst>
              <a:ext uri="{FF2B5EF4-FFF2-40B4-BE49-F238E27FC236}">
                <a16:creationId xmlns:a16="http://schemas.microsoft.com/office/drawing/2014/main" xmlns="" id="{32249C28-6E22-45CB-B7CB-0838B0F466EC}"/>
              </a:ext>
            </a:extLst>
          </p:cNvPr>
          <p:cNvSpPr/>
          <p:nvPr/>
        </p:nvSpPr>
        <p:spPr>
          <a:xfrm>
            <a:off x="3524071" y="1351353"/>
            <a:ext cx="2917232" cy="981019"/>
          </a:xfrm>
          <a:prstGeom prst="roundRect">
            <a:avLst/>
          </a:prstGeom>
          <a:noFill/>
          <a:ln>
            <a:solidFill>
              <a:schemeClr val="accent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800" b="0" i="0" u="none" strike="noStrike" kern="0" cap="none" spc="0" normalizeH="0" baseline="0" noProof="0">
                <a:ln>
                  <a:noFill/>
                </a:ln>
                <a:solidFill>
                  <a:srgbClr val="CD5E62"/>
                </a:solidFill>
                <a:effectLst/>
                <a:uLnTx/>
                <a:uFillTx/>
                <a:latin typeface="Lobster" panose="00000500000000000000" pitchFamily="2" charset="0"/>
                <a:ea typeface="+mn-ea"/>
                <a:cs typeface="+mn-cs"/>
                <a:sym typeface="Arial"/>
              </a:rPr>
              <a:t>Củng</a:t>
            </a:r>
            <a:r>
              <a:rPr kumimoji="0" lang="en-US" sz="4800" b="0" i="0" u="none" strike="noStrike" kern="0" cap="none" spc="0" normalizeH="0" noProof="0">
                <a:ln>
                  <a:noFill/>
                </a:ln>
                <a:solidFill>
                  <a:srgbClr val="CD5E62"/>
                </a:solidFill>
                <a:effectLst/>
                <a:uLnTx/>
                <a:uFillTx/>
                <a:latin typeface="Lobster" panose="00000500000000000000" pitchFamily="2" charset="0"/>
                <a:ea typeface="+mn-ea"/>
                <a:cs typeface="+mn-cs"/>
                <a:sym typeface="Arial"/>
              </a:rPr>
              <a:t> cố</a:t>
            </a:r>
            <a:endParaRPr kumimoji="0" lang="en-US" sz="4800" b="0" i="0" u="none" strike="noStrike" kern="0" cap="none" spc="0" normalizeH="0" baseline="0" noProof="0">
              <a:ln>
                <a:noFill/>
              </a:ln>
              <a:solidFill>
                <a:srgbClr val="CD5E62"/>
              </a:solidFill>
              <a:effectLst/>
              <a:uLnTx/>
              <a:uFillTx/>
              <a:latin typeface="Lobster" panose="00000500000000000000" pitchFamily="2" charset="0"/>
              <a:ea typeface="+mn-ea"/>
              <a:cs typeface="+mn-cs"/>
              <a:sym typeface="Arial"/>
            </a:endParaRPr>
          </a:p>
        </p:txBody>
      </p:sp>
      <p:pic>
        <p:nvPicPr>
          <p:cNvPr id="9" name="Picture 12">
            <a:extLst>
              <a:ext uri="{FF2B5EF4-FFF2-40B4-BE49-F238E27FC236}">
                <a16:creationId xmlns:a16="http://schemas.microsoft.com/office/drawing/2014/main" xmlns="" id="{3B339D80-8E6A-4B0E-A22A-8D224AF78EA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flipH="1">
            <a:off x="7340576" y="-25086"/>
            <a:ext cx="1741317" cy="1970373"/>
          </a:xfrm>
          <a:prstGeom prst="rect">
            <a:avLst/>
          </a:prstGeom>
        </p:spPr>
      </p:pic>
      <p:grpSp>
        <p:nvGrpSpPr>
          <p:cNvPr id="14" name="Google Shape;134;p2">
            <a:extLst>
              <a:ext uri="{FF2B5EF4-FFF2-40B4-BE49-F238E27FC236}">
                <a16:creationId xmlns:a16="http://schemas.microsoft.com/office/drawing/2014/main" xmlns="" id="{BACCDB3E-7FA8-4017-B7FC-529C20CE88D4}"/>
              </a:ext>
            </a:extLst>
          </p:cNvPr>
          <p:cNvGrpSpPr/>
          <p:nvPr/>
        </p:nvGrpSpPr>
        <p:grpSpPr>
          <a:xfrm>
            <a:off x="2641969" y="1313822"/>
            <a:ext cx="649185" cy="981019"/>
            <a:chOff x="497350" y="-655197"/>
            <a:chExt cx="771716" cy="1116355"/>
          </a:xfrm>
        </p:grpSpPr>
        <p:sp>
          <p:nvSpPr>
            <p:cNvPr id="15" name="Google Shape;135;p2">
              <a:extLst>
                <a:ext uri="{FF2B5EF4-FFF2-40B4-BE49-F238E27FC236}">
                  <a16:creationId xmlns:a16="http://schemas.microsoft.com/office/drawing/2014/main" xmlns="" id="{40C8484F-412D-477F-8A3D-1B99537C7CAC}"/>
                </a:ext>
              </a:extLst>
            </p:cNvPr>
            <p:cNvSpPr/>
            <p:nvPr/>
          </p:nvSpPr>
          <p:spPr>
            <a:xfrm>
              <a:off x="642713" y="-655197"/>
              <a:ext cx="127826" cy="358242"/>
            </a:xfrm>
            <a:custGeom>
              <a:avLst/>
              <a:gdLst/>
              <a:ahLst/>
              <a:cxnLst/>
              <a:rect l="l" t="t" r="r" b="b"/>
              <a:pathLst>
                <a:path w="780" h="2186" extrusionOk="0">
                  <a:moveTo>
                    <a:pt x="277" y="1"/>
                  </a:moveTo>
                  <a:cubicBezTo>
                    <a:pt x="262" y="1"/>
                    <a:pt x="248" y="3"/>
                    <a:pt x="236" y="9"/>
                  </a:cubicBezTo>
                  <a:cubicBezTo>
                    <a:pt x="182" y="9"/>
                    <a:pt x="146" y="81"/>
                    <a:pt x="109" y="136"/>
                  </a:cubicBezTo>
                  <a:cubicBezTo>
                    <a:pt x="1" y="371"/>
                    <a:pt x="55" y="643"/>
                    <a:pt x="109" y="896"/>
                  </a:cubicBezTo>
                  <a:cubicBezTo>
                    <a:pt x="182" y="1132"/>
                    <a:pt x="254" y="1367"/>
                    <a:pt x="327" y="1603"/>
                  </a:cubicBezTo>
                  <a:cubicBezTo>
                    <a:pt x="363" y="1765"/>
                    <a:pt x="435" y="2001"/>
                    <a:pt x="544" y="2146"/>
                  </a:cubicBezTo>
                  <a:cubicBezTo>
                    <a:pt x="575" y="2174"/>
                    <a:pt x="601" y="2186"/>
                    <a:pt x="622" y="2186"/>
                  </a:cubicBezTo>
                  <a:cubicBezTo>
                    <a:pt x="725" y="2186"/>
                    <a:pt x="725" y="1907"/>
                    <a:pt x="725" y="1802"/>
                  </a:cubicBezTo>
                  <a:cubicBezTo>
                    <a:pt x="779" y="1403"/>
                    <a:pt x="743" y="987"/>
                    <a:pt x="707" y="606"/>
                  </a:cubicBezTo>
                  <a:cubicBezTo>
                    <a:pt x="653" y="371"/>
                    <a:pt x="598" y="99"/>
                    <a:pt x="363" y="9"/>
                  </a:cubicBezTo>
                  <a:cubicBezTo>
                    <a:pt x="339" y="9"/>
                    <a:pt x="307" y="1"/>
                    <a:pt x="27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136;p2">
              <a:extLst>
                <a:ext uri="{FF2B5EF4-FFF2-40B4-BE49-F238E27FC236}">
                  <a16:creationId xmlns:a16="http://schemas.microsoft.com/office/drawing/2014/main" xmlns="" id="{F60A759D-2146-4BC5-8A5F-3C932A3842B0}"/>
                </a:ext>
              </a:extLst>
            </p:cNvPr>
            <p:cNvSpPr/>
            <p:nvPr/>
          </p:nvSpPr>
          <p:spPr>
            <a:xfrm>
              <a:off x="802989" y="-419701"/>
              <a:ext cx="151589" cy="335790"/>
            </a:xfrm>
            <a:custGeom>
              <a:avLst/>
              <a:gdLst/>
              <a:ahLst/>
              <a:cxnLst/>
              <a:rect l="l" t="t" r="r" b="b"/>
              <a:pathLst>
                <a:path w="925" h="2049" extrusionOk="0">
                  <a:moveTo>
                    <a:pt x="737" y="1"/>
                  </a:moveTo>
                  <a:cubicBezTo>
                    <a:pt x="639" y="1"/>
                    <a:pt x="559" y="100"/>
                    <a:pt x="526" y="184"/>
                  </a:cubicBezTo>
                  <a:cubicBezTo>
                    <a:pt x="345" y="455"/>
                    <a:pt x="218" y="781"/>
                    <a:pt x="146" y="1089"/>
                  </a:cubicBezTo>
                  <a:cubicBezTo>
                    <a:pt x="91" y="1379"/>
                    <a:pt x="1" y="1741"/>
                    <a:pt x="37" y="2049"/>
                  </a:cubicBezTo>
                  <a:cubicBezTo>
                    <a:pt x="381" y="1614"/>
                    <a:pt x="671" y="1089"/>
                    <a:pt x="852" y="564"/>
                  </a:cubicBezTo>
                  <a:cubicBezTo>
                    <a:pt x="888" y="473"/>
                    <a:pt x="924" y="383"/>
                    <a:pt x="924" y="274"/>
                  </a:cubicBezTo>
                  <a:cubicBezTo>
                    <a:pt x="924" y="166"/>
                    <a:pt x="888" y="21"/>
                    <a:pt x="761" y="3"/>
                  </a:cubicBezTo>
                  <a:cubicBezTo>
                    <a:pt x="753" y="1"/>
                    <a:pt x="745" y="1"/>
                    <a:pt x="73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 name="Google Shape;137;p2">
              <a:extLst>
                <a:ext uri="{FF2B5EF4-FFF2-40B4-BE49-F238E27FC236}">
                  <a16:creationId xmlns:a16="http://schemas.microsoft.com/office/drawing/2014/main" xmlns="" id="{B461D22F-72B1-42B2-A8ED-6B211339DD11}"/>
                </a:ext>
              </a:extLst>
            </p:cNvPr>
            <p:cNvSpPr/>
            <p:nvPr/>
          </p:nvSpPr>
          <p:spPr>
            <a:xfrm>
              <a:off x="944746" y="-189449"/>
              <a:ext cx="146345" cy="362175"/>
            </a:xfrm>
            <a:custGeom>
              <a:avLst/>
              <a:gdLst/>
              <a:ahLst/>
              <a:cxnLst/>
              <a:rect l="l" t="t" r="r" b="b"/>
              <a:pathLst>
                <a:path w="893" h="2210" extrusionOk="0">
                  <a:moveTo>
                    <a:pt x="670" y="0"/>
                  </a:moveTo>
                  <a:cubicBezTo>
                    <a:pt x="654" y="0"/>
                    <a:pt x="637" y="3"/>
                    <a:pt x="621" y="10"/>
                  </a:cubicBezTo>
                  <a:cubicBezTo>
                    <a:pt x="530" y="28"/>
                    <a:pt x="494" y="101"/>
                    <a:pt x="440" y="155"/>
                  </a:cubicBezTo>
                  <a:cubicBezTo>
                    <a:pt x="240" y="499"/>
                    <a:pt x="114" y="879"/>
                    <a:pt x="59" y="1278"/>
                  </a:cubicBezTo>
                  <a:cubicBezTo>
                    <a:pt x="41" y="1477"/>
                    <a:pt x="23" y="1676"/>
                    <a:pt x="23" y="1875"/>
                  </a:cubicBezTo>
                  <a:cubicBezTo>
                    <a:pt x="23" y="1933"/>
                    <a:pt x="0" y="2209"/>
                    <a:pt x="64" y="2209"/>
                  </a:cubicBezTo>
                  <a:cubicBezTo>
                    <a:pt x="80" y="2209"/>
                    <a:pt x="102" y="2191"/>
                    <a:pt x="132" y="2147"/>
                  </a:cubicBezTo>
                  <a:cubicBezTo>
                    <a:pt x="277" y="1912"/>
                    <a:pt x="440" y="1640"/>
                    <a:pt x="584" y="1368"/>
                  </a:cubicBezTo>
                  <a:cubicBezTo>
                    <a:pt x="747" y="1042"/>
                    <a:pt x="892" y="734"/>
                    <a:pt x="892" y="372"/>
                  </a:cubicBezTo>
                  <a:cubicBezTo>
                    <a:pt x="892" y="282"/>
                    <a:pt x="892" y="191"/>
                    <a:pt x="856" y="119"/>
                  </a:cubicBezTo>
                  <a:cubicBezTo>
                    <a:pt x="812" y="60"/>
                    <a:pt x="743" y="0"/>
                    <a:pt x="67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138;p2">
              <a:extLst>
                <a:ext uri="{FF2B5EF4-FFF2-40B4-BE49-F238E27FC236}">
                  <a16:creationId xmlns:a16="http://schemas.microsoft.com/office/drawing/2014/main" xmlns="" id="{C2C97008-7BF5-4D13-B1C1-28B0BB2307E9}"/>
                </a:ext>
              </a:extLst>
            </p:cNvPr>
            <p:cNvSpPr/>
            <p:nvPr/>
          </p:nvSpPr>
          <p:spPr>
            <a:xfrm>
              <a:off x="1102728" y="24743"/>
              <a:ext cx="166338" cy="321696"/>
            </a:xfrm>
            <a:custGeom>
              <a:avLst/>
              <a:gdLst/>
              <a:ahLst/>
              <a:cxnLst/>
              <a:rect l="l" t="t" r="r" b="b"/>
              <a:pathLst>
                <a:path w="1015" h="1963" extrusionOk="0">
                  <a:moveTo>
                    <a:pt x="685" y="1"/>
                  </a:moveTo>
                  <a:cubicBezTo>
                    <a:pt x="669" y="1"/>
                    <a:pt x="652" y="3"/>
                    <a:pt x="635" y="7"/>
                  </a:cubicBezTo>
                  <a:cubicBezTo>
                    <a:pt x="526" y="43"/>
                    <a:pt x="453" y="170"/>
                    <a:pt x="417" y="260"/>
                  </a:cubicBezTo>
                  <a:cubicBezTo>
                    <a:pt x="164" y="786"/>
                    <a:pt x="1" y="1383"/>
                    <a:pt x="19" y="1963"/>
                  </a:cubicBezTo>
                  <a:cubicBezTo>
                    <a:pt x="91" y="1927"/>
                    <a:pt x="146" y="1854"/>
                    <a:pt x="182" y="1818"/>
                  </a:cubicBezTo>
                  <a:cubicBezTo>
                    <a:pt x="508" y="1474"/>
                    <a:pt x="725" y="1094"/>
                    <a:pt x="906" y="695"/>
                  </a:cubicBezTo>
                  <a:cubicBezTo>
                    <a:pt x="961" y="532"/>
                    <a:pt x="1015" y="387"/>
                    <a:pt x="979" y="242"/>
                  </a:cubicBezTo>
                  <a:cubicBezTo>
                    <a:pt x="931" y="114"/>
                    <a:pt x="812" y="1"/>
                    <a:pt x="6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139;p2">
              <a:extLst>
                <a:ext uri="{FF2B5EF4-FFF2-40B4-BE49-F238E27FC236}">
                  <a16:creationId xmlns:a16="http://schemas.microsoft.com/office/drawing/2014/main" xmlns="" id="{F50A7866-05F9-47C7-AE4C-1227DB188197}"/>
                </a:ext>
              </a:extLst>
            </p:cNvPr>
            <p:cNvSpPr/>
            <p:nvPr/>
          </p:nvSpPr>
          <p:spPr>
            <a:xfrm>
              <a:off x="497350" y="-288269"/>
              <a:ext cx="335462" cy="237134"/>
            </a:xfrm>
            <a:custGeom>
              <a:avLst/>
              <a:gdLst/>
              <a:ahLst/>
              <a:cxnLst/>
              <a:rect l="l" t="t" r="r" b="b"/>
              <a:pathLst>
                <a:path w="2047" h="1447" extrusionOk="0">
                  <a:moveTo>
                    <a:pt x="285" y="1"/>
                  </a:moveTo>
                  <a:cubicBezTo>
                    <a:pt x="208" y="1"/>
                    <a:pt x="134" y="16"/>
                    <a:pt x="91" y="70"/>
                  </a:cubicBezTo>
                  <a:cubicBezTo>
                    <a:pt x="0" y="160"/>
                    <a:pt x="37" y="287"/>
                    <a:pt x="73" y="396"/>
                  </a:cubicBezTo>
                  <a:cubicBezTo>
                    <a:pt x="163" y="631"/>
                    <a:pt x="399" y="794"/>
                    <a:pt x="616" y="903"/>
                  </a:cubicBezTo>
                  <a:cubicBezTo>
                    <a:pt x="852" y="1011"/>
                    <a:pt x="1087" y="1066"/>
                    <a:pt x="1322" y="1174"/>
                  </a:cubicBezTo>
                  <a:cubicBezTo>
                    <a:pt x="1540" y="1265"/>
                    <a:pt x="1775" y="1428"/>
                    <a:pt x="1992" y="1446"/>
                  </a:cubicBezTo>
                  <a:cubicBezTo>
                    <a:pt x="2047" y="1301"/>
                    <a:pt x="1757" y="1066"/>
                    <a:pt x="1666" y="939"/>
                  </a:cubicBezTo>
                  <a:cubicBezTo>
                    <a:pt x="1503" y="740"/>
                    <a:pt x="1304" y="559"/>
                    <a:pt x="1069" y="378"/>
                  </a:cubicBezTo>
                  <a:cubicBezTo>
                    <a:pt x="870" y="215"/>
                    <a:pt x="670" y="88"/>
                    <a:pt x="435" y="15"/>
                  </a:cubicBezTo>
                  <a:cubicBezTo>
                    <a:pt x="391" y="8"/>
                    <a:pt x="337" y="1"/>
                    <a:pt x="2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140;p2">
              <a:extLst>
                <a:ext uri="{FF2B5EF4-FFF2-40B4-BE49-F238E27FC236}">
                  <a16:creationId xmlns:a16="http://schemas.microsoft.com/office/drawing/2014/main" xmlns="" id="{2A3612CB-CE17-458B-9D05-0D0482955615}"/>
                </a:ext>
              </a:extLst>
            </p:cNvPr>
            <p:cNvSpPr/>
            <p:nvPr/>
          </p:nvSpPr>
          <p:spPr>
            <a:xfrm>
              <a:off x="604201" y="16222"/>
              <a:ext cx="365125" cy="169944"/>
            </a:xfrm>
            <a:custGeom>
              <a:avLst/>
              <a:gdLst/>
              <a:ahLst/>
              <a:cxnLst/>
              <a:rect l="l" t="t" r="r" b="b"/>
              <a:pathLst>
                <a:path w="2228" h="1037" extrusionOk="0">
                  <a:moveTo>
                    <a:pt x="383" y="0"/>
                  </a:moveTo>
                  <a:cubicBezTo>
                    <a:pt x="272" y="0"/>
                    <a:pt x="163" y="23"/>
                    <a:pt x="73" y="77"/>
                  </a:cubicBezTo>
                  <a:cubicBezTo>
                    <a:pt x="37" y="95"/>
                    <a:pt x="0" y="149"/>
                    <a:pt x="0" y="204"/>
                  </a:cubicBezTo>
                  <a:cubicBezTo>
                    <a:pt x="0" y="240"/>
                    <a:pt x="0" y="258"/>
                    <a:pt x="37" y="294"/>
                  </a:cubicBezTo>
                  <a:cubicBezTo>
                    <a:pt x="127" y="475"/>
                    <a:pt x="308" y="602"/>
                    <a:pt x="489" y="693"/>
                  </a:cubicBezTo>
                  <a:cubicBezTo>
                    <a:pt x="670" y="783"/>
                    <a:pt x="888" y="838"/>
                    <a:pt x="1087" y="874"/>
                  </a:cubicBezTo>
                  <a:cubicBezTo>
                    <a:pt x="1413" y="946"/>
                    <a:pt x="1703" y="983"/>
                    <a:pt x="2029" y="1037"/>
                  </a:cubicBezTo>
                  <a:cubicBezTo>
                    <a:pt x="2065" y="1037"/>
                    <a:pt x="2119" y="1037"/>
                    <a:pt x="2137" y="1019"/>
                  </a:cubicBezTo>
                  <a:cubicBezTo>
                    <a:pt x="2228" y="946"/>
                    <a:pt x="1630" y="494"/>
                    <a:pt x="1540" y="439"/>
                  </a:cubicBezTo>
                  <a:cubicBezTo>
                    <a:pt x="1286" y="294"/>
                    <a:pt x="1014" y="149"/>
                    <a:pt x="707" y="59"/>
                  </a:cubicBezTo>
                  <a:cubicBezTo>
                    <a:pt x="607" y="23"/>
                    <a:pt x="494" y="0"/>
                    <a:pt x="38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141;p2">
              <a:extLst>
                <a:ext uri="{FF2B5EF4-FFF2-40B4-BE49-F238E27FC236}">
                  <a16:creationId xmlns:a16="http://schemas.microsoft.com/office/drawing/2014/main" xmlns="" id="{41E11A56-C386-4745-927E-D42905360EC6}"/>
                </a:ext>
              </a:extLst>
            </p:cNvPr>
            <p:cNvSpPr/>
            <p:nvPr/>
          </p:nvSpPr>
          <p:spPr>
            <a:xfrm>
              <a:off x="808888" y="334478"/>
              <a:ext cx="301867" cy="126679"/>
            </a:xfrm>
            <a:custGeom>
              <a:avLst/>
              <a:gdLst/>
              <a:ahLst/>
              <a:cxnLst/>
              <a:rect l="l" t="t" r="r" b="b"/>
              <a:pathLst>
                <a:path w="1842" h="773" extrusionOk="0">
                  <a:moveTo>
                    <a:pt x="1214" y="0"/>
                  </a:moveTo>
                  <a:cubicBezTo>
                    <a:pt x="943" y="18"/>
                    <a:pt x="671" y="37"/>
                    <a:pt x="399" y="127"/>
                  </a:cubicBezTo>
                  <a:cubicBezTo>
                    <a:pt x="309" y="163"/>
                    <a:pt x="218" y="200"/>
                    <a:pt x="146" y="254"/>
                  </a:cubicBezTo>
                  <a:cubicBezTo>
                    <a:pt x="73" y="290"/>
                    <a:pt x="1" y="381"/>
                    <a:pt x="1" y="471"/>
                  </a:cubicBezTo>
                  <a:cubicBezTo>
                    <a:pt x="1" y="634"/>
                    <a:pt x="146" y="743"/>
                    <a:pt x="309" y="761"/>
                  </a:cubicBezTo>
                  <a:cubicBezTo>
                    <a:pt x="342" y="769"/>
                    <a:pt x="377" y="773"/>
                    <a:pt x="412" y="773"/>
                  </a:cubicBezTo>
                  <a:cubicBezTo>
                    <a:pt x="528" y="773"/>
                    <a:pt x="650" y="734"/>
                    <a:pt x="761" y="707"/>
                  </a:cubicBezTo>
                  <a:cubicBezTo>
                    <a:pt x="1124" y="562"/>
                    <a:pt x="1504" y="435"/>
                    <a:pt x="1757" y="127"/>
                  </a:cubicBezTo>
                  <a:cubicBezTo>
                    <a:pt x="1842" y="29"/>
                    <a:pt x="1751" y="18"/>
                    <a:pt x="1673" y="18"/>
                  </a:cubicBezTo>
                  <a:cubicBezTo>
                    <a:pt x="1650" y="18"/>
                    <a:pt x="1629" y="18"/>
                    <a:pt x="1613" y="18"/>
                  </a:cubicBezTo>
                  <a:cubicBezTo>
                    <a:pt x="1486" y="18"/>
                    <a:pt x="1341" y="0"/>
                    <a:pt x="121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142;p2">
              <a:extLst>
                <a:ext uri="{FF2B5EF4-FFF2-40B4-BE49-F238E27FC236}">
                  <a16:creationId xmlns:a16="http://schemas.microsoft.com/office/drawing/2014/main" xmlns="" id="{8F66A859-76A1-4E4E-BBC3-761EA0D3CBC9}"/>
                </a:ext>
              </a:extLst>
            </p:cNvPr>
            <p:cNvSpPr/>
            <p:nvPr/>
          </p:nvSpPr>
          <p:spPr>
            <a:xfrm>
              <a:off x="743664" y="-315473"/>
              <a:ext cx="466075" cy="744998"/>
            </a:xfrm>
            <a:custGeom>
              <a:avLst/>
              <a:gdLst/>
              <a:ahLst/>
              <a:cxnLst/>
              <a:rect l="l" t="t" r="r" b="b"/>
              <a:pathLst>
                <a:path w="2844" h="4546" fill="none" extrusionOk="0">
                  <a:moveTo>
                    <a:pt x="2844" y="4546"/>
                  </a:moveTo>
                  <a:cubicBezTo>
                    <a:pt x="1377" y="3441"/>
                    <a:pt x="363" y="1793"/>
                    <a:pt x="0" y="0"/>
                  </a:cubicBezTo>
                </a:path>
              </a:pathLst>
            </a:custGeom>
            <a:noFill/>
            <a:ln w="27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32" name="Google Shape;345;p6">
            <a:extLst>
              <a:ext uri="{FF2B5EF4-FFF2-40B4-BE49-F238E27FC236}">
                <a16:creationId xmlns:a16="http://schemas.microsoft.com/office/drawing/2014/main" xmlns="" id="{32782DAE-7F15-4954-869F-73C435CA2162}"/>
              </a:ext>
            </a:extLst>
          </p:cNvPr>
          <p:cNvSpPr/>
          <p:nvPr/>
        </p:nvSpPr>
        <p:spPr>
          <a:xfrm rot="6451434" flipH="1">
            <a:off x="7819893" y="2265014"/>
            <a:ext cx="200262" cy="308423"/>
          </a:xfrm>
          <a:custGeom>
            <a:avLst/>
            <a:gdLst/>
            <a:ahLst/>
            <a:cxnLst/>
            <a:rect l="l" t="t" r="r" b="b"/>
            <a:pathLst>
              <a:path w="1222" h="1882" extrusionOk="0">
                <a:moveTo>
                  <a:pt x="332" y="1"/>
                </a:moveTo>
                <a:cubicBezTo>
                  <a:pt x="1" y="1"/>
                  <a:pt x="95" y="684"/>
                  <a:pt x="189" y="904"/>
                </a:cubicBezTo>
                <a:cubicBezTo>
                  <a:pt x="316" y="1175"/>
                  <a:pt x="497" y="1411"/>
                  <a:pt x="696" y="1610"/>
                </a:cubicBezTo>
                <a:cubicBezTo>
                  <a:pt x="823" y="1737"/>
                  <a:pt x="1059" y="1845"/>
                  <a:pt x="1222" y="1882"/>
                </a:cubicBezTo>
                <a:cubicBezTo>
                  <a:pt x="1131" y="1664"/>
                  <a:pt x="1059" y="1447"/>
                  <a:pt x="1004" y="1248"/>
                </a:cubicBezTo>
                <a:cubicBezTo>
                  <a:pt x="950" y="958"/>
                  <a:pt x="896" y="650"/>
                  <a:pt x="787" y="379"/>
                </a:cubicBezTo>
                <a:cubicBezTo>
                  <a:pt x="715" y="252"/>
                  <a:pt x="642" y="107"/>
                  <a:pt x="515" y="53"/>
                </a:cubicBezTo>
                <a:cubicBezTo>
                  <a:pt x="443" y="17"/>
                  <a:pt x="383" y="1"/>
                  <a:pt x="33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 name="Oval 32">
            <a:extLst>
              <a:ext uri="{FF2B5EF4-FFF2-40B4-BE49-F238E27FC236}">
                <a16:creationId xmlns:a16="http://schemas.microsoft.com/office/drawing/2014/main" xmlns="" id="{71029773-D075-46A8-B2B4-C23FCD1C521C}"/>
              </a:ext>
            </a:extLst>
          </p:cNvPr>
          <p:cNvSpPr/>
          <p:nvPr/>
        </p:nvSpPr>
        <p:spPr>
          <a:xfrm>
            <a:off x="3128562" y="1205162"/>
            <a:ext cx="795601" cy="771448"/>
          </a:xfrm>
          <a:prstGeom prst="ellipse">
            <a:avLst/>
          </a:prstGeom>
          <a:ln>
            <a:solidFill>
              <a:schemeClr val="accent2"/>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567185"/>
              </a:solidFill>
              <a:effectLst/>
              <a:uLnTx/>
              <a:uFillTx/>
              <a:latin typeface="Arial"/>
              <a:ea typeface="+mn-ea"/>
              <a:cs typeface="+mn-cs"/>
              <a:sym typeface="Arial"/>
            </a:endParaRPr>
          </a:p>
        </p:txBody>
      </p:sp>
      <p:sp>
        <p:nvSpPr>
          <p:cNvPr id="34" name="Oval 33">
            <a:extLst>
              <a:ext uri="{FF2B5EF4-FFF2-40B4-BE49-F238E27FC236}">
                <a16:creationId xmlns:a16="http://schemas.microsoft.com/office/drawing/2014/main" xmlns="" id="{10D8F656-2407-4931-B098-E08BDCD3C57A}"/>
              </a:ext>
            </a:extLst>
          </p:cNvPr>
          <p:cNvSpPr/>
          <p:nvPr/>
        </p:nvSpPr>
        <p:spPr>
          <a:xfrm>
            <a:off x="3199477" y="1285479"/>
            <a:ext cx="649186" cy="612884"/>
          </a:xfrm>
          <a:prstGeom prst="ellipse">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3200">
                <a:solidFill>
                  <a:srgbClr val="567185"/>
                </a:solidFill>
                <a:latin typeface="UTM Cookies" panose="02040603050506020204" pitchFamily="18" charset="0"/>
              </a:rPr>
              <a:t>4</a:t>
            </a:r>
            <a:endParaRPr kumimoji="0" lang="en-US" sz="3200" b="0" i="0" u="none" strike="noStrike" kern="0" cap="none" spc="0" normalizeH="0" baseline="0" noProof="0">
              <a:ln>
                <a:noFill/>
              </a:ln>
              <a:solidFill>
                <a:srgbClr val="567185"/>
              </a:solidFill>
              <a:effectLst/>
              <a:uLnTx/>
              <a:uFillTx/>
              <a:latin typeface="UTM Cookies" panose="02040603050506020204" pitchFamily="18" charset="0"/>
              <a:ea typeface="+mn-ea"/>
              <a:cs typeface="+mn-cs"/>
              <a:sym typeface="Arial"/>
            </a:endParaRPr>
          </a:p>
        </p:txBody>
      </p:sp>
      <p:pic>
        <p:nvPicPr>
          <p:cNvPr id="23" name="Picture 6">
            <a:extLst>
              <a:ext uri="{FF2B5EF4-FFF2-40B4-BE49-F238E27FC236}">
                <a16:creationId xmlns:a16="http://schemas.microsoft.com/office/drawing/2014/main" xmlns="" id="{05522E98-B0AA-41F5-8964-73640AD50D06}"/>
              </a:ext>
            </a:extLst>
          </p:cNvPr>
          <p:cNvPicPr>
            <a:picLocks noChangeAspect="1"/>
          </p:cNvPicPr>
          <p:nvPr/>
        </p:nvPicPr>
        <p:blipFill>
          <a:blip r:embed="rId11"/>
          <a:srcRect/>
          <a:stretch>
            <a:fillRect/>
          </a:stretch>
        </p:blipFill>
        <p:spPr>
          <a:xfrm>
            <a:off x="5856469" y="2605143"/>
            <a:ext cx="1256488" cy="2538357"/>
          </a:xfrm>
          <a:prstGeom prst="rect">
            <a:avLst/>
          </a:prstGeom>
        </p:spPr>
      </p:pic>
      <p:pic>
        <p:nvPicPr>
          <p:cNvPr id="24" name="Picture 23">
            <a:extLst>
              <a:ext uri="{FF2B5EF4-FFF2-40B4-BE49-F238E27FC236}">
                <a16:creationId xmlns:a16="http://schemas.microsoft.com/office/drawing/2014/main" xmlns="" id="{A198EB84-FBCB-4527-B3E6-CFBFC5DA6C30}"/>
              </a:ext>
            </a:extLst>
          </p:cNvPr>
          <p:cNvPicPr>
            <a:picLocks noChangeAspect="1"/>
          </p:cNvPicPr>
          <p:nvPr/>
        </p:nvPicPr>
        <p:blipFill>
          <a:blip r:embed="rId12"/>
          <a:srcRect/>
          <a:stretch>
            <a:fillRect/>
          </a:stretch>
        </p:blipFill>
        <p:spPr>
          <a:xfrm>
            <a:off x="6916921" y="1808983"/>
            <a:ext cx="1403173" cy="2538357"/>
          </a:xfrm>
          <a:prstGeom prst="rect">
            <a:avLst/>
          </a:prstGeom>
        </p:spPr>
      </p:pic>
      <p:pic>
        <p:nvPicPr>
          <p:cNvPr id="25" name="Picture 2">
            <a:extLst>
              <a:ext uri="{FF2B5EF4-FFF2-40B4-BE49-F238E27FC236}">
                <a16:creationId xmlns:a16="http://schemas.microsoft.com/office/drawing/2014/main" xmlns="" id="{A143C1AA-E078-4B50-B6B4-05FB5D6B6FAB}"/>
              </a:ext>
            </a:extLst>
          </p:cNvPr>
          <p:cNvPicPr>
            <a:picLocks noChangeAspect="1"/>
          </p:cNvPicPr>
          <p:nvPr/>
        </p:nvPicPr>
        <p:blipFill>
          <a:blip r:embed="rId13"/>
          <a:srcRect/>
          <a:stretch>
            <a:fillRect/>
          </a:stretch>
        </p:blipFill>
        <p:spPr>
          <a:xfrm>
            <a:off x="7859474" y="2683479"/>
            <a:ext cx="1218568" cy="2449382"/>
          </a:xfrm>
          <a:prstGeom prst="rect">
            <a:avLst/>
          </a:prstGeom>
        </p:spPr>
      </p:pic>
      <p:grpSp>
        <p:nvGrpSpPr>
          <p:cNvPr id="26" name="Group 25">
            <a:extLst>
              <a:ext uri="{FF2B5EF4-FFF2-40B4-BE49-F238E27FC236}">
                <a16:creationId xmlns:a16="http://schemas.microsoft.com/office/drawing/2014/main" xmlns="" id="{3C9CDBD8-1298-45B5-9856-32323FC2F429}"/>
              </a:ext>
            </a:extLst>
          </p:cNvPr>
          <p:cNvGrpSpPr/>
          <p:nvPr/>
        </p:nvGrpSpPr>
        <p:grpSpPr>
          <a:xfrm rot="528921">
            <a:off x="141748" y="67355"/>
            <a:ext cx="1312933" cy="1691643"/>
            <a:chOff x="272468" y="-190763"/>
            <a:chExt cx="3255616" cy="4349655"/>
          </a:xfrm>
        </p:grpSpPr>
        <p:pic>
          <p:nvPicPr>
            <p:cNvPr id="27" name="Picture 10">
              <a:extLst>
                <a:ext uri="{FF2B5EF4-FFF2-40B4-BE49-F238E27FC236}">
                  <a16:creationId xmlns:a16="http://schemas.microsoft.com/office/drawing/2014/main" xmlns="" id="{AC61D257-CC3E-4F41-9810-B922D062DD1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rot="20833597">
              <a:off x="272468" y="-190763"/>
              <a:ext cx="2843587" cy="4349655"/>
            </a:xfrm>
            <a:prstGeom prst="rect">
              <a:avLst/>
            </a:prstGeom>
          </p:spPr>
        </p:pic>
        <p:pic>
          <p:nvPicPr>
            <p:cNvPr id="28" name="Picture 6">
              <a:extLst>
                <a:ext uri="{FF2B5EF4-FFF2-40B4-BE49-F238E27FC236}">
                  <a16:creationId xmlns:a16="http://schemas.microsoft.com/office/drawing/2014/main" xmlns="" id="{7ED08A74-B6F6-4E20-A046-5F258A136A21}"/>
                </a:ext>
              </a:extLst>
            </p:cNvPr>
            <p:cNvPicPr>
              <a:picLocks noChangeAspect="1"/>
            </p:cNvPicPr>
            <p:nvPr/>
          </p:nvPicPr>
          <p:blipFill>
            <a:blip r:embed="rId11"/>
            <a:srcRect/>
            <a:stretch>
              <a:fillRect/>
            </a:stretch>
          </p:blipFill>
          <p:spPr>
            <a:xfrm rot="21229124">
              <a:off x="1846844" y="3018582"/>
              <a:ext cx="307939" cy="622099"/>
            </a:xfrm>
            <a:prstGeom prst="rect">
              <a:avLst/>
            </a:prstGeom>
          </p:spPr>
        </p:pic>
        <p:pic>
          <p:nvPicPr>
            <p:cNvPr id="29" name="Picture 28">
              <a:extLst>
                <a:ext uri="{FF2B5EF4-FFF2-40B4-BE49-F238E27FC236}">
                  <a16:creationId xmlns:a16="http://schemas.microsoft.com/office/drawing/2014/main" xmlns="" id="{5B41AD04-8B4A-46F6-B222-6104A38DAC21}"/>
                </a:ext>
              </a:extLst>
            </p:cNvPr>
            <p:cNvPicPr>
              <a:picLocks noChangeAspect="1"/>
            </p:cNvPicPr>
            <p:nvPr/>
          </p:nvPicPr>
          <p:blipFill>
            <a:blip r:embed="rId12"/>
            <a:srcRect/>
            <a:stretch>
              <a:fillRect/>
            </a:stretch>
          </p:blipFill>
          <p:spPr>
            <a:xfrm rot="20145137">
              <a:off x="1636069" y="3150965"/>
              <a:ext cx="302114" cy="606756"/>
            </a:xfrm>
            <a:prstGeom prst="rect">
              <a:avLst/>
            </a:prstGeom>
          </p:spPr>
        </p:pic>
        <p:pic>
          <p:nvPicPr>
            <p:cNvPr id="30" name="Picture 2">
              <a:extLst>
                <a:ext uri="{FF2B5EF4-FFF2-40B4-BE49-F238E27FC236}">
                  <a16:creationId xmlns:a16="http://schemas.microsoft.com/office/drawing/2014/main" xmlns="" id="{378DE21F-BEF9-4767-9F3F-8B43D8C41ADD}"/>
                </a:ext>
              </a:extLst>
            </p:cNvPr>
            <p:cNvPicPr>
              <a:picLocks noChangeAspect="1"/>
            </p:cNvPicPr>
            <p:nvPr/>
          </p:nvPicPr>
          <p:blipFill>
            <a:blip r:embed="rId13"/>
            <a:srcRect/>
            <a:stretch>
              <a:fillRect/>
            </a:stretch>
          </p:blipFill>
          <p:spPr>
            <a:xfrm rot="278538">
              <a:off x="2065926" y="3028133"/>
              <a:ext cx="328683" cy="660669"/>
            </a:xfrm>
            <a:prstGeom prst="rect">
              <a:avLst/>
            </a:prstGeom>
          </p:spPr>
        </p:pic>
        <p:pic>
          <p:nvPicPr>
            <p:cNvPr id="31" name="Picture 10">
              <a:extLst>
                <a:ext uri="{FF2B5EF4-FFF2-40B4-BE49-F238E27FC236}">
                  <a16:creationId xmlns:a16="http://schemas.microsoft.com/office/drawing/2014/main" xmlns="" id="{D98130A1-F22D-464A-9519-0322EAE2C93C}"/>
                </a:ext>
              </a:extLst>
            </p:cNvPr>
            <p:cNvPicPr>
              <a:picLocks noChangeAspect="1"/>
            </p:cNvPicPr>
            <p:nvPr/>
          </p:nvPicPr>
          <p:blipFill rotWithShape="1">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t="85689"/>
            <a:stretch/>
          </p:blipFill>
          <p:spPr>
            <a:xfrm rot="20833597">
              <a:off x="684497" y="3490279"/>
              <a:ext cx="2843587" cy="622493"/>
            </a:xfrm>
            <a:prstGeom prst="rect">
              <a:avLst/>
            </a:prstGeom>
          </p:spPr>
        </p:pic>
      </p:grpSp>
      <p:pic>
        <p:nvPicPr>
          <p:cNvPr id="36" name="Picture 10">
            <a:extLst>
              <a:ext uri="{FF2B5EF4-FFF2-40B4-BE49-F238E27FC236}">
                <a16:creationId xmlns:a16="http://schemas.microsoft.com/office/drawing/2014/main" xmlns="" id="{E987127A-9EBF-42B8-B68B-AFF217CD4300}"/>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7409710" y="91737"/>
            <a:ext cx="1127140" cy="1724114"/>
          </a:xfrm>
          <a:prstGeom prst="rect">
            <a:avLst/>
          </a:prstGeom>
        </p:spPr>
      </p:pic>
    </p:spTree>
    <p:extLst>
      <p:ext uri="{BB962C8B-B14F-4D97-AF65-F5344CB8AC3E}">
        <p14:creationId xmlns:p14="http://schemas.microsoft.com/office/powerpoint/2010/main" val="82288127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wipe(down)">
                                      <p:cBhvr>
                                        <p:cTn id="7" dur="500"/>
                                        <p:tgtEl>
                                          <p:spTgt spid="37"/>
                                        </p:tgtEl>
                                      </p:cBhvr>
                                    </p:animEffect>
                                  </p:childTnLst>
                                </p:cTn>
                              </p:par>
                              <p:par>
                                <p:cTn id="8" presetID="14" presetClass="entr" presetSubtype="10" fill="hold" nodeType="withEffect">
                                  <p:stCondLst>
                                    <p:cond delay="0"/>
                                  </p:stCondLst>
                                  <p:childTnLst>
                                    <p:set>
                                      <p:cBhvr>
                                        <p:cTn id="9" dur="1" fill="hold">
                                          <p:stCondLst>
                                            <p:cond delay="0"/>
                                          </p:stCondLst>
                                        </p:cTn>
                                        <p:tgtEl>
                                          <p:spTgt spid="41"/>
                                        </p:tgtEl>
                                        <p:attrNameLst>
                                          <p:attrName>style.visibility</p:attrName>
                                        </p:attrNameLst>
                                      </p:cBhvr>
                                      <p:to>
                                        <p:strVal val="visible"/>
                                      </p:to>
                                    </p:set>
                                    <p:animEffect transition="in" filter="randombar(horizontal)">
                                      <p:cBhvr>
                                        <p:cTn id="10" dur="500"/>
                                        <p:tgtEl>
                                          <p:spTgt spid="41"/>
                                        </p:tgtEl>
                                      </p:cBhvr>
                                    </p:animEffect>
                                  </p:childTnLst>
                                </p:cTn>
                              </p:par>
                              <p:par>
                                <p:cTn id="11" presetID="2" presetClass="entr" presetSubtype="12"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2000" fill="hold"/>
                                        <p:tgtEl>
                                          <p:spTgt spid="9"/>
                                        </p:tgtEl>
                                        <p:attrNameLst>
                                          <p:attrName>ppt_x</p:attrName>
                                        </p:attrNameLst>
                                      </p:cBhvr>
                                      <p:tavLst>
                                        <p:tav tm="0">
                                          <p:val>
                                            <p:strVal val="0-#ppt_w/2"/>
                                          </p:val>
                                        </p:tav>
                                        <p:tav tm="100000">
                                          <p:val>
                                            <p:strVal val="#ppt_x"/>
                                          </p:val>
                                        </p:tav>
                                      </p:tavLst>
                                    </p:anim>
                                    <p:anim calcmode="lin" valueType="num">
                                      <p:cBhvr additive="base">
                                        <p:cTn id="14" dur="2000" fill="hold"/>
                                        <p:tgtEl>
                                          <p:spTgt spid="9"/>
                                        </p:tgtEl>
                                        <p:attrNameLst>
                                          <p:attrName>ppt_y</p:attrName>
                                        </p:attrNameLst>
                                      </p:cBhvr>
                                      <p:tavLst>
                                        <p:tav tm="0">
                                          <p:val>
                                            <p:strVal val="1+#ppt_h/2"/>
                                          </p:val>
                                        </p:tav>
                                        <p:tav tm="100000">
                                          <p:val>
                                            <p:strVal val="#ppt_y"/>
                                          </p:val>
                                        </p:tav>
                                      </p:tavLst>
                                    </p:anim>
                                  </p:childTnLst>
                                </p:cTn>
                              </p:par>
                            </p:childTnLst>
                          </p:cTn>
                        </p:par>
                        <p:par>
                          <p:cTn id="15" fill="hold">
                            <p:stCondLst>
                              <p:cond delay="2000"/>
                            </p:stCondLst>
                            <p:childTnLst>
                              <p:par>
                                <p:cTn id="16" presetID="53" presetClass="entr" presetSubtype="528" fill="hold" nodeType="after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p:cTn id="18" dur="500" fill="hold"/>
                                        <p:tgtEl>
                                          <p:spTgt spid="14"/>
                                        </p:tgtEl>
                                        <p:attrNameLst>
                                          <p:attrName>ppt_w</p:attrName>
                                        </p:attrNameLst>
                                      </p:cBhvr>
                                      <p:tavLst>
                                        <p:tav tm="0">
                                          <p:val>
                                            <p:fltVal val="0"/>
                                          </p:val>
                                        </p:tav>
                                        <p:tav tm="100000">
                                          <p:val>
                                            <p:strVal val="#ppt_w"/>
                                          </p:val>
                                        </p:tav>
                                      </p:tavLst>
                                    </p:anim>
                                    <p:anim calcmode="lin" valueType="num">
                                      <p:cBhvr>
                                        <p:cTn id="19" dur="500" fill="hold"/>
                                        <p:tgtEl>
                                          <p:spTgt spid="14"/>
                                        </p:tgtEl>
                                        <p:attrNameLst>
                                          <p:attrName>ppt_h</p:attrName>
                                        </p:attrNameLst>
                                      </p:cBhvr>
                                      <p:tavLst>
                                        <p:tav tm="0">
                                          <p:val>
                                            <p:fltVal val="0"/>
                                          </p:val>
                                        </p:tav>
                                        <p:tav tm="100000">
                                          <p:val>
                                            <p:strVal val="#ppt_h"/>
                                          </p:val>
                                        </p:tav>
                                      </p:tavLst>
                                    </p:anim>
                                    <p:animEffect transition="in" filter="fade">
                                      <p:cBhvr>
                                        <p:cTn id="20" dur="500"/>
                                        <p:tgtEl>
                                          <p:spTgt spid="14"/>
                                        </p:tgtEl>
                                      </p:cBhvr>
                                    </p:animEffect>
                                    <p:anim calcmode="lin" valueType="num">
                                      <p:cBhvr>
                                        <p:cTn id="21" dur="500" fill="hold"/>
                                        <p:tgtEl>
                                          <p:spTgt spid="14"/>
                                        </p:tgtEl>
                                        <p:attrNameLst>
                                          <p:attrName>ppt_x</p:attrName>
                                        </p:attrNameLst>
                                      </p:cBhvr>
                                      <p:tavLst>
                                        <p:tav tm="0">
                                          <p:val>
                                            <p:fltVal val="0.5"/>
                                          </p:val>
                                        </p:tav>
                                        <p:tav tm="100000">
                                          <p:val>
                                            <p:strVal val="#ppt_x"/>
                                          </p:val>
                                        </p:tav>
                                      </p:tavLst>
                                    </p:anim>
                                    <p:anim calcmode="lin" valueType="num">
                                      <p:cBhvr>
                                        <p:cTn id="22" dur="500" fill="hold"/>
                                        <p:tgtEl>
                                          <p:spTgt spid="14"/>
                                        </p:tgtEl>
                                        <p:attrNameLst>
                                          <p:attrName>ppt_y</p:attrName>
                                        </p:attrNameLst>
                                      </p:cBhvr>
                                      <p:tavLst>
                                        <p:tav tm="0">
                                          <p:val>
                                            <p:fltVal val="0.5"/>
                                          </p:val>
                                        </p:tav>
                                        <p:tav tm="100000">
                                          <p:val>
                                            <p:strVal val="#ppt_y"/>
                                          </p:val>
                                        </p:tav>
                                      </p:tavLst>
                                    </p:anim>
                                  </p:childTnLst>
                                </p:cTn>
                              </p:par>
                            </p:childTnLst>
                          </p:cTn>
                        </p:par>
                        <p:par>
                          <p:cTn id="23" fill="hold">
                            <p:stCondLst>
                              <p:cond delay="2500"/>
                            </p:stCondLst>
                            <p:childTnLst>
                              <p:par>
                                <p:cTn id="24" presetID="42" presetClass="entr" presetSubtype="0"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1000"/>
                                        <p:tgtEl>
                                          <p:spTgt spid="13"/>
                                        </p:tgtEl>
                                      </p:cBhvr>
                                    </p:animEffect>
                                    <p:anim calcmode="lin" valueType="num">
                                      <p:cBhvr>
                                        <p:cTn id="27" dur="1000" fill="hold"/>
                                        <p:tgtEl>
                                          <p:spTgt spid="13"/>
                                        </p:tgtEl>
                                        <p:attrNameLst>
                                          <p:attrName>ppt_x</p:attrName>
                                        </p:attrNameLst>
                                      </p:cBhvr>
                                      <p:tavLst>
                                        <p:tav tm="0">
                                          <p:val>
                                            <p:strVal val="#ppt_x"/>
                                          </p:val>
                                        </p:tav>
                                        <p:tav tm="100000">
                                          <p:val>
                                            <p:strVal val="#ppt_x"/>
                                          </p:val>
                                        </p:tav>
                                      </p:tavLst>
                                    </p:anim>
                                    <p:anim calcmode="lin" valueType="num">
                                      <p:cBhvr>
                                        <p:cTn id="2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grpId="0" nodeType="click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wipe(down)">
                                      <p:cBhvr>
                                        <p:cTn id="33" dur="72">
                                          <p:stCondLst>
                                            <p:cond delay="0"/>
                                          </p:stCondLst>
                                        </p:cTn>
                                        <p:tgtEl>
                                          <p:spTgt spid="33"/>
                                        </p:tgtEl>
                                      </p:cBhvr>
                                    </p:animEffect>
                                    <p:anim calcmode="lin" valueType="num">
                                      <p:cBhvr>
                                        <p:cTn id="34" dur="228"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35" dur="83"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36" dur="83" tmFilter="0, 0; 0.125,0.2665; 0.25,0.4; 0.375,0.465; 0.5,0.5;  0.625,0.535; 0.75,0.6; 0.875,0.7335; 1,1">
                                          <p:stCondLst>
                                            <p:cond delay="83"/>
                                          </p:stCondLst>
                                        </p:cTn>
                                        <p:tgtEl>
                                          <p:spTgt spid="33"/>
                                        </p:tgtEl>
                                        <p:attrNameLst>
                                          <p:attrName>ppt_y</p:attrName>
                                        </p:attrNameLst>
                                      </p:cBhvr>
                                      <p:tavLst>
                                        <p:tav tm="0" fmla="#ppt_y-sin(pi*$)/9">
                                          <p:val>
                                            <p:fltVal val="0"/>
                                          </p:val>
                                        </p:tav>
                                        <p:tav tm="100000">
                                          <p:val>
                                            <p:fltVal val="1"/>
                                          </p:val>
                                        </p:tav>
                                      </p:tavLst>
                                    </p:anim>
                                    <p:anim calcmode="lin" valueType="num">
                                      <p:cBhvr>
                                        <p:cTn id="37" dur="41" tmFilter="0, 0; 0.125,0.2665; 0.25,0.4; 0.375,0.465; 0.5,0.5;  0.625,0.535; 0.75,0.6; 0.875,0.7335; 1,1">
                                          <p:stCondLst>
                                            <p:cond delay="166"/>
                                          </p:stCondLst>
                                        </p:cTn>
                                        <p:tgtEl>
                                          <p:spTgt spid="33"/>
                                        </p:tgtEl>
                                        <p:attrNameLst>
                                          <p:attrName>ppt_y</p:attrName>
                                        </p:attrNameLst>
                                      </p:cBhvr>
                                      <p:tavLst>
                                        <p:tav tm="0" fmla="#ppt_y-sin(pi*$)/27">
                                          <p:val>
                                            <p:fltVal val="0"/>
                                          </p:val>
                                        </p:tav>
                                        <p:tav tm="100000">
                                          <p:val>
                                            <p:fltVal val="1"/>
                                          </p:val>
                                        </p:tav>
                                      </p:tavLst>
                                    </p:anim>
                                    <p:anim calcmode="lin" valueType="num">
                                      <p:cBhvr>
                                        <p:cTn id="38" dur="21" tmFilter="0, 0; 0.125,0.2665; 0.25,0.4; 0.375,0.465; 0.5,0.5;  0.625,0.535; 0.75,0.6; 0.875,0.7335; 1,1">
                                          <p:stCondLst>
                                            <p:cond delay="207"/>
                                          </p:stCondLst>
                                        </p:cTn>
                                        <p:tgtEl>
                                          <p:spTgt spid="33"/>
                                        </p:tgtEl>
                                        <p:attrNameLst>
                                          <p:attrName>ppt_y</p:attrName>
                                        </p:attrNameLst>
                                      </p:cBhvr>
                                      <p:tavLst>
                                        <p:tav tm="0" fmla="#ppt_y-sin(pi*$)/81">
                                          <p:val>
                                            <p:fltVal val="0"/>
                                          </p:val>
                                        </p:tav>
                                        <p:tav tm="100000">
                                          <p:val>
                                            <p:fltVal val="1"/>
                                          </p:val>
                                        </p:tav>
                                      </p:tavLst>
                                    </p:anim>
                                    <p:animScale>
                                      <p:cBhvr>
                                        <p:cTn id="39" dur="3">
                                          <p:stCondLst>
                                            <p:cond delay="81"/>
                                          </p:stCondLst>
                                        </p:cTn>
                                        <p:tgtEl>
                                          <p:spTgt spid="33"/>
                                        </p:tgtEl>
                                      </p:cBhvr>
                                      <p:to x="100000" y="60000"/>
                                    </p:animScale>
                                    <p:animScale>
                                      <p:cBhvr>
                                        <p:cTn id="40" dur="21" decel="50000">
                                          <p:stCondLst>
                                            <p:cond delay="85"/>
                                          </p:stCondLst>
                                        </p:cTn>
                                        <p:tgtEl>
                                          <p:spTgt spid="33"/>
                                        </p:tgtEl>
                                      </p:cBhvr>
                                      <p:to x="100000" y="100000"/>
                                    </p:animScale>
                                    <p:animScale>
                                      <p:cBhvr>
                                        <p:cTn id="41" dur="3">
                                          <p:stCondLst>
                                            <p:cond delay="164"/>
                                          </p:stCondLst>
                                        </p:cTn>
                                        <p:tgtEl>
                                          <p:spTgt spid="33"/>
                                        </p:tgtEl>
                                      </p:cBhvr>
                                      <p:to x="100000" y="80000"/>
                                    </p:animScale>
                                    <p:animScale>
                                      <p:cBhvr>
                                        <p:cTn id="42" dur="21" decel="50000">
                                          <p:stCondLst>
                                            <p:cond delay="167"/>
                                          </p:stCondLst>
                                        </p:cTn>
                                        <p:tgtEl>
                                          <p:spTgt spid="33"/>
                                        </p:tgtEl>
                                      </p:cBhvr>
                                      <p:to x="100000" y="100000"/>
                                    </p:animScale>
                                    <p:animScale>
                                      <p:cBhvr>
                                        <p:cTn id="43" dur="3">
                                          <p:stCondLst>
                                            <p:cond delay="205"/>
                                          </p:stCondLst>
                                        </p:cTn>
                                        <p:tgtEl>
                                          <p:spTgt spid="33"/>
                                        </p:tgtEl>
                                      </p:cBhvr>
                                      <p:to x="100000" y="90000"/>
                                    </p:animScale>
                                    <p:animScale>
                                      <p:cBhvr>
                                        <p:cTn id="44" dur="21" decel="50000">
                                          <p:stCondLst>
                                            <p:cond delay="208"/>
                                          </p:stCondLst>
                                        </p:cTn>
                                        <p:tgtEl>
                                          <p:spTgt spid="33"/>
                                        </p:tgtEl>
                                      </p:cBhvr>
                                      <p:to x="100000" y="100000"/>
                                    </p:animScale>
                                    <p:animScale>
                                      <p:cBhvr>
                                        <p:cTn id="45" dur="3">
                                          <p:stCondLst>
                                            <p:cond delay="226"/>
                                          </p:stCondLst>
                                        </p:cTn>
                                        <p:tgtEl>
                                          <p:spTgt spid="33"/>
                                        </p:tgtEl>
                                      </p:cBhvr>
                                      <p:to x="100000" y="95000"/>
                                    </p:animScale>
                                    <p:animScale>
                                      <p:cBhvr>
                                        <p:cTn id="46" dur="21" decel="50000">
                                          <p:stCondLst>
                                            <p:cond delay="229"/>
                                          </p:stCondLst>
                                        </p:cTn>
                                        <p:tgtEl>
                                          <p:spTgt spid="33"/>
                                        </p:tgtEl>
                                      </p:cBhvr>
                                      <p:to x="100000" y="100000"/>
                                    </p:animScale>
                                  </p:childTnLst>
                                </p:cTn>
                              </p:par>
                            </p:childTnLst>
                          </p:cTn>
                        </p:par>
                        <p:par>
                          <p:cTn id="47" fill="hold">
                            <p:stCondLst>
                              <p:cond delay="250"/>
                            </p:stCondLst>
                            <p:childTnLst>
                              <p:par>
                                <p:cTn id="48" presetID="26" presetClass="entr" presetSubtype="0" fill="hold" grpId="0" nodeType="afterEffect">
                                  <p:stCondLst>
                                    <p:cond delay="0"/>
                                  </p:stCondLst>
                                  <p:childTnLst>
                                    <p:set>
                                      <p:cBhvr>
                                        <p:cTn id="49" dur="1" fill="hold">
                                          <p:stCondLst>
                                            <p:cond delay="0"/>
                                          </p:stCondLst>
                                        </p:cTn>
                                        <p:tgtEl>
                                          <p:spTgt spid="34"/>
                                        </p:tgtEl>
                                        <p:attrNameLst>
                                          <p:attrName>style.visibility</p:attrName>
                                        </p:attrNameLst>
                                      </p:cBhvr>
                                      <p:to>
                                        <p:strVal val="visible"/>
                                      </p:to>
                                    </p:set>
                                    <p:animEffect transition="in" filter="wipe(down)">
                                      <p:cBhvr>
                                        <p:cTn id="50" dur="71">
                                          <p:stCondLst>
                                            <p:cond delay="0"/>
                                          </p:stCondLst>
                                        </p:cTn>
                                        <p:tgtEl>
                                          <p:spTgt spid="34"/>
                                        </p:tgtEl>
                                      </p:cBhvr>
                                    </p:animEffect>
                                    <p:anim calcmode="lin" valueType="num">
                                      <p:cBhvr>
                                        <p:cTn id="51" dur="224"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52" dur="82"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53" dur="82" tmFilter="0, 0; 0.125,0.2665; 0.25,0.4; 0.375,0.465; 0.5,0.5;  0.625,0.535; 0.75,0.6; 0.875,0.7335; 1,1">
                                          <p:stCondLst>
                                            <p:cond delay="82"/>
                                          </p:stCondLst>
                                        </p:cTn>
                                        <p:tgtEl>
                                          <p:spTgt spid="34"/>
                                        </p:tgtEl>
                                        <p:attrNameLst>
                                          <p:attrName>ppt_y</p:attrName>
                                        </p:attrNameLst>
                                      </p:cBhvr>
                                      <p:tavLst>
                                        <p:tav tm="0" fmla="#ppt_y-sin(pi*$)/9">
                                          <p:val>
                                            <p:fltVal val="0"/>
                                          </p:val>
                                        </p:tav>
                                        <p:tav tm="100000">
                                          <p:val>
                                            <p:fltVal val="1"/>
                                          </p:val>
                                        </p:tav>
                                      </p:tavLst>
                                    </p:anim>
                                    <p:anim calcmode="lin" valueType="num">
                                      <p:cBhvr>
                                        <p:cTn id="54" dur="2" tmFilter="0, 0; 0.125,0.2665; 0.25,0.4; 0.375,0.465; 0.5,0.5;  0.625,0.535; 0.75,0.6; 0.875,0.7335; 1,1">
                                          <p:stCondLst>
                                            <p:cond delay="163"/>
                                          </p:stCondLst>
                                        </p:cTn>
                                        <p:tgtEl>
                                          <p:spTgt spid="34"/>
                                        </p:tgtEl>
                                        <p:attrNameLst>
                                          <p:attrName>ppt_y</p:attrName>
                                        </p:attrNameLst>
                                      </p:cBhvr>
                                      <p:tavLst>
                                        <p:tav tm="0" fmla="#ppt_y-sin(pi*$)/27">
                                          <p:val>
                                            <p:fltVal val="0"/>
                                          </p:val>
                                        </p:tav>
                                        <p:tav tm="100000">
                                          <p:val>
                                            <p:fltVal val="1"/>
                                          </p:val>
                                        </p:tav>
                                      </p:tavLst>
                                    </p:anim>
                                    <p:anim calcmode="lin" valueType="num">
                                      <p:cBhvr>
                                        <p:cTn id="55" dur="1" tmFilter="0, 0; 0.125,0.2665; 0.25,0.4; 0.375,0.465; 0.5,0.5;  0.625,0.535; 0.75,0.6; 0.875,0.7335; 1,1">
                                          <p:stCondLst>
                                            <p:cond delay="249"/>
                                          </p:stCondLst>
                                        </p:cTn>
                                        <p:tgtEl>
                                          <p:spTgt spid="34"/>
                                        </p:tgtEl>
                                        <p:attrNameLst>
                                          <p:attrName>ppt_y</p:attrName>
                                        </p:attrNameLst>
                                      </p:cBhvr>
                                      <p:tavLst>
                                        <p:tav tm="0" fmla="#ppt_y-sin(pi*$)/81">
                                          <p:val>
                                            <p:fltVal val="0"/>
                                          </p:val>
                                        </p:tav>
                                        <p:tav tm="100000">
                                          <p:val>
                                            <p:fltVal val="1"/>
                                          </p:val>
                                        </p:tav>
                                      </p:tavLst>
                                    </p:anim>
                                    <p:animScale>
                                      <p:cBhvr>
                                        <p:cTn id="56" dur="1">
                                          <p:stCondLst>
                                            <p:cond delay="80"/>
                                          </p:stCondLst>
                                        </p:cTn>
                                        <p:tgtEl>
                                          <p:spTgt spid="34"/>
                                        </p:tgtEl>
                                      </p:cBhvr>
                                      <p:to x="100000" y="60000"/>
                                    </p:animScale>
                                    <p:animScale>
                                      <p:cBhvr>
                                        <p:cTn id="57" dur="1" decel="50000">
                                          <p:stCondLst>
                                            <p:cond delay="83"/>
                                          </p:stCondLst>
                                        </p:cTn>
                                        <p:tgtEl>
                                          <p:spTgt spid="34"/>
                                        </p:tgtEl>
                                      </p:cBhvr>
                                      <p:to x="100000" y="100000"/>
                                    </p:animScale>
                                    <p:animScale>
                                      <p:cBhvr>
                                        <p:cTn id="58" dur="1">
                                          <p:stCondLst>
                                            <p:cond delay="161"/>
                                          </p:stCondLst>
                                        </p:cTn>
                                        <p:tgtEl>
                                          <p:spTgt spid="34"/>
                                        </p:tgtEl>
                                      </p:cBhvr>
                                      <p:to x="100000" y="80000"/>
                                    </p:animScale>
                                    <p:animScale>
                                      <p:cBhvr>
                                        <p:cTn id="59" dur="1" decel="50000">
                                          <p:stCondLst>
                                            <p:cond delay="164"/>
                                          </p:stCondLst>
                                        </p:cTn>
                                        <p:tgtEl>
                                          <p:spTgt spid="34"/>
                                        </p:tgtEl>
                                      </p:cBhvr>
                                      <p:to x="100000" y="100000"/>
                                    </p:animScale>
                                    <p:animScale>
                                      <p:cBhvr>
                                        <p:cTn id="60" dur="1">
                                          <p:stCondLst>
                                            <p:cond delay="249"/>
                                          </p:stCondLst>
                                        </p:cTn>
                                        <p:tgtEl>
                                          <p:spTgt spid="34"/>
                                        </p:tgtEl>
                                      </p:cBhvr>
                                      <p:to x="100000" y="90000"/>
                                    </p:animScale>
                                    <p:animScale>
                                      <p:cBhvr>
                                        <p:cTn id="61" dur="1" decel="50000">
                                          <p:stCondLst>
                                            <p:cond delay="249"/>
                                          </p:stCondLst>
                                        </p:cTn>
                                        <p:tgtEl>
                                          <p:spTgt spid="34"/>
                                        </p:tgtEl>
                                      </p:cBhvr>
                                      <p:to x="100000" y="100000"/>
                                    </p:animScale>
                                    <p:animScale>
                                      <p:cBhvr>
                                        <p:cTn id="62" dur="1">
                                          <p:stCondLst>
                                            <p:cond delay="249"/>
                                          </p:stCondLst>
                                        </p:cTn>
                                        <p:tgtEl>
                                          <p:spTgt spid="34"/>
                                        </p:tgtEl>
                                      </p:cBhvr>
                                      <p:to x="100000" y="95000"/>
                                    </p:animScale>
                                    <p:animScale>
                                      <p:cBhvr>
                                        <p:cTn id="63" dur="1" decel="50000">
                                          <p:stCondLst>
                                            <p:cond delay="249"/>
                                          </p:stCondLst>
                                        </p:cTn>
                                        <p:tgtEl>
                                          <p:spTgt spid="34"/>
                                        </p:tgtEl>
                                      </p:cBhvr>
                                      <p:to x="100000" y="100000"/>
                                    </p:animScale>
                                  </p:childTnLst>
                                </p:cTn>
                              </p:par>
                            </p:childTnLst>
                          </p:cTn>
                        </p:par>
                        <p:par>
                          <p:cTn id="64" fill="hold">
                            <p:stCondLst>
                              <p:cond delay="500"/>
                            </p:stCondLst>
                            <p:childTnLst>
                              <p:par>
                                <p:cTn id="65" presetID="53" presetClass="entr" presetSubtype="16" fill="hold" grpId="0" nodeType="afterEffect">
                                  <p:stCondLst>
                                    <p:cond delay="0"/>
                                  </p:stCondLst>
                                  <p:childTnLst>
                                    <p:set>
                                      <p:cBhvr>
                                        <p:cTn id="66" dur="1" fill="hold">
                                          <p:stCondLst>
                                            <p:cond delay="0"/>
                                          </p:stCondLst>
                                        </p:cTn>
                                        <p:tgtEl>
                                          <p:spTgt spid="35"/>
                                        </p:tgtEl>
                                        <p:attrNameLst>
                                          <p:attrName>style.visibility</p:attrName>
                                        </p:attrNameLst>
                                      </p:cBhvr>
                                      <p:to>
                                        <p:strVal val="visible"/>
                                      </p:to>
                                    </p:set>
                                    <p:anim calcmode="lin" valueType="num">
                                      <p:cBhvr>
                                        <p:cTn id="67" dur="1000" fill="hold"/>
                                        <p:tgtEl>
                                          <p:spTgt spid="35"/>
                                        </p:tgtEl>
                                        <p:attrNameLst>
                                          <p:attrName>ppt_w</p:attrName>
                                        </p:attrNameLst>
                                      </p:cBhvr>
                                      <p:tavLst>
                                        <p:tav tm="0">
                                          <p:val>
                                            <p:fltVal val="0"/>
                                          </p:val>
                                        </p:tav>
                                        <p:tav tm="100000">
                                          <p:val>
                                            <p:strVal val="#ppt_w"/>
                                          </p:val>
                                        </p:tav>
                                      </p:tavLst>
                                    </p:anim>
                                    <p:anim calcmode="lin" valueType="num">
                                      <p:cBhvr>
                                        <p:cTn id="68" dur="1000" fill="hold"/>
                                        <p:tgtEl>
                                          <p:spTgt spid="35"/>
                                        </p:tgtEl>
                                        <p:attrNameLst>
                                          <p:attrName>ppt_h</p:attrName>
                                        </p:attrNameLst>
                                      </p:cBhvr>
                                      <p:tavLst>
                                        <p:tav tm="0">
                                          <p:val>
                                            <p:fltVal val="0"/>
                                          </p:val>
                                        </p:tav>
                                        <p:tav tm="100000">
                                          <p:val>
                                            <p:strVal val="#ppt_h"/>
                                          </p:val>
                                        </p:tav>
                                      </p:tavLst>
                                    </p:anim>
                                    <p:animEffect transition="in" filter="fade">
                                      <p:cBhvr>
                                        <p:cTn id="69" dur="1000"/>
                                        <p:tgtEl>
                                          <p:spTgt spid="35"/>
                                        </p:tgtEl>
                                      </p:cBhvr>
                                    </p:animEffect>
                                  </p:childTnLst>
                                </p:cTn>
                              </p:par>
                            </p:childTnLst>
                          </p:cTn>
                        </p:par>
                      </p:childTnLst>
                    </p:cTn>
                  </p:par>
                  <p:par>
                    <p:cTn id="70" fill="hold">
                      <p:stCondLst>
                        <p:cond delay="indefinite"/>
                      </p:stCondLst>
                      <p:childTnLst>
                        <p:par>
                          <p:cTn id="71" fill="hold">
                            <p:stCondLst>
                              <p:cond delay="0"/>
                            </p:stCondLst>
                            <p:childTnLst>
                              <p:par>
                                <p:cTn id="72" presetID="2" presetClass="entr" presetSubtype="9" fill="hold" nodeType="clickEffect">
                                  <p:stCondLst>
                                    <p:cond delay="0"/>
                                  </p:stCondLst>
                                  <p:childTnLst>
                                    <p:set>
                                      <p:cBhvr>
                                        <p:cTn id="73" dur="1" fill="hold">
                                          <p:stCondLst>
                                            <p:cond delay="0"/>
                                          </p:stCondLst>
                                        </p:cTn>
                                        <p:tgtEl>
                                          <p:spTgt spid="26"/>
                                        </p:tgtEl>
                                        <p:attrNameLst>
                                          <p:attrName>style.visibility</p:attrName>
                                        </p:attrNameLst>
                                      </p:cBhvr>
                                      <p:to>
                                        <p:strVal val="visible"/>
                                      </p:to>
                                    </p:set>
                                    <p:anim calcmode="lin" valueType="num">
                                      <p:cBhvr additive="base">
                                        <p:cTn id="74" dur="1000" fill="hold"/>
                                        <p:tgtEl>
                                          <p:spTgt spid="26"/>
                                        </p:tgtEl>
                                        <p:attrNameLst>
                                          <p:attrName>ppt_x</p:attrName>
                                        </p:attrNameLst>
                                      </p:cBhvr>
                                      <p:tavLst>
                                        <p:tav tm="0">
                                          <p:val>
                                            <p:strVal val="0-#ppt_w/2"/>
                                          </p:val>
                                        </p:tav>
                                        <p:tav tm="100000">
                                          <p:val>
                                            <p:strVal val="#ppt_x"/>
                                          </p:val>
                                        </p:tav>
                                      </p:tavLst>
                                    </p:anim>
                                    <p:anim calcmode="lin" valueType="num">
                                      <p:cBhvr additive="base">
                                        <p:cTn id="75" dur="1000" fill="hold"/>
                                        <p:tgtEl>
                                          <p:spTgt spid="26"/>
                                        </p:tgtEl>
                                        <p:attrNameLst>
                                          <p:attrName>ppt_y</p:attrName>
                                        </p:attrNameLst>
                                      </p:cBhvr>
                                      <p:tavLst>
                                        <p:tav tm="0">
                                          <p:val>
                                            <p:strVal val="0-#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0" presetClass="path" presetSubtype="0" accel="50000" decel="50000" fill="hold" nodeType="clickEffect">
                                  <p:stCondLst>
                                    <p:cond delay="0"/>
                                  </p:stCondLst>
                                  <p:childTnLst>
                                    <p:animMotion origin="layout" path="M -0.00382 0.00031 L -0.00382 0.00031 C 0.00313 0.02253 0.00851 0.0463 0.01702 0.06697 C 0.02205 0.07932 0.0283 0.09012 0.03229 0.10401 C 0.03316 0.1071 0.03351 0.11142 0.03507 0.11389 C 0.05799 0.15031 0.04896 0.13765 0.06702 0.14846 C 0.07066 0.15062 0.07448 0.15278 0.07813 0.15586 C 0.08282 0.15957 0.09202 0.16821 0.09202 0.16821 C 0.1007 0.16728 0.10955 0.16697 0.11841 0.16574 C 0.12014 0.16543 0.12205 0.1642 0.12396 0.16327 C 0.12674 0.16173 0.12934 0.15864 0.13229 0.15833 L 0.15174 0.15586 C 0.15538 0.15401 0.15955 0.15463 0.16285 0.15093 C 0.17466 0.13673 0.15955 0.1537 0.17118 0.14352 C 0.17257 0.14197 0.17379 0.13981 0.17535 0.13858 C 0.18837 0.12531 0.17865 0.1358 0.19063 0.12623 C 0.20886 0.1108 0.19827 0.11543 0.21285 0.11142 C 0.21424 0.10957 0.22275 0.1 0.22535 0.09907 C 0.22848 0.09753 0.23177 0.09753 0.23507 0.0966 C 0.2382 0.09506 0.2415 0.0929 0.24479 0.09167 C 0.24705 0.09043 0.24931 0.09012 0.25174 0.0892 C 0.25538 0.08765 0.25903 0.08549 0.26285 0.08426 C 0.26893 0.08179 0.27743 0.08086 0.28368 0.07932 C 0.28542 0.0787 0.28733 0.07747 0.28924 0.07685 C 0.30677 0.07839 0.32431 0.07901 0.34202 0.08179 C 0.35035 0.08302 0.37639 0.09876 0.37952 0.10154 C 0.38455 0.10586 0.39445 0.11512 0.40035 0.11883 C 0.40591 0.12191 0.41841 0.12593 0.42396 0.1287 C 0.42848 0.13086 0.43299 0.13426 0.43785 0.13611 C 0.44236 0.13765 0.44705 0.13734 0.45174 0.13858 C 0.45625 0.13981 0.46094 0.14167 0.46563 0.14352 L 0.59341 0.13858 C 0.60608 0.13765 0.62778 0.11944 0.63646 0.11389 L 0.65452 0.10154 C 0.66181 0.09599 0.68403 0.07932 0.69063 0.07438 C 0.69566 0.07037 0.7007 0.06574 0.70591 0.06204 C 0.73403 0.03981 0.71598 0.05463 0.74202 0.03488 C 0.74618 0.03148 0.75018 0.02778 0.75452 0.025 C 0.76111 0.02037 0.76771 0.01667 0.77396 0.01018 C 0.77726 0.00617 0.78056 0.00216 0.78368 -0.00216 C 0.78559 -0.00525 0.78924 -0.01204 0.78924 -0.01204 L 0.78924 -0.01204 " pathEditMode="relative" ptsTypes="AAAAAAAAAAAAAAAAAAAAAAAAAAAAAAAAAAAAAAAAAA">
                                      <p:cBhvr>
                                        <p:cTn id="79" dur="2000" fill="hold"/>
                                        <p:tgtEl>
                                          <p:spTgt spid="26"/>
                                        </p:tgtEl>
                                        <p:attrNameLst>
                                          <p:attrName>ppt_x</p:attrName>
                                          <p:attrName>ppt_y</p:attrName>
                                        </p:attrNameLst>
                                      </p:cBhvr>
                                    </p:animMotion>
                                  </p:childTnLst>
                                </p:cTn>
                              </p:par>
                            </p:childTnLst>
                          </p:cTn>
                        </p:par>
                      </p:childTnLst>
                    </p:cTn>
                  </p:par>
                  <p:par>
                    <p:cTn id="80" fill="hold">
                      <p:stCondLst>
                        <p:cond delay="indefinite"/>
                      </p:stCondLst>
                      <p:childTnLst>
                        <p:par>
                          <p:cTn id="81" fill="hold">
                            <p:stCondLst>
                              <p:cond delay="0"/>
                            </p:stCondLst>
                            <p:childTnLst>
                              <p:par>
                                <p:cTn id="82" presetID="2" presetClass="entr" presetSubtype="1" fill="hold" nodeType="clickEffect">
                                  <p:stCondLst>
                                    <p:cond delay="0"/>
                                  </p:stCondLst>
                                  <p:childTnLst>
                                    <p:set>
                                      <p:cBhvr>
                                        <p:cTn id="83" dur="1" fill="hold">
                                          <p:stCondLst>
                                            <p:cond delay="0"/>
                                          </p:stCondLst>
                                        </p:cTn>
                                        <p:tgtEl>
                                          <p:spTgt spid="24"/>
                                        </p:tgtEl>
                                        <p:attrNameLst>
                                          <p:attrName>style.visibility</p:attrName>
                                        </p:attrNameLst>
                                      </p:cBhvr>
                                      <p:to>
                                        <p:strVal val="visible"/>
                                      </p:to>
                                    </p:set>
                                    <p:anim calcmode="lin" valueType="num">
                                      <p:cBhvr additive="base">
                                        <p:cTn id="84" dur="500" fill="hold"/>
                                        <p:tgtEl>
                                          <p:spTgt spid="24"/>
                                        </p:tgtEl>
                                        <p:attrNameLst>
                                          <p:attrName>ppt_x</p:attrName>
                                        </p:attrNameLst>
                                      </p:cBhvr>
                                      <p:tavLst>
                                        <p:tav tm="0">
                                          <p:val>
                                            <p:strVal val="#ppt_x"/>
                                          </p:val>
                                        </p:tav>
                                        <p:tav tm="100000">
                                          <p:val>
                                            <p:strVal val="#ppt_x"/>
                                          </p:val>
                                        </p:tav>
                                      </p:tavLst>
                                    </p:anim>
                                    <p:anim calcmode="lin" valueType="num">
                                      <p:cBhvr additive="base">
                                        <p:cTn id="85" dur="500" fill="hold"/>
                                        <p:tgtEl>
                                          <p:spTgt spid="24"/>
                                        </p:tgtEl>
                                        <p:attrNameLst>
                                          <p:attrName>ppt_y</p:attrName>
                                        </p:attrNameLst>
                                      </p:cBhvr>
                                      <p:tavLst>
                                        <p:tav tm="0">
                                          <p:val>
                                            <p:strVal val="0-#ppt_h/2"/>
                                          </p:val>
                                        </p:tav>
                                        <p:tav tm="100000">
                                          <p:val>
                                            <p:strVal val="#ppt_y"/>
                                          </p:val>
                                        </p:tav>
                                      </p:tavLst>
                                    </p:anim>
                                  </p:childTnLst>
                                </p:cTn>
                              </p:par>
                              <p:par>
                                <p:cTn id="86" presetID="2" presetClass="entr" presetSubtype="1" fill="hold" nodeType="withEffect">
                                  <p:stCondLst>
                                    <p:cond delay="0"/>
                                  </p:stCondLst>
                                  <p:childTnLst>
                                    <p:set>
                                      <p:cBhvr>
                                        <p:cTn id="87" dur="1" fill="hold">
                                          <p:stCondLst>
                                            <p:cond delay="0"/>
                                          </p:stCondLst>
                                        </p:cTn>
                                        <p:tgtEl>
                                          <p:spTgt spid="25"/>
                                        </p:tgtEl>
                                        <p:attrNameLst>
                                          <p:attrName>style.visibility</p:attrName>
                                        </p:attrNameLst>
                                      </p:cBhvr>
                                      <p:to>
                                        <p:strVal val="visible"/>
                                      </p:to>
                                    </p:set>
                                    <p:anim calcmode="lin" valueType="num">
                                      <p:cBhvr additive="base">
                                        <p:cTn id="88" dur="500" fill="hold"/>
                                        <p:tgtEl>
                                          <p:spTgt spid="25"/>
                                        </p:tgtEl>
                                        <p:attrNameLst>
                                          <p:attrName>ppt_x</p:attrName>
                                        </p:attrNameLst>
                                      </p:cBhvr>
                                      <p:tavLst>
                                        <p:tav tm="0">
                                          <p:val>
                                            <p:strVal val="#ppt_x"/>
                                          </p:val>
                                        </p:tav>
                                        <p:tav tm="100000">
                                          <p:val>
                                            <p:strVal val="#ppt_x"/>
                                          </p:val>
                                        </p:tav>
                                      </p:tavLst>
                                    </p:anim>
                                    <p:anim calcmode="lin" valueType="num">
                                      <p:cBhvr additive="base">
                                        <p:cTn id="89" dur="500" fill="hold"/>
                                        <p:tgtEl>
                                          <p:spTgt spid="25"/>
                                        </p:tgtEl>
                                        <p:attrNameLst>
                                          <p:attrName>ppt_y</p:attrName>
                                        </p:attrNameLst>
                                      </p:cBhvr>
                                      <p:tavLst>
                                        <p:tav tm="0">
                                          <p:val>
                                            <p:strVal val="0-#ppt_h/2"/>
                                          </p:val>
                                        </p:tav>
                                        <p:tav tm="100000">
                                          <p:val>
                                            <p:strVal val="#ppt_y"/>
                                          </p:val>
                                        </p:tav>
                                      </p:tavLst>
                                    </p:anim>
                                  </p:childTnLst>
                                </p:cTn>
                              </p:par>
                              <p:par>
                                <p:cTn id="90" presetID="2" presetClass="entr" presetSubtype="1" fill="hold" nodeType="withEffect">
                                  <p:stCondLst>
                                    <p:cond delay="0"/>
                                  </p:stCondLst>
                                  <p:childTnLst>
                                    <p:set>
                                      <p:cBhvr>
                                        <p:cTn id="91" dur="1" fill="hold">
                                          <p:stCondLst>
                                            <p:cond delay="0"/>
                                          </p:stCondLst>
                                        </p:cTn>
                                        <p:tgtEl>
                                          <p:spTgt spid="23"/>
                                        </p:tgtEl>
                                        <p:attrNameLst>
                                          <p:attrName>style.visibility</p:attrName>
                                        </p:attrNameLst>
                                      </p:cBhvr>
                                      <p:to>
                                        <p:strVal val="visible"/>
                                      </p:to>
                                    </p:set>
                                    <p:anim calcmode="lin" valueType="num">
                                      <p:cBhvr additive="base">
                                        <p:cTn id="92" dur="500" fill="hold"/>
                                        <p:tgtEl>
                                          <p:spTgt spid="23"/>
                                        </p:tgtEl>
                                        <p:attrNameLst>
                                          <p:attrName>ppt_x</p:attrName>
                                        </p:attrNameLst>
                                      </p:cBhvr>
                                      <p:tavLst>
                                        <p:tav tm="0">
                                          <p:val>
                                            <p:strVal val="#ppt_x"/>
                                          </p:val>
                                        </p:tav>
                                        <p:tav tm="100000">
                                          <p:val>
                                            <p:strVal val="#ppt_x"/>
                                          </p:val>
                                        </p:tav>
                                      </p:tavLst>
                                    </p:anim>
                                    <p:anim calcmode="lin" valueType="num">
                                      <p:cBhvr additive="base">
                                        <p:cTn id="93" dur="500" fill="hold"/>
                                        <p:tgtEl>
                                          <p:spTgt spid="23"/>
                                        </p:tgtEl>
                                        <p:attrNameLst>
                                          <p:attrName>ppt_y</p:attrName>
                                        </p:attrNameLst>
                                      </p:cBhvr>
                                      <p:tavLst>
                                        <p:tav tm="0">
                                          <p:val>
                                            <p:strVal val="0-#ppt_h/2"/>
                                          </p:val>
                                        </p:tav>
                                        <p:tav tm="100000">
                                          <p:val>
                                            <p:strVal val="#ppt_y"/>
                                          </p:val>
                                        </p:tav>
                                      </p:tavLst>
                                    </p:anim>
                                  </p:childTnLst>
                                </p:cTn>
                              </p:par>
                              <p:par>
                                <p:cTn id="94" presetID="1" presetClass="entr" presetSubtype="0" fill="hold" nodeType="withEffect">
                                  <p:stCondLst>
                                    <p:cond delay="0"/>
                                  </p:stCondLst>
                                  <p:childTnLst>
                                    <p:set>
                                      <p:cBhvr>
                                        <p:cTn id="95" dur="1" fill="hold">
                                          <p:stCondLst>
                                            <p:cond delay="0"/>
                                          </p:stCondLst>
                                        </p:cTn>
                                        <p:tgtEl>
                                          <p:spTgt spid="36"/>
                                        </p:tgtEl>
                                        <p:attrNameLst>
                                          <p:attrName>style.visibility</p:attrName>
                                        </p:attrNameLst>
                                      </p:cBhvr>
                                      <p:to>
                                        <p:strVal val="visible"/>
                                      </p:to>
                                    </p:set>
                                  </p:childTnLst>
                                </p:cTn>
                              </p:par>
                              <p:par>
                                <p:cTn id="96" presetID="53" presetClass="exit" presetSubtype="32" fill="hold" nodeType="withEffect">
                                  <p:stCondLst>
                                    <p:cond delay="0"/>
                                  </p:stCondLst>
                                  <p:childTnLst>
                                    <p:anim calcmode="lin" valueType="num">
                                      <p:cBhvr>
                                        <p:cTn id="97" dur="500"/>
                                        <p:tgtEl>
                                          <p:spTgt spid="26"/>
                                        </p:tgtEl>
                                        <p:attrNameLst>
                                          <p:attrName>ppt_w</p:attrName>
                                        </p:attrNameLst>
                                      </p:cBhvr>
                                      <p:tavLst>
                                        <p:tav tm="0">
                                          <p:val>
                                            <p:strVal val="ppt_w"/>
                                          </p:val>
                                        </p:tav>
                                        <p:tav tm="100000">
                                          <p:val>
                                            <p:fltVal val="0"/>
                                          </p:val>
                                        </p:tav>
                                      </p:tavLst>
                                    </p:anim>
                                    <p:anim calcmode="lin" valueType="num">
                                      <p:cBhvr>
                                        <p:cTn id="98" dur="500"/>
                                        <p:tgtEl>
                                          <p:spTgt spid="26"/>
                                        </p:tgtEl>
                                        <p:attrNameLst>
                                          <p:attrName>ppt_h</p:attrName>
                                        </p:attrNameLst>
                                      </p:cBhvr>
                                      <p:tavLst>
                                        <p:tav tm="0">
                                          <p:val>
                                            <p:strVal val="ppt_h"/>
                                          </p:val>
                                        </p:tav>
                                        <p:tav tm="100000">
                                          <p:val>
                                            <p:fltVal val="0"/>
                                          </p:val>
                                        </p:tav>
                                      </p:tavLst>
                                    </p:anim>
                                    <p:animEffect transition="out" filter="fade">
                                      <p:cBhvr>
                                        <p:cTn id="99" dur="500"/>
                                        <p:tgtEl>
                                          <p:spTgt spid="26"/>
                                        </p:tgtEl>
                                      </p:cBhvr>
                                    </p:animEffect>
                                    <p:set>
                                      <p:cBhvr>
                                        <p:cTn id="100" dur="1" fill="hold">
                                          <p:stCondLst>
                                            <p:cond delay="499"/>
                                          </p:stCondLst>
                                        </p:cTn>
                                        <p:tgtEl>
                                          <p:spTgt spid="26"/>
                                        </p:tgtEl>
                                        <p:attrNameLst>
                                          <p:attrName>style.visibility</p:attrName>
                                        </p:attrNameLst>
                                      </p:cBhvr>
                                      <p:to>
                                        <p:strVal val="hidden"/>
                                      </p:to>
                                    </p:set>
                                  </p:childTnLst>
                                </p:cTn>
                              </p:par>
                            </p:childTnLst>
                          </p:cTn>
                        </p:par>
                      </p:childTnLst>
                    </p:cTn>
                  </p:par>
                  <p:par>
                    <p:cTn id="101" fill="hold">
                      <p:stCondLst>
                        <p:cond delay="indefinite"/>
                      </p:stCondLst>
                      <p:childTnLst>
                        <p:par>
                          <p:cTn id="102" fill="hold">
                            <p:stCondLst>
                              <p:cond delay="0"/>
                            </p:stCondLst>
                            <p:childTnLst>
                              <p:par>
                                <p:cTn id="103" presetID="2" presetClass="exit" presetSubtype="2" fill="hold" nodeType="clickEffect">
                                  <p:stCondLst>
                                    <p:cond delay="0"/>
                                  </p:stCondLst>
                                  <p:childTnLst>
                                    <p:anim calcmode="lin" valueType="num">
                                      <p:cBhvr additive="base">
                                        <p:cTn id="104" dur="500"/>
                                        <p:tgtEl>
                                          <p:spTgt spid="36"/>
                                        </p:tgtEl>
                                        <p:attrNameLst>
                                          <p:attrName>ppt_x</p:attrName>
                                        </p:attrNameLst>
                                      </p:cBhvr>
                                      <p:tavLst>
                                        <p:tav tm="0">
                                          <p:val>
                                            <p:strVal val="ppt_x"/>
                                          </p:val>
                                        </p:tav>
                                        <p:tav tm="100000">
                                          <p:val>
                                            <p:strVal val="1+ppt_w/2"/>
                                          </p:val>
                                        </p:tav>
                                      </p:tavLst>
                                    </p:anim>
                                    <p:anim calcmode="lin" valueType="num">
                                      <p:cBhvr additive="base">
                                        <p:cTn id="105" dur="500"/>
                                        <p:tgtEl>
                                          <p:spTgt spid="36"/>
                                        </p:tgtEl>
                                        <p:attrNameLst>
                                          <p:attrName>ppt_y</p:attrName>
                                        </p:attrNameLst>
                                      </p:cBhvr>
                                      <p:tavLst>
                                        <p:tav tm="0">
                                          <p:val>
                                            <p:strVal val="ppt_y"/>
                                          </p:val>
                                        </p:tav>
                                        <p:tav tm="100000">
                                          <p:val>
                                            <p:strVal val="ppt_y"/>
                                          </p:val>
                                        </p:tav>
                                      </p:tavLst>
                                    </p:anim>
                                    <p:set>
                                      <p:cBhvr>
                                        <p:cTn id="106" dur="1" fill="hold">
                                          <p:stCondLst>
                                            <p:cond delay="499"/>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3" grpId="0" animBg="1"/>
      <p:bldP spid="3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352"/>
        <p:cNvGrpSpPr/>
        <p:nvPr/>
      </p:nvGrpSpPr>
      <p:grpSpPr>
        <a:xfrm>
          <a:off x="0" y="0"/>
          <a:ext cx="0" cy="0"/>
          <a:chOff x="0" y="0"/>
          <a:chExt cx="0" cy="0"/>
        </a:xfrm>
      </p:grpSpPr>
      <p:sp>
        <p:nvSpPr>
          <p:cNvPr id="11" name="Google Shape;2324;p35">
            <a:extLst>
              <a:ext uri="{FF2B5EF4-FFF2-40B4-BE49-F238E27FC236}">
                <a16:creationId xmlns:a16="http://schemas.microsoft.com/office/drawing/2014/main" xmlns="" id="{5BCCED6C-EB56-4FB9-849A-7F0C0497B48C}"/>
              </a:ext>
            </a:extLst>
          </p:cNvPr>
          <p:cNvSpPr/>
          <p:nvPr/>
        </p:nvSpPr>
        <p:spPr>
          <a:xfrm rot="-40072">
            <a:off x="3094188" y="270046"/>
            <a:ext cx="2681305" cy="673104"/>
          </a:xfrm>
          <a:custGeom>
            <a:avLst/>
            <a:gdLst/>
            <a:ahLst/>
            <a:cxnLst/>
            <a:rect l="l" t="t" r="r" b="b"/>
            <a:pathLst>
              <a:path w="25776" h="6184" extrusionOk="0">
                <a:moveTo>
                  <a:pt x="6" y="1"/>
                </a:moveTo>
                <a:cubicBezTo>
                  <a:pt x="245" y="199"/>
                  <a:pt x="325" y="514"/>
                  <a:pt x="31" y="864"/>
                </a:cubicBezTo>
                <a:cubicBezTo>
                  <a:pt x="154" y="982"/>
                  <a:pt x="246" y="1150"/>
                  <a:pt x="234" y="1337"/>
                </a:cubicBezTo>
                <a:cubicBezTo>
                  <a:pt x="224" y="1452"/>
                  <a:pt x="181" y="1562"/>
                  <a:pt x="162" y="1672"/>
                </a:cubicBezTo>
                <a:cubicBezTo>
                  <a:pt x="113" y="1968"/>
                  <a:pt x="230" y="2263"/>
                  <a:pt x="278" y="2557"/>
                </a:cubicBezTo>
                <a:cubicBezTo>
                  <a:pt x="324" y="2852"/>
                  <a:pt x="257" y="3224"/>
                  <a:pt x="1" y="3327"/>
                </a:cubicBezTo>
                <a:cubicBezTo>
                  <a:pt x="45" y="3580"/>
                  <a:pt x="327" y="3736"/>
                  <a:pt x="333" y="3996"/>
                </a:cubicBezTo>
                <a:cubicBezTo>
                  <a:pt x="335" y="4154"/>
                  <a:pt x="229" y="4287"/>
                  <a:pt x="169" y="4431"/>
                </a:cubicBezTo>
                <a:cubicBezTo>
                  <a:pt x="45" y="4721"/>
                  <a:pt x="105" y="5061"/>
                  <a:pt x="145" y="5380"/>
                </a:cubicBezTo>
                <a:cubicBezTo>
                  <a:pt x="180" y="5657"/>
                  <a:pt x="169" y="5987"/>
                  <a:pt x="10" y="6184"/>
                </a:cubicBezTo>
                <a:lnTo>
                  <a:pt x="25775" y="6184"/>
                </a:lnTo>
                <a:lnTo>
                  <a:pt x="25775" y="6180"/>
                </a:lnTo>
                <a:cubicBezTo>
                  <a:pt x="25661" y="5973"/>
                  <a:pt x="25552" y="5753"/>
                  <a:pt x="25370" y="5617"/>
                </a:cubicBezTo>
                <a:cubicBezTo>
                  <a:pt x="25291" y="5560"/>
                  <a:pt x="25194" y="5505"/>
                  <a:pt x="25178" y="5403"/>
                </a:cubicBezTo>
                <a:cubicBezTo>
                  <a:pt x="25167" y="5338"/>
                  <a:pt x="25197" y="5273"/>
                  <a:pt x="25235" y="5221"/>
                </a:cubicBezTo>
                <a:cubicBezTo>
                  <a:pt x="25310" y="5114"/>
                  <a:pt x="25419" y="5041"/>
                  <a:pt x="25512" y="4951"/>
                </a:cubicBezTo>
                <a:cubicBezTo>
                  <a:pt x="25604" y="4860"/>
                  <a:pt x="25680" y="4727"/>
                  <a:pt x="25658" y="4594"/>
                </a:cubicBezTo>
                <a:cubicBezTo>
                  <a:pt x="25647" y="4547"/>
                  <a:pt x="25626" y="4501"/>
                  <a:pt x="25614" y="4454"/>
                </a:cubicBezTo>
                <a:cubicBezTo>
                  <a:pt x="25571" y="4276"/>
                  <a:pt x="25664" y="4066"/>
                  <a:pt x="25573" y="3911"/>
                </a:cubicBezTo>
                <a:cubicBezTo>
                  <a:pt x="25528" y="3835"/>
                  <a:pt x="25446" y="3787"/>
                  <a:pt x="25414" y="3705"/>
                </a:cubicBezTo>
                <a:cubicBezTo>
                  <a:pt x="25365" y="3578"/>
                  <a:pt x="25451" y="3440"/>
                  <a:pt x="25531" y="3334"/>
                </a:cubicBezTo>
                <a:cubicBezTo>
                  <a:pt x="25612" y="3230"/>
                  <a:pt x="25693" y="3088"/>
                  <a:pt x="25636" y="2964"/>
                </a:cubicBezTo>
                <a:cubicBezTo>
                  <a:pt x="25622" y="2932"/>
                  <a:pt x="25598" y="2905"/>
                  <a:pt x="25588" y="2871"/>
                </a:cubicBezTo>
                <a:cubicBezTo>
                  <a:pt x="25571" y="2806"/>
                  <a:pt x="25607" y="2739"/>
                  <a:pt x="25618" y="2673"/>
                </a:cubicBezTo>
                <a:cubicBezTo>
                  <a:pt x="25639" y="2554"/>
                  <a:pt x="25566" y="2427"/>
                  <a:pt x="25460" y="2396"/>
                </a:cubicBezTo>
                <a:cubicBezTo>
                  <a:pt x="25666" y="2146"/>
                  <a:pt x="25707" y="1753"/>
                  <a:pt x="25557" y="1460"/>
                </a:cubicBezTo>
                <a:cubicBezTo>
                  <a:pt x="25501" y="1350"/>
                  <a:pt x="25417" y="1229"/>
                  <a:pt x="25460" y="1110"/>
                </a:cubicBezTo>
                <a:cubicBezTo>
                  <a:pt x="25489" y="1025"/>
                  <a:pt x="25574" y="979"/>
                  <a:pt x="25626" y="906"/>
                </a:cubicBezTo>
                <a:cubicBezTo>
                  <a:pt x="25717" y="780"/>
                  <a:pt x="25690" y="599"/>
                  <a:pt x="25671" y="439"/>
                </a:cubicBezTo>
                <a:cubicBezTo>
                  <a:pt x="25652" y="284"/>
                  <a:pt x="25660" y="97"/>
                  <a:pt x="25775" y="7"/>
                </a:cubicBezTo>
                <a:lnTo>
                  <a:pt x="25775" y="1"/>
                </a:lnTo>
                <a:close/>
              </a:path>
            </a:pathLst>
          </a:custGeom>
          <a:solidFill>
            <a:srgbClr val="F5DABD"/>
          </a:solidFill>
          <a:ln>
            <a:noFill/>
          </a:ln>
          <a:effectLst>
            <a:outerShdw dist="19050" dir="5400000" algn="bl" rotWithShape="0">
              <a:srgbClr val="000000">
                <a:alpha val="19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 name="Google Shape;2226;p39">
            <a:extLst>
              <a:ext uri="{FF2B5EF4-FFF2-40B4-BE49-F238E27FC236}">
                <a16:creationId xmlns:a16="http://schemas.microsoft.com/office/drawing/2014/main" xmlns="" id="{357CB63C-3F58-4A6C-BF34-CD82A6EDAC01}"/>
              </a:ext>
            </a:extLst>
          </p:cNvPr>
          <p:cNvSpPr txBox="1">
            <a:spLocks/>
          </p:cNvSpPr>
          <p:nvPr/>
        </p:nvSpPr>
        <p:spPr>
          <a:xfrm>
            <a:off x="3299192" y="306785"/>
            <a:ext cx="2488600" cy="58450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ilita One"/>
              <a:buNone/>
              <a:defRPr sz="3600" b="0" i="0" u="none" strike="noStrike" cap="none">
                <a:solidFill>
                  <a:schemeClr val="dk1"/>
                </a:solidFill>
                <a:latin typeface="Lilita One"/>
                <a:ea typeface="Lilita One"/>
                <a:cs typeface="Lilita One"/>
                <a:sym typeface="Lilita One"/>
              </a:defRPr>
            </a:lvl1pPr>
            <a:lvl2pPr marR="0" lvl="1" algn="l" rtl="0">
              <a:lnSpc>
                <a:spcPct val="100000"/>
              </a:lnSpc>
              <a:spcBef>
                <a:spcPts val="0"/>
              </a:spcBef>
              <a:spcAft>
                <a:spcPts val="0"/>
              </a:spcAft>
              <a:buClr>
                <a:schemeClr val="dk1"/>
              </a:buClr>
              <a:buSzPts val="3000"/>
              <a:buFont typeface="Cedarville Cursive"/>
              <a:buNone/>
              <a:defRPr sz="3000" b="0" i="0" u="none" strike="noStrike" cap="none">
                <a:solidFill>
                  <a:schemeClr val="dk1"/>
                </a:solidFill>
                <a:latin typeface="Cedarville Cursive"/>
                <a:ea typeface="Cedarville Cursive"/>
                <a:cs typeface="Cedarville Cursive"/>
                <a:sym typeface="Cedarville Cursive"/>
              </a:defRPr>
            </a:lvl2pPr>
            <a:lvl3pPr marR="0" lvl="2" algn="l" rtl="0">
              <a:lnSpc>
                <a:spcPct val="100000"/>
              </a:lnSpc>
              <a:spcBef>
                <a:spcPts val="0"/>
              </a:spcBef>
              <a:spcAft>
                <a:spcPts val="0"/>
              </a:spcAft>
              <a:buClr>
                <a:schemeClr val="dk1"/>
              </a:buClr>
              <a:buSzPts val="3000"/>
              <a:buFont typeface="Cedarville Cursive"/>
              <a:buNone/>
              <a:defRPr sz="3000" b="0" i="0" u="none" strike="noStrike" cap="none">
                <a:solidFill>
                  <a:schemeClr val="dk1"/>
                </a:solidFill>
                <a:latin typeface="Cedarville Cursive"/>
                <a:ea typeface="Cedarville Cursive"/>
                <a:cs typeface="Cedarville Cursive"/>
                <a:sym typeface="Cedarville Cursive"/>
              </a:defRPr>
            </a:lvl3pPr>
            <a:lvl4pPr marR="0" lvl="3" algn="l" rtl="0">
              <a:lnSpc>
                <a:spcPct val="100000"/>
              </a:lnSpc>
              <a:spcBef>
                <a:spcPts val="0"/>
              </a:spcBef>
              <a:spcAft>
                <a:spcPts val="0"/>
              </a:spcAft>
              <a:buClr>
                <a:schemeClr val="dk1"/>
              </a:buClr>
              <a:buSzPts val="3000"/>
              <a:buFont typeface="Cedarville Cursive"/>
              <a:buNone/>
              <a:defRPr sz="3000" b="0" i="0" u="none" strike="noStrike" cap="none">
                <a:solidFill>
                  <a:schemeClr val="dk1"/>
                </a:solidFill>
                <a:latin typeface="Cedarville Cursive"/>
                <a:ea typeface="Cedarville Cursive"/>
                <a:cs typeface="Cedarville Cursive"/>
                <a:sym typeface="Cedarville Cursive"/>
              </a:defRPr>
            </a:lvl4pPr>
            <a:lvl5pPr marR="0" lvl="4" algn="l" rtl="0">
              <a:lnSpc>
                <a:spcPct val="100000"/>
              </a:lnSpc>
              <a:spcBef>
                <a:spcPts val="0"/>
              </a:spcBef>
              <a:spcAft>
                <a:spcPts val="0"/>
              </a:spcAft>
              <a:buClr>
                <a:schemeClr val="dk1"/>
              </a:buClr>
              <a:buSzPts val="3000"/>
              <a:buFont typeface="Cedarville Cursive"/>
              <a:buNone/>
              <a:defRPr sz="3000" b="0" i="0" u="none" strike="noStrike" cap="none">
                <a:solidFill>
                  <a:schemeClr val="dk1"/>
                </a:solidFill>
                <a:latin typeface="Cedarville Cursive"/>
                <a:ea typeface="Cedarville Cursive"/>
                <a:cs typeface="Cedarville Cursive"/>
                <a:sym typeface="Cedarville Cursive"/>
              </a:defRPr>
            </a:lvl5pPr>
            <a:lvl6pPr marR="0" lvl="5" algn="l" rtl="0">
              <a:lnSpc>
                <a:spcPct val="100000"/>
              </a:lnSpc>
              <a:spcBef>
                <a:spcPts val="0"/>
              </a:spcBef>
              <a:spcAft>
                <a:spcPts val="0"/>
              </a:spcAft>
              <a:buClr>
                <a:schemeClr val="dk1"/>
              </a:buClr>
              <a:buSzPts val="3000"/>
              <a:buFont typeface="Cedarville Cursive"/>
              <a:buNone/>
              <a:defRPr sz="3000" b="0" i="0" u="none" strike="noStrike" cap="none">
                <a:solidFill>
                  <a:schemeClr val="dk1"/>
                </a:solidFill>
                <a:latin typeface="Cedarville Cursive"/>
                <a:ea typeface="Cedarville Cursive"/>
                <a:cs typeface="Cedarville Cursive"/>
                <a:sym typeface="Cedarville Cursive"/>
              </a:defRPr>
            </a:lvl6pPr>
            <a:lvl7pPr marR="0" lvl="6" algn="l" rtl="0">
              <a:lnSpc>
                <a:spcPct val="100000"/>
              </a:lnSpc>
              <a:spcBef>
                <a:spcPts val="0"/>
              </a:spcBef>
              <a:spcAft>
                <a:spcPts val="0"/>
              </a:spcAft>
              <a:buClr>
                <a:schemeClr val="dk1"/>
              </a:buClr>
              <a:buSzPts val="3000"/>
              <a:buFont typeface="Cedarville Cursive"/>
              <a:buNone/>
              <a:defRPr sz="3000" b="0" i="0" u="none" strike="noStrike" cap="none">
                <a:solidFill>
                  <a:schemeClr val="dk1"/>
                </a:solidFill>
                <a:latin typeface="Cedarville Cursive"/>
                <a:ea typeface="Cedarville Cursive"/>
                <a:cs typeface="Cedarville Cursive"/>
                <a:sym typeface="Cedarville Cursive"/>
              </a:defRPr>
            </a:lvl7pPr>
            <a:lvl8pPr marR="0" lvl="7" algn="l" rtl="0">
              <a:lnSpc>
                <a:spcPct val="100000"/>
              </a:lnSpc>
              <a:spcBef>
                <a:spcPts val="0"/>
              </a:spcBef>
              <a:spcAft>
                <a:spcPts val="0"/>
              </a:spcAft>
              <a:buClr>
                <a:schemeClr val="dk1"/>
              </a:buClr>
              <a:buSzPts val="3000"/>
              <a:buFont typeface="Cedarville Cursive"/>
              <a:buNone/>
              <a:defRPr sz="3000" b="0" i="0" u="none" strike="noStrike" cap="none">
                <a:solidFill>
                  <a:schemeClr val="dk1"/>
                </a:solidFill>
                <a:latin typeface="Cedarville Cursive"/>
                <a:ea typeface="Cedarville Cursive"/>
                <a:cs typeface="Cedarville Cursive"/>
                <a:sym typeface="Cedarville Cursive"/>
              </a:defRPr>
            </a:lvl8pPr>
            <a:lvl9pPr marR="0" lvl="8" algn="l" rtl="0">
              <a:lnSpc>
                <a:spcPct val="100000"/>
              </a:lnSpc>
              <a:spcBef>
                <a:spcPts val="0"/>
              </a:spcBef>
              <a:spcAft>
                <a:spcPts val="0"/>
              </a:spcAft>
              <a:buClr>
                <a:schemeClr val="dk1"/>
              </a:buClr>
              <a:buSzPts val="3000"/>
              <a:buFont typeface="Cedarville Cursive"/>
              <a:buNone/>
              <a:defRPr sz="3000" b="0" i="0" u="none" strike="noStrike" cap="none">
                <a:solidFill>
                  <a:schemeClr val="dk1"/>
                </a:solidFill>
                <a:latin typeface="Cedarville Cursive"/>
                <a:ea typeface="Cedarville Cursive"/>
                <a:cs typeface="Cedarville Cursive"/>
                <a:sym typeface="Cedarville Cursive"/>
              </a:defRPr>
            </a:lvl9pPr>
          </a:lstStyle>
          <a:p>
            <a:r>
              <a:rPr lang="en-US" sz="4800">
                <a:solidFill>
                  <a:srgbClr val="EE8148"/>
                </a:solidFill>
                <a:latin typeface="Lobster" panose="00000500000000000000" pitchFamily="2" charset="0"/>
              </a:rPr>
              <a:t>Dặn dò</a:t>
            </a:r>
          </a:p>
        </p:txBody>
      </p:sp>
      <p:sp>
        <p:nvSpPr>
          <p:cNvPr id="19" name="椭圆 149">
            <a:extLst>
              <a:ext uri="{FF2B5EF4-FFF2-40B4-BE49-F238E27FC236}">
                <a16:creationId xmlns:a16="http://schemas.microsoft.com/office/drawing/2014/main" xmlns="" id="{BFEEF105-EF7F-4085-8559-E77DC366C86E}"/>
              </a:ext>
            </a:extLst>
          </p:cNvPr>
          <p:cNvSpPr>
            <a:spLocks noChangeAspect="1"/>
          </p:cNvSpPr>
          <p:nvPr/>
        </p:nvSpPr>
        <p:spPr>
          <a:xfrm>
            <a:off x="2168185" y="1334510"/>
            <a:ext cx="1060609" cy="1017343"/>
          </a:xfrm>
          <a:prstGeom prst="ellipse">
            <a:avLst/>
          </a:prstGeom>
          <a:solidFill>
            <a:srgbClr val="ED7D31"/>
          </a:solidFill>
          <a:ln w="12700" cap="flat" cmpd="sng" algn="ctr">
            <a:noFill/>
            <a:prstDash val="solid"/>
            <a:miter lim="800000"/>
          </a:ln>
          <a:effectLst>
            <a:innerShdw blurRad="114300" dist="114300" dir="13500000">
              <a:prstClr val="black">
                <a:alpha val="50000"/>
              </a:prst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20" name="椭圆 150">
            <a:extLst>
              <a:ext uri="{FF2B5EF4-FFF2-40B4-BE49-F238E27FC236}">
                <a16:creationId xmlns:a16="http://schemas.microsoft.com/office/drawing/2014/main" xmlns="" id="{99582997-6135-4692-BA8C-CDECA87166CF}"/>
              </a:ext>
            </a:extLst>
          </p:cNvPr>
          <p:cNvSpPr>
            <a:spLocks noChangeAspect="1"/>
          </p:cNvSpPr>
          <p:nvPr/>
        </p:nvSpPr>
        <p:spPr>
          <a:xfrm>
            <a:off x="2253003" y="1409724"/>
            <a:ext cx="890972" cy="866914"/>
          </a:xfrm>
          <a:prstGeom prst="ellipse">
            <a:avLst/>
          </a:prstGeom>
          <a:gradFill flip="none" rotWithShape="1">
            <a:gsLst>
              <a:gs pos="0">
                <a:srgbClr val="009900">
                  <a:lumMod val="5000"/>
                  <a:lumOff val="95000"/>
                </a:srgbClr>
              </a:gs>
              <a:gs pos="100000">
                <a:sysClr val="window" lastClr="FFFFFF">
                  <a:lumMod val="65000"/>
                </a:sysClr>
              </a:gs>
            </a:gsLst>
            <a:lin ang="2700000" scaled="1"/>
            <a:tileRect/>
          </a:gradFill>
          <a:ln w="25400" cap="flat" cmpd="sng" algn="ctr">
            <a:gradFill flip="none" rotWithShape="1">
              <a:gsLst>
                <a:gs pos="0">
                  <a:srgbClr val="993300">
                    <a:lumMod val="5000"/>
                    <a:lumOff val="95000"/>
                  </a:srgbClr>
                </a:gs>
                <a:gs pos="100000">
                  <a:sysClr val="window" lastClr="FFFFFF">
                    <a:lumMod val="65000"/>
                  </a:sysClr>
                </a:gs>
              </a:gsLst>
              <a:lin ang="13500000" scaled="1"/>
              <a:tileRect/>
            </a:gradFill>
            <a:prstDash val="solid"/>
            <a:miter lim="800000"/>
          </a:ln>
          <a:effectLst/>
        </p:spPr>
        <p:txBody>
          <a:bodyPr rtlCol="0" anchor="ctr"/>
          <a:lstStyle/>
          <a:p>
            <a:pPr algn="ctr">
              <a:buClrTx/>
              <a:buFontTx/>
              <a:buNone/>
              <a:defRPr/>
            </a:pPr>
            <a:endParaRPr lang="zh-CN" altLang="en-US" sz="1800">
              <a:solidFill>
                <a:prstClr val="white"/>
              </a:solidFill>
              <a:latin typeface="Calibri"/>
              <a:ea typeface="宋体" panose="02010600030101010101" pitchFamily="2" charset="-122"/>
              <a:cs typeface="+mn-cs"/>
            </a:endParaRPr>
          </a:p>
        </p:txBody>
      </p:sp>
      <p:grpSp>
        <p:nvGrpSpPr>
          <p:cNvPr id="26" name="Google Shape;346;p6">
            <a:extLst>
              <a:ext uri="{FF2B5EF4-FFF2-40B4-BE49-F238E27FC236}">
                <a16:creationId xmlns:a16="http://schemas.microsoft.com/office/drawing/2014/main" xmlns="" id="{D1BB3ECD-6AA1-425C-AC89-ADC847D9DFF4}"/>
              </a:ext>
            </a:extLst>
          </p:cNvPr>
          <p:cNvGrpSpPr/>
          <p:nvPr/>
        </p:nvGrpSpPr>
        <p:grpSpPr>
          <a:xfrm rot="5400000">
            <a:off x="7976980" y="4510614"/>
            <a:ext cx="547356" cy="706096"/>
            <a:chOff x="8495548" y="1440711"/>
            <a:chExt cx="547356" cy="706096"/>
          </a:xfrm>
        </p:grpSpPr>
        <p:sp>
          <p:nvSpPr>
            <p:cNvPr id="27" name="Google Shape;347;p6">
              <a:extLst>
                <a:ext uri="{FF2B5EF4-FFF2-40B4-BE49-F238E27FC236}">
                  <a16:creationId xmlns:a16="http://schemas.microsoft.com/office/drawing/2014/main" xmlns="" id="{131204B0-F4DA-4162-98CE-4E1FF8F047F8}"/>
                </a:ext>
              </a:extLst>
            </p:cNvPr>
            <p:cNvSpPr/>
            <p:nvPr/>
          </p:nvSpPr>
          <p:spPr>
            <a:xfrm rot="2851161">
              <a:off x="8622832" y="1874937"/>
              <a:ext cx="216813" cy="102097"/>
            </a:xfrm>
            <a:custGeom>
              <a:avLst/>
              <a:gdLst/>
              <a:ahLst/>
              <a:cxnLst/>
              <a:rect l="l" t="t" r="r" b="b"/>
              <a:pathLst>
                <a:path w="1323" h="623" extrusionOk="0">
                  <a:moveTo>
                    <a:pt x="1009" y="1"/>
                  </a:moveTo>
                  <a:cubicBezTo>
                    <a:pt x="848" y="1"/>
                    <a:pt x="653" y="19"/>
                    <a:pt x="598" y="30"/>
                  </a:cubicBezTo>
                  <a:cubicBezTo>
                    <a:pt x="399" y="66"/>
                    <a:pt x="199" y="156"/>
                    <a:pt x="73" y="301"/>
                  </a:cubicBezTo>
                  <a:cubicBezTo>
                    <a:pt x="36" y="356"/>
                    <a:pt x="0" y="428"/>
                    <a:pt x="0" y="482"/>
                  </a:cubicBezTo>
                  <a:cubicBezTo>
                    <a:pt x="36" y="555"/>
                    <a:pt x="91" y="573"/>
                    <a:pt x="163" y="609"/>
                  </a:cubicBezTo>
                  <a:cubicBezTo>
                    <a:pt x="217" y="618"/>
                    <a:pt x="267" y="623"/>
                    <a:pt x="319" y="623"/>
                  </a:cubicBezTo>
                  <a:cubicBezTo>
                    <a:pt x="371" y="623"/>
                    <a:pt x="426" y="618"/>
                    <a:pt x="489" y="609"/>
                  </a:cubicBezTo>
                  <a:cubicBezTo>
                    <a:pt x="634" y="573"/>
                    <a:pt x="797" y="482"/>
                    <a:pt x="942" y="392"/>
                  </a:cubicBezTo>
                  <a:cubicBezTo>
                    <a:pt x="996" y="356"/>
                    <a:pt x="1322" y="156"/>
                    <a:pt x="1232" y="30"/>
                  </a:cubicBezTo>
                  <a:cubicBezTo>
                    <a:pt x="1203" y="8"/>
                    <a:pt x="1113" y="1"/>
                    <a:pt x="10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48;p6">
              <a:extLst>
                <a:ext uri="{FF2B5EF4-FFF2-40B4-BE49-F238E27FC236}">
                  <a16:creationId xmlns:a16="http://schemas.microsoft.com/office/drawing/2014/main" xmlns="" id="{D98F6016-E956-47C2-8B28-89DD452E91B2}"/>
                </a:ext>
              </a:extLst>
            </p:cNvPr>
            <p:cNvSpPr/>
            <p:nvPr/>
          </p:nvSpPr>
          <p:spPr>
            <a:xfrm rot="2851161">
              <a:off x="8873416" y="1833227"/>
              <a:ext cx="89151" cy="177482"/>
            </a:xfrm>
            <a:custGeom>
              <a:avLst/>
              <a:gdLst/>
              <a:ahLst/>
              <a:cxnLst/>
              <a:rect l="l" t="t" r="r" b="b"/>
              <a:pathLst>
                <a:path w="544" h="1083" extrusionOk="0">
                  <a:moveTo>
                    <a:pt x="343" y="0"/>
                  </a:moveTo>
                  <a:cubicBezTo>
                    <a:pt x="258" y="0"/>
                    <a:pt x="160" y="56"/>
                    <a:pt x="109" y="121"/>
                  </a:cubicBezTo>
                  <a:cubicBezTo>
                    <a:pt x="54" y="211"/>
                    <a:pt x="18" y="356"/>
                    <a:pt x="18" y="465"/>
                  </a:cubicBezTo>
                  <a:cubicBezTo>
                    <a:pt x="18" y="573"/>
                    <a:pt x="0" y="1062"/>
                    <a:pt x="145" y="1080"/>
                  </a:cubicBezTo>
                  <a:cubicBezTo>
                    <a:pt x="151" y="1082"/>
                    <a:pt x="158" y="1083"/>
                    <a:pt x="165" y="1083"/>
                  </a:cubicBezTo>
                  <a:cubicBezTo>
                    <a:pt x="304" y="1083"/>
                    <a:pt x="455" y="732"/>
                    <a:pt x="507" y="646"/>
                  </a:cubicBezTo>
                  <a:cubicBezTo>
                    <a:pt x="525" y="555"/>
                    <a:pt x="543" y="465"/>
                    <a:pt x="543" y="356"/>
                  </a:cubicBezTo>
                  <a:cubicBezTo>
                    <a:pt x="543" y="247"/>
                    <a:pt x="525" y="102"/>
                    <a:pt x="435" y="30"/>
                  </a:cubicBezTo>
                  <a:cubicBezTo>
                    <a:pt x="409" y="9"/>
                    <a:pt x="377" y="0"/>
                    <a:pt x="3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49;p6">
              <a:extLst>
                <a:ext uri="{FF2B5EF4-FFF2-40B4-BE49-F238E27FC236}">
                  <a16:creationId xmlns:a16="http://schemas.microsoft.com/office/drawing/2014/main" xmlns="" id="{6E113818-121E-47A8-B230-CF0DA9E5D01F}"/>
                </a:ext>
              </a:extLst>
            </p:cNvPr>
            <p:cNvSpPr/>
            <p:nvPr/>
          </p:nvSpPr>
          <p:spPr>
            <a:xfrm rot="2851161">
              <a:off x="8671546" y="1799587"/>
              <a:ext cx="219763" cy="317764"/>
            </a:xfrm>
            <a:custGeom>
              <a:avLst/>
              <a:gdLst/>
              <a:ahLst/>
              <a:cxnLst/>
              <a:rect l="l" t="t" r="r" b="b"/>
              <a:pathLst>
                <a:path w="1341" h="1939" fill="none" extrusionOk="0">
                  <a:moveTo>
                    <a:pt x="1340" y="1939"/>
                  </a:moveTo>
                  <a:cubicBezTo>
                    <a:pt x="1232" y="1124"/>
                    <a:pt x="706" y="381"/>
                    <a:pt x="0"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50;p6">
              <a:extLst>
                <a:ext uri="{FF2B5EF4-FFF2-40B4-BE49-F238E27FC236}">
                  <a16:creationId xmlns:a16="http://schemas.microsoft.com/office/drawing/2014/main" xmlns="" id="{F0FDA14E-3918-4BDC-8DCA-F439FDBE853C}"/>
                </a:ext>
              </a:extLst>
            </p:cNvPr>
            <p:cNvSpPr/>
            <p:nvPr/>
          </p:nvSpPr>
          <p:spPr>
            <a:xfrm rot="2851161">
              <a:off x="8569613" y="1658042"/>
              <a:ext cx="270238" cy="77351"/>
            </a:xfrm>
            <a:custGeom>
              <a:avLst/>
              <a:gdLst/>
              <a:ahLst/>
              <a:cxnLst/>
              <a:rect l="l" t="t" r="r" b="b"/>
              <a:pathLst>
                <a:path w="1649" h="472" fill="none" extrusionOk="0">
                  <a:moveTo>
                    <a:pt x="0" y="327"/>
                  </a:moveTo>
                  <a:cubicBezTo>
                    <a:pt x="181" y="454"/>
                    <a:pt x="381" y="472"/>
                    <a:pt x="598" y="472"/>
                  </a:cubicBezTo>
                  <a:cubicBezTo>
                    <a:pt x="996" y="472"/>
                    <a:pt x="1431" y="327"/>
                    <a:pt x="1648"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51;p6">
              <a:extLst>
                <a:ext uri="{FF2B5EF4-FFF2-40B4-BE49-F238E27FC236}">
                  <a16:creationId xmlns:a16="http://schemas.microsoft.com/office/drawing/2014/main" xmlns="" id="{20F14B7E-9644-440A-AC94-7E74B888BEB9}"/>
                </a:ext>
              </a:extLst>
            </p:cNvPr>
            <p:cNvSpPr/>
            <p:nvPr/>
          </p:nvSpPr>
          <p:spPr>
            <a:xfrm rot="2851161">
              <a:off x="8670708" y="1661084"/>
              <a:ext cx="199114" cy="47689"/>
            </a:xfrm>
            <a:custGeom>
              <a:avLst/>
              <a:gdLst/>
              <a:ahLst/>
              <a:cxnLst/>
              <a:rect l="l" t="t" r="r" b="b"/>
              <a:pathLst>
                <a:path w="1215" h="291" fill="none" extrusionOk="0">
                  <a:moveTo>
                    <a:pt x="1" y="0"/>
                  </a:moveTo>
                  <a:cubicBezTo>
                    <a:pt x="363" y="200"/>
                    <a:pt x="798" y="290"/>
                    <a:pt x="1214" y="254"/>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52;p6">
              <a:extLst>
                <a:ext uri="{FF2B5EF4-FFF2-40B4-BE49-F238E27FC236}">
                  <a16:creationId xmlns:a16="http://schemas.microsoft.com/office/drawing/2014/main" xmlns="" id="{67881B1E-BE47-4C6A-A4FC-5F01FC06FFF0}"/>
                </a:ext>
              </a:extLst>
            </p:cNvPr>
            <p:cNvSpPr/>
            <p:nvPr/>
          </p:nvSpPr>
          <p:spPr>
            <a:xfrm rot="2851161">
              <a:off x="8881873" y="1602579"/>
              <a:ext cx="41789" cy="207800"/>
            </a:xfrm>
            <a:custGeom>
              <a:avLst/>
              <a:gdLst/>
              <a:ahLst/>
              <a:cxnLst/>
              <a:rect l="l" t="t" r="r" b="b"/>
              <a:pathLst>
                <a:path w="255" h="1268" fill="none" extrusionOk="0">
                  <a:moveTo>
                    <a:pt x="55" y="1268"/>
                  </a:moveTo>
                  <a:cubicBezTo>
                    <a:pt x="91" y="1214"/>
                    <a:pt x="127" y="1177"/>
                    <a:pt x="146" y="1105"/>
                  </a:cubicBezTo>
                  <a:cubicBezTo>
                    <a:pt x="254" y="743"/>
                    <a:pt x="218" y="308"/>
                    <a:pt x="1" y="0"/>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53;p6">
              <a:extLst>
                <a:ext uri="{FF2B5EF4-FFF2-40B4-BE49-F238E27FC236}">
                  <a16:creationId xmlns:a16="http://schemas.microsoft.com/office/drawing/2014/main" xmlns="" id="{82E1717F-ACC2-447A-951D-F7C836AE6A1D}"/>
                </a:ext>
              </a:extLst>
            </p:cNvPr>
            <p:cNvSpPr/>
            <p:nvPr/>
          </p:nvSpPr>
          <p:spPr>
            <a:xfrm rot="2851161">
              <a:off x="8764335" y="1603002"/>
              <a:ext cx="130776" cy="139626"/>
            </a:xfrm>
            <a:custGeom>
              <a:avLst/>
              <a:gdLst/>
              <a:ahLst/>
              <a:cxnLst/>
              <a:rect l="l" t="t" r="r" b="b"/>
              <a:pathLst>
                <a:path w="798" h="852" fill="none" extrusionOk="0">
                  <a:moveTo>
                    <a:pt x="797" y="852"/>
                  </a:moveTo>
                  <a:cubicBezTo>
                    <a:pt x="634" y="490"/>
                    <a:pt x="362" y="182"/>
                    <a:pt x="0"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54;p6">
              <a:extLst>
                <a:ext uri="{FF2B5EF4-FFF2-40B4-BE49-F238E27FC236}">
                  <a16:creationId xmlns:a16="http://schemas.microsoft.com/office/drawing/2014/main" xmlns="" id="{1EC271FA-7C3F-4E13-8583-8CC436EB0113}"/>
                </a:ext>
              </a:extLst>
            </p:cNvPr>
            <p:cNvSpPr/>
            <p:nvPr/>
          </p:nvSpPr>
          <p:spPr>
            <a:xfrm rot="2851161">
              <a:off x="8757392" y="1471752"/>
              <a:ext cx="129629" cy="103244"/>
            </a:xfrm>
            <a:custGeom>
              <a:avLst/>
              <a:gdLst/>
              <a:ahLst/>
              <a:cxnLst/>
              <a:rect l="l" t="t" r="r" b="b"/>
              <a:pathLst>
                <a:path w="791" h="630" extrusionOk="0">
                  <a:moveTo>
                    <a:pt x="465" y="1"/>
                  </a:moveTo>
                  <a:cubicBezTo>
                    <a:pt x="374" y="1"/>
                    <a:pt x="284" y="19"/>
                    <a:pt x="229" y="73"/>
                  </a:cubicBezTo>
                  <a:cubicBezTo>
                    <a:pt x="0" y="270"/>
                    <a:pt x="186" y="629"/>
                    <a:pt x="464" y="629"/>
                  </a:cubicBezTo>
                  <a:cubicBezTo>
                    <a:pt x="494" y="629"/>
                    <a:pt x="524" y="625"/>
                    <a:pt x="555" y="617"/>
                  </a:cubicBezTo>
                  <a:cubicBezTo>
                    <a:pt x="682" y="562"/>
                    <a:pt x="791" y="417"/>
                    <a:pt x="773" y="273"/>
                  </a:cubicBezTo>
                  <a:cubicBezTo>
                    <a:pt x="755" y="110"/>
                    <a:pt x="610" y="1"/>
                    <a:pt x="4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5;p6">
              <a:extLst>
                <a:ext uri="{FF2B5EF4-FFF2-40B4-BE49-F238E27FC236}">
                  <a16:creationId xmlns:a16="http://schemas.microsoft.com/office/drawing/2014/main" xmlns="" id="{E7C3F9EB-8E1F-4C19-B372-43EDB395F06C}"/>
                </a:ext>
              </a:extLst>
            </p:cNvPr>
            <p:cNvSpPr/>
            <p:nvPr/>
          </p:nvSpPr>
          <p:spPr>
            <a:xfrm rot="2851161">
              <a:off x="8904120" y="1517172"/>
              <a:ext cx="121599" cy="100131"/>
            </a:xfrm>
            <a:custGeom>
              <a:avLst/>
              <a:gdLst/>
              <a:ahLst/>
              <a:cxnLst/>
              <a:rect l="l" t="t" r="r" b="b"/>
              <a:pathLst>
                <a:path w="742" h="611" extrusionOk="0">
                  <a:moveTo>
                    <a:pt x="415" y="0"/>
                  </a:moveTo>
                  <a:cubicBezTo>
                    <a:pt x="343" y="0"/>
                    <a:pt x="252" y="18"/>
                    <a:pt x="180" y="73"/>
                  </a:cubicBezTo>
                  <a:cubicBezTo>
                    <a:pt x="1" y="268"/>
                    <a:pt x="174" y="611"/>
                    <a:pt x="422" y="611"/>
                  </a:cubicBezTo>
                  <a:cubicBezTo>
                    <a:pt x="449" y="611"/>
                    <a:pt x="477" y="607"/>
                    <a:pt x="506" y="598"/>
                  </a:cubicBezTo>
                  <a:cubicBezTo>
                    <a:pt x="651" y="543"/>
                    <a:pt x="741" y="417"/>
                    <a:pt x="705" y="272"/>
                  </a:cubicBezTo>
                  <a:cubicBezTo>
                    <a:pt x="687" y="145"/>
                    <a:pt x="560" y="18"/>
                    <a:pt x="4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56;p6">
              <a:extLst>
                <a:ext uri="{FF2B5EF4-FFF2-40B4-BE49-F238E27FC236}">
                  <a16:creationId xmlns:a16="http://schemas.microsoft.com/office/drawing/2014/main" xmlns="" id="{6A16250E-6C3D-40D6-B56F-CF7A681069CB}"/>
                </a:ext>
              </a:extLst>
            </p:cNvPr>
            <p:cNvSpPr/>
            <p:nvPr/>
          </p:nvSpPr>
          <p:spPr>
            <a:xfrm rot="2851161">
              <a:off x="8650060" y="1498039"/>
              <a:ext cx="121271" cy="97345"/>
            </a:xfrm>
            <a:custGeom>
              <a:avLst/>
              <a:gdLst/>
              <a:ahLst/>
              <a:cxnLst/>
              <a:rect l="l" t="t" r="r" b="b"/>
              <a:pathLst>
                <a:path w="740" h="594" extrusionOk="0">
                  <a:moveTo>
                    <a:pt x="414" y="1"/>
                  </a:moveTo>
                  <a:cubicBezTo>
                    <a:pt x="359" y="1"/>
                    <a:pt x="269" y="19"/>
                    <a:pt x="196" y="73"/>
                  </a:cubicBezTo>
                  <a:cubicBezTo>
                    <a:pt x="1" y="252"/>
                    <a:pt x="172" y="593"/>
                    <a:pt x="433" y="593"/>
                  </a:cubicBezTo>
                  <a:cubicBezTo>
                    <a:pt x="462" y="593"/>
                    <a:pt x="492" y="589"/>
                    <a:pt x="522" y="580"/>
                  </a:cubicBezTo>
                  <a:cubicBezTo>
                    <a:pt x="649" y="544"/>
                    <a:pt x="740" y="399"/>
                    <a:pt x="721" y="272"/>
                  </a:cubicBezTo>
                  <a:cubicBezTo>
                    <a:pt x="685" y="127"/>
                    <a:pt x="558" y="19"/>
                    <a:pt x="4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57;p6">
              <a:extLst>
                <a:ext uri="{FF2B5EF4-FFF2-40B4-BE49-F238E27FC236}">
                  <a16:creationId xmlns:a16="http://schemas.microsoft.com/office/drawing/2014/main" xmlns="" id="{9F089265-DCC1-40EB-BE9D-944A43627DFF}"/>
                </a:ext>
              </a:extLst>
            </p:cNvPr>
            <p:cNvSpPr/>
            <p:nvPr/>
          </p:nvSpPr>
          <p:spPr>
            <a:xfrm rot="2851161">
              <a:off x="8513263" y="1492826"/>
              <a:ext cx="138806" cy="109144"/>
            </a:xfrm>
            <a:custGeom>
              <a:avLst/>
              <a:gdLst/>
              <a:ahLst/>
              <a:cxnLst/>
              <a:rect l="l" t="t" r="r" b="b"/>
              <a:pathLst>
                <a:path w="847" h="666" extrusionOk="0">
                  <a:moveTo>
                    <a:pt x="484" y="1"/>
                  </a:moveTo>
                  <a:cubicBezTo>
                    <a:pt x="394" y="1"/>
                    <a:pt x="303" y="19"/>
                    <a:pt x="231" y="73"/>
                  </a:cubicBezTo>
                  <a:cubicBezTo>
                    <a:pt x="1" y="287"/>
                    <a:pt x="203" y="665"/>
                    <a:pt x="500" y="665"/>
                  </a:cubicBezTo>
                  <a:cubicBezTo>
                    <a:pt x="530" y="665"/>
                    <a:pt x="561" y="661"/>
                    <a:pt x="593" y="653"/>
                  </a:cubicBezTo>
                  <a:cubicBezTo>
                    <a:pt x="756" y="617"/>
                    <a:pt x="847" y="454"/>
                    <a:pt x="829" y="291"/>
                  </a:cubicBezTo>
                  <a:cubicBezTo>
                    <a:pt x="792" y="128"/>
                    <a:pt x="647" y="19"/>
                    <a:pt x="4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 name="Oval 21">
            <a:extLst>
              <a:ext uri="{FF2B5EF4-FFF2-40B4-BE49-F238E27FC236}">
                <a16:creationId xmlns:a16="http://schemas.microsoft.com/office/drawing/2014/main" xmlns="" id="{70C7CF42-E0A3-4F64-A37C-380FC8240E0A}"/>
              </a:ext>
            </a:extLst>
          </p:cNvPr>
          <p:cNvSpPr/>
          <p:nvPr/>
        </p:nvSpPr>
        <p:spPr>
          <a:xfrm>
            <a:off x="2380064" y="1539306"/>
            <a:ext cx="649186" cy="612884"/>
          </a:xfrm>
          <a:prstGeom prst="ellipse">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UTM Cookies" panose="02040603050506020204" pitchFamily="18" charset="0"/>
              </a:rPr>
              <a:t>1</a:t>
            </a:r>
          </a:p>
        </p:txBody>
      </p:sp>
      <p:sp>
        <p:nvSpPr>
          <p:cNvPr id="2" name="TextBox 1">
            <a:extLst>
              <a:ext uri="{FF2B5EF4-FFF2-40B4-BE49-F238E27FC236}">
                <a16:creationId xmlns:a16="http://schemas.microsoft.com/office/drawing/2014/main" xmlns="" id="{45589CF4-04C9-4E99-A902-0C52B7AEBD32}"/>
              </a:ext>
            </a:extLst>
          </p:cNvPr>
          <p:cNvSpPr txBox="1"/>
          <p:nvPr/>
        </p:nvSpPr>
        <p:spPr>
          <a:xfrm>
            <a:off x="3486602" y="1679440"/>
            <a:ext cx="4311197" cy="624145"/>
          </a:xfrm>
          <a:prstGeom prst="rect">
            <a:avLst/>
          </a:prstGeom>
          <a:solidFill>
            <a:schemeClr val="accent2"/>
          </a:solidFill>
        </p:spPr>
        <p:txBody>
          <a:bodyPr wrap="square" rtlCol="0">
            <a:spAutoFit/>
          </a:bodyPr>
          <a:lstStyle/>
          <a:p>
            <a:pPr algn="just">
              <a:lnSpc>
                <a:spcPct val="96000"/>
              </a:lnSpc>
            </a:pPr>
            <a:r>
              <a:rPr lang="en-US" sz="3600" spc="-100">
                <a:latin typeface="Times New Roman" panose="02020603050405020304" pitchFamily="18" charset="0"/>
                <a:cs typeface="Times New Roman" panose="02020603050405020304" pitchFamily="18" charset="0"/>
              </a:rPr>
              <a:t>Xem lại nội dung bài.</a:t>
            </a:r>
          </a:p>
        </p:txBody>
      </p:sp>
      <p:sp>
        <p:nvSpPr>
          <p:cNvPr id="24" name="椭圆 149">
            <a:extLst>
              <a:ext uri="{FF2B5EF4-FFF2-40B4-BE49-F238E27FC236}">
                <a16:creationId xmlns:a16="http://schemas.microsoft.com/office/drawing/2014/main" xmlns="" id="{005A8DE9-1D6F-461C-A567-A884F0D40AF1}"/>
              </a:ext>
            </a:extLst>
          </p:cNvPr>
          <p:cNvSpPr>
            <a:spLocks noChangeAspect="1"/>
          </p:cNvSpPr>
          <p:nvPr/>
        </p:nvSpPr>
        <p:spPr>
          <a:xfrm>
            <a:off x="779730" y="2651168"/>
            <a:ext cx="1060609" cy="1017343"/>
          </a:xfrm>
          <a:prstGeom prst="ellipse">
            <a:avLst/>
          </a:prstGeom>
          <a:solidFill>
            <a:srgbClr val="ED7D31"/>
          </a:solidFill>
          <a:ln w="12700" cap="flat" cmpd="sng" algn="ctr">
            <a:noFill/>
            <a:prstDash val="solid"/>
            <a:miter lim="800000"/>
          </a:ln>
          <a:effectLst>
            <a:innerShdw blurRad="114300" dist="114300" dir="13500000">
              <a:prstClr val="black">
                <a:alpha val="50000"/>
              </a:prst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25" name="椭圆 150">
            <a:extLst>
              <a:ext uri="{FF2B5EF4-FFF2-40B4-BE49-F238E27FC236}">
                <a16:creationId xmlns:a16="http://schemas.microsoft.com/office/drawing/2014/main" xmlns="" id="{28D9C4FB-0666-4911-B715-2F18A7358A38}"/>
              </a:ext>
            </a:extLst>
          </p:cNvPr>
          <p:cNvSpPr>
            <a:spLocks noChangeAspect="1"/>
          </p:cNvSpPr>
          <p:nvPr/>
        </p:nvSpPr>
        <p:spPr>
          <a:xfrm>
            <a:off x="864548" y="2726382"/>
            <a:ext cx="890972" cy="866914"/>
          </a:xfrm>
          <a:prstGeom prst="ellipse">
            <a:avLst/>
          </a:prstGeom>
          <a:gradFill flip="none" rotWithShape="1">
            <a:gsLst>
              <a:gs pos="0">
                <a:srgbClr val="009900">
                  <a:lumMod val="5000"/>
                  <a:lumOff val="95000"/>
                </a:srgbClr>
              </a:gs>
              <a:gs pos="100000">
                <a:sysClr val="window" lastClr="FFFFFF">
                  <a:lumMod val="65000"/>
                </a:sysClr>
              </a:gs>
            </a:gsLst>
            <a:lin ang="2700000" scaled="1"/>
            <a:tileRect/>
          </a:gradFill>
          <a:ln w="25400" cap="flat" cmpd="sng" algn="ctr">
            <a:gradFill flip="none" rotWithShape="1">
              <a:gsLst>
                <a:gs pos="0">
                  <a:srgbClr val="993300">
                    <a:lumMod val="5000"/>
                    <a:lumOff val="95000"/>
                  </a:srgbClr>
                </a:gs>
                <a:gs pos="100000">
                  <a:sysClr val="window" lastClr="FFFFFF">
                    <a:lumMod val="65000"/>
                  </a:sysClr>
                </a:gs>
              </a:gsLst>
              <a:lin ang="13500000" scaled="1"/>
              <a:tileRect/>
            </a:gradFill>
            <a:prstDash val="solid"/>
            <a:miter lim="800000"/>
          </a:ln>
          <a:effectLst/>
        </p:spPr>
        <p:txBody>
          <a:bodyPr rtlCol="0" anchor="ctr"/>
          <a:lstStyle/>
          <a:p>
            <a:pPr algn="ctr">
              <a:buClrTx/>
              <a:buFontTx/>
              <a:buNone/>
              <a:defRPr/>
            </a:pPr>
            <a:endParaRPr lang="zh-CN" altLang="en-US" sz="1800">
              <a:solidFill>
                <a:prstClr val="white"/>
              </a:solidFill>
              <a:latin typeface="Calibri"/>
              <a:ea typeface="宋体" panose="02010600030101010101" pitchFamily="2" charset="-122"/>
              <a:cs typeface="+mn-cs"/>
            </a:endParaRPr>
          </a:p>
        </p:txBody>
      </p:sp>
      <p:sp>
        <p:nvSpPr>
          <p:cNvPr id="39" name="TextBox 38">
            <a:extLst>
              <a:ext uri="{FF2B5EF4-FFF2-40B4-BE49-F238E27FC236}">
                <a16:creationId xmlns:a16="http://schemas.microsoft.com/office/drawing/2014/main" xmlns="" id="{4CA47992-A885-4C8F-A507-3BAC4FF45D4F}"/>
              </a:ext>
            </a:extLst>
          </p:cNvPr>
          <p:cNvSpPr txBox="1"/>
          <p:nvPr/>
        </p:nvSpPr>
        <p:spPr>
          <a:xfrm>
            <a:off x="2045945" y="2795072"/>
            <a:ext cx="6121597" cy="1037848"/>
          </a:xfrm>
          <a:prstGeom prst="rect">
            <a:avLst/>
          </a:prstGeom>
          <a:solidFill>
            <a:schemeClr val="accent2"/>
          </a:solidFill>
        </p:spPr>
        <p:txBody>
          <a:bodyPr wrap="square" rtlCol="0">
            <a:spAutoFit/>
          </a:bodyPr>
          <a:lstStyle/>
          <a:p>
            <a:pPr algn="just">
              <a:lnSpc>
                <a:spcPct val="96000"/>
              </a:lnSpc>
            </a:pPr>
            <a:r>
              <a:rPr lang="en-US" sz="3200" spc="-100">
                <a:latin typeface="Times New Roman" panose="02020603050405020304" pitchFamily="18" charset="0"/>
                <a:cs typeface="Times New Roman" panose="02020603050405020304" pitchFamily="18" charset="0"/>
              </a:rPr>
              <a:t>Chuẩn bị bài: </a:t>
            </a:r>
            <a:r>
              <a:rPr lang="en-US" sz="3200" b="1" i="1" spc="-100">
                <a:latin typeface="Times New Roman" panose="02020603050405020304" pitchFamily="18" charset="0"/>
                <a:cs typeface="Times New Roman" panose="02020603050405020304" pitchFamily="18" charset="0"/>
              </a:rPr>
              <a:t>Các nước láng giềng của Việt Nam.</a:t>
            </a:r>
          </a:p>
        </p:txBody>
      </p:sp>
      <p:sp>
        <p:nvSpPr>
          <p:cNvPr id="45" name="Oval 44">
            <a:extLst>
              <a:ext uri="{FF2B5EF4-FFF2-40B4-BE49-F238E27FC236}">
                <a16:creationId xmlns:a16="http://schemas.microsoft.com/office/drawing/2014/main" xmlns="" id="{CE6D16B4-6F9C-4AF6-959D-16128486507E}"/>
              </a:ext>
            </a:extLst>
          </p:cNvPr>
          <p:cNvSpPr/>
          <p:nvPr/>
        </p:nvSpPr>
        <p:spPr>
          <a:xfrm>
            <a:off x="969821" y="2829235"/>
            <a:ext cx="649186" cy="612884"/>
          </a:xfrm>
          <a:prstGeom prst="ellipse">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UTM Cookies" panose="02040603050506020204" pitchFamily="18" charset="0"/>
              </a:rPr>
              <a:t>2</a:t>
            </a:r>
          </a:p>
        </p:txBody>
      </p:sp>
      <p:pic>
        <p:nvPicPr>
          <p:cNvPr id="38" name="图片 3">
            <a:extLst>
              <a:ext uri="{FF2B5EF4-FFF2-40B4-BE49-F238E27FC236}">
                <a16:creationId xmlns:a16="http://schemas.microsoft.com/office/drawing/2014/main" xmlns="" id="{6C1B03F4-B2F0-4620-8BF4-12F86CEBFC51}"/>
              </a:ext>
            </a:extLst>
          </p:cNvPr>
          <p:cNvPicPr>
            <a:picLocks noChangeAspect="1"/>
          </p:cNvPicPr>
          <p:nvPr/>
        </p:nvPicPr>
        <p:blipFill rotWithShape="1">
          <a:blip r:embed="rId3">
            <a:clrChange>
              <a:clrFrom>
                <a:srgbClr val="FFFFFF"/>
              </a:clrFrom>
              <a:clrTo>
                <a:srgbClr val="FFFFFF">
                  <a:alpha val="0"/>
                </a:srgbClr>
              </a:clrTo>
            </a:clrChange>
          </a:blip>
          <a:srcRect r="41098"/>
          <a:stretch/>
        </p:blipFill>
        <p:spPr>
          <a:xfrm>
            <a:off x="7710447" y="476611"/>
            <a:ext cx="893261" cy="1366570"/>
          </a:xfrm>
          <a:prstGeom prst="rect">
            <a:avLst/>
          </a:prstGeom>
        </p:spPr>
      </p:pic>
      <p:pic>
        <p:nvPicPr>
          <p:cNvPr id="40" name="图片 13">
            <a:extLst>
              <a:ext uri="{FF2B5EF4-FFF2-40B4-BE49-F238E27FC236}">
                <a16:creationId xmlns:a16="http://schemas.microsoft.com/office/drawing/2014/main" xmlns="" id="{3A5331B9-9629-4A55-9613-98AA2F1A61B4}"/>
              </a:ext>
            </a:extLst>
          </p:cNvPr>
          <p:cNvPicPr>
            <a:picLocks noChangeAspect="1"/>
          </p:cNvPicPr>
          <p:nvPr/>
        </p:nvPicPr>
        <p:blipFill rotWithShape="1">
          <a:blip r:embed="rId3">
            <a:clrChange>
              <a:clrFrom>
                <a:srgbClr val="FFFFFF"/>
              </a:clrFrom>
              <a:clrTo>
                <a:srgbClr val="FFFFFF">
                  <a:alpha val="0"/>
                </a:srgbClr>
              </a:clrTo>
            </a:clrChange>
          </a:blip>
          <a:srcRect r="-1835"/>
          <a:stretch/>
        </p:blipFill>
        <p:spPr>
          <a:xfrm>
            <a:off x="460883" y="188091"/>
            <a:ext cx="1544342" cy="1366569"/>
          </a:xfrm>
          <a:prstGeom prst="rect">
            <a:avLst/>
          </a:prstGeom>
        </p:spPr>
      </p:pic>
      <p:pic>
        <p:nvPicPr>
          <p:cNvPr id="41" name="图片 17">
            <a:extLst>
              <a:ext uri="{FF2B5EF4-FFF2-40B4-BE49-F238E27FC236}">
                <a16:creationId xmlns:a16="http://schemas.microsoft.com/office/drawing/2014/main" xmlns="" id="{74C74227-C0BC-4C8F-8AE2-2FC676A3DE17}"/>
              </a:ext>
            </a:extLst>
          </p:cNvPr>
          <p:cNvPicPr>
            <a:picLocks noChangeAspect="1"/>
          </p:cNvPicPr>
          <p:nvPr/>
        </p:nvPicPr>
        <p:blipFill rotWithShape="1">
          <a:blip r:embed="rId3">
            <a:clrChange>
              <a:clrFrom>
                <a:srgbClr val="FFFFFF"/>
              </a:clrFrom>
              <a:clrTo>
                <a:srgbClr val="FFFFFF">
                  <a:alpha val="0"/>
                </a:srgbClr>
              </a:clrTo>
            </a:clrChange>
          </a:blip>
          <a:srcRect r="-1835"/>
          <a:stretch/>
        </p:blipFill>
        <p:spPr>
          <a:xfrm rot="21029057">
            <a:off x="1102012" y="3790321"/>
            <a:ext cx="960706" cy="850117"/>
          </a:xfrm>
          <a:prstGeom prst="rect">
            <a:avLst/>
          </a:prstGeom>
        </p:spPr>
      </p:pic>
      <p:pic>
        <p:nvPicPr>
          <p:cNvPr id="42" name="图片 18">
            <a:extLst>
              <a:ext uri="{FF2B5EF4-FFF2-40B4-BE49-F238E27FC236}">
                <a16:creationId xmlns:a16="http://schemas.microsoft.com/office/drawing/2014/main" xmlns="" id="{9521D318-F30B-4BB1-BE12-930AE6A5332B}"/>
              </a:ext>
            </a:extLst>
          </p:cNvPr>
          <p:cNvPicPr>
            <a:picLocks noChangeAspect="1"/>
          </p:cNvPicPr>
          <p:nvPr/>
        </p:nvPicPr>
        <p:blipFill rotWithShape="1">
          <a:blip r:embed="rId3">
            <a:clrChange>
              <a:clrFrom>
                <a:srgbClr val="FFFFFF"/>
              </a:clrFrom>
              <a:clrTo>
                <a:srgbClr val="FFFFFF">
                  <a:alpha val="0"/>
                </a:srgbClr>
              </a:clrTo>
            </a:clrChange>
          </a:blip>
          <a:srcRect r="41098"/>
          <a:stretch/>
        </p:blipFill>
        <p:spPr>
          <a:xfrm rot="20044753">
            <a:off x="7475419" y="1909103"/>
            <a:ext cx="539006" cy="824606"/>
          </a:xfrm>
          <a:prstGeom prst="rect">
            <a:avLst/>
          </a:prstGeom>
        </p:spPr>
      </p:pic>
      <p:pic>
        <p:nvPicPr>
          <p:cNvPr id="43" name="图片 19">
            <a:extLst>
              <a:ext uri="{FF2B5EF4-FFF2-40B4-BE49-F238E27FC236}">
                <a16:creationId xmlns:a16="http://schemas.microsoft.com/office/drawing/2014/main" xmlns="" id="{B4295C73-8D31-434A-BF9E-A521F4931658}"/>
              </a:ext>
            </a:extLst>
          </p:cNvPr>
          <p:cNvPicPr>
            <a:picLocks noChangeAspect="1"/>
          </p:cNvPicPr>
          <p:nvPr/>
        </p:nvPicPr>
        <p:blipFill rotWithShape="1">
          <a:blip r:embed="rId3">
            <a:clrChange>
              <a:clrFrom>
                <a:srgbClr val="FFFFFF"/>
              </a:clrFrom>
              <a:clrTo>
                <a:srgbClr val="FFFFFF">
                  <a:alpha val="0"/>
                </a:srgbClr>
              </a:clrTo>
            </a:clrChange>
          </a:blip>
          <a:srcRect r="41098"/>
          <a:stretch/>
        </p:blipFill>
        <p:spPr>
          <a:xfrm rot="20044753">
            <a:off x="1553053" y="1876697"/>
            <a:ext cx="539006" cy="824606"/>
          </a:xfrm>
          <a:prstGeom prst="rect">
            <a:avLst/>
          </a:prstGeom>
        </p:spPr>
      </p:pic>
      <p:pic>
        <p:nvPicPr>
          <p:cNvPr id="44" name="图片 18">
            <a:extLst>
              <a:ext uri="{FF2B5EF4-FFF2-40B4-BE49-F238E27FC236}">
                <a16:creationId xmlns:a16="http://schemas.microsoft.com/office/drawing/2014/main" xmlns="" id="{CEE618EB-D268-4508-AC4F-E50BBBE1F647}"/>
              </a:ext>
            </a:extLst>
          </p:cNvPr>
          <p:cNvPicPr>
            <a:picLocks noChangeAspect="1"/>
          </p:cNvPicPr>
          <p:nvPr/>
        </p:nvPicPr>
        <p:blipFill rotWithShape="1">
          <a:blip r:embed="rId3">
            <a:clrChange>
              <a:clrFrom>
                <a:srgbClr val="FFFFFF"/>
              </a:clrFrom>
              <a:clrTo>
                <a:srgbClr val="FFFFFF">
                  <a:alpha val="0"/>
                </a:srgbClr>
              </a:clrTo>
            </a:clrChange>
          </a:blip>
          <a:srcRect r="41098"/>
          <a:stretch/>
        </p:blipFill>
        <p:spPr>
          <a:xfrm rot="20044753">
            <a:off x="7251173" y="3485974"/>
            <a:ext cx="539006" cy="824606"/>
          </a:xfrm>
          <a:prstGeom prst="rect">
            <a:avLst/>
          </a:prstGeom>
        </p:spPr>
      </p:pic>
    </p:spTree>
    <p:extLst>
      <p:ext uri="{BB962C8B-B14F-4D97-AF65-F5344CB8AC3E}">
        <p14:creationId xmlns:p14="http://schemas.microsoft.com/office/powerpoint/2010/main" val="299643623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strips(downLeft)">
                                          <p:cBhvr>
                                            <p:cTn id="7" dur="500"/>
                                            <p:tgtEl>
                                              <p:spTgt spid="11"/>
                                            </p:tgtEl>
                                          </p:cBhvr>
                                        </p:animEffect>
                                      </p:childTnLst>
                                    </p:cTn>
                                  </p:par>
                                </p:childTnLst>
                              </p:cTn>
                            </p:par>
                            <p:par>
                              <p:cTn id="8" fill="hold">
                                <p:stCondLst>
                                  <p:cond delay="500"/>
                                </p:stCondLst>
                                <p:childTnLst>
                                  <p:par>
                                    <p:cTn id="9" presetID="26"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290">
                                              <p:stCondLst>
                                                <p:cond delay="0"/>
                                              </p:stCondLst>
                                            </p:cTn>
                                            <p:tgtEl>
                                              <p:spTgt spid="12"/>
                                            </p:tgtEl>
                                          </p:cBhvr>
                                        </p:animEffect>
                                        <p:anim calcmode="lin" valueType="num">
                                          <p:cBhvr>
                                            <p:cTn id="12" dur="911"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3" dur="332"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4" dur="332" tmFilter="0, 0; 0.125,0.2665; 0.25,0.4; 0.375,0.465; 0.5,0.5;  0.625,0.535; 0.75,0.6; 0.875,0.7335; 1,1">
                                              <p:stCondLst>
                                                <p:cond delay="332"/>
                                              </p:stCondLst>
                                            </p:cTn>
                                            <p:tgtEl>
                                              <p:spTgt spid="12"/>
                                            </p:tgtEl>
                                            <p:attrNameLst>
                                              <p:attrName>ppt_y</p:attrName>
                                            </p:attrNameLst>
                                          </p:cBhvr>
                                          <p:tavLst>
                                            <p:tav tm="0" fmla="#ppt_y-sin(pi*$)/9">
                                              <p:val>
                                                <p:fltVal val="0"/>
                                              </p:val>
                                            </p:tav>
                                            <p:tav tm="100000">
                                              <p:val>
                                                <p:fltVal val="1"/>
                                              </p:val>
                                            </p:tav>
                                          </p:tavLst>
                                        </p:anim>
                                        <p:anim calcmode="lin" valueType="num">
                                          <p:cBhvr>
                                            <p:cTn id="15" dur="166" tmFilter="0, 0; 0.125,0.2665; 0.25,0.4; 0.375,0.465; 0.5,0.5;  0.625,0.535; 0.75,0.6; 0.875,0.7335; 1,1">
                                              <p:stCondLst>
                                                <p:cond delay="662"/>
                                              </p:stCondLst>
                                            </p:cTn>
                                            <p:tgtEl>
                                              <p:spTgt spid="12"/>
                                            </p:tgtEl>
                                            <p:attrNameLst>
                                              <p:attrName>ppt_y</p:attrName>
                                            </p:attrNameLst>
                                          </p:cBhvr>
                                          <p:tavLst>
                                            <p:tav tm="0" fmla="#ppt_y-sin(pi*$)/27">
                                              <p:val>
                                                <p:fltVal val="0"/>
                                              </p:val>
                                            </p:tav>
                                            <p:tav tm="100000">
                                              <p:val>
                                                <p:fltVal val="1"/>
                                              </p:val>
                                            </p:tav>
                                          </p:tavLst>
                                        </p:anim>
                                        <p:anim calcmode="lin" valueType="num">
                                          <p:cBhvr>
                                            <p:cTn id="16" dur="82" tmFilter="0, 0; 0.125,0.2665; 0.25,0.4; 0.375,0.465; 0.5,0.5;  0.625,0.535; 0.75,0.6; 0.875,0.7335; 1,1">
                                              <p:stCondLst>
                                                <p:cond delay="828"/>
                                              </p:stCondLst>
                                            </p:cTn>
                                            <p:tgtEl>
                                              <p:spTgt spid="12"/>
                                            </p:tgtEl>
                                            <p:attrNameLst>
                                              <p:attrName>ppt_y</p:attrName>
                                            </p:attrNameLst>
                                          </p:cBhvr>
                                          <p:tavLst>
                                            <p:tav tm="0" fmla="#ppt_y-sin(pi*$)/81">
                                              <p:val>
                                                <p:fltVal val="0"/>
                                              </p:val>
                                            </p:tav>
                                            <p:tav tm="100000">
                                              <p:val>
                                                <p:fltVal val="1"/>
                                              </p:val>
                                            </p:tav>
                                          </p:tavLst>
                                        </p:anim>
                                        <p:animScale>
                                          <p:cBhvr>
                                            <p:cTn id="17" dur="13">
                                              <p:stCondLst>
                                                <p:cond delay="325"/>
                                              </p:stCondLst>
                                            </p:cTn>
                                            <p:tgtEl>
                                              <p:spTgt spid="12"/>
                                            </p:tgtEl>
                                          </p:cBhvr>
                                          <p:to x="100000" y="60000"/>
                                        </p:animScale>
                                        <p:animScale>
                                          <p:cBhvr>
                                            <p:cTn id="18" dur="83" decel="50000">
                                              <p:stCondLst>
                                                <p:cond delay="338"/>
                                              </p:stCondLst>
                                            </p:cTn>
                                            <p:tgtEl>
                                              <p:spTgt spid="12"/>
                                            </p:tgtEl>
                                          </p:cBhvr>
                                          <p:to x="100000" y="100000"/>
                                        </p:animScale>
                                        <p:animScale>
                                          <p:cBhvr>
                                            <p:cTn id="19" dur="13">
                                              <p:stCondLst>
                                                <p:cond delay="656"/>
                                              </p:stCondLst>
                                            </p:cTn>
                                            <p:tgtEl>
                                              <p:spTgt spid="12"/>
                                            </p:tgtEl>
                                          </p:cBhvr>
                                          <p:to x="100000" y="80000"/>
                                        </p:animScale>
                                        <p:animScale>
                                          <p:cBhvr>
                                            <p:cTn id="20" dur="83" decel="50000">
                                              <p:stCondLst>
                                                <p:cond delay="669"/>
                                              </p:stCondLst>
                                            </p:cTn>
                                            <p:tgtEl>
                                              <p:spTgt spid="12"/>
                                            </p:tgtEl>
                                          </p:cBhvr>
                                          <p:to x="100000" y="100000"/>
                                        </p:animScale>
                                        <p:animScale>
                                          <p:cBhvr>
                                            <p:cTn id="21" dur="13">
                                              <p:stCondLst>
                                                <p:cond delay="821"/>
                                              </p:stCondLst>
                                            </p:cTn>
                                            <p:tgtEl>
                                              <p:spTgt spid="12"/>
                                            </p:tgtEl>
                                          </p:cBhvr>
                                          <p:to x="100000" y="90000"/>
                                        </p:animScale>
                                        <p:animScale>
                                          <p:cBhvr>
                                            <p:cTn id="22" dur="83" decel="50000">
                                              <p:stCondLst>
                                                <p:cond delay="834"/>
                                              </p:stCondLst>
                                            </p:cTn>
                                            <p:tgtEl>
                                              <p:spTgt spid="12"/>
                                            </p:tgtEl>
                                          </p:cBhvr>
                                          <p:to x="100000" y="100000"/>
                                        </p:animScale>
                                        <p:animScale>
                                          <p:cBhvr>
                                            <p:cTn id="23" dur="13">
                                              <p:stCondLst>
                                                <p:cond delay="904"/>
                                              </p:stCondLst>
                                            </p:cTn>
                                            <p:tgtEl>
                                              <p:spTgt spid="12"/>
                                            </p:tgtEl>
                                          </p:cBhvr>
                                          <p:to x="100000" y="95000"/>
                                        </p:animScale>
                                        <p:animScale>
                                          <p:cBhvr>
                                            <p:cTn id="24" dur="83" decel="50000">
                                              <p:stCondLst>
                                                <p:cond delay="917"/>
                                              </p:stCondLst>
                                            </p:cTn>
                                            <p:tgtEl>
                                              <p:spTgt spid="12"/>
                                            </p:tgtEl>
                                          </p:cBhvr>
                                          <p:to x="100000" y="100000"/>
                                        </p:animScale>
                                      </p:childTnLst>
                                    </p:cTn>
                                  </p:par>
                                </p:childTnLst>
                              </p:cTn>
                            </p:par>
                            <p:par>
                              <p:cTn id="25" fill="hold">
                                <p:stCondLst>
                                  <p:cond delay="1500"/>
                                </p:stCondLst>
                                <p:childTnLst>
                                  <p:par>
                                    <p:cTn id="26" presetID="26" presetClass="entr" presetSubtype="0" fill="hold" grpId="0" nodeType="after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wipe(down)">
                                          <p:cBhvr>
                                            <p:cTn id="28" dur="58">
                                              <p:stCondLst>
                                                <p:cond delay="0"/>
                                              </p:stCondLst>
                                            </p:cTn>
                                            <p:tgtEl>
                                              <p:spTgt spid="19"/>
                                            </p:tgtEl>
                                          </p:cBhvr>
                                        </p:animEffect>
                                        <p:anim calcmode="lin" valueType="num">
                                          <p:cBhvr>
                                            <p:cTn id="29" dur="18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30" dur="66"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31" dur="66" tmFilter="0, 0; 0.125,0.2665; 0.25,0.4; 0.375,0.465; 0.5,0.5;  0.625,0.535; 0.75,0.6; 0.875,0.7335; 1,1">
                                              <p:stCondLst>
                                                <p:cond delay="66"/>
                                              </p:stCondLst>
                                            </p:cTn>
                                            <p:tgtEl>
                                              <p:spTgt spid="19"/>
                                            </p:tgtEl>
                                            <p:attrNameLst>
                                              <p:attrName>ppt_y</p:attrName>
                                            </p:attrNameLst>
                                          </p:cBhvr>
                                          <p:tavLst>
                                            <p:tav tm="0" fmla="#ppt_y-sin(pi*$)/9">
                                              <p:val>
                                                <p:fltVal val="0"/>
                                              </p:val>
                                            </p:tav>
                                            <p:tav tm="100000">
                                              <p:val>
                                                <p:fltVal val="1"/>
                                              </p:val>
                                            </p:tav>
                                          </p:tavLst>
                                        </p:anim>
                                        <p:anim calcmode="lin" valueType="num">
                                          <p:cBhvr>
                                            <p:cTn id="32" dur="33" tmFilter="0, 0; 0.125,0.2665; 0.25,0.4; 0.375,0.465; 0.5,0.5;  0.625,0.535; 0.75,0.6; 0.875,0.7335; 1,1">
                                              <p:stCondLst>
                                                <p:cond delay="132"/>
                                              </p:stCondLst>
                                            </p:cTn>
                                            <p:tgtEl>
                                              <p:spTgt spid="19"/>
                                            </p:tgtEl>
                                            <p:attrNameLst>
                                              <p:attrName>ppt_y</p:attrName>
                                            </p:attrNameLst>
                                          </p:cBhvr>
                                          <p:tavLst>
                                            <p:tav tm="0" fmla="#ppt_y-sin(pi*$)/27">
                                              <p:val>
                                                <p:fltVal val="0"/>
                                              </p:val>
                                            </p:tav>
                                            <p:tav tm="100000">
                                              <p:val>
                                                <p:fltVal val="1"/>
                                              </p:val>
                                            </p:tav>
                                          </p:tavLst>
                                        </p:anim>
                                        <p:anim calcmode="lin" valueType="num">
                                          <p:cBhvr>
                                            <p:cTn id="33" dur="16" tmFilter="0, 0; 0.125,0.2665; 0.25,0.4; 0.375,0.465; 0.5,0.5;  0.625,0.535; 0.75,0.6; 0.875,0.7335; 1,1">
                                              <p:stCondLst>
                                                <p:cond delay="166"/>
                                              </p:stCondLst>
                                            </p:cTn>
                                            <p:tgtEl>
                                              <p:spTgt spid="19"/>
                                            </p:tgtEl>
                                            <p:attrNameLst>
                                              <p:attrName>ppt_y</p:attrName>
                                            </p:attrNameLst>
                                          </p:cBhvr>
                                          <p:tavLst>
                                            <p:tav tm="0" fmla="#ppt_y-sin(pi*$)/81">
                                              <p:val>
                                                <p:fltVal val="0"/>
                                              </p:val>
                                            </p:tav>
                                            <p:tav tm="100000">
                                              <p:val>
                                                <p:fltVal val="1"/>
                                              </p:val>
                                            </p:tav>
                                          </p:tavLst>
                                        </p:anim>
                                        <p:animScale>
                                          <p:cBhvr>
                                            <p:cTn id="34" dur="3">
                                              <p:stCondLst>
                                                <p:cond delay="65"/>
                                              </p:stCondLst>
                                            </p:cTn>
                                            <p:tgtEl>
                                              <p:spTgt spid="19"/>
                                            </p:tgtEl>
                                          </p:cBhvr>
                                          <p:to x="100000" y="60000"/>
                                        </p:animScale>
                                        <p:animScale>
                                          <p:cBhvr>
                                            <p:cTn id="35" dur="17" decel="50000">
                                              <p:stCondLst>
                                                <p:cond delay="68"/>
                                              </p:stCondLst>
                                            </p:cTn>
                                            <p:tgtEl>
                                              <p:spTgt spid="19"/>
                                            </p:tgtEl>
                                          </p:cBhvr>
                                          <p:to x="100000" y="100000"/>
                                        </p:animScale>
                                        <p:animScale>
                                          <p:cBhvr>
                                            <p:cTn id="36" dur="3">
                                              <p:stCondLst>
                                                <p:cond delay="131"/>
                                              </p:stCondLst>
                                            </p:cTn>
                                            <p:tgtEl>
                                              <p:spTgt spid="19"/>
                                            </p:tgtEl>
                                          </p:cBhvr>
                                          <p:to x="100000" y="80000"/>
                                        </p:animScale>
                                        <p:animScale>
                                          <p:cBhvr>
                                            <p:cTn id="37" dur="17" decel="50000">
                                              <p:stCondLst>
                                                <p:cond delay="134"/>
                                              </p:stCondLst>
                                            </p:cTn>
                                            <p:tgtEl>
                                              <p:spTgt spid="19"/>
                                            </p:tgtEl>
                                          </p:cBhvr>
                                          <p:to x="100000" y="100000"/>
                                        </p:animScale>
                                        <p:animScale>
                                          <p:cBhvr>
                                            <p:cTn id="38" dur="3">
                                              <p:stCondLst>
                                                <p:cond delay="164"/>
                                              </p:stCondLst>
                                            </p:cTn>
                                            <p:tgtEl>
                                              <p:spTgt spid="19"/>
                                            </p:tgtEl>
                                          </p:cBhvr>
                                          <p:to x="100000" y="90000"/>
                                        </p:animScale>
                                        <p:animScale>
                                          <p:cBhvr>
                                            <p:cTn id="39" dur="17" decel="50000">
                                              <p:stCondLst>
                                                <p:cond delay="167"/>
                                              </p:stCondLst>
                                            </p:cTn>
                                            <p:tgtEl>
                                              <p:spTgt spid="19"/>
                                            </p:tgtEl>
                                          </p:cBhvr>
                                          <p:to x="100000" y="100000"/>
                                        </p:animScale>
                                        <p:animScale>
                                          <p:cBhvr>
                                            <p:cTn id="40" dur="3">
                                              <p:stCondLst>
                                                <p:cond delay="181"/>
                                              </p:stCondLst>
                                            </p:cTn>
                                            <p:tgtEl>
                                              <p:spTgt spid="19"/>
                                            </p:tgtEl>
                                          </p:cBhvr>
                                          <p:to x="100000" y="95000"/>
                                        </p:animScale>
                                        <p:animScale>
                                          <p:cBhvr>
                                            <p:cTn id="41" dur="17" decel="50000">
                                              <p:stCondLst>
                                                <p:cond delay="183"/>
                                              </p:stCondLst>
                                            </p:cTn>
                                            <p:tgtEl>
                                              <p:spTgt spid="19"/>
                                            </p:tgtEl>
                                          </p:cBhvr>
                                          <p:to x="100000" y="100000"/>
                                        </p:animScale>
                                      </p:childTnLst>
                                    </p:cTn>
                                  </p:par>
                                </p:childTnLst>
                              </p:cTn>
                            </p:par>
                            <p:par>
                              <p:cTn id="42" fill="hold">
                                <p:stCondLst>
                                  <p:cond delay="1700"/>
                                </p:stCondLst>
                                <p:childTnLst>
                                  <p:par>
                                    <p:cTn id="43" presetID="26" presetClass="entr" presetSubtype="0"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down)">
                                          <p:cBhvr>
                                            <p:cTn id="45" dur="58">
                                              <p:stCondLst>
                                                <p:cond delay="0"/>
                                              </p:stCondLst>
                                            </p:cTn>
                                            <p:tgtEl>
                                              <p:spTgt spid="20"/>
                                            </p:tgtEl>
                                          </p:cBhvr>
                                        </p:animEffect>
                                        <p:anim calcmode="lin" valueType="num">
                                          <p:cBhvr>
                                            <p:cTn id="46" dur="18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47" dur="66"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48" dur="66" tmFilter="0, 0; 0.125,0.2665; 0.25,0.4; 0.375,0.465; 0.5,0.5;  0.625,0.535; 0.75,0.6; 0.875,0.7335; 1,1">
                                              <p:stCondLst>
                                                <p:cond delay="66"/>
                                              </p:stCondLst>
                                            </p:cTn>
                                            <p:tgtEl>
                                              <p:spTgt spid="20"/>
                                            </p:tgtEl>
                                            <p:attrNameLst>
                                              <p:attrName>ppt_y</p:attrName>
                                            </p:attrNameLst>
                                          </p:cBhvr>
                                          <p:tavLst>
                                            <p:tav tm="0" fmla="#ppt_y-sin(pi*$)/9">
                                              <p:val>
                                                <p:fltVal val="0"/>
                                              </p:val>
                                            </p:tav>
                                            <p:tav tm="100000">
                                              <p:val>
                                                <p:fltVal val="1"/>
                                              </p:val>
                                            </p:tav>
                                          </p:tavLst>
                                        </p:anim>
                                        <p:anim calcmode="lin" valueType="num">
                                          <p:cBhvr>
                                            <p:cTn id="49" dur="33" tmFilter="0, 0; 0.125,0.2665; 0.25,0.4; 0.375,0.465; 0.5,0.5;  0.625,0.535; 0.75,0.6; 0.875,0.7335; 1,1">
                                              <p:stCondLst>
                                                <p:cond delay="132"/>
                                              </p:stCondLst>
                                            </p:cTn>
                                            <p:tgtEl>
                                              <p:spTgt spid="20"/>
                                            </p:tgtEl>
                                            <p:attrNameLst>
                                              <p:attrName>ppt_y</p:attrName>
                                            </p:attrNameLst>
                                          </p:cBhvr>
                                          <p:tavLst>
                                            <p:tav tm="0" fmla="#ppt_y-sin(pi*$)/27">
                                              <p:val>
                                                <p:fltVal val="0"/>
                                              </p:val>
                                            </p:tav>
                                            <p:tav tm="100000">
                                              <p:val>
                                                <p:fltVal val="1"/>
                                              </p:val>
                                            </p:tav>
                                          </p:tavLst>
                                        </p:anim>
                                        <p:anim calcmode="lin" valueType="num">
                                          <p:cBhvr>
                                            <p:cTn id="50" dur="16" tmFilter="0, 0; 0.125,0.2665; 0.25,0.4; 0.375,0.465; 0.5,0.5;  0.625,0.535; 0.75,0.6; 0.875,0.7335; 1,1">
                                              <p:stCondLst>
                                                <p:cond delay="166"/>
                                              </p:stCondLst>
                                            </p:cTn>
                                            <p:tgtEl>
                                              <p:spTgt spid="20"/>
                                            </p:tgtEl>
                                            <p:attrNameLst>
                                              <p:attrName>ppt_y</p:attrName>
                                            </p:attrNameLst>
                                          </p:cBhvr>
                                          <p:tavLst>
                                            <p:tav tm="0" fmla="#ppt_y-sin(pi*$)/81">
                                              <p:val>
                                                <p:fltVal val="0"/>
                                              </p:val>
                                            </p:tav>
                                            <p:tav tm="100000">
                                              <p:val>
                                                <p:fltVal val="1"/>
                                              </p:val>
                                            </p:tav>
                                          </p:tavLst>
                                        </p:anim>
                                        <p:animScale>
                                          <p:cBhvr>
                                            <p:cTn id="51" dur="3">
                                              <p:stCondLst>
                                                <p:cond delay="65"/>
                                              </p:stCondLst>
                                            </p:cTn>
                                            <p:tgtEl>
                                              <p:spTgt spid="20"/>
                                            </p:tgtEl>
                                          </p:cBhvr>
                                          <p:to x="100000" y="60000"/>
                                        </p:animScale>
                                        <p:animScale>
                                          <p:cBhvr>
                                            <p:cTn id="52" dur="17" decel="50000">
                                              <p:stCondLst>
                                                <p:cond delay="68"/>
                                              </p:stCondLst>
                                            </p:cTn>
                                            <p:tgtEl>
                                              <p:spTgt spid="20"/>
                                            </p:tgtEl>
                                          </p:cBhvr>
                                          <p:to x="100000" y="100000"/>
                                        </p:animScale>
                                        <p:animScale>
                                          <p:cBhvr>
                                            <p:cTn id="53" dur="3">
                                              <p:stCondLst>
                                                <p:cond delay="131"/>
                                              </p:stCondLst>
                                            </p:cTn>
                                            <p:tgtEl>
                                              <p:spTgt spid="20"/>
                                            </p:tgtEl>
                                          </p:cBhvr>
                                          <p:to x="100000" y="80000"/>
                                        </p:animScale>
                                        <p:animScale>
                                          <p:cBhvr>
                                            <p:cTn id="54" dur="17" decel="50000">
                                              <p:stCondLst>
                                                <p:cond delay="134"/>
                                              </p:stCondLst>
                                            </p:cTn>
                                            <p:tgtEl>
                                              <p:spTgt spid="20"/>
                                            </p:tgtEl>
                                          </p:cBhvr>
                                          <p:to x="100000" y="100000"/>
                                        </p:animScale>
                                        <p:animScale>
                                          <p:cBhvr>
                                            <p:cTn id="55" dur="3">
                                              <p:stCondLst>
                                                <p:cond delay="164"/>
                                              </p:stCondLst>
                                            </p:cTn>
                                            <p:tgtEl>
                                              <p:spTgt spid="20"/>
                                            </p:tgtEl>
                                          </p:cBhvr>
                                          <p:to x="100000" y="90000"/>
                                        </p:animScale>
                                        <p:animScale>
                                          <p:cBhvr>
                                            <p:cTn id="56" dur="17" decel="50000">
                                              <p:stCondLst>
                                                <p:cond delay="167"/>
                                              </p:stCondLst>
                                            </p:cTn>
                                            <p:tgtEl>
                                              <p:spTgt spid="20"/>
                                            </p:tgtEl>
                                          </p:cBhvr>
                                          <p:to x="100000" y="100000"/>
                                        </p:animScale>
                                        <p:animScale>
                                          <p:cBhvr>
                                            <p:cTn id="57" dur="3">
                                              <p:stCondLst>
                                                <p:cond delay="181"/>
                                              </p:stCondLst>
                                            </p:cTn>
                                            <p:tgtEl>
                                              <p:spTgt spid="20"/>
                                            </p:tgtEl>
                                          </p:cBhvr>
                                          <p:to x="100000" y="95000"/>
                                        </p:animScale>
                                        <p:animScale>
                                          <p:cBhvr>
                                            <p:cTn id="58" dur="17" decel="50000">
                                              <p:stCondLst>
                                                <p:cond delay="183"/>
                                              </p:stCondLst>
                                            </p:cTn>
                                            <p:tgtEl>
                                              <p:spTgt spid="20"/>
                                            </p:tgtEl>
                                          </p:cBhvr>
                                          <p:to x="100000" y="100000"/>
                                        </p:animScale>
                                      </p:childTnLst>
                                    </p:cTn>
                                  </p:par>
                                </p:childTnLst>
                              </p:cTn>
                            </p:par>
                            <p:par>
                              <p:cTn id="59" fill="hold">
                                <p:stCondLst>
                                  <p:cond delay="1900"/>
                                </p:stCondLst>
                                <p:childTnLst>
                                  <p:par>
                                    <p:cTn id="60" presetID="26" presetClass="entr" presetSubtype="0" fill="hold" grpId="0" nodeType="after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wipe(down)">
                                          <p:cBhvr>
                                            <p:cTn id="62" dur="71">
                                              <p:stCondLst>
                                                <p:cond delay="0"/>
                                              </p:stCondLst>
                                            </p:cTn>
                                            <p:tgtEl>
                                              <p:spTgt spid="22"/>
                                            </p:tgtEl>
                                          </p:cBhvr>
                                        </p:animEffect>
                                        <p:anim calcmode="lin" valueType="num">
                                          <p:cBhvr>
                                            <p:cTn id="63" dur="224"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64" dur="82"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65" dur="82" tmFilter="0, 0; 0.125,0.2665; 0.25,0.4; 0.375,0.465; 0.5,0.5;  0.625,0.535; 0.75,0.6; 0.875,0.7335; 1,1">
                                              <p:stCondLst>
                                                <p:cond delay="82"/>
                                              </p:stCondLst>
                                            </p:cTn>
                                            <p:tgtEl>
                                              <p:spTgt spid="22"/>
                                            </p:tgtEl>
                                            <p:attrNameLst>
                                              <p:attrName>ppt_y</p:attrName>
                                            </p:attrNameLst>
                                          </p:cBhvr>
                                          <p:tavLst>
                                            <p:tav tm="0" fmla="#ppt_y-sin(pi*$)/9">
                                              <p:val>
                                                <p:fltVal val="0"/>
                                              </p:val>
                                            </p:tav>
                                            <p:tav tm="100000">
                                              <p:val>
                                                <p:fltVal val="1"/>
                                              </p:val>
                                            </p:tav>
                                          </p:tavLst>
                                        </p:anim>
                                        <p:anim calcmode="lin" valueType="num">
                                          <p:cBhvr>
                                            <p:cTn id="66" dur="2" tmFilter="0, 0; 0.125,0.2665; 0.25,0.4; 0.375,0.465; 0.5,0.5;  0.625,0.535; 0.75,0.6; 0.875,0.7335; 1,1">
                                              <p:stCondLst>
                                                <p:cond delay="163"/>
                                              </p:stCondLst>
                                            </p:cTn>
                                            <p:tgtEl>
                                              <p:spTgt spid="22"/>
                                            </p:tgtEl>
                                            <p:attrNameLst>
                                              <p:attrName>ppt_y</p:attrName>
                                            </p:attrNameLst>
                                          </p:cBhvr>
                                          <p:tavLst>
                                            <p:tav tm="0" fmla="#ppt_y-sin(pi*$)/27">
                                              <p:val>
                                                <p:fltVal val="0"/>
                                              </p:val>
                                            </p:tav>
                                            <p:tav tm="100000">
                                              <p:val>
                                                <p:fltVal val="1"/>
                                              </p:val>
                                            </p:tav>
                                          </p:tavLst>
                                        </p:anim>
                                        <p:anim calcmode="lin" valueType="num">
                                          <p:cBhvr>
                                            <p:cTn id="67" dur="1" tmFilter="0, 0; 0.125,0.2665; 0.25,0.4; 0.375,0.465; 0.5,0.5;  0.625,0.535; 0.75,0.6; 0.875,0.7335; 1,1">
                                              <p:stCondLst>
                                                <p:cond delay="249"/>
                                              </p:stCondLst>
                                            </p:cTn>
                                            <p:tgtEl>
                                              <p:spTgt spid="22"/>
                                            </p:tgtEl>
                                            <p:attrNameLst>
                                              <p:attrName>ppt_y</p:attrName>
                                            </p:attrNameLst>
                                          </p:cBhvr>
                                          <p:tavLst>
                                            <p:tav tm="0" fmla="#ppt_y-sin(pi*$)/81">
                                              <p:val>
                                                <p:fltVal val="0"/>
                                              </p:val>
                                            </p:tav>
                                            <p:tav tm="100000">
                                              <p:val>
                                                <p:fltVal val="1"/>
                                              </p:val>
                                            </p:tav>
                                          </p:tavLst>
                                        </p:anim>
                                        <p:animScale>
                                          <p:cBhvr>
                                            <p:cTn id="68" dur="1">
                                              <p:stCondLst>
                                                <p:cond delay="80"/>
                                              </p:stCondLst>
                                            </p:cTn>
                                            <p:tgtEl>
                                              <p:spTgt spid="22"/>
                                            </p:tgtEl>
                                          </p:cBhvr>
                                          <p:to x="100000" y="60000"/>
                                        </p:animScale>
                                        <p:animScale>
                                          <p:cBhvr>
                                            <p:cTn id="69" dur="1" decel="50000">
                                              <p:stCondLst>
                                                <p:cond delay="83"/>
                                              </p:stCondLst>
                                            </p:cTn>
                                            <p:tgtEl>
                                              <p:spTgt spid="22"/>
                                            </p:tgtEl>
                                          </p:cBhvr>
                                          <p:to x="100000" y="100000"/>
                                        </p:animScale>
                                        <p:animScale>
                                          <p:cBhvr>
                                            <p:cTn id="70" dur="1">
                                              <p:stCondLst>
                                                <p:cond delay="161"/>
                                              </p:stCondLst>
                                            </p:cTn>
                                            <p:tgtEl>
                                              <p:spTgt spid="22"/>
                                            </p:tgtEl>
                                          </p:cBhvr>
                                          <p:to x="100000" y="80000"/>
                                        </p:animScale>
                                        <p:animScale>
                                          <p:cBhvr>
                                            <p:cTn id="71" dur="1" decel="50000">
                                              <p:stCondLst>
                                                <p:cond delay="164"/>
                                              </p:stCondLst>
                                            </p:cTn>
                                            <p:tgtEl>
                                              <p:spTgt spid="22"/>
                                            </p:tgtEl>
                                          </p:cBhvr>
                                          <p:to x="100000" y="100000"/>
                                        </p:animScale>
                                        <p:animScale>
                                          <p:cBhvr>
                                            <p:cTn id="72" dur="1">
                                              <p:stCondLst>
                                                <p:cond delay="249"/>
                                              </p:stCondLst>
                                            </p:cTn>
                                            <p:tgtEl>
                                              <p:spTgt spid="22"/>
                                            </p:tgtEl>
                                          </p:cBhvr>
                                          <p:to x="100000" y="90000"/>
                                        </p:animScale>
                                        <p:animScale>
                                          <p:cBhvr>
                                            <p:cTn id="73" dur="1" decel="50000">
                                              <p:stCondLst>
                                                <p:cond delay="249"/>
                                              </p:stCondLst>
                                            </p:cTn>
                                            <p:tgtEl>
                                              <p:spTgt spid="22"/>
                                            </p:tgtEl>
                                          </p:cBhvr>
                                          <p:to x="100000" y="100000"/>
                                        </p:animScale>
                                        <p:animScale>
                                          <p:cBhvr>
                                            <p:cTn id="74" dur="1">
                                              <p:stCondLst>
                                                <p:cond delay="249"/>
                                              </p:stCondLst>
                                            </p:cTn>
                                            <p:tgtEl>
                                              <p:spTgt spid="22"/>
                                            </p:tgtEl>
                                          </p:cBhvr>
                                          <p:to x="100000" y="95000"/>
                                        </p:animScale>
                                        <p:animScale>
                                          <p:cBhvr>
                                            <p:cTn id="75" dur="1" decel="50000">
                                              <p:stCondLst>
                                                <p:cond delay="249"/>
                                              </p:stCondLst>
                                            </p:cTn>
                                            <p:tgtEl>
                                              <p:spTgt spid="22"/>
                                            </p:tgtEl>
                                          </p:cBhvr>
                                          <p:to x="100000" y="100000"/>
                                        </p:animScale>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grpId="0" nodeType="clickEffect">
                                      <p:stCondLst>
                                        <p:cond delay="0"/>
                                      </p:stCondLst>
                                      <p:childTnLst>
                                        <p:set>
                                          <p:cBhvr>
                                            <p:cTn id="79" dur="1" fill="hold">
                                              <p:stCondLst>
                                                <p:cond delay="0"/>
                                              </p:stCondLst>
                                            </p:cTn>
                                            <p:tgtEl>
                                              <p:spTgt spid="2"/>
                                            </p:tgtEl>
                                            <p:attrNameLst>
                                              <p:attrName>style.visibility</p:attrName>
                                            </p:attrNameLst>
                                          </p:cBhvr>
                                          <p:to>
                                            <p:strVal val="visible"/>
                                          </p:to>
                                        </p:set>
                                        <p:animEffect transition="in" filter="wipe(left)">
                                          <p:cBhvr>
                                            <p:cTn id="80" dur="500"/>
                                            <p:tgtEl>
                                              <p:spTgt spid="2"/>
                                            </p:tgtEl>
                                          </p:cBhvr>
                                        </p:animEffect>
                                      </p:childTnLst>
                                    </p:cTn>
                                  </p:par>
                                  <p:par>
                                    <p:cTn id="81" presetID="22" presetClass="entr" presetSubtype="8" fill="hold" nodeType="withEffect">
                                      <p:stCondLst>
                                        <p:cond delay="0"/>
                                      </p:stCondLst>
                                      <p:childTnLst>
                                        <p:set>
                                          <p:cBhvr>
                                            <p:cTn id="82" dur="1" fill="hold">
                                              <p:stCondLst>
                                                <p:cond delay="0"/>
                                              </p:stCondLst>
                                            </p:cTn>
                                            <p:tgtEl>
                                              <p:spTgt spid="26"/>
                                            </p:tgtEl>
                                            <p:attrNameLst>
                                              <p:attrName>style.visibility</p:attrName>
                                            </p:attrNameLst>
                                          </p:cBhvr>
                                          <p:to>
                                            <p:strVal val="visible"/>
                                          </p:to>
                                        </p:set>
                                        <p:animEffect transition="in" filter="wipe(left)">
                                          <p:cBhvr>
                                            <p:cTn id="83" dur="500"/>
                                            <p:tgtEl>
                                              <p:spTgt spid="26"/>
                                            </p:tgtEl>
                                          </p:cBhvr>
                                        </p:animEffect>
                                      </p:childTnLst>
                                    </p:cTn>
                                  </p:par>
                                </p:childTnLst>
                              </p:cTn>
                            </p:par>
                            <p:par>
                              <p:cTn id="84" fill="hold">
                                <p:stCondLst>
                                  <p:cond delay="500"/>
                                </p:stCondLst>
                                <p:childTnLst>
                                  <p:par>
                                    <p:cTn id="85" presetID="26" presetClass="entr" presetSubtype="0" fill="hold" grpId="0" nodeType="afterEffect">
                                      <p:stCondLst>
                                        <p:cond delay="0"/>
                                      </p:stCondLst>
                                      <p:childTnLst>
                                        <p:set>
                                          <p:cBhvr>
                                            <p:cTn id="86" dur="1" fill="hold">
                                              <p:stCondLst>
                                                <p:cond delay="0"/>
                                              </p:stCondLst>
                                            </p:cTn>
                                            <p:tgtEl>
                                              <p:spTgt spid="24"/>
                                            </p:tgtEl>
                                            <p:attrNameLst>
                                              <p:attrName>style.visibility</p:attrName>
                                            </p:attrNameLst>
                                          </p:cBhvr>
                                          <p:to>
                                            <p:strVal val="visible"/>
                                          </p:to>
                                        </p:set>
                                        <p:animEffect transition="in" filter="wipe(down)">
                                          <p:cBhvr>
                                            <p:cTn id="87" dur="58">
                                              <p:stCondLst>
                                                <p:cond delay="0"/>
                                              </p:stCondLst>
                                            </p:cTn>
                                            <p:tgtEl>
                                              <p:spTgt spid="24"/>
                                            </p:tgtEl>
                                          </p:cBhvr>
                                        </p:animEffect>
                                        <p:anim calcmode="lin" valueType="num">
                                          <p:cBhvr>
                                            <p:cTn id="88" dur="18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89" dur="66"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90" dur="66" tmFilter="0, 0; 0.125,0.2665; 0.25,0.4; 0.375,0.465; 0.5,0.5;  0.625,0.535; 0.75,0.6; 0.875,0.7335; 1,1">
                                              <p:stCondLst>
                                                <p:cond delay="66"/>
                                              </p:stCondLst>
                                            </p:cTn>
                                            <p:tgtEl>
                                              <p:spTgt spid="24"/>
                                            </p:tgtEl>
                                            <p:attrNameLst>
                                              <p:attrName>ppt_y</p:attrName>
                                            </p:attrNameLst>
                                          </p:cBhvr>
                                          <p:tavLst>
                                            <p:tav tm="0" fmla="#ppt_y-sin(pi*$)/9">
                                              <p:val>
                                                <p:fltVal val="0"/>
                                              </p:val>
                                            </p:tav>
                                            <p:tav tm="100000">
                                              <p:val>
                                                <p:fltVal val="1"/>
                                              </p:val>
                                            </p:tav>
                                          </p:tavLst>
                                        </p:anim>
                                        <p:anim calcmode="lin" valueType="num">
                                          <p:cBhvr>
                                            <p:cTn id="91" dur="33" tmFilter="0, 0; 0.125,0.2665; 0.25,0.4; 0.375,0.465; 0.5,0.5;  0.625,0.535; 0.75,0.6; 0.875,0.7335; 1,1">
                                              <p:stCondLst>
                                                <p:cond delay="132"/>
                                              </p:stCondLst>
                                            </p:cTn>
                                            <p:tgtEl>
                                              <p:spTgt spid="24"/>
                                            </p:tgtEl>
                                            <p:attrNameLst>
                                              <p:attrName>ppt_y</p:attrName>
                                            </p:attrNameLst>
                                          </p:cBhvr>
                                          <p:tavLst>
                                            <p:tav tm="0" fmla="#ppt_y-sin(pi*$)/27">
                                              <p:val>
                                                <p:fltVal val="0"/>
                                              </p:val>
                                            </p:tav>
                                            <p:tav tm="100000">
                                              <p:val>
                                                <p:fltVal val="1"/>
                                              </p:val>
                                            </p:tav>
                                          </p:tavLst>
                                        </p:anim>
                                        <p:anim calcmode="lin" valueType="num">
                                          <p:cBhvr>
                                            <p:cTn id="92" dur="16" tmFilter="0, 0; 0.125,0.2665; 0.25,0.4; 0.375,0.465; 0.5,0.5;  0.625,0.535; 0.75,0.6; 0.875,0.7335; 1,1">
                                              <p:stCondLst>
                                                <p:cond delay="166"/>
                                              </p:stCondLst>
                                            </p:cTn>
                                            <p:tgtEl>
                                              <p:spTgt spid="24"/>
                                            </p:tgtEl>
                                            <p:attrNameLst>
                                              <p:attrName>ppt_y</p:attrName>
                                            </p:attrNameLst>
                                          </p:cBhvr>
                                          <p:tavLst>
                                            <p:tav tm="0" fmla="#ppt_y-sin(pi*$)/81">
                                              <p:val>
                                                <p:fltVal val="0"/>
                                              </p:val>
                                            </p:tav>
                                            <p:tav tm="100000">
                                              <p:val>
                                                <p:fltVal val="1"/>
                                              </p:val>
                                            </p:tav>
                                          </p:tavLst>
                                        </p:anim>
                                        <p:animScale>
                                          <p:cBhvr>
                                            <p:cTn id="93" dur="3">
                                              <p:stCondLst>
                                                <p:cond delay="65"/>
                                              </p:stCondLst>
                                            </p:cTn>
                                            <p:tgtEl>
                                              <p:spTgt spid="24"/>
                                            </p:tgtEl>
                                          </p:cBhvr>
                                          <p:to x="100000" y="60000"/>
                                        </p:animScale>
                                        <p:animScale>
                                          <p:cBhvr>
                                            <p:cTn id="94" dur="17" decel="50000">
                                              <p:stCondLst>
                                                <p:cond delay="68"/>
                                              </p:stCondLst>
                                            </p:cTn>
                                            <p:tgtEl>
                                              <p:spTgt spid="24"/>
                                            </p:tgtEl>
                                          </p:cBhvr>
                                          <p:to x="100000" y="100000"/>
                                        </p:animScale>
                                        <p:animScale>
                                          <p:cBhvr>
                                            <p:cTn id="95" dur="3">
                                              <p:stCondLst>
                                                <p:cond delay="131"/>
                                              </p:stCondLst>
                                            </p:cTn>
                                            <p:tgtEl>
                                              <p:spTgt spid="24"/>
                                            </p:tgtEl>
                                          </p:cBhvr>
                                          <p:to x="100000" y="80000"/>
                                        </p:animScale>
                                        <p:animScale>
                                          <p:cBhvr>
                                            <p:cTn id="96" dur="17" decel="50000">
                                              <p:stCondLst>
                                                <p:cond delay="134"/>
                                              </p:stCondLst>
                                            </p:cTn>
                                            <p:tgtEl>
                                              <p:spTgt spid="24"/>
                                            </p:tgtEl>
                                          </p:cBhvr>
                                          <p:to x="100000" y="100000"/>
                                        </p:animScale>
                                        <p:animScale>
                                          <p:cBhvr>
                                            <p:cTn id="97" dur="3">
                                              <p:stCondLst>
                                                <p:cond delay="164"/>
                                              </p:stCondLst>
                                            </p:cTn>
                                            <p:tgtEl>
                                              <p:spTgt spid="24"/>
                                            </p:tgtEl>
                                          </p:cBhvr>
                                          <p:to x="100000" y="90000"/>
                                        </p:animScale>
                                        <p:animScale>
                                          <p:cBhvr>
                                            <p:cTn id="98" dur="17" decel="50000">
                                              <p:stCondLst>
                                                <p:cond delay="167"/>
                                              </p:stCondLst>
                                            </p:cTn>
                                            <p:tgtEl>
                                              <p:spTgt spid="24"/>
                                            </p:tgtEl>
                                          </p:cBhvr>
                                          <p:to x="100000" y="100000"/>
                                        </p:animScale>
                                        <p:animScale>
                                          <p:cBhvr>
                                            <p:cTn id="99" dur="3">
                                              <p:stCondLst>
                                                <p:cond delay="181"/>
                                              </p:stCondLst>
                                            </p:cTn>
                                            <p:tgtEl>
                                              <p:spTgt spid="24"/>
                                            </p:tgtEl>
                                          </p:cBhvr>
                                          <p:to x="100000" y="95000"/>
                                        </p:animScale>
                                        <p:animScale>
                                          <p:cBhvr>
                                            <p:cTn id="100" dur="17" decel="50000">
                                              <p:stCondLst>
                                                <p:cond delay="183"/>
                                              </p:stCondLst>
                                            </p:cTn>
                                            <p:tgtEl>
                                              <p:spTgt spid="24"/>
                                            </p:tgtEl>
                                          </p:cBhvr>
                                          <p:to x="100000" y="100000"/>
                                        </p:animScale>
                                      </p:childTnLst>
                                    </p:cTn>
                                  </p:par>
                                </p:childTnLst>
                              </p:cTn>
                            </p:par>
                            <p:par>
                              <p:cTn id="101" fill="hold">
                                <p:stCondLst>
                                  <p:cond delay="700"/>
                                </p:stCondLst>
                                <p:childTnLst>
                                  <p:par>
                                    <p:cTn id="102" presetID="26" presetClass="entr" presetSubtype="0" fill="hold" grpId="0" nodeType="afterEffect">
                                      <p:stCondLst>
                                        <p:cond delay="0"/>
                                      </p:stCondLst>
                                      <p:childTnLst>
                                        <p:set>
                                          <p:cBhvr>
                                            <p:cTn id="103" dur="1" fill="hold">
                                              <p:stCondLst>
                                                <p:cond delay="0"/>
                                              </p:stCondLst>
                                            </p:cTn>
                                            <p:tgtEl>
                                              <p:spTgt spid="25"/>
                                            </p:tgtEl>
                                            <p:attrNameLst>
                                              <p:attrName>style.visibility</p:attrName>
                                            </p:attrNameLst>
                                          </p:cBhvr>
                                          <p:to>
                                            <p:strVal val="visible"/>
                                          </p:to>
                                        </p:set>
                                        <p:animEffect transition="in" filter="wipe(down)">
                                          <p:cBhvr>
                                            <p:cTn id="104" dur="58">
                                              <p:stCondLst>
                                                <p:cond delay="0"/>
                                              </p:stCondLst>
                                            </p:cTn>
                                            <p:tgtEl>
                                              <p:spTgt spid="25"/>
                                            </p:tgtEl>
                                          </p:cBhvr>
                                        </p:animEffect>
                                        <p:anim calcmode="lin" valueType="num">
                                          <p:cBhvr>
                                            <p:cTn id="105" dur="18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106" dur="66"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07" dur="66" tmFilter="0, 0; 0.125,0.2665; 0.25,0.4; 0.375,0.465; 0.5,0.5;  0.625,0.535; 0.75,0.6; 0.875,0.7335; 1,1">
                                              <p:stCondLst>
                                                <p:cond delay="66"/>
                                              </p:stCondLst>
                                            </p:cTn>
                                            <p:tgtEl>
                                              <p:spTgt spid="25"/>
                                            </p:tgtEl>
                                            <p:attrNameLst>
                                              <p:attrName>ppt_y</p:attrName>
                                            </p:attrNameLst>
                                          </p:cBhvr>
                                          <p:tavLst>
                                            <p:tav tm="0" fmla="#ppt_y-sin(pi*$)/9">
                                              <p:val>
                                                <p:fltVal val="0"/>
                                              </p:val>
                                            </p:tav>
                                            <p:tav tm="100000">
                                              <p:val>
                                                <p:fltVal val="1"/>
                                              </p:val>
                                            </p:tav>
                                          </p:tavLst>
                                        </p:anim>
                                        <p:anim calcmode="lin" valueType="num">
                                          <p:cBhvr>
                                            <p:cTn id="108" dur="33" tmFilter="0, 0; 0.125,0.2665; 0.25,0.4; 0.375,0.465; 0.5,0.5;  0.625,0.535; 0.75,0.6; 0.875,0.7335; 1,1">
                                              <p:stCondLst>
                                                <p:cond delay="132"/>
                                              </p:stCondLst>
                                            </p:cTn>
                                            <p:tgtEl>
                                              <p:spTgt spid="25"/>
                                            </p:tgtEl>
                                            <p:attrNameLst>
                                              <p:attrName>ppt_y</p:attrName>
                                            </p:attrNameLst>
                                          </p:cBhvr>
                                          <p:tavLst>
                                            <p:tav tm="0" fmla="#ppt_y-sin(pi*$)/27">
                                              <p:val>
                                                <p:fltVal val="0"/>
                                              </p:val>
                                            </p:tav>
                                            <p:tav tm="100000">
                                              <p:val>
                                                <p:fltVal val="1"/>
                                              </p:val>
                                            </p:tav>
                                          </p:tavLst>
                                        </p:anim>
                                        <p:anim calcmode="lin" valueType="num">
                                          <p:cBhvr>
                                            <p:cTn id="109" dur="16" tmFilter="0, 0; 0.125,0.2665; 0.25,0.4; 0.375,0.465; 0.5,0.5;  0.625,0.535; 0.75,0.6; 0.875,0.7335; 1,1">
                                              <p:stCondLst>
                                                <p:cond delay="166"/>
                                              </p:stCondLst>
                                            </p:cTn>
                                            <p:tgtEl>
                                              <p:spTgt spid="25"/>
                                            </p:tgtEl>
                                            <p:attrNameLst>
                                              <p:attrName>ppt_y</p:attrName>
                                            </p:attrNameLst>
                                          </p:cBhvr>
                                          <p:tavLst>
                                            <p:tav tm="0" fmla="#ppt_y-sin(pi*$)/81">
                                              <p:val>
                                                <p:fltVal val="0"/>
                                              </p:val>
                                            </p:tav>
                                            <p:tav tm="100000">
                                              <p:val>
                                                <p:fltVal val="1"/>
                                              </p:val>
                                            </p:tav>
                                          </p:tavLst>
                                        </p:anim>
                                        <p:animScale>
                                          <p:cBhvr>
                                            <p:cTn id="110" dur="3">
                                              <p:stCondLst>
                                                <p:cond delay="65"/>
                                              </p:stCondLst>
                                            </p:cTn>
                                            <p:tgtEl>
                                              <p:spTgt spid="25"/>
                                            </p:tgtEl>
                                          </p:cBhvr>
                                          <p:to x="100000" y="60000"/>
                                        </p:animScale>
                                        <p:animScale>
                                          <p:cBhvr>
                                            <p:cTn id="111" dur="17" decel="50000">
                                              <p:stCondLst>
                                                <p:cond delay="68"/>
                                              </p:stCondLst>
                                            </p:cTn>
                                            <p:tgtEl>
                                              <p:spTgt spid="25"/>
                                            </p:tgtEl>
                                          </p:cBhvr>
                                          <p:to x="100000" y="100000"/>
                                        </p:animScale>
                                        <p:animScale>
                                          <p:cBhvr>
                                            <p:cTn id="112" dur="3">
                                              <p:stCondLst>
                                                <p:cond delay="131"/>
                                              </p:stCondLst>
                                            </p:cTn>
                                            <p:tgtEl>
                                              <p:spTgt spid="25"/>
                                            </p:tgtEl>
                                          </p:cBhvr>
                                          <p:to x="100000" y="80000"/>
                                        </p:animScale>
                                        <p:animScale>
                                          <p:cBhvr>
                                            <p:cTn id="113" dur="17" decel="50000">
                                              <p:stCondLst>
                                                <p:cond delay="134"/>
                                              </p:stCondLst>
                                            </p:cTn>
                                            <p:tgtEl>
                                              <p:spTgt spid="25"/>
                                            </p:tgtEl>
                                          </p:cBhvr>
                                          <p:to x="100000" y="100000"/>
                                        </p:animScale>
                                        <p:animScale>
                                          <p:cBhvr>
                                            <p:cTn id="114" dur="3">
                                              <p:stCondLst>
                                                <p:cond delay="164"/>
                                              </p:stCondLst>
                                            </p:cTn>
                                            <p:tgtEl>
                                              <p:spTgt spid="25"/>
                                            </p:tgtEl>
                                          </p:cBhvr>
                                          <p:to x="100000" y="90000"/>
                                        </p:animScale>
                                        <p:animScale>
                                          <p:cBhvr>
                                            <p:cTn id="115" dur="17" decel="50000">
                                              <p:stCondLst>
                                                <p:cond delay="167"/>
                                              </p:stCondLst>
                                            </p:cTn>
                                            <p:tgtEl>
                                              <p:spTgt spid="25"/>
                                            </p:tgtEl>
                                          </p:cBhvr>
                                          <p:to x="100000" y="100000"/>
                                        </p:animScale>
                                        <p:animScale>
                                          <p:cBhvr>
                                            <p:cTn id="116" dur="3">
                                              <p:stCondLst>
                                                <p:cond delay="181"/>
                                              </p:stCondLst>
                                            </p:cTn>
                                            <p:tgtEl>
                                              <p:spTgt spid="25"/>
                                            </p:tgtEl>
                                          </p:cBhvr>
                                          <p:to x="100000" y="95000"/>
                                        </p:animScale>
                                        <p:animScale>
                                          <p:cBhvr>
                                            <p:cTn id="117" dur="17" decel="50000">
                                              <p:stCondLst>
                                                <p:cond delay="183"/>
                                              </p:stCondLst>
                                            </p:cTn>
                                            <p:tgtEl>
                                              <p:spTgt spid="25"/>
                                            </p:tgtEl>
                                          </p:cBhvr>
                                          <p:to x="100000" y="100000"/>
                                        </p:animScale>
                                      </p:childTnLst>
                                    </p:cTn>
                                  </p:par>
                                </p:childTnLst>
                              </p:cTn>
                            </p:par>
                            <p:par>
                              <p:cTn id="118" fill="hold">
                                <p:stCondLst>
                                  <p:cond delay="900"/>
                                </p:stCondLst>
                                <p:childTnLst>
                                  <p:par>
                                    <p:cTn id="119" presetID="26" presetClass="entr" presetSubtype="0" fill="hold" grpId="0" nodeType="afterEffect">
                                      <p:stCondLst>
                                        <p:cond delay="0"/>
                                      </p:stCondLst>
                                      <p:childTnLst>
                                        <p:set>
                                          <p:cBhvr>
                                            <p:cTn id="120" dur="1" fill="hold">
                                              <p:stCondLst>
                                                <p:cond delay="0"/>
                                              </p:stCondLst>
                                            </p:cTn>
                                            <p:tgtEl>
                                              <p:spTgt spid="45"/>
                                            </p:tgtEl>
                                            <p:attrNameLst>
                                              <p:attrName>style.visibility</p:attrName>
                                            </p:attrNameLst>
                                          </p:cBhvr>
                                          <p:to>
                                            <p:strVal val="visible"/>
                                          </p:to>
                                        </p:set>
                                        <p:animEffect transition="in" filter="wipe(down)">
                                          <p:cBhvr>
                                            <p:cTn id="121" dur="71">
                                              <p:stCondLst>
                                                <p:cond delay="0"/>
                                              </p:stCondLst>
                                            </p:cTn>
                                            <p:tgtEl>
                                              <p:spTgt spid="45"/>
                                            </p:tgtEl>
                                          </p:cBhvr>
                                        </p:animEffect>
                                        <p:anim calcmode="lin" valueType="num">
                                          <p:cBhvr>
                                            <p:cTn id="122" dur="224" tmFilter="0,0; 0.14,0.36; 0.43,0.73; 0.71,0.91; 1.0,1.0">
                                              <p:stCondLst>
                                                <p:cond delay="0"/>
                                              </p:stCondLst>
                                            </p:cTn>
                                            <p:tgtEl>
                                              <p:spTgt spid="45"/>
                                            </p:tgtEl>
                                            <p:attrNameLst>
                                              <p:attrName>ppt_x</p:attrName>
                                            </p:attrNameLst>
                                          </p:cBhvr>
                                          <p:tavLst>
                                            <p:tav tm="0">
                                              <p:val>
                                                <p:strVal val="#ppt_x-0.25"/>
                                              </p:val>
                                            </p:tav>
                                            <p:tav tm="100000">
                                              <p:val>
                                                <p:strVal val="#ppt_x"/>
                                              </p:val>
                                            </p:tav>
                                          </p:tavLst>
                                        </p:anim>
                                        <p:anim calcmode="lin" valueType="num">
                                          <p:cBhvr>
                                            <p:cTn id="123" dur="82" tmFilter="0.0,0.0; 0.25,0.07; 0.50,0.2; 0.75,0.467; 1.0,1.0">
                                              <p:stCondLst>
                                                <p:cond delay="0"/>
                                              </p:stCondLst>
                                            </p:cTn>
                                            <p:tgtEl>
                                              <p:spTgt spid="45"/>
                                            </p:tgtEl>
                                            <p:attrNameLst>
                                              <p:attrName>ppt_y</p:attrName>
                                            </p:attrNameLst>
                                          </p:cBhvr>
                                          <p:tavLst>
                                            <p:tav tm="0" fmla="#ppt_y-sin(pi*$)/3">
                                              <p:val>
                                                <p:fltVal val="0.5"/>
                                              </p:val>
                                            </p:tav>
                                            <p:tav tm="100000">
                                              <p:val>
                                                <p:fltVal val="1"/>
                                              </p:val>
                                            </p:tav>
                                          </p:tavLst>
                                        </p:anim>
                                        <p:anim calcmode="lin" valueType="num">
                                          <p:cBhvr>
                                            <p:cTn id="124" dur="82" tmFilter="0, 0; 0.125,0.2665; 0.25,0.4; 0.375,0.465; 0.5,0.5;  0.625,0.535; 0.75,0.6; 0.875,0.7335; 1,1">
                                              <p:stCondLst>
                                                <p:cond delay="82"/>
                                              </p:stCondLst>
                                            </p:cTn>
                                            <p:tgtEl>
                                              <p:spTgt spid="45"/>
                                            </p:tgtEl>
                                            <p:attrNameLst>
                                              <p:attrName>ppt_y</p:attrName>
                                            </p:attrNameLst>
                                          </p:cBhvr>
                                          <p:tavLst>
                                            <p:tav tm="0" fmla="#ppt_y-sin(pi*$)/9">
                                              <p:val>
                                                <p:fltVal val="0"/>
                                              </p:val>
                                            </p:tav>
                                            <p:tav tm="100000">
                                              <p:val>
                                                <p:fltVal val="1"/>
                                              </p:val>
                                            </p:tav>
                                          </p:tavLst>
                                        </p:anim>
                                        <p:anim calcmode="lin" valueType="num">
                                          <p:cBhvr>
                                            <p:cTn id="125" dur="2" tmFilter="0, 0; 0.125,0.2665; 0.25,0.4; 0.375,0.465; 0.5,0.5;  0.625,0.535; 0.75,0.6; 0.875,0.7335; 1,1">
                                              <p:stCondLst>
                                                <p:cond delay="163"/>
                                              </p:stCondLst>
                                            </p:cTn>
                                            <p:tgtEl>
                                              <p:spTgt spid="45"/>
                                            </p:tgtEl>
                                            <p:attrNameLst>
                                              <p:attrName>ppt_y</p:attrName>
                                            </p:attrNameLst>
                                          </p:cBhvr>
                                          <p:tavLst>
                                            <p:tav tm="0" fmla="#ppt_y-sin(pi*$)/27">
                                              <p:val>
                                                <p:fltVal val="0"/>
                                              </p:val>
                                            </p:tav>
                                            <p:tav tm="100000">
                                              <p:val>
                                                <p:fltVal val="1"/>
                                              </p:val>
                                            </p:tav>
                                          </p:tavLst>
                                        </p:anim>
                                        <p:anim calcmode="lin" valueType="num">
                                          <p:cBhvr>
                                            <p:cTn id="126" dur="1" tmFilter="0, 0; 0.125,0.2665; 0.25,0.4; 0.375,0.465; 0.5,0.5;  0.625,0.535; 0.75,0.6; 0.875,0.7335; 1,1">
                                              <p:stCondLst>
                                                <p:cond delay="249"/>
                                              </p:stCondLst>
                                            </p:cTn>
                                            <p:tgtEl>
                                              <p:spTgt spid="45"/>
                                            </p:tgtEl>
                                            <p:attrNameLst>
                                              <p:attrName>ppt_y</p:attrName>
                                            </p:attrNameLst>
                                          </p:cBhvr>
                                          <p:tavLst>
                                            <p:tav tm="0" fmla="#ppt_y-sin(pi*$)/81">
                                              <p:val>
                                                <p:fltVal val="0"/>
                                              </p:val>
                                            </p:tav>
                                            <p:tav tm="100000">
                                              <p:val>
                                                <p:fltVal val="1"/>
                                              </p:val>
                                            </p:tav>
                                          </p:tavLst>
                                        </p:anim>
                                        <p:animScale>
                                          <p:cBhvr>
                                            <p:cTn id="127" dur="1">
                                              <p:stCondLst>
                                                <p:cond delay="80"/>
                                              </p:stCondLst>
                                            </p:cTn>
                                            <p:tgtEl>
                                              <p:spTgt spid="45"/>
                                            </p:tgtEl>
                                          </p:cBhvr>
                                          <p:to x="100000" y="60000"/>
                                        </p:animScale>
                                        <p:animScale>
                                          <p:cBhvr>
                                            <p:cTn id="128" dur="1" decel="50000">
                                              <p:stCondLst>
                                                <p:cond delay="83"/>
                                              </p:stCondLst>
                                            </p:cTn>
                                            <p:tgtEl>
                                              <p:spTgt spid="45"/>
                                            </p:tgtEl>
                                          </p:cBhvr>
                                          <p:to x="100000" y="100000"/>
                                        </p:animScale>
                                        <p:animScale>
                                          <p:cBhvr>
                                            <p:cTn id="129" dur="1">
                                              <p:stCondLst>
                                                <p:cond delay="161"/>
                                              </p:stCondLst>
                                            </p:cTn>
                                            <p:tgtEl>
                                              <p:spTgt spid="45"/>
                                            </p:tgtEl>
                                          </p:cBhvr>
                                          <p:to x="100000" y="80000"/>
                                        </p:animScale>
                                        <p:animScale>
                                          <p:cBhvr>
                                            <p:cTn id="130" dur="1" decel="50000">
                                              <p:stCondLst>
                                                <p:cond delay="164"/>
                                              </p:stCondLst>
                                            </p:cTn>
                                            <p:tgtEl>
                                              <p:spTgt spid="45"/>
                                            </p:tgtEl>
                                          </p:cBhvr>
                                          <p:to x="100000" y="100000"/>
                                        </p:animScale>
                                        <p:animScale>
                                          <p:cBhvr>
                                            <p:cTn id="131" dur="1">
                                              <p:stCondLst>
                                                <p:cond delay="249"/>
                                              </p:stCondLst>
                                            </p:cTn>
                                            <p:tgtEl>
                                              <p:spTgt spid="45"/>
                                            </p:tgtEl>
                                          </p:cBhvr>
                                          <p:to x="100000" y="90000"/>
                                        </p:animScale>
                                        <p:animScale>
                                          <p:cBhvr>
                                            <p:cTn id="132" dur="1" decel="50000">
                                              <p:stCondLst>
                                                <p:cond delay="249"/>
                                              </p:stCondLst>
                                            </p:cTn>
                                            <p:tgtEl>
                                              <p:spTgt spid="45"/>
                                            </p:tgtEl>
                                          </p:cBhvr>
                                          <p:to x="100000" y="100000"/>
                                        </p:animScale>
                                        <p:animScale>
                                          <p:cBhvr>
                                            <p:cTn id="133" dur="1">
                                              <p:stCondLst>
                                                <p:cond delay="249"/>
                                              </p:stCondLst>
                                            </p:cTn>
                                            <p:tgtEl>
                                              <p:spTgt spid="45"/>
                                            </p:tgtEl>
                                          </p:cBhvr>
                                          <p:to x="100000" y="95000"/>
                                        </p:animScale>
                                        <p:animScale>
                                          <p:cBhvr>
                                            <p:cTn id="134" dur="1" decel="50000">
                                              <p:stCondLst>
                                                <p:cond delay="249"/>
                                              </p:stCondLst>
                                            </p:cTn>
                                            <p:tgtEl>
                                              <p:spTgt spid="45"/>
                                            </p:tgtEl>
                                          </p:cBhvr>
                                          <p:to x="100000" y="100000"/>
                                        </p:animScale>
                                      </p:childTnLst>
                                    </p:cTn>
                                  </p:par>
                                </p:childTnLst>
                              </p:cTn>
                            </p:par>
                            <p:par>
                              <p:cTn id="135" fill="hold">
                                <p:stCondLst>
                                  <p:cond delay="1150"/>
                                </p:stCondLst>
                                <p:childTnLst>
                                  <p:par>
                                    <p:cTn id="136" presetID="22" presetClass="entr" presetSubtype="8" fill="hold" grpId="0" nodeType="afterEffect">
                                      <p:stCondLst>
                                        <p:cond delay="0"/>
                                      </p:stCondLst>
                                      <p:childTnLst>
                                        <p:set>
                                          <p:cBhvr>
                                            <p:cTn id="137" dur="1" fill="hold">
                                              <p:stCondLst>
                                                <p:cond delay="0"/>
                                              </p:stCondLst>
                                            </p:cTn>
                                            <p:tgtEl>
                                              <p:spTgt spid="39"/>
                                            </p:tgtEl>
                                            <p:attrNameLst>
                                              <p:attrName>style.visibility</p:attrName>
                                            </p:attrNameLst>
                                          </p:cBhvr>
                                          <p:to>
                                            <p:strVal val="visible"/>
                                          </p:to>
                                        </p:set>
                                        <p:animEffect transition="in" filter="wipe(left)">
                                          <p:cBhvr>
                                            <p:cTn id="138" dur="500"/>
                                            <p:tgtEl>
                                              <p:spTgt spid="39"/>
                                            </p:tgtEl>
                                          </p:cBhvr>
                                        </p:animEffect>
                                      </p:childTnLst>
                                    </p:cTn>
                                  </p:par>
                                  <p:par>
                                    <p:cTn id="139" presetID="2" presetClass="entr" presetSubtype="9" fill="hold" nodeType="withEffect" p14:presetBounceEnd="20000">
                                      <p:stCondLst>
                                        <p:cond delay="0"/>
                                      </p:stCondLst>
                                      <p:childTnLst>
                                        <p:set>
                                          <p:cBhvr>
                                            <p:cTn id="140" dur="1" fill="hold">
                                              <p:stCondLst>
                                                <p:cond delay="0"/>
                                              </p:stCondLst>
                                            </p:cTn>
                                            <p:tgtEl>
                                              <p:spTgt spid="38"/>
                                            </p:tgtEl>
                                            <p:attrNameLst>
                                              <p:attrName>style.visibility</p:attrName>
                                            </p:attrNameLst>
                                          </p:cBhvr>
                                          <p:to>
                                            <p:strVal val="visible"/>
                                          </p:to>
                                        </p:set>
                                        <p:anim calcmode="lin" valueType="num" p14:bounceEnd="20000">
                                          <p:cBhvr additive="base">
                                            <p:cTn id="141" dur="1500" fill="hold"/>
                                            <p:tgtEl>
                                              <p:spTgt spid="38"/>
                                            </p:tgtEl>
                                            <p:attrNameLst>
                                              <p:attrName>ppt_x</p:attrName>
                                            </p:attrNameLst>
                                          </p:cBhvr>
                                          <p:tavLst>
                                            <p:tav tm="0">
                                              <p:val>
                                                <p:strVal val="0-#ppt_w/2"/>
                                              </p:val>
                                            </p:tav>
                                            <p:tav tm="100000">
                                              <p:val>
                                                <p:strVal val="#ppt_x"/>
                                              </p:val>
                                            </p:tav>
                                          </p:tavLst>
                                        </p:anim>
                                        <p:anim calcmode="lin" valueType="num" p14:bounceEnd="20000">
                                          <p:cBhvr additive="base">
                                            <p:cTn id="142" dur="1500" fill="hold"/>
                                            <p:tgtEl>
                                              <p:spTgt spid="38"/>
                                            </p:tgtEl>
                                            <p:attrNameLst>
                                              <p:attrName>ppt_y</p:attrName>
                                            </p:attrNameLst>
                                          </p:cBhvr>
                                          <p:tavLst>
                                            <p:tav tm="0">
                                              <p:val>
                                                <p:strVal val="0-#ppt_h/2"/>
                                              </p:val>
                                            </p:tav>
                                            <p:tav tm="100000">
                                              <p:val>
                                                <p:strVal val="#ppt_y"/>
                                              </p:val>
                                            </p:tav>
                                          </p:tavLst>
                                        </p:anim>
                                      </p:childTnLst>
                                    </p:cTn>
                                  </p:par>
                                  <p:par>
                                    <p:cTn id="143" presetID="2" presetClass="entr" presetSubtype="9" fill="hold" nodeType="withEffect" p14:presetBounceEnd="20000">
                                      <p:stCondLst>
                                        <p:cond delay="0"/>
                                      </p:stCondLst>
                                      <p:childTnLst>
                                        <p:set>
                                          <p:cBhvr>
                                            <p:cTn id="144" dur="1" fill="hold">
                                              <p:stCondLst>
                                                <p:cond delay="0"/>
                                              </p:stCondLst>
                                            </p:cTn>
                                            <p:tgtEl>
                                              <p:spTgt spid="40"/>
                                            </p:tgtEl>
                                            <p:attrNameLst>
                                              <p:attrName>style.visibility</p:attrName>
                                            </p:attrNameLst>
                                          </p:cBhvr>
                                          <p:to>
                                            <p:strVal val="visible"/>
                                          </p:to>
                                        </p:set>
                                        <p:anim calcmode="lin" valueType="num" p14:bounceEnd="20000">
                                          <p:cBhvr additive="base">
                                            <p:cTn id="145" dur="1500" fill="hold"/>
                                            <p:tgtEl>
                                              <p:spTgt spid="40"/>
                                            </p:tgtEl>
                                            <p:attrNameLst>
                                              <p:attrName>ppt_x</p:attrName>
                                            </p:attrNameLst>
                                          </p:cBhvr>
                                          <p:tavLst>
                                            <p:tav tm="0">
                                              <p:val>
                                                <p:strVal val="0-#ppt_w/2"/>
                                              </p:val>
                                            </p:tav>
                                            <p:tav tm="100000">
                                              <p:val>
                                                <p:strVal val="#ppt_x"/>
                                              </p:val>
                                            </p:tav>
                                          </p:tavLst>
                                        </p:anim>
                                        <p:anim calcmode="lin" valueType="num" p14:bounceEnd="20000">
                                          <p:cBhvr additive="base">
                                            <p:cTn id="146" dur="1500" fill="hold"/>
                                            <p:tgtEl>
                                              <p:spTgt spid="40"/>
                                            </p:tgtEl>
                                            <p:attrNameLst>
                                              <p:attrName>ppt_y</p:attrName>
                                            </p:attrNameLst>
                                          </p:cBhvr>
                                          <p:tavLst>
                                            <p:tav tm="0">
                                              <p:val>
                                                <p:strVal val="0-#ppt_h/2"/>
                                              </p:val>
                                            </p:tav>
                                            <p:tav tm="100000">
                                              <p:val>
                                                <p:strVal val="#ppt_y"/>
                                              </p:val>
                                            </p:tav>
                                          </p:tavLst>
                                        </p:anim>
                                      </p:childTnLst>
                                    </p:cTn>
                                  </p:par>
                                  <p:par>
                                    <p:cTn id="147" presetID="2" presetClass="entr" presetSubtype="9" fill="hold" nodeType="withEffect" p14:presetBounceEnd="20000">
                                      <p:stCondLst>
                                        <p:cond delay="0"/>
                                      </p:stCondLst>
                                      <p:childTnLst>
                                        <p:set>
                                          <p:cBhvr>
                                            <p:cTn id="148" dur="1" fill="hold">
                                              <p:stCondLst>
                                                <p:cond delay="0"/>
                                              </p:stCondLst>
                                            </p:cTn>
                                            <p:tgtEl>
                                              <p:spTgt spid="41"/>
                                            </p:tgtEl>
                                            <p:attrNameLst>
                                              <p:attrName>style.visibility</p:attrName>
                                            </p:attrNameLst>
                                          </p:cBhvr>
                                          <p:to>
                                            <p:strVal val="visible"/>
                                          </p:to>
                                        </p:set>
                                        <p:anim calcmode="lin" valueType="num" p14:bounceEnd="20000">
                                          <p:cBhvr additive="base">
                                            <p:cTn id="149" dur="1500" fill="hold"/>
                                            <p:tgtEl>
                                              <p:spTgt spid="41"/>
                                            </p:tgtEl>
                                            <p:attrNameLst>
                                              <p:attrName>ppt_x</p:attrName>
                                            </p:attrNameLst>
                                          </p:cBhvr>
                                          <p:tavLst>
                                            <p:tav tm="0">
                                              <p:val>
                                                <p:strVal val="0-#ppt_w/2"/>
                                              </p:val>
                                            </p:tav>
                                            <p:tav tm="100000">
                                              <p:val>
                                                <p:strVal val="#ppt_x"/>
                                              </p:val>
                                            </p:tav>
                                          </p:tavLst>
                                        </p:anim>
                                        <p:anim calcmode="lin" valueType="num" p14:bounceEnd="20000">
                                          <p:cBhvr additive="base">
                                            <p:cTn id="150" dur="1500" fill="hold"/>
                                            <p:tgtEl>
                                              <p:spTgt spid="41"/>
                                            </p:tgtEl>
                                            <p:attrNameLst>
                                              <p:attrName>ppt_y</p:attrName>
                                            </p:attrNameLst>
                                          </p:cBhvr>
                                          <p:tavLst>
                                            <p:tav tm="0">
                                              <p:val>
                                                <p:strVal val="0-#ppt_h/2"/>
                                              </p:val>
                                            </p:tav>
                                            <p:tav tm="100000">
                                              <p:val>
                                                <p:strVal val="#ppt_y"/>
                                              </p:val>
                                            </p:tav>
                                          </p:tavLst>
                                        </p:anim>
                                      </p:childTnLst>
                                    </p:cTn>
                                  </p:par>
                                  <p:par>
                                    <p:cTn id="151" presetID="2" presetClass="entr" presetSubtype="9" fill="hold" nodeType="withEffect" p14:presetBounceEnd="20000">
                                      <p:stCondLst>
                                        <p:cond delay="500"/>
                                      </p:stCondLst>
                                      <p:childTnLst>
                                        <p:set>
                                          <p:cBhvr>
                                            <p:cTn id="152" dur="1" fill="hold">
                                              <p:stCondLst>
                                                <p:cond delay="0"/>
                                              </p:stCondLst>
                                            </p:cTn>
                                            <p:tgtEl>
                                              <p:spTgt spid="42"/>
                                            </p:tgtEl>
                                            <p:attrNameLst>
                                              <p:attrName>style.visibility</p:attrName>
                                            </p:attrNameLst>
                                          </p:cBhvr>
                                          <p:to>
                                            <p:strVal val="visible"/>
                                          </p:to>
                                        </p:set>
                                        <p:anim calcmode="lin" valueType="num" p14:bounceEnd="20000">
                                          <p:cBhvr additive="base">
                                            <p:cTn id="153" dur="1500" fill="hold"/>
                                            <p:tgtEl>
                                              <p:spTgt spid="42"/>
                                            </p:tgtEl>
                                            <p:attrNameLst>
                                              <p:attrName>ppt_x</p:attrName>
                                            </p:attrNameLst>
                                          </p:cBhvr>
                                          <p:tavLst>
                                            <p:tav tm="0">
                                              <p:val>
                                                <p:strVal val="0-#ppt_w/2"/>
                                              </p:val>
                                            </p:tav>
                                            <p:tav tm="100000">
                                              <p:val>
                                                <p:strVal val="#ppt_x"/>
                                              </p:val>
                                            </p:tav>
                                          </p:tavLst>
                                        </p:anim>
                                        <p:anim calcmode="lin" valueType="num" p14:bounceEnd="20000">
                                          <p:cBhvr additive="base">
                                            <p:cTn id="154" dur="1500" fill="hold"/>
                                            <p:tgtEl>
                                              <p:spTgt spid="42"/>
                                            </p:tgtEl>
                                            <p:attrNameLst>
                                              <p:attrName>ppt_y</p:attrName>
                                            </p:attrNameLst>
                                          </p:cBhvr>
                                          <p:tavLst>
                                            <p:tav tm="0">
                                              <p:val>
                                                <p:strVal val="0-#ppt_h/2"/>
                                              </p:val>
                                            </p:tav>
                                            <p:tav tm="100000">
                                              <p:val>
                                                <p:strVal val="#ppt_y"/>
                                              </p:val>
                                            </p:tav>
                                          </p:tavLst>
                                        </p:anim>
                                      </p:childTnLst>
                                    </p:cTn>
                                  </p:par>
                                  <p:par>
                                    <p:cTn id="155" presetID="2" presetClass="entr" presetSubtype="9" fill="hold" nodeType="withEffect" p14:presetBounceEnd="20000">
                                      <p:stCondLst>
                                        <p:cond delay="0"/>
                                      </p:stCondLst>
                                      <p:childTnLst>
                                        <p:set>
                                          <p:cBhvr>
                                            <p:cTn id="156" dur="1" fill="hold">
                                              <p:stCondLst>
                                                <p:cond delay="0"/>
                                              </p:stCondLst>
                                            </p:cTn>
                                            <p:tgtEl>
                                              <p:spTgt spid="43"/>
                                            </p:tgtEl>
                                            <p:attrNameLst>
                                              <p:attrName>style.visibility</p:attrName>
                                            </p:attrNameLst>
                                          </p:cBhvr>
                                          <p:to>
                                            <p:strVal val="visible"/>
                                          </p:to>
                                        </p:set>
                                        <p:anim calcmode="lin" valueType="num" p14:bounceEnd="20000">
                                          <p:cBhvr additive="base">
                                            <p:cTn id="157" dur="1500" fill="hold"/>
                                            <p:tgtEl>
                                              <p:spTgt spid="43"/>
                                            </p:tgtEl>
                                            <p:attrNameLst>
                                              <p:attrName>ppt_x</p:attrName>
                                            </p:attrNameLst>
                                          </p:cBhvr>
                                          <p:tavLst>
                                            <p:tav tm="0">
                                              <p:val>
                                                <p:strVal val="0-#ppt_w/2"/>
                                              </p:val>
                                            </p:tav>
                                            <p:tav tm="100000">
                                              <p:val>
                                                <p:strVal val="#ppt_x"/>
                                              </p:val>
                                            </p:tav>
                                          </p:tavLst>
                                        </p:anim>
                                        <p:anim calcmode="lin" valueType="num" p14:bounceEnd="20000">
                                          <p:cBhvr additive="base">
                                            <p:cTn id="158" dur="1500" fill="hold"/>
                                            <p:tgtEl>
                                              <p:spTgt spid="43"/>
                                            </p:tgtEl>
                                            <p:attrNameLst>
                                              <p:attrName>ppt_y</p:attrName>
                                            </p:attrNameLst>
                                          </p:cBhvr>
                                          <p:tavLst>
                                            <p:tav tm="0">
                                              <p:val>
                                                <p:strVal val="0-#ppt_h/2"/>
                                              </p:val>
                                            </p:tav>
                                            <p:tav tm="100000">
                                              <p:val>
                                                <p:strVal val="#ppt_y"/>
                                              </p:val>
                                            </p:tav>
                                          </p:tavLst>
                                        </p:anim>
                                      </p:childTnLst>
                                    </p:cTn>
                                  </p:par>
                                  <p:par>
                                    <p:cTn id="159" presetID="2" presetClass="entr" presetSubtype="9" fill="hold" nodeType="withEffect" p14:presetBounceEnd="20000">
                                      <p:stCondLst>
                                        <p:cond delay="0"/>
                                      </p:stCondLst>
                                      <p:childTnLst>
                                        <p:set>
                                          <p:cBhvr>
                                            <p:cTn id="160" dur="1" fill="hold">
                                              <p:stCondLst>
                                                <p:cond delay="0"/>
                                              </p:stCondLst>
                                            </p:cTn>
                                            <p:tgtEl>
                                              <p:spTgt spid="44"/>
                                            </p:tgtEl>
                                            <p:attrNameLst>
                                              <p:attrName>style.visibility</p:attrName>
                                            </p:attrNameLst>
                                          </p:cBhvr>
                                          <p:to>
                                            <p:strVal val="visible"/>
                                          </p:to>
                                        </p:set>
                                        <p:anim calcmode="lin" valueType="num" p14:bounceEnd="20000">
                                          <p:cBhvr additive="base">
                                            <p:cTn id="161" dur="1500" fill="hold"/>
                                            <p:tgtEl>
                                              <p:spTgt spid="44"/>
                                            </p:tgtEl>
                                            <p:attrNameLst>
                                              <p:attrName>ppt_x</p:attrName>
                                            </p:attrNameLst>
                                          </p:cBhvr>
                                          <p:tavLst>
                                            <p:tav tm="0">
                                              <p:val>
                                                <p:strVal val="0-#ppt_w/2"/>
                                              </p:val>
                                            </p:tav>
                                            <p:tav tm="100000">
                                              <p:val>
                                                <p:strVal val="#ppt_x"/>
                                              </p:val>
                                            </p:tav>
                                          </p:tavLst>
                                        </p:anim>
                                        <p:anim calcmode="lin" valueType="num" p14:bounceEnd="20000">
                                          <p:cBhvr additive="base">
                                            <p:cTn id="162" dur="1500" fill="hold"/>
                                            <p:tgtEl>
                                              <p:spTgt spid="4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9" grpId="0" animBg="1"/>
          <p:bldP spid="20" grpId="0" animBg="1"/>
          <p:bldP spid="22" grpId="0" animBg="1"/>
          <p:bldP spid="2" grpId="0" animBg="1"/>
          <p:bldP spid="24" grpId="0" animBg="1"/>
          <p:bldP spid="25" grpId="0" animBg="1"/>
          <p:bldP spid="39" grpId="0" animBg="1"/>
          <p:bldP spid="45"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strips(downLeft)">
                                          <p:cBhvr>
                                            <p:cTn id="7" dur="500"/>
                                            <p:tgtEl>
                                              <p:spTgt spid="11"/>
                                            </p:tgtEl>
                                          </p:cBhvr>
                                        </p:animEffect>
                                      </p:childTnLst>
                                    </p:cTn>
                                  </p:par>
                                </p:childTnLst>
                              </p:cTn>
                            </p:par>
                            <p:par>
                              <p:cTn id="8" fill="hold">
                                <p:stCondLst>
                                  <p:cond delay="500"/>
                                </p:stCondLst>
                                <p:childTnLst>
                                  <p:par>
                                    <p:cTn id="9" presetID="26"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290">
                                              <p:stCondLst>
                                                <p:cond delay="0"/>
                                              </p:stCondLst>
                                            </p:cTn>
                                            <p:tgtEl>
                                              <p:spTgt spid="12"/>
                                            </p:tgtEl>
                                          </p:cBhvr>
                                        </p:animEffect>
                                        <p:anim calcmode="lin" valueType="num">
                                          <p:cBhvr>
                                            <p:cTn id="12" dur="911"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3" dur="332"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4" dur="332" tmFilter="0, 0; 0.125,0.2665; 0.25,0.4; 0.375,0.465; 0.5,0.5;  0.625,0.535; 0.75,0.6; 0.875,0.7335; 1,1">
                                              <p:stCondLst>
                                                <p:cond delay="332"/>
                                              </p:stCondLst>
                                            </p:cTn>
                                            <p:tgtEl>
                                              <p:spTgt spid="12"/>
                                            </p:tgtEl>
                                            <p:attrNameLst>
                                              <p:attrName>ppt_y</p:attrName>
                                            </p:attrNameLst>
                                          </p:cBhvr>
                                          <p:tavLst>
                                            <p:tav tm="0" fmla="#ppt_y-sin(pi*$)/9">
                                              <p:val>
                                                <p:fltVal val="0"/>
                                              </p:val>
                                            </p:tav>
                                            <p:tav tm="100000">
                                              <p:val>
                                                <p:fltVal val="1"/>
                                              </p:val>
                                            </p:tav>
                                          </p:tavLst>
                                        </p:anim>
                                        <p:anim calcmode="lin" valueType="num">
                                          <p:cBhvr>
                                            <p:cTn id="15" dur="166" tmFilter="0, 0; 0.125,0.2665; 0.25,0.4; 0.375,0.465; 0.5,0.5;  0.625,0.535; 0.75,0.6; 0.875,0.7335; 1,1">
                                              <p:stCondLst>
                                                <p:cond delay="662"/>
                                              </p:stCondLst>
                                            </p:cTn>
                                            <p:tgtEl>
                                              <p:spTgt spid="12"/>
                                            </p:tgtEl>
                                            <p:attrNameLst>
                                              <p:attrName>ppt_y</p:attrName>
                                            </p:attrNameLst>
                                          </p:cBhvr>
                                          <p:tavLst>
                                            <p:tav tm="0" fmla="#ppt_y-sin(pi*$)/27">
                                              <p:val>
                                                <p:fltVal val="0"/>
                                              </p:val>
                                            </p:tav>
                                            <p:tav tm="100000">
                                              <p:val>
                                                <p:fltVal val="1"/>
                                              </p:val>
                                            </p:tav>
                                          </p:tavLst>
                                        </p:anim>
                                        <p:anim calcmode="lin" valueType="num">
                                          <p:cBhvr>
                                            <p:cTn id="16" dur="82" tmFilter="0, 0; 0.125,0.2665; 0.25,0.4; 0.375,0.465; 0.5,0.5;  0.625,0.535; 0.75,0.6; 0.875,0.7335; 1,1">
                                              <p:stCondLst>
                                                <p:cond delay="828"/>
                                              </p:stCondLst>
                                            </p:cTn>
                                            <p:tgtEl>
                                              <p:spTgt spid="12"/>
                                            </p:tgtEl>
                                            <p:attrNameLst>
                                              <p:attrName>ppt_y</p:attrName>
                                            </p:attrNameLst>
                                          </p:cBhvr>
                                          <p:tavLst>
                                            <p:tav tm="0" fmla="#ppt_y-sin(pi*$)/81">
                                              <p:val>
                                                <p:fltVal val="0"/>
                                              </p:val>
                                            </p:tav>
                                            <p:tav tm="100000">
                                              <p:val>
                                                <p:fltVal val="1"/>
                                              </p:val>
                                            </p:tav>
                                          </p:tavLst>
                                        </p:anim>
                                        <p:animScale>
                                          <p:cBhvr>
                                            <p:cTn id="17" dur="13">
                                              <p:stCondLst>
                                                <p:cond delay="325"/>
                                              </p:stCondLst>
                                            </p:cTn>
                                            <p:tgtEl>
                                              <p:spTgt spid="12"/>
                                            </p:tgtEl>
                                          </p:cBhvr>
                                          <p:to x="100000" y="60000"/>
                                        </p:animScale>
                                        <p:animScale>
                                          <p:cBhvr>
                                            <p:cTn id="18" dur="83" decel="50000">
                                              <p:stCondLst>
                                                <p:cond delay="338"/>
                                              </p:stCondLst>
                                            </p:cTn>
                                            <p:tgtEl>
                                              <p:spTgt spid="12"/>
                                            </p:tgtEl>
                                          </p:cBhvr>
                                          <p:to x="100000" y="100000"/>
                                        </p:animScale>
                                        <p:animScale>
                                          <p:cBhvr>
                                            <p:cTn id="19" dur="13">
                                              <p:stCondLst>
                                                <p:cond delay="656"/>
                                              </p:stCondLst>
                                            </p:cTn>
                                            <p:tgtEl>
                                              <p:spTgt spid="12"/>
                                            </p:tgtEl>
                                          </p:cBhvr>
                                          <p:to x="100000" y="80000"/>
                                        </p:animScale>
                                        <p:animScale>
                                          <p:cBhvr>
                                            <p:cTn id="20" dur="83" decel="50000">
                                              <p:stCondLst>
                                                <p:cond delay="669"/>
                                              </p:stCondLst>
                                            </p:cTn>
                                            <p:tgtEl>
                                              <p:spTgt spid="12"/>
                                            </p:tgtEl>
                                          </p:cBhvr>
                                          <p:to x="100000" y="100000"/>
                                        </p:animScale>
                                        <p:animScale>
                                          <p:cBhvr>
                                            <p:cTn id="21" dur="13">
                                              <p:stCondLst>
                                                <p:cond delay="821"/>
                                              </p:stCondLst>
                                            </p:cTn>
                                            <p:tgtEl>
                                              <p:spTgt spid="12"/>
                                            </p:tgtEl>
                                          </p:cBhvr>
                                          <p:to x="100000" y="90000"/>
                                        </p:animScale>
                                        <p:animScale>
                                          <p:cBhvr>
                                            <p:cTn id="22" dur="83" decel="50000">
                                              <p:stCondLst>
                                                <p:cond delay="834"/>
                                              </p:stCondLst>
                                            </p:cTn>
                                            <p:tgtEl>
                                              <p:spTgt spid="12"/>
                                            </p:tgtEl>
                                          </p:cBhvr>
                                          <p:to x="100000" y="100000"/>
                                        </p:animScale>
                                        <p:animScale>
                                          <p:cBhvr>
                                            <p:cTn id="23" dur="13">
                                              <p:stCondLst>
                                                <p:cond delay="904"/>
                                              </p:stCondLst>
                                            </p:cTn>
                                            <p:tgtEl>
                                              <p:spTgt spid="12"/>
                                            </p:tgtEl>
                                          </p:cBhvr>
                                          <p:to x="100000" y="95000"/>
                                        </p:animScale>
                                        <p:animScale>
                                          <p:cBhvr>
                                            <p:cTn id="24" dur="83" decel="50000">
                                              <p:stCondLst>
                                                <p:cond delay="917"/>
                                              </p:stCondLst>
                                            </p:cTn>
                                            <p:tgtEl>
                                              <p:spTgt spid="12"/>
                                            </p:tgtEl>
                                          </p:cBhvr>
                                          <p:to x="100000" y="100000"/>
                                        </p:animScale>
                                      </p:childTnLst>
                                    </p:cTn>
                                  </p:par>
                                </p:childTnLst>
                              </p:cTn>
                            </p:par>
                            <p:par>
                              <p:cTn id="25" fill="hold">
                                <p:stCondLst>
                                  <p:cond delay="1500"/>
                                </p:stCondLst>
                                <p:childTnLst>
                                  <p:par>
                                    <p:cTn id="26" presetID="26" presetClass="entr" presetSubtype="0" fill="hold" grpId="0" nodeType="after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wipe(down)">
                                          <p:cBhvr>
                                            <p:cTn id="28" dur="58">
                                              <p:stCondLst>
                                                <p:cond delay="0"/>
                                              </p:stCondLst>
                                            </p:cTn>
                                            <p:tgtEl>
                                              <p:spTgt spid="19"/>
                                            </p:tgtEl>
                                          </p:cBhvr>
                                        </p:animEffect>
                                        <p:anim calcmode="lin" valueType="num">
                                          <p:cBhvr>
                                            <p:cTn id="29" dur="18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30" dur="66"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31" dur="66" tmFilter="0, 0; 0.125,0.2665; 0.25,0.4; 0.375,0.465; 0.5,0.5;  0.625,0.535; 0.75,0.6; 0.875,0.7335; 1,1">
                                              <p:stCondLst>
                                                <p:cond delay="66"/>
                                              </p:stCondLst>
                                            </p:cTn>
                                            <p:tgtEl>
                                              <p:spTgt spid="19"/>
                                            </p:tgtEl>
                                            <p:attrNameLst>
                                              <p:attrName>ppt_y</p:attrName>
                                            </p:attrNameLst>
                                          </p:cBhvr>
                                          <p:tavLst>
                                            <p:tav tm="0" fmla="#ppt_y-sin(pi*$)/9">
                                              <p:val>
                                                <p:fltVal val="0"/>
                                              </p:val>
                                            </p:tav>
                                            <p:tav tm="100000">
                                              <p:val>
                                                <p:fltVal val="1"/>
                                              </p:val>
                                            </p:tav>
                                          </p:tavLst>
                                        </p:anim>
                                        <p:anim calcmode="lin" valueType="num">
                                          <p:cBhvr>
                                            <p:cTn id="32" dur="33" tmFilter="0, 0; 0.125,0.2665; 0.25,0.4; 0.375,0.465; 0.5,0.5;  0.625,0.535; 0.75,0.6; 0.875,0.7335; 1,1">
                                              <p:stCondLst>
                                                <p:cond delay="132"/>
                                              </p:stCondLst>
                                            </p:cTn>
                                            <p:tgtEl>
                                              <p:spTgt spid="19"/>
                                            </p:tgtEl>
                                            <p:attrNameLst>
                                              <p:attrName>ppt_y</p:attrName>
                                            </p:attrNameLst>
                                          </p:cBhvr>
                                          <p:tavLst>
                                            <p:tav tm="0" fmla="#ppt_y-sin(pi*$)/27">
                                              <p:val>
                                                <p:fltVal val="0"/>
                                              </p:val>
                                            </p:tav>
                                            <p:tav tm="100000">
                                              <p:val>
                                                <p:fltVal val="1"/>
                                              </p:val>
                                            </p:tav>
                                          </p:tavLst>
                                        </p:anim>
                                        <p:anim calcmode="lin" valueType="num">
                                          <p:cBhvr>
                                            <p:cTn id="33" dur="16" tmFilter="0, 0; 0.125,0.2665; 0.25,0.4; 0.375,0.465; 0.5,0.5;  0.625,0.535; 0.75,0.6; 0.875,0.7335; 1,1">
                                              <p:stCondLst>
                                                <p:cond delay="166"/>
                                              </p:stCondLst>
                                            </p:cTn>
                                            <p:tgtEl>
                                              <p:spTgt spid="19"/>
                                            </p:tgtEl>
                                            <p:attrNameLst>
                                              <p:attrName>ppt_y</p:attrName>
                                            </p:attrNameLst>
                                          </p:cBhvr>
                                          <p:tavLst>
                                            <p:tav tm="0" fmla="#ppt_y-sin(pi*$)/81">
                                              <p:val>
                                                <p:fltVal val="0"/>
                                              </p:val>
                                            </p:tav>
                                            <p:tav tm="100000">
                                              <p:val>
                                                <p:fltVal val="1"/>
                                              </p:val>
                                            </p:tav>
                                          </p:tavLst>
                                        </p:anim>
                                        <p:animScale>
                                          <p:cBhvr>
                                            <p:cTn id="34" dur="3">
                                              <p:stCondLst>
                                                <p:cond delay="65"/>
                                              </p:stCondLst>
                                            </p:cTn>
                                            <p:tgtEl>
                                              <p:spTgt spid="19"/>
                                            </p:tgtEl>
                                          </p:cBhvr>
                                          <p:to x="100000" y="60000"/>
                                        </p:animScale>
                                        <p:animScale>
                                          <p:cBhvr>
                                            <p:cTn id="35" dur="17" decel="50000">
                                              <p:stCondLst>
                                                <p:cond delay="68"/>
                                              </p:stCondLst>
                                            </p:cTn>
                                            <p:tgtEl>
                                              <p:spTgt spid="19"/>
                                            </p:tgtEl>
                                          </p:cBhvr>
                                          <p:to x="100000" y="100000"/>
                                        </p:animScale>
                                        <p:animScale>
                                          <p:cBhvr>
                                            <p:cTn id="36" dur="3">
                                              <p:stCondLst>
                                                <p:cond delay="131"/>
                                              </p:stCondLst>
                                            </p:cTn>
                                            <p:tgtEl>
                                              <p:spTgt spid="19"/>
                                            </p:tgtEl>
                                          </p:cBhvr>
                                          <p:to x="100000" y="80000"/>
                                        </p:animScale>
                                        <p:animScale>
                                          <p:cBhvr>
                                            <p:cTn id="37" dur="17" decel="50000">
                                              <p:stCondLst>
                                                <p:cond delay="134"/>
                                              </p:stCondLst>
                                            </p:cTn>
                                            <p:tgtEl>
                                              <p:spTgt spid="19"/>
                                            </p:tgtEl>
                                          </p:cBhvr>
                                          <p:to x="100000" y="100000"/>
                                        </p:animScale>
                                        <p:animScale>
                                          <p:cBhvr>
                                            <p:cTn id="38" dur="3">
                                              <p:stCondLst>
                                                <p:cond delay="164"/>
                                              </p:stCondLst>
                                            </p:cTn>
                                            <p:tgtEl>
                                              <p:spTgt spid="19"/>
                                            </p:tgtEl>
                                          </p:cBhvr>
                                          <p:to x="100000" y="90000"/>
                                        </p:animScale>
                                        <p:animScale>
                                          <p:cBhvr>
                                            <p:cTn id="39" dur="17" decel="50000">
                                              <p:stCondLst>
                                                <p:cond delay="167"/>
                                              </p:stCondLst>
                                            </p:cTn>
                                            <p:tgtEl>
                                              <p:spTgt spid="19"/>
                                            </p:tgtEl>
                                          </p:cBhvr>
                                          <p:to x="100000" y="100000"/>
                                        </p:animScale>
                                        <p:animScale>
                                          <p:cBhvr>
                                            <p:cTn id="40" dur="3">
                                              <p:stCondLst>
                                                <p:cond delay="181"/>
                                              </p:stCondLst>
                                            </p:cTn>
                                            <p:tgtEl>
                                              <p:spTgt spid="19"/>
                                            </p:tgtEl>
                                          </p:cBhvr>
                                          <p:to x="100000" y="95000"/>
                                        </p:animScale>
                                        <p:animScale>
                                          <p:cBhvr>
                                            <p:cTn id="41" dur="17" decel="50000">
                                              <p:stCondLst>
                                                <p:cond delay="183"/>
                                              </p:stCondLst>
                                            </p:cTn>
                                            <p:tgtEl>
                                              <p:spTgt spid="19"/>
                                            </p:tgtEl>
                                          </p:cBhvr>
                                          <p:to x="100000" y="100000"/>
                                        </p:animScale>
                                      </p:childTnLst>
                                    </p:cTn>
                                  </p:par>
                                </p:childTnLst>
                              </p:cTn>
                            </p:par>
                            <p:par>
                              <p:cTn id="42" fill="hold">
                                <p:stCondLst>
                                  <p:cond delay="1700"/>
                                </p:stCondLst>
                                <p:childTnLst>
                                  <p:par>
                                    <p:cTn id="43" presetID="26" presetClass="entr" presetSubtype="0"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down)">
                                          <p:cBhvr>
                                            <p:cTn id="45" dur="58">
                                              <p:stCondLst>
                                                <p:cond delay="0"/>
                                              </p:stCondLst>
                                            </p:cTn>
                                            <p:tgtEl>
                                              <p:spTgt spid="20"/>
                                            </p:tgtEl>
                                          </p:cBhvr>
                                        </p:animEffect>
                                        <p:anim calcmode="lin" valueType="num">
                                          <p:cBhvr>
                                            <p:cTn id="46" dur="18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47" dur="66"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48" dur="66" tmFilter="0, 0; 0.125,0.2665; 0.25,0.4; 0.375,0.465; 0.5,0.5;  0.625,0.535; 0.75,0.6; 0.875,0.7335; 1,1">
                                              <p:stCondLst>
                                                <p:cond delay="66"/>
                                              </p:stCondLst>
                                            </p:cTn>
                                            <p:tgtEl>
                                              <p:spTgt spid="20"/>
                                            </p:tgtEl>
                                            <p:attrNameLst>
                                              <p:attrName>ppt_y</p:attrName>
                                            </p:attrNameLst>
                                          </p:cBhvr>
                                          <p:tavLst>
                                            <p:tav tm="0" fmla="#ppt_y-sin(pi*$)/9">
                                              <p:val>
                                                <p:fltVal val="0"/>
                                              </p:val>
                                            </p:tav>
                                            <p:tav tm="100000">
                                              <p:val>
                                                <p:fltVal val="1"/>
                                              </p:val>
                                            </p:tav>
                                          </p:tavLst>
                                        </p:anim>
                                        <p:anim calcmode="lin" valueType="num">
                                          <p:cBhvr>
                                            <p:cTn id="49" dur="33" tmFilter="0, 0; 0.125,0.2665; 0.25,0.4; 0.375,0.465; 0.5,0.5;  0.625,0.535; 0.75,0.6; 0.875,0.7335; 1,1">
                                              <p:stCondLst>
                                                <p:cond delay="132"/>
                                              </p:stCondLst>
                                            </p:cTn>
                                            <p:tgtEl>
                                              <p:spTgt spid="20"/>
                                            </p:tgtEl>
                                            <p:attrNameLst>
                                              <p:attrName>ppt_y</p:attrName>
                                            </p:attrNameLst>
                                          </p:cBhvr>
                                          <p:tavLst>
                                            <p:tav tm="0" fmla="#ppt_y-sin(pi*$)/27">
                                              <p:val>
                                                <p:fltVal val="0"/>
                                              </p:val>
                                            </p:tav>
                                            <p:tav tm="100000">
                                              <p:val>
                                                <p:fltVal val="1"/>
                                              </p:val>
                                            </p:tav>
                                          </p:tavLst>
                                        </p:anim>
                                        <p:anim calcmode="lin" valueType="num">
                                          <p:cBhvr>
                                            <p:cTn id="50" dur="16" tmFilter="0, 0; 0.125,0.2665; 0.25,0.4; 0.375,0.465; 0.5,0.5;  0.625,0.535; 0.75,0.6; 0.875,0.7335; 1,1">
                                              <p:stCondLst>
                                                <p:cond delay="166"/>
                                              </p:stCondLst>
                                            </p:cTn>
                                            <p:tgtEl>
                                              <p:spTgt spid="20"/>
                                            </p:tgtEl>
                                            <p:attrNameLst>
                                              <p:attrName>ppt_y</p:attrName>
                                            </p:attrNameLst>
                                          </p:cBhvr>
                                          <p:tavLst>
                                            <p:tav tm="0" fmla="#ppt_y-sin(pi*$)/81">
                                              <p:val>
                                                <p:fltVal val="0"/>
                                              </p:val>
                                            </p:tav>
                                            <p:tav tm="100000">
                                              <p:val>
                                                <p:fltVal val="1"/>
                                              </p:val>
                                            </p:tav>
                                          </p:tavLst>
                                        </p:anim>
                                        <p:animScale>
                                          <p:cBhvr>
                                            <p:cTn id="51" dur="3">
                                              <p:stCondLst>
                                                <p:cond delay="65"/>
                                              </p:stCondLst>
                                            </p:cTn>
                                            <p:tgtEl>
                                              <p:spTgt spid="20"/>
                                            </p:tgtEl>
                                          </p:cBhvr>
                                          <p:to x="100000" y="60000"/>
                                        </p:animScale>
                                        <p:animScale>
                                          <p:cBhvr>
                                            <p:cTn id="52" dur="17" decel="50000">
                                              <p:stCondLst>
                                                <p:cond delay="68"/>
                                              </p:stCondLst>
                                            </p:cTn>
                                            <p:tgtEl>
                                              <p:spTgt spid="20"/>
                                            </p:tgtEl>
                                          </p:cBhvr>
                                          <p:to x="100000" y="100000"/>
                                        </p:animScale>
                                        <p:animScale>
                                          <p:cBhvr>
                                            <p:cTn id="53" dur="3">
                                              <p:stCondLst>
                                                <p:cond delay="131"/>
                                              </p:stCondLst>
                                            </p:cTn>
                                            <p:tgtEl>
                                              <p:spTgt spid="20"/>
                                            </p:tgtEl>
                                          </p:cBhvr>
                                          <p:to x="100000" y="80000"/>
                                        </p:animScale>
                                        <p:animScale>
                                          <p:cBhvr>
                                            <p:cTn id="54" dur="17" decel="50000">
                                              <p:stCondLst>
                                                <p:cond delay="134"/>
                                              </p:stCondLst>
                                            </p:cTn>
                                            <p:tgtEl>
                                              <p:spTgt spid="20"/>
                                            </p:tgtEl>
                                          </p:cBhvr>
                                          <p:to x="100000" y="100000"/>
                                        </p:animScale>
                                        <p:animScale>
                                          <p:cBhvr>
                                            <p:cTn id="55" dur="3">
                                              <p:stCondLst>
                                                <p:cond delay="164"/>
                                              </p:stCondLst>
                                            </p:cTn>
                                            <p:tgtEl>
                                              <p:spTgt spid="20"/>
                                            </p:tgtEl>
                                          </p:cBhvr>
                                          <p:to x="100000" y="90000"/>
                                        </p:animScale>
                                        <p:animScale>
                                          <p:cBhvr>
                                            <p:cTn id="56" dur="17" decel="50000">
                                              <p:stCondLst>
                                                <p:cond delay="167"/>
                                              </p:stCondLst>
                                            </p:cTn>
                                            <p:tgtEl>
                                              <p:spTgt spid="20"/>
                                            </p:tgtEl>
                                          </p:cBhvr>
                                          <p:to x="100000" y="100000"/>
                                        </p:animScale>
                                        <p:animScale>
                                          <p:cBhvr>
                                            <p:cTn id="57" dur="3">
                                              <p:stCondLst>
                                                <p:cond delay="181"/>
                                              </p:stCondLst>
                                            </p:cTn>
                                            <p:tgtEl>
                                              <p:spTgt spid="20"/>
                                            </p:tgtEl>
                                          </p:cBhvr>
                                          <p:to x="100000" y="95000"/>
                                        </p:animScale>
                                        <p:animScale>
                                          <p:cBhvr>
                                            <p:cTn id="58" dur="17" decel="50000">
                                              <p:stCondLst>
                                                <p:cond delay="183"/>
                                              </p:stCondLst>
                                            </p:cTn>
                                            <p:tgtEl>
                                              <p:spTgt spid="20"/>
                                            </p:tgtEl>
                                          </p:cBhvr>
                                          <p:to x="100000" y="100000"/>
                                        </p:animScale>
                                      </p:childTnLst>
                                    </p:cTn>
                                  </p:par>
                                </p:childTnLst>
                              </p:cTn>
                            </p:par>
                            <p:par>
                              <p:cTn id="59" fill="hold">
                                <p:stCondLst>
                                  <p:cond delay="1900"/>
                                </p:stCondLst>
                                <p:childTnLst>
                                  <p:par>
                                    <p:cTn id="60" presetID="26" presetClass="entr" presetSubtype="0" fill="hold" grpId="0" nodeType="after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wipe(down)">
                                          <p:cBhvr>
                                            <p:cTn id="62" dur="71">
                                              <p:stCondLst>
                                                <p:cond delay="0"/>
                                              </p:stCondLst>
                                            </p:cTn>
                                            <p:tgtEl>
                                              <p:spTgt spid="22"/>
                                            </p:tgtEl>
                                          </p:cBhvr>
                                        </p:animEffect>
                                        <p:anim calcmode="lin" valueType="num">
                                          <p:cBhvr>
                                            <p:cTn id="63" dur="224"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64" dur="82"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65" dur="82" tmFilter="0, 0; 0.125,0.2665; 0.25,0.4; 0.375,0.465; 0.5,0.5;  0.625,0.535; 0.75,0.6; 0.875,0.7335; 1,1">
                                              <p:stCondLst>
                                                <p:cond delay="82"/>
                                              </p:stCondLst>
                                            </p:cTn>
                                            <p:tgtEl>
                                              <p:spTgt spid="22"/>
                                            </p:tgtEl>
                                            <p:attrNameLst>
                                              <p:attrName>ppt_y</p:attrName>
                                            </p:attrNameLst>
                                          </p:cBhvr>
                                          <p:tavLst>
                                            <p:tav tm="0" fmla="#ppt_y-sin(pi*$)/9">
                                              <p:val>
                                                <p:fltVal val="0"/>
                                              </p:val>
                                            </p:tav>
                                            <p:tav tm="100000">
                                              <p:val>
                                                <p:fltVal val="1"/>
                                              </p:val>
                                            </p:tav>
                                          </p:tavLst>
                                        </p:anim>
                                        <p:anim calcmode="lin" valueType="num">
                                          <p:cBhvr>
                                            <p:cTn id="66" dur="2" tmFilter="0, 0; 0.125,0.2665; 0.25,0.4; 0.375,0.465; 0.5,0.5;  0.625,0.535; 0.75,0.6; 0.875,0.7335; 1,1">
                                              <p:stCondLst>
                                                <p:cond delay="163"/>
                                              </p:stCondLst>
                                            </p:cTn>
                                            <p:tgtEl>
                                              <p:spTgt spid="22"/>
                                            </p:tgtEl>
                                            <p:attrNameLst>
                                              <p:attrName>ppt_y</p:attrName>
                                            </p:attrNameLst>
                                          </p:cBhvr>
                                          <p:tavLst>
                                            <p:tav tm="0" fmla="#ppt_y-sin(pi*$)/27">
                                              <p:val>
                                                <p:fltVal val="0"/>
                                              </p:val>
                                            </p:tav>
                                            <p:tav tm="100000">
                                              <p:val>
                                                <p:fltVal val="1"/>
                                              </p:val>
                                            </p:tav>
                                          </p:tavLst>
                                        </p:anim>
                                        <p:anim calcmode="lin" valueType="num">
                                          <p:cBhvr>
                                            <p:cTn id="67" dur="1" tmFilter="0, 0; 0.125,0.2665; 0.25,0.4; 0.375,0.465; 0.5,0.5;  0.625,0.535; 0.75,0.6; 0.875,0.7335; 1,1">
                                              <p:stCondLst>
                                                <p:cond delay="249"/>
                                              </p:stCondLst>
                                            </p:cTn>
                                            <p:tgtEl>
                                              <p:spTgt spid="22"/>
                                            </p:tgtEl>
                                            <p:attrNameLst>
                                              <p:attrName>ppt_y</p:attrName>
                                            </p:attrNameLst>
                                          </p:cBhvr>
                                          <p:tavLst>
                                            <p:tav tm="0" fmla="#ppt_y-sin(pi*$)/81">
                                              <p:val>
                                                <p:fltVal val="0"/>
                                              </p:val>
                                            </p:tav>
                                            <p:tav tm="100000">
                                              <p:val>
                                                <p:fltVal val="1"/>
                                              </p:val>
                                            </p:tav>
                                          </p:tavLst>
                                        </p:anim>
                                        <p:animScale>
                                          <p:cBhvr>
                                            <p:cTn id="68" dur="1">
                                              <p:stCondLst>
                                                <p:cond delay="80"/>
                                              </p:stCondLst>
                                            </p:cTn>
                                            <p:tgtEl>
                                              <p:spTgt spid="22"/>
                                            </p:tgtEl>
                                          </p:cBhvr>
                                          <p:to x="100000" y="60000"/>
                                        </p:animScale>
                                        <p:animScale>
                                          <p:cBhvr>
                                            <p:cTn id="69" dur="1" decel="50000">
                                              <p:stCondLst>
                                                <p:cond delay="83"/>
                                              </p:stCondLst>
                                            </p:cTn>
                                            <p:tgtEl>
                                              <p:spTgt spid="22"/>
                                            </p:tgtEl>
                                          </p:cBhvr>
                                          <p:to x="100000" y="100000"/>
                                        </p:animScale>
                                        <p:animScale>
                                          <p:cBhvr>
                                            <p:cTn id="70" dur="1">
                                              <p:stCondLst>
                                                <p:cond delay="161"/>
                                              </p:stCondLst>
                                            </p:cTn>
                                            <p:tgtEl>
                                              <p:spTgt spid="22"/>
                                            </p:tgtEl>
                                          </p:cBhvr>
                                          <p:to x="100000" y="80000"/>
                                        </p:animScale>
                                        <p:animScale>
                                          <p:cBhvr>
                                            <p:cTn id="71" dur="1" decel="50000">
                                              <p:stCondLst>
                                                <p:cond delay="164"/>
                                              </p:stCondLst>
                                            </p:cTn>
                                            <p:tgtEl>
                                              <p:spTgt spid="22"/>
                                            </p:tgtEl>
                                          </p:cBhvr>
                                          <p:to x="100000" y="100000"/>
                                        </p:animScale>
                                        <p:animScale>
                                          <p:cBhvr>
                                            <p:cTn id="72" dur="1">
                                              <p:stCondLst>
                                                <p:cond delay="249"/>
                                              </p:stCondLst>
                                            </p:cTn>
                                            <p:tgtEl>
                                              <p:spTgt spid="22"/>
                                            </p:tgtEl>
                                          </p:cBhvr>
                                          <p:to x="100000" y="90000"/>
                                        </p:animScale>
                                        <p:animScale>
                                          <p:cBhvr>
                                            <p:cTn id="73" dur="1" decel="50000">
                                              <p:stCondLst>
                                                <p:cond delay="249"/>
                                              </p:stCondLst>
                                            </p:cTn>
                                            <p:tgtEl>
                                              <p:spTgt spid="22"/>
                                            </p:tgtEl>
                                          </p:cBhvr>
                                          <p:to x="100000" y="100000"/>
                                        </p:animScale>
                                        <p:animScale>
                                          <p:cBhvr>
                                            <p:cTn id="74" dur="1">
                                              <p:stCondLst>
                                                <p:cond delay="249"/>
                                              </p:stCondLst>
                                            </p:cTn>
                                            <p:tgtEl>
                                              <p:spTgt spid="22"/>
                                            </p:tgtEl>
                                          </p:cBhvr>
                                          <p:to x="100000" y="95000"/>
                                        </p:animScale>
                                        <p:animScale>
                                          <p:cBhvr>
                                            <p:cTn id="75" dur="1" decel="50000">
                                              <p:stCondLst>
                                                <p:cond delay="249"/>
                                              </p:stCondLst>
                                            </p:cTn>
                                            <p:tgtEl>
                                              <p:spTgt spid="22"/>
                                            </p:tgtEl>
                                          </p:cBhvr>
                                          <p:to x="100000" y="100000"/>
                                        </p:animScale>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grpId="0" nodeType="clickEffect">
                                      <p:stCondLst>
                                        <p:cond delay="0"/>
                                      </p:stCondLst>
                                      <p:childTnLst>
                                        <p:set>
                                          <p:cBhvr>
                                            <p:cTn id="79" dur="1" fill="hold">
                                              <p:stCondLst>
                                                <p:cond delay="0"/>
                                              </p:stCondLst>
                                            </p:cTn>
                                            <p:tgtEl>
                                              <p:spTgt spid="2"/>
                                            </p:tgtEl>
                                            <p:attrNameLst>
                                              <p:attrName>style.visibility</p:attrName>
                                            </p:attrNameLst>
                                          </p:cBhvr>
                                          <p:to>
                                            <p:strVal val="visible"/>
                                          </p:to>
                                        </p:set>
                                        <p:animEffect transition="in" filter="wipe(left)">
                                          <p:cBhvr>
                                            <p:cTn id="80" dur="500"/>
                                            <p:tgtEl>
                                              <p:spTgt spid="2"/>
                                            </p:tgtEl>
                                          </p:cBhvr>
                                        </p:animEffect>
                                      </p:childTnLst>
                                    </p:cTn>
                                  </p:par>
                                  <p:par>
                                    <p:cTn id="81" presetID="22" presetClass="entr" presetSubtype="8" fill="hold" nodeType="withEffect">
                                      <p:stCondLst>
                                        <p:cond delay="0"/>
                                      </p:stCondLst>
                                      <p:childTnLst>
                                        <p:set>
                                          <p:cBhvr>
                                            <p:cTn id="82" dur="1" fill="hold">
                                              <p:stCondLst>
                                                <p:cond delay="0"/>
                                              </p:stCondLst>
                                            </p:cTn>
                                            <p:tgtEl>
                                              <p:spTgt spid="26"/>
                                            </p:tgtEl>
                                            <p:attrNameLst>
                                              <p:attrName>style.visibility</p:attrName>
                                            </p:attrNameLst>
                                          </p:cBhvr>
                                          <p:to>
                                            <p:strVal val="visible"/>
                                          </p:to>
                                        </p:set>
                                        <p:animEffect transition="in" filter="wipe(left)">
                                          <p:cBhvr>
                                            <p:cTn id="83" dur="500"/>
                                            <p:tgtEl>
                                              <p:spTgt spid="26"/>
                                            </p:tgtEl>
                                          </p:cBhvr>
                                        </p:animEffect>
                                      </p:childTnLst>
                                    </p:cTn>
                                  </p:par>
                                </p:childTnLst>
                              </p:cTn>
                            </p:par>
                            <p:par>
                              <p:cTn id="84" fill="hold">
                                <p:stCondLst>
                                  <p:cond delay="500"/>
                                </p:stCondLst>
                                <p:childTnLst>
                                  <p:par>
                                    <p:cTn id="85" presetID="26" presetClass="entr" presetSubtype="0" fill="hold" grpId="0" nodeType="afterEffect">
                                      <p:stCondLst>
                                        <p:cond delay="0"/>
                                      </p:stCondLst>
                                      <p:childTnLst>
                                        <p:set>
                                          <p:cBhvr>
                                            <p:cTn id="86" dur="1" fill="hold">
                                              <p:stCondLst>
                                                <p:cond delay="0"/>
                                              </p:stCondLst>
                                            </p:cTn>
                                            <p:tgtEl>
                                              <p:spTgt spid="24"/>
                                            </p:tgtEl>
                                            <p:attrNameLst>
                                              <p:attrName>style.visibility</p:attrName>
                                            </p:attrNameLst>
                                          </p:cBhvr>
                                          <p:to>
                                            <p:strVal val="visible"/>
                                          </p:to>
                                        </p:set>
                                        <p:animEffect transition="in" filter="wipe(down)">
                                          <p:cBhvr>
                                            <p:cTn id="87" dur="58">
                                              <p:stCondLst>
                                                <p:cond delay="0"/>
                                              </p:stCondLst>
                                            </p:cTn>
                                            <p:tgtEl>
                                              <p:spTgt spid="24"/>
                                            </p:tgtEl>
                                          </p:cBhvr>
                                        </p:animEffect>
                                        <p:anim calcmode="lin" valueType="num">
                                          <p:cBhvr>
                                            <p:cTn id="88" dur="18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89" dur="66"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90" dur="66" tmFilter="0, 0; 0.125,0.2665; 0.25,0.4; 0.375,0.465; 0.5,0.5;  0.625,0.535; 0.75,0.6; 0.875,0.7335; 1,1">
                                              <p:stCondLst>
                                                <p:cond delay="66"/>
                                              </p:stCondLst>
                                            </p:cTn>
                                            <p:tgtEl>
                                              <p:spTgt spid="24"/>
                                            </p:tgtEl>
                                            <p:attrNameLst>
                                              <p:attrName>ppt_y</p:attrName>
                                            </p:attrNameLst>
                                          </p:cBhvr>
                                          <p:tavLst>
                                            <p:tav tm="0" fmla="#ppt_y-sin(pi*$)/9">
                                              <p:val>
                                                <p:fltVal val="0"/>
                                              </p:val>
                                            </p:tav>
                                            <p:tav tm="100000">
                                              <p:val>
                                                <p:fltVal val="1"/>
                                              </p:val>
                                            </p:tav>
                                          </p:tavLst>
                                        </p:anim>
                                        <p:anim calcmode="lin" valueType="num">
                                          <p:cBhvr>
                                            <p:cTn id="91" dur="33" tmFilter="0, 0; 0.125,0.2665; 0.25,0.4; 0.375,0.465; 0.5,0.5;  0.625,0.535; 0.75,0.6; 0.875,0.7335; 1,1">
                                              <p:stCondLst>
                                                <p:cond delay="132"/>
                                              </p:stCondLst>
                                            </p:cTn>
                                            <p:tgtEl>
                                              <p:spTgt spid="24"/>
                                            </p:tgtEl>
                                            <p:attrNameLst>
                                              <p:attrName>ppt_y</p:attrName>
                                            </p:attrNameLst>
                                          </p:cBhvr>
                                          <p:tavLst>
                                            <p:tav tm="0" fmla="#ppt_y-sin(pi*$)/27">
                                              <p:val>
                                                <p:fltVal val="0"/>
                                              </p:val>
                                            </p:tav>
                                            <p:tav tm="100000">
                                              <p:val>
                                                <p:fltVal val="1"/>
                                              </p:val>
                                            </p:tav>
                                          </p:tavLst>
                                        </p:anim>
                                        <p:anim calcmode="lin" valueType="num">
                                          <p:cBhvr>
                                            <p:cTn id="92" dur="16" tmFilter="0, 0; 0.125,0.2665; 0.25,0.4; 0.375,0.465; 0.5,0.5;  0.625,0.535; 0.75,0.6; 0.875,0.7335; 1,1">
                                              <p:stCondLst>
                                                <p:cond delay="166"/>
                                              </p:stCondLst>
                                            </p:cTn>
                                            <p:tgtEl>
                                              <p:spTgt spid="24"/>
                                            </p:tgtEl>
                                            <p:attrNameLst>
                                              <p:attrName>ppt_y</p:attrName>
                                            </p:attrNameLst>
                                          </p:cBhvr>
                                          <p:tavLst>
                                            <p:tav tm="0" fmla="#ppt_y-sin(pi*$)/81">
                                              <p:val>
                                                <p:fltVal val="0"/>
                                              </p:val>
                                            </p:tav>
                                            <p:tav tm="100000">
                                              <p:val>
                                                <p:fltVal val="1"/>
                                              </p:val>
                                            </p:tav>
                                          </p:tavLst>
                                        </p:anim>
                                        <p:animScale>
                                          <p:cBhvr>
                                            <p:cTn id="93" dur="3">
                                              <p:stCondLst>
                                                <p:cond delay="65"/>
                                              </p:stCondLst>
                                            </p:cTn>
                                            <p:tgtEl>
                                              <p:spTgt spid="24"/>
                                            </p:tgtEl>
                                          </p:cBhvr>
                                          <p:to x="100000" y="60000"/>
                                        </p:animScale>
                                        <p:animScale>
                                          <p:cBhvr>
                                            <p:cTn id="94" dur="17" decel="50000">
                                              <p:stCondLst>
                                                <p:cond delay="68"/>
                                              </p:stCondLst>
                                            </p:cTn>
                                            <p:tgtEl>
                                              <p:spTgt spid="24"/>
                                            </p:tgtEl>
                                          </p:cBhvr>
                                          <p:to x="100000" y="100000"/>
                                        </p:animScale>
                                        <p:animScale>
                                          <p:cBhvr>
                                            <p:cTn id="95" dur="3">
                                              <p:stCondLst>
                                                <p:cond delay="131"/>
                                              </p:stCondLst>
                                            </p:cTn>
                                            <p:tgtEl>
                                              <p:spTgt spid="24"/>
                                            </p:tgtEl>
                                          </p:cBhvr>
                                          <p:to x="100000" y="80000"/>
                                        </p:animScale>
                                        <p:animScale>
                                          <p:cBhvr>
                                            <p:cTn id="96" dur="17" decel="50000">
                                              <p:stCondLst>
                                                <p:cond delay="134"/>
                                              </p:stCondLst>
                                            </p:cTn>
                                            <p:tgtEl>
                                              <p:spTgt spid="24"/>
                                            </p:tgtEl>
                                          </p:cBhvr>
                                          <p:to x="100000" y="100000"/>
                                        </p:animScale>
                                        <p:animScale>
                                          <p:cBhvr>
                                            <p:cTn id="97" dur="3">
                                              <p:stCondLst>
                                                <p:cond delay="164"/>
                                              </p:stCondLst>
                                            </p:cTn>
                                            <p:tgtEl>
                                              <p:spTgt spid="24"/>
                                            </p:tgtEl>
                                          </p:cBhvr>
                                          <p:to x="100000" y="90000"/>
                                        </p:animScale>
                                        <p:animScale>
                                          <p:cBhvr>
                                            <p:cTn id="98" dur="17" decel="50000">
                                              <p:stCondLst>
                                                <p:cond delay="167"/>
                                              </p:stCondLst>
                                            </p:cTn>
                                            <p:tgtEl>
                                              <p:spTgt spid="24"/>
                                            </p:tgtEl>
                                          </p:cBhvr>
                                          <p:to x="100000" y="100000"/>
                                        </p:animScale>
                                        <p:animScale>
                                          <p:cBhvr>
                                            <p:cTn id="99" dur="3">
                                              <p:stCondLst>
                                                <p:cond delay="181"/>
                                              </p:stCondLst>
                                            </p:cTn>
                                            <p:tgtEl>
                                              <p:spTgt spid="24"/>
                                            </p:tgtEl>
                                          </p:cBhvr>
                                          <p:to x="100000" y="95000"/>
                                        </p:animScale>
                                        <p:animScale>
                                          <p:cBhvr>
                                            <p:cTn id="100" dur="17" decel="50000">
                                              <p:stCondLst>
                                                <p:cond delay="183"/>
                                              </p:stCondLst>
                                            </p:cTn>
                                            <p:tgtEl>
                                              <p:spTgt spid="24"/>
                                            </p:tgtEl>
                                          </p:cBhvr>
                                          <p:to x="100000" y="100000"/>
                                        </p:animScale>
                                      </p:childTnLst>
                                    </p:cTn>
                                  </p:par>
                                </p:childTnLst>
                              </p:cTn>
                            </p:par>
                            <p:par>
                              <p:cTn id="101" fill="hold">
                                <p:stCondLst>
                                  <p:cond delay="700"/>
                                </p:stCondLst>
                                <p:childTnLst>
                                  <p:par>
                                    <p:cTn id="102" presetID="26" presetClass="entr" presetSubtype="0" fill="hold" grpId="0" nodeType="afterEffect">
                                      <p:stCondLst>
                                        <p:cond delay="0"/>
                                      </p:stCondLst>
                                      <p:childTnLst>
                                        <p:set>
                                          <p:cBhvr>
                                            <p:cTn id="103" dur="1" fill="hold">
                                              <p:stCondLst>
                                                <p:cond delay="0"/>
                                              </p:stCondLst>
                                            </p:cTn>
                                            <p:tgtEl>
                                              <p:spTgt spid="25"/>
                                            </p:tgtEl>
                                            <p:attrNameLst>
                                              <p:attrName>style.visibility</p:attrName>
                                            </p:attrNameLst>
                                          </p:cBhvr>
                                          <p:to>
                                            <p:strVal val="visible"/>
                                          </p:to>
                                        </p:set>
                                        <p:animEffect transition="in" filter="wipe(down)">
                                          <p:cBhvr>
                                            <p:cTn id="104" dur="58">
                                              <p:stCondLst>
                                                <p:cond delay="0"/>
                                              </p:stCondLst>
                                            </p:cTn>
                                            <p:tgtEl>
                                              <p:spTgt spid="25"/>
                                            </p:tgtEl>
                                          </p:cBhvr>
                                        </p:animEffect>
                                        <p:anim calcmode="lin" valueType="num">
                                          <p:cBhvr>
                                            <p:cTn id="105" dur="18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106" dur="66"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07" dur="66" tmFilter="0, 0; 0.125,0.2665; 0.25,0.4; 0.375,0.465; 0.5,0.5;  0.625,0.535; 0.75,0.6; 0.875,0.7335; 1,1">
                                              <p:stCondLst>
                                                <p:cond delay="66"/>
                                              </p:stCondLst>
                                            </p:cTn>
                                            <p:tgtEl>
                                              <p:spTgt spid="25"/>
                                            </p:tgtEl>
                                            <p:attrNameLst>
                                              <p:attrName>ppt_y</p:attrName>
                                            </p:attrNameLst>
                                          </p:cBhvr>
                                          <p:tavLst>
                                            <p:tav tm="0" fmla="#ppt_y-sin(pi*$)/9">
                                              <p:val>
                                                <p:fltVal val="0"/>
                                              </p:val>
                                            </p:tav>
                                            <p:tav tm="100000">
                                              <p:val>
                                                <p:fltVal val="1"/>
                                              </p:val>
                                            </p:tav>
                                          </p:tavLst>
                                        </p:anim>
                                        <p:anim calcmode="lin" valueType="num">
                                          <p:cBhvr>
                                            <p:cTn id="108" dur="33" tmFilter="0, 0; 0.125,0.2665; 0.25,0.4; 0.375,0.465; 0.5,0.5;  0.625,0.535; 0.75,0.6; 0.875,0.7335; 1,1">
                                              <p:stCondLst>
                                                <p:cond delay="132"/>
                                              </p:stCondLst>
                                            </p:cTn>
                                            <p:tgtEl>
                                              <p:spTgt spid="25"/>
                                            </p:tgtEl>
                                            <p:attrNameLst>
                                              <p:attrName>ppt_y</p:attrName>
                                            </p:attrNameLst>
                                          </p:cBhvr>
                                          <p:tavLst>
                                            <p:tav tm="0" fmla="#ppt_y-sin(pi*$)/27">
                                              <p:val>
                                                <p:fltVal val="0"/>
                                              </p:val>
                                            </p:tav>
                                            <p:tav tm="100000">
                                              <p:val>
                                                <p:fltVal val="1"/>
                                              </p:val>
                                            </p:tav>
                                          </p:tavLst>
                                        </p:anim>
                                        <p:anim calcmode="lin" valueType="num">
                                          <p:cBhvr>
                                            <p:cTn id="109" dur="16" tmFilter="0, 0; 0.125,0.2665; 0.25,0.4; 0.375,0.465; 0.5,0.5;  0.625,0.535; 0.75,0.6; 0.875,0.7335; 1,1">
                                              <p:stCondLst>
                                                <p:cond delay="166"/>
                                              </p:stCondLst>
                                            </p:cTn>
                                            <p:tgtEl>
                                              <p:spTgt spid="25"/>
                                            </p:tgtEl>
                                            <p:attrNameLst>
                                              <p:attrName>ppt_y</p:attrName>
                                            </p:attrNameLst>
                                          </p:cBhvr>
                                          <p:tavLst>
                                            <p:tav tm="0" fmla="#ppt_y-sin(pi*$)/81">
                                              <p:val>
                                                <p:fltVal val="0"/>
                                              </p:val>
                                            </p:tav>
                                            <p:tav tm="100000">
                                              <p:val>
                                                <p:fltVal val="1"/>
                                              </p:val>
                                            </p:tav>
                                          </p:tavLst>
                                        </p:anim>
                                        <p:animScale>
                                          <p:cBhvr>
                                            <p:cTn id="110" dur="3">
                                              <p:stCondLst>
                                                <p:cond delay="65"/>
                                              </p:stCondLst>
                                            </p:cTn>
                                            <p:tgtEl>
                                              <p:spTgt spid="25"/>
                                            </p:tgtEl>
                                          </p:cBhvr>
                                          <p:to x="100000" y="60000"/>
                                        </p:animScale>
                                        <p:animScale>
                                          <p:cBhvr>
                                            <p:cTn id="111" dur="17" decel="50000">
                                              <p:stCondLst>
                                                <p:cond delay="68"/>
                                              </p:stCondLst>
                                            </p:cTn>
                                            <p:tgtEl>
                                              <p:spTgt spid="25"/>
                                            </p:tgtEl>
                                          </p:cBhvr>
                                          <p:to x="100000" y="100000"/>
                                        </p:animScale>
                                        <p:animScale>
                                          <p:cBhvr>
                                            <p:cTn id="112" dur="3">
                                              <p:stCondLst>
                                                <p:cond delay="131"/>
                                              </p:stCondLst>
                                            </p:cTn>
                                            <p:tgtEl>
                                              <p:spTgt spid="25"/>
                                            </p:tgtEl>
                                          </p:cBhvr>
                                          <p:to x="100000" y="80000"/>
                                        </p:animScale>
                                        <p:animScale>
                                          <p:cBhvr>
                                            <p:cTn id="113" dur="17" decel="50000">
                                              <p:stCondLst>
                                                <p:cond delay="134"/>
                                              </p:stCondLst>
                                            </p:cTn>
                                            <p:tgtEl>
                                              <p:spTgt spid="25"/>
                                            </p:tgtEl>
                                          </p:cBhvr>
                                          <p:to x="100000" y="100000"/>
                                        </p:animScale>
                                        <p:animScale>
                                          <p:cBhvr>
                                            <p:cTn id="114" dur="3">
                                              <p:stCondLst>
                                                <p:cond delay="164"/>
                                              </p:stCondLst>
                                            </p:cTn>
                                            <p:tgtEl>
                                              <p:spTgt spid="25"/>
                                            </p:tgtEl>
                                          </p:cBhvr>
                                          <p:to x="100000" y="90000"/>
                                        </p:animScale>
                                        <p:animScale>
                                          <p:cBhvr>
                                            <p:cTn id="115" dur="17" decel="50000">
                                              <p:stCondLst>
                                                <p:cond delay="167"/>
                                              </p:stCondLst>
                                            </p:cTn>
                                            <p:tgtEl>
                                              <p:spTgt spid="25"/>
                                            </p:tgtEl>
                                          </p:cBhvr>
                                          <p:to x="100000" y="100000"/>
                                        </p:animScale>
                                        <p:animScale>
                                          <p:cBhvr>
                                            <p:cTn id="116" dur="3">
                                              <p:stCondLst>
                                                <p:cond delay="181"/>
                                              </p:stCondLst>
                                            </p:cTn>
                                            <p:tgtEl>
                                              <p:spTgt spid="25"/>
                                            </p:tgtEl>
                                          </p:cBhvr>
                                          <p:to x="100000" y="95000"/>
                                        </p:animScale>
                                        <p:animScale>
                                          <p:cBhvr>
                                            <p:cTn id="117" dur="17" decel="50000">
                                              <p:stCondLst>
                                                <p:cond delay="183"/>
                                              </p:stCondLst>
                                            </p:cTn>
                                            <p:tgtEl>
                                              <p:spTgt spid="25"/>
                                            </p:tgtEl>
                                          </p:cBhvr>
                                          <p:to x="100000" y="100000"/>
                                        </p:animScale>
                                      </p:childTnLst>
                                    </p:cTn>
                                  </p:par>
                                </p:childTnLst>
                              </p:cTn>
                            </p:par>
                            <p:par>
                              <p:cTn id="118" fill="hold">
                                <p:stCondLst>
                                  <p:cond delay="900"/>
                                </p:stCondLst>
                                <p:childTnLst>
                                  <p:par>
                                    <p:cTn id="119" presetID="26" presetClass="entr" presetSubtype="0" fill="hold" grpId="0" nodeType="afterEffect">
                                      <p:stCondLst>
                                        <p:cond delay="0"/>
                                      </p:stCondLst>
                                      <p:childTnLst>
                                        <p:set>
                                          <p:cBhvr>
                                            <p:cTn id="120" dur="1" fill="hold">
                                              <p:stCondLst>
                                                <p:cond delay="0"/>
                                              </p:stCondLst>
                                            </p:cTn>
                                            <p:tgtEl>
                                              <p:spTgt spid="45"/>
                                            </p:tgtEl>
                                            <p:attrNameLst>
                                              <p:attrName>style.visibility</p:attrName>
                                            </p:attrNameLst>
                                          </p:cBhvr>
                                          <p:to>
                                            <p:strVal val="visible"/>
                                          </p:to>
                                        </p:set>
                                        <p:animEffect transition="in" filter="wipe(down)">
                                          <p:cBhvr>
                                            <p:cTn id="121" dur="71">
                                              <p:stCondLst>
                                                <p:cond delay="0"/>
                                              </p:stCondLst>
                                            </p:cTn>
                                            <p:tgtEl>
                                              <p:spTgt spid="45"/>
                                            </p:tgtEl>
                                          </p:cBhvr>
                                        </p:animEffect>
                                        <p:anim calcmode="lin" valueType="num">
                                          <p:cBhvr>
                                            <p:cTn id="122" dur="224" tmFilter="0,0; 0.14,0.36; 0.43,0.73; 0.71,0.91; 1.0,1.0">
                                              <p:stCondLst>
                                                <p:cond delay="0"/>
                                              </p:stCondLst>
                                            </p:cTn>
                                            <p:tgtEl>
                                              <p:spTgt spid="45"/>
                                            </p:tgtEl>
                                            <p:attrNameLst>
                                              <p:attrName>ppt_x</p:attrName>
                                            </p:attrNameLst>
                                          </p:cBhvr>
                                          <p:tavLst>
                                            <p:tav tm="0">
                                              <p:val>
                                                <p:strVal val="#ppt_x-0.25"/>
                                              </p:val>
                                            </p:tav>
                                            <p:tav tm="100000">
                                              <p:val>
                                                <p:strVal val="#ppt_x"/>
                                              </p:val>
                                            </p:tav>
                                          </p:tavLst>
                                        </p:anim>
                                        <p:anim calcmode="lin" valueType="num">
                                          <p:cBhvr>
                                            <p:cTn id="123" dur="82" tmFilter="0.0,0.0; 0.25,0.07; 0.50,0.2; 0.75,0.467; 1.0,1.0">
                                              <p:stCondLst>
                                                <p:cond delay="0"/>
                                              </p:stCondLst>
                                            </p:cTn>
                                            <p:tgtEl>
                                              <p:spTgt spid="45"/>
                                            </p:tgtEl>
                                            <p:attrNameLst>
                                              <p:attrName>ppt_y</p:attrName>
                                            </p:attrNameLst>
                                          </p:cBhvr>
                                          <p:tavLst>
                                            <p:tav tm="0" fmla="#ppt_y-sin(pi*$)/3">
                                              <p:val>
                                                <p:fltVal val="0.5"/>
                                              </p:val>
                                            </p:tav>
                                            <p:tav tm="100000">
                                              <p:val>
                                                <p:fltVal val="1"/>
                                              </p:val>
                                            </p:tav>
                                          </p:tavLst>
                                        </p:anim>
                                        <p:anim calcmode="lin" valueType="num">
                                          <p:cBhvr>
                                            <p:cTn id="124" dur="82" tmFilter="0, 0; 0.125,0.2665; 0.25,0.4; 0.375,0.465; 0.5,0.5;  0.625,0.535; 0.75,0.6; 0.875,0.7335; 1,1">
                                              <p:stCondLst>
                                                <p:cond delay="82"/>
                                              </p:stCondLst>
                                            </p:cTn>
                                            <p:tgtEl>
                                              <p:spTgt spid="45"/>
                                            </p:tgtEl>
                                            <p:attrNameLst>
                                              <p:attrName>ppt_y</p:attrName>
                                            </p:attrNameLst>
                                          </p:cBhvr>
                                          <p:tavLst>
                                            <p:tav tm="0" fmla="#ppt_y-sin(pi*$)/9">
                                              <p:val>
                                                <p:fltVal val="0"/>
                                              </p:val>
                                            </p:tav>
                                            <p:tav tm="100000">
                                              <p:val>
                                                <p:fltVal val="1"/>
                                              </p:val>
                                            </p:tav>
                                          </p:tavLst>
                                        </p:anim>
                                        <p:anim calcmode="lin" valueType="num">
                                          <p:cBhvr>
                                            <p:cTn id="125" dur="2" tmFilter="0, 0; 0.125,0.2665; 0.25,0.4; 0.375,0.465; 0.5,0.5;  0.625,0.535; 0.75,0.6; 0.875,0.7335; 1,1">
                                              <p:stCondLst>
                                                <p:cond delay="163"/>
                                              </p:stCondLst>
                                            </p:cTn>
                                            <p:tgtEl>
                                              <p:spTgt spid="45"/>
                                            </p:tgtEl>
                                            <p:attrNameLst>
                                              <p:attrName>ppt_y</p:attrName>
                                            </p:attrNameLst>
                                          </p:cBhvr>
                                          <p:tavLst>
                                            <p:tav tm="0" fmla="#ppt_y-sin(pi*$)/27">
                                              <p:val>
                                                <p:fltVal val="0"/>
                                              </p:val>
                                            </p:tav>
                                            <p:tav tm="100000">
                                              <p:val>
                                                <p:fltVal val="1"/>
                                              </p:val>
                                            </p:tav>
                                          </p:tavLst>
                                        </p:anim>
                                        <p:anim calcmode="lin" valueType="num">
                                          <p:cBhvr>
                                            <p:cTn id="126" dur="1" tmFilter="0, 0; 0.125,0.2665; 0.25,0.4; 0.375,0.465; 0.5,0.5;  0.625,0.535; 0.75,0.6; 0.875,0.7335; 1,1">
                                              <p:stCondLst>
                                                <p:cond delay="249"/>
                                              </p:stCondLst>
                                            </p:cTn>
                                            <p:tgtEl>
                                              <p:spTgt spid="45"/>
                                            </p:tgtEl>
                                            <p:attrNameLst>
                                              <p:attrName>ppt_y</p:attrName>
                                            </p:attrNameLst>
                                          </p:cBhvr>
                                          <p:tavLst>
                                            <p:tav tm="0" fmla="#ppt_y-sin(pi*$)/81">
                                              <p:val>
                                                <p:fltVal val="0"/>
                                              </p:val>
                                            </p:tav>
                                            <p:tav tm="100000">
                                              <p:val>
                                                <p:fltVal val="1"/>
                                              </p:val>
                                            </p:tav>
                                          </p:tavLst>
                                        </p:anim>
                                        <p:animScale>
                                          <p:cBhvr>
                                            <p:cTn id="127" dur="1">
                                              <p:stCondLst>
                                                <p:cond delay="80"/>
                                              </p:stCondLst>
                                            </p:cTn>
                                            <p:tgtEl>
                                              <p:spTgt spid="45"/>
                                            </p:tgtEl>
                                          </p:cBhvr>
                                          <p:to x="100000" y="60000"/>
                                        </p:animScale>
                                        <p:animScale>
                                          <p:cBhvr>
                                            <p:cTn id="128" dur="1" decel="50000">
                                              <p:stCondLst>
                                                <p:cond delay="83"/>
                                              </p:stCondLst>
                                            </p:cTn>
                                            <p:tgtEl>
                                              <p:spTgt spid="45"/>
                                            </p:tgtEl>
                                          </p:cBhvr>
                                          <p:to x="100000" y="100000"/>
                                        </p:animScale>
                                        <p:animScale>
                                          <p:cBhvr>
                                            <p:cTn id="129" dur="1">
                                              <p:stCondLst>
                                                <p:cond delay="161"/>
                                              </p:stCondLst>
                                            </p:cTn>
                                            <p:tgtEl>
                                              <p:spTgt spid="45"/>
                                            </p:tgtEl>
                                          </p:cBhvr>
                                          <p:to x="100000" y="80000"/>
                                        </p:animScale>
                                        <p:animScale>
                                          <p:cBhvr>
                                            <p:cTn id="130" dur="1" decel="50000">
                                              <p:stCondLst>
                                                <p:cond delay="164"/>
                                              </p:stCondLst>
                                            </p:cTn>
                                            <p:tgtEl>
                                              <p:spTgt spid="45"/>
                                            </p:tgtEl>
                                          </p:cBhvr>
                                          <p:to x="100000" y="100000"/>
                                        </p:animScale>
                                        <p:animScale>
                                          <p:cBhvr>
                                            <p:cTn id="131" dur="1">
                                              <p:stCondLst>
                                                <p:cond delay="249"/>
                                              </p:stCondLst>
                                            </p:cTn>
                                            <p:tgtEl>
                                              <p:spTgt spid="45"/>
                                            </p:tgtEl>
                                          </p:cBhvr>
                                          <p:to x="100000" y="90000"/>
                                        </p:animScale>
                                        <p:animScale>
                                          <p:cBhvr>
                                            <p:cTn id="132" dur="1" decel="50000">
                                              <p:stCondLst>
                                                <p:cond delay="249"/>
                                              </p:stCondLst>
                                            </p:cTn>
                                            <p:tgtEl>
                                              <p:spTgt spid="45"/>
                                            </p:tgtEl>
                                          </p:cBhvr>
                                          <p:to x="100000" y="100000"/>
                                        </p:animScale>
                                        <p:animScale>
                                          <p:cBhvr>
                                            <p:cTn id="133" dur="1">
                                              <p:stCondLst>
                                                <p:cond delay="249"/>
                                              </p:stCondLst>
                                            </p:cTn>
                                            <p:tgtEl>
                                              <p:spTgt spid="45"/>
                                            </p:tgtEl>
                                          </p:cBhvr>
                                          <p:to x="100000" y="95000"/>
                                        </p:animScale>
                                        <p:animScale>
                                          <p:cBhvr>
                                            <p:cTn id="134" dur="1" decel="50000">
                                              <p:stCondLst>
                                                <p:cond delay="249"/>
                                              </p:stCondLst>
                                            </p:cTn>
                                            <p:tgtEl>
                                              <p:spTgt spid="45"/>
                                            </p:tgtEl>
                                          </p:cBhvr>
                                          <p:to x="100000" y="100000"/>
                                        </p:animScale>
                                      </p:childTnLst>
                                    </p:cTn>
                                  </p:par>
                                </p:childTnLst>
                              </p:cTn>
                            </p:par>
                            <p:par>
                              <p:cTn id="135" fill="hold">
                                <p:stCondLst>
                                  <p:cond delay="1150"/>
                                </p:stCondLst>
                                <p:childTnLst>
                                  <p:par>
                                    <p:cTn id="136" presetID="22" presetClass="entr" presetSubtype="8" fill="hold" grpId="0" nodeType="afterEffect">
                                      <p:stCondLst>
                                        <p:cond delay="0"/>
                                      </p:stCondLst>
                                      <p:childTnLst>
                                        <p:set>
                                          <p:cBhvr>
                                            <p:cTn id="137" dur="1" fill="hold">
                                              <p:stCondLst>
                                                <p:cond delay="0"/>
                                              </p:stCondLst>
                                            </p:cTn>
                                            <p:tgtEl>
                                              <p:spTgt spid="39"/>
                                            </p:tgtEl>
                                            <p:attrNameLst>
                                              <p:attrName>style.visibility</p:attrName>
                                            </p:attrNameLst>
                                          </p:cBhvr>
                                          <p:to>
                                            <p:strVal val="visible"/>
                                          </p:to>
                                        </p:set>
                                        <p:animEffect transition="in" filter="wipe(left)">
                                          <p:cBhvr>
                                            <p:cTn id="138" dur="500"/>
                                            <p:tgtEl>
                                              <p:spTgt spid="39"/>
                                            </p:tgtEl>
                                          </p:cBhvr>
                                        </p:animEffect>
                                      </p:childTnLst>
                                    </p:cTn>
                                  </p:par>
                                  <p:par>
                                    <p:cTn id="139" presetID="2" presetClass="entr" presetSubtype="9" fill="hold" nodeType="withEffect">
                                      <p:stCondLst>
                                        <p:cond delay="0"/>
                                      </p:stCondLst>
                                      <p:childTnLst>
                                        <p:set>
                                          <p:cBhvr>
                                            <p:cTn id="140" dur="1" fill="hold">
                                              <p:stCondLst>
                                                <p:cond delay="0"/>
                                              </p:stCondLst>
                                            </p:cTn>
                                            <p:tgtEl>
                                              <p:spTgt spid="38"/>
                                            </p:tgtEl>
                                            <p:attrNameLst>
                                              <p:attrName>style.visibility</p:attrName>
                                            </p:attrNameLst>
                                          </p:cBhvr>
                                          <p:to>
                                            <p:strVal val="visible"/>
                                          </p:to>
                                        </p:set>
                                        <p:anim calcmode="lin" valueType="num">
                                          <p:cBhvr additive="base">
                                            <p:cTn id="141" dur="1500" fill="hold"/>
                                            <p:tgtEl>
                                              <p:spTgt spid="38"/>
                                            </p:tgtEl>
                                            <p:attrNameLst>
                                              <p:attrName>ppt_x</p:attrName>
                                            </p:attrNameLst>
                                          </p:cBhvr>
                                          <p:tavLst>
                                            <p:tav tm="0">
                                              <p:val>
                                                <p:strVal val="0-#ppt_w/2"/>
                                              </p:val>
                                            </p:tav>
                                            <p:tav tm="100000">
                                              <p:val>
                                                <p:strVal val="#ppt_x"/>
                                              </p:val>
                                            </p:tav>
                                          </p:tavLst>
                                        </p:anim>
                                        <p:anim calcmode="lin" valueType="num">
                                          <p:cBhvr additive="base">
                                            <p:cTn id="142" dur="1500" fill="hold"/>
                                            <p:tgtEl>
                                              <p:spTgt spid="38"/>
                                            </p:tgtEl>
                                            <p:attrNameLst>
                                              <p:attrName>ppt_y</p:attrName>
                                            </p:attrNameLst>
                                          </p:cBhvr>
                                          <p:tavLst>
                                            <p:tav tm="0">
                                              <p:val>
                                                <p:strVal val="0-#ppt_h/2"/>
                                              </p:val>
                                            </p:tav>
                                            <p:tav tm="100000">
                                              <p:val>
                                                <p:strVal val="#ppt_y"/>
                                              </p:val>
                                            </p:tav>
                                          </p:tavLst>
                                        </p:anim>
                                      </p:childTnLst>
                                    </p:cTn>
                                  </p:par>
                                  <p:par>
                                    <p:cTn id="143" presetID="2" presetClass="entr" presetSubtype="9" fill="hold" nodeType="withEffect">
                                      <p:stCondLst>
                                        <p:cond delay="0"/>
                                      </p:stCondLst>
                                      <p:childTnLst>
                                        <p:set>
                                          <p:cBhvr>
                                            <p:cTn id="144" dur="1" fill="hold">
                                              <p:stCondLst>
                                                <p:cond delay="0"/>
                                              </p:stCondLst>
                                            </p:cTn>
                                            <p:tgtEl>
                                              <p:spTgt spid="40"/>
                                            </p:tgtEl>
                                            <p:attrNameLst>
                                              <p:attrName>style.visibility</p:attrName>
                                            </p:attrNameLst>
                                          </p:cBhvr>
                                          <p:to>
                                            <p:strVal val="visible"/>
                                          </p:to>
                                        </p:set>
                                        <p:anim calcmode="lin" valueType="num">
                                          <p:cBhvr additive="base">
                                            <p:cTn id="145" dur="1500" fill="hold"/>
                                            <p:tgtEl>
                                              <p:spTgt spid="40"/>
                                            </p:tgtEl>
                                            <p:attrNameLst>
                                              <p:attrName>ppt_x</p:attrName>
                                            </p:attrNameLst>
                                          </p:cBhvr>
                                          <p:tavLst>
                                            <p:tav tm="0">
                                              <p:val>
                                                <p:strVal val="0-#ppt_w/2"/>
                                              </p:val>
                                            </p:tav>
                                            <p:tav tm="100000">
                                              <p:val>
                                                <p:strVal val="#ppt_x"/>
                                              </p:val>
                                            </p:tav>
                                          </p:tavLst>
                                        </p:anim>
                                        <p:anim calcmode="lin" valueType="num">
                                          <p:cBhvr additive="base">
                                            <p:cTn id="146" dur="1500" fill="hold"/>
                                            <p:tgtEl>
                                              <p:spTgt spid="40"/>
                                            </p:tgtEl>
                                            <p:attrNameLst>
                                              <p:attrName>ppt_y</p:attrName>
                                            </p:attrNameLst>
                                          </p:cBhvr>
                                          <p:tavLst>
                                            <p:tav tm="0">
                                              <p:val>
                                                <p:strVal val="0-#ppt_h/2"/>
                                              </p:val>
                                            </p:tav>
                                            <p:tav tm="100000">
                                              <p:val>
                                                <p:strVal val="#ppt_y"/>
                                              </p:val>
                                            </p:tav>
                                          </p:tavLst>
                                        </p:anim>
                                      </p:childTnLst>
                                    </p:cTn>
                                  </p:par>
                                  <p:par>
                                    <p:cTn id="147" presetID="2" presetClass="entr" presetSubtype="9" fill="hold" nodeType="withEffect">
                                      <p:stCondLst>
                                        <p:cond delay="0"/>
                                      </p:stCondLst>
                                      <p:childTnLst>
                                        <p:set>
                                          <p:cBhvr>
                                            <p:cTn id="148" dur="1" fill="hold">
                                              <p:stCondLst>
                                                <p:cond delay="0"/>
                                              </p:stCondLst>
                                            </p:cTn>
                                            <p:tgtEl>
                                              <p:spTgt spid="41"/>
                                            </p:tgtEl>
                                            <p:attrNameLst>
                                              <p:attrName>style.visibility</p:attrName>
                                            </p:attrNameLst>
                                          </p:cBhvr>
                                          <p:to>
                                            <p:strVal val="visible"/>
                                          </p:to>
                                        </p:set>
                                        <p:anim calcmode="lin" valueType="num">
                                          <p:cBhvr additive="base">
                                            <p:cTn id="149" dur="1500" fill="hold"/>
                                            <p:tgtEl>
                                              <p:spTgt spid="41"/>
                                            </p:tgtEl>
                                            <p:attrNameLst>
                                              <p:attrName>ppt_x</p:attrName>
                                            </p:attrNameLst>
                                          </p:cBhvr>
                                          <p:tavLst>
                                            <p:tav tm="0">
                                              <p:val>
                                                <p:strVal val="0-#ppt_w/2"/>
                                              </p:val>
                                            </p:tav>
                                            <p:tav tm="100000">
                                              <p:val>
                                                <p:strVal val="#ppt_x"/>
                                              </p:val>
                                            </p:tav>
                                          </p:tavLst>
                                        </p:anim>
                                        <p:anim calcmode="lin" valueType="num">
                                          <p:cBhvr additive="base">
                                            <p:cTn id="150" dur="1500" fill="hold"/>
                                            <p:tgtEl>
                                              <p:spTgt spid="41"/>
                                            </p:tgtEl>
                                            <p:attrNameLst>
                                              <p:attrName>ppt_y</p:attrName>
                                            </p:attrNameLst>
                                          </p:cBhvr>
                                          <p:tavLst>
                                            <p:tav tm="0">
                                              <p:val>
                                                <p:strVal val="0-#ppt_h/2"/>
                                              </p:val>
                                            </p:tav>
                                            <p:tav tm="100000">
                                              <p:val>
                                                <p:strVal val="#ppt_y"/>
                                              </p:val>
                                            </p:tav>
                                          </p:tavLst>
                                        </p:anim>
                                      </p:childTnLst>
                                    </p:cTn>
                                  </p:par>
                                  <p:par>
                                    <p:cTn id="151" presetID="2" presetClass="entr" presetSubtype="9" fill="hold" nodeType="withEffect">
                                      <p:stCondLst>
                                        <p:cond delay="500"/>
                                      </p:stCondLst>
                                      <p:childTnLst>
                                        <p:set>
                                          <p:cBhvr>
                                            <p:cTn id="152" dur="1" fill="hold">
                                              <p:stCondLst>
                                                <p:cond delay="0"/>
                                              </p:stCondLst>
                                            </p:cTn>
                                            <p:tgtEl>
                                              <p:spTgt spid="42"/>
                                            </p:tgtEl>
                                            <p:attrNameLst>
                                              <p:attrName>style.visibility</p:attrName>
                                            </p:attrNameLst>
                                          </p:cBhvr>
                                          <p:to>
                                            <p:strVal val="visible"/>
                                          </p:to>
                                        </p:set>
                                        <p:anim calcmode="lin" valueType="num">
                                          <p:cBhvr additive="base">
                                            <p:cTn id="153" dur="1500" fill="hold"/>
                                            <p:tgtEl>
                                              <p:spTgt spid="42"/>
                                            </p:tgtEl>
                                            <p:attrNameLst>
                                              <p:attrName>ppt_x</p:attrName>
                                            </p:attrNameLst>
                                          </p:cBhvr>
                                          <p:tavLst>
                                            <p:tav tm="0">
                                              <p:val>
                                                <p:strVal val="0-#ppt_w/2"/>
                                              </p:val>
                                            </p:tav>
                                            <p:tav tm="100000">
                                              <p:val>
                                                <p:strVal val="#ppt_x"/>
                                              </p:val>
                                            </p:tav>
                                          </p:tavLst>
                                        </p:anim>
                                        <p:anim calcmode="lin" valueType="num">
                                          <p:cBhvr additive="base">
                                            <p:cTn id="154" dur="1500" fill="hold"/>
                                            <p:tgtEl>
                                              <p:spTgt spid="42"/>
                                            </p:tgtEl>
                                            <p:attrNameLst>
                                              <p:attrName>ppt_y</p:attrName>
                                            </p:attrNameLst>
                                          </p:cBhvr>
                                          <p:tavLst>
                                            <p:tav tm="0">
                                              <p:val>
                                                <p:strVal val="0-#ppt_h/2"/>
                                              </p:val>
                                            </p:tav>
                                            <p:tav tm="100000">
                                              <p:val>
                                                <p:strVal val="#ppt_y"/>
                                              </p:val>
                                            </p:tav>
                                          </p:tavLst>
                                        </p:anim>
                                      </p:childTnLst>
                                    </p:cTn>
                                  </p:par>
                                  <p:par>
                                    <p:cTn id="155" presetID="2" presetClass="entr" presetSubtype="9" fill="hold" nodeType="withEffect">
                                      <p:stCondLst>
                                        <p:cond delay="0"/>
                                      </p:stCondLst>
                                      <p:childTnLst>
                                        <p:set>
                                          <p:cBhvr>
                                            <p:cTn id="156" dur="1" fill="hold">
                                              <p:stCondLst>
                                                <p:cond delay="0"/>
                                              </p:stCondLst>
                                            </p:cTn>
                                            <p:tgtEl>
                                              <p:spTgt spid="43"/>
                                            </p:tgtEl>
                                            <p:attrNameLst>
                                              <p:attrName>style.visibility</p:attrName>
                                            </p:attrNameLst>
                                          </p:cBhvr>
                                          <p:to>
                                            <p:strVal val="visible"/>
                                          </p:to>
                                        </p:set>
                                        <p:anim calcmode="lin" valueType="num">
                                          <p:cBhvr additive="base">
                                            <p:cTn id="157" dur="1500" fill="hold"/>
                                            <p:tgtEl>
                                              <p:spTgt spid="43"/>
                                            </p:tgtEl>
                                            <p:attrNameLst>
                                              <p:attrName>ppt_x</p:attrName>
                                            </p:attrNameLst>
                                          </p:cBhvr>
                                          <p:tavLst>
                                            <p:tav tm="0">
                                              <p:val>
                                                <p:strVal val="0-#ppt_w/2"/>
                                              </p:val>
                                            </p:tav>
                                            <p:tav tm="100000">
                                              <p:val>
                                                <p:strVal val="#ppt_x"/>
                                              </p:val>
                                            </p:tav>
                                          </p:tavLst>
                                        </p:anim>
                                        <p:anim calcmode="lin" valueType="num">
                                          <p:cBhvr additive="base">
                                            <p:cTn id="158" dur="1500" fill="hold"/>
                                            <p:tgtEl>
                                              <p:spTgt spid="43"/>
                                            </p:tgtEl>
                                            <p:attrNameLst>
                                              <p:attrName>ppt_y</p:attrName>
                                            </p:attrNameLst>
                                          </p:cBhvr>
                                          <p:tavLst>
                                            <p:tav tm="0">
                                              <p:val>
                                                <p:strVal val="0-#ppt_h/2"/>
                                              </p:val>
                                            </p:tav>
                                            <p:tav tm="100000">
                                              <p:val>
                                                <p:strVal val="#ppt_y"/>
                                              </p:val>
                                            </p:tav>
                                          </p:tavLst>
                                        </p:anim>
                                      </p:childTnLst>
                                    </p:cTn>
                                  </p:par>
                                  <p:par>
                                    <p:cTn id="159" presetID="2" presetClass="entr" presetSubtype="9" fill="hold" nodeType="withEffect">
                                      <p:stCondLst>
                                        <p:cond delay="0"/>
                                      </p:stCondLst>
                                      <p:childTnLst>
                                        <p:set>
                                          <p:cBhvr>
                                            <p:cTn id="160" dur="1" fill="hold">
                                              <p:stCondLst>
                                                <p:cond delay="0"/>
                                              </p:stCondLst>
                                            </p:cTn>
                                            <p:tgtEl>
                                              <p:spTgt spid="44"/>
                                            </p:tgtEl>
                                            <p:attrNameLst>
                                              <p:attrName>style.visibility</p:attrName>
                                            </p:attrNameLst>
                                          </p:cBhvr>
                                          <p:to>
                                            <p:strVal val="visible"/>
                                          </p:to>
                                        </p:set>
                                        <p:anim calcmode="lin" valueType="num">
                                          <p:cBhvr additive="base">
                                            <p:cTn id="161" dur="1500" fill="hold"/>
                                            <p:tgtEl>
                                              <p:spTgt spid="44"/>
                                            </p:tgtEl>
                                            <p:attrNameLst>
                                              <p:attrName>ppt_x</p:attrName>
                                            </p:attrNameLst>
                                          </p:cBhvr>
                                          <p:tavLst>
                                            <p:tav tm="0">
                                              <p:val>
                                                <p:strVal val="0-#ppt_w/2"/>
                                              </p:val>
                                            </p:tav>
                                            <p:tav tm="100000">
                                              <p:val>
                                                <p:strVal val="#ppt_x"/>
                                              </p:val>
                                            </p:tav>
                                          </p:tavLst>
                                        </p:anim>
                                        <p:anim calcmode="lin" valueType="num">
                                          <p:cBhvr additive="base">
                                            <p:cTn id="162" dur="1500" fill="hold"/>
                                            <p:tgtEl>
                                              <p:spTgt spid="4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9" grpId="0" animBg="1"/>
          <p:bldP spid="20" grpId="0" animBg="1"/>
          <p:bldP spid="22" grpId="0" animBg="1"/>
          <p:bldP spid="2" grpId="0" animBg="1"/>
          <p:bldP spid="24" grpId="0" animBg="1"/>
          <p:bldP spid="25" grpId="0" animBg="1"/>
          <p:bldP spid="39" grpId="0" animBg="1"/>
          <p:bldP spid="45" grpId="0" animBg="1"/>
        </p:bldLst>
      </p:timing>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225"/>
        <p:cNvGrpSpPr/>
        <p:nvPr/>
      </p:nvGrpSpPr>
      <p:grpSpPr>
        <a:xfrm>
          <a:off x="0" y="0"/>
          <a:ext cx="0" cy="0"/>
          <a:chOff x="0" y="0"/>
          <a:chExt cx="0" cy="0"/>
        </a:xfrm>
      </p:grpSpPr>
      <p:pic>
        <p:nvPicPr>
          <p:cNvPr id="33" name="图片 7">
            <a:extLst>
              <a:ext uri="{FF2B5EF4-FFF2-40B4-BE49-F238E27FC236}">
                <a16:creationId xmlns:a16="http://schemas.microsoft.com/office/drawing/2014/main" xmlns="" id="{87FEF490-9E6C-45ED-8A12-7EB8A41BD7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flipV="1">
            <a:off x="2000250" y="-2000250"/>
            <a:ext cx="5143500" cy="9144000"/>
          </a:xfrm>
          <a:prstGeom prst="rect">
            <a:avLst/>
          </a:prstGeom>
        </p:spPr>
      </p:pic>
      <p:sp>
        <p:nvSpPr>
          <p:cNvPr id="112" name="Google Shape;2324;p35">
            <a:extLst>
              <a:ext uri="{FF2B5EF4-FFF2-40B4-BE49-F238E27FC236}">
                <a16:creationId xmlns:a16="http://schemas.microsoft.com/office/drawing/2014/main" xmlns="" id="{BB6698E7-659B-4032-ACC5-3F5D6984BA34}"/>
              </a:ext>
            </a:extLst>
          </p:cNvPr>
          <p:cNvSpPr/>
          <p:nvPr/>
        </p:nvSpPr>
        <p:spPr>
          <a:xfrm rot="-40072">
            <a:off x="3231348" y="633634"/>
            <a:ext cx="2681305" cy="673104"/>
          </a:xfrm>
          <a:custGeom>
            <a:avLst/>
            <a:gdLst/>
            <a:ahLst/>
            <a:cxnLst/>
            <a:rect l="l" t="t" r="r" b="b"/>
            <a:pathLst>
              <a:path w="25776" h="6184" extrusionOk="0">
                <a:moveTo>
                  <a:pt x="6" y="1"/>
                </a:moveTo>
                <a:cubicBezTo>
                  <a:pt x="245" y="199"/>
                  <a:pt x="325" y="514"/>
                  <a:pt x="31" y="864"/>
                </a:cubicBezTo>
                <a:cubicBezTo>
                  <a:pt x="154" y="982"/>
                  <a:pt x="246" y="1150"/>
                  <a:pt x="234" y="1337"/>
                </a:cubicBezTo>
                <a:cubicBezTo>
                  <a:pt x="224" y="1452"/>
                  <a:pt x="181" y="1562"/>
                  <a:pt x="162" y="1672"/>
                </a:cubicBezTo>
                <a:cubicBezTo>
                  <a:pt x="113" y="1968"/>
                  <a:pt x="230" y="2263"/>
                  <a:pt x="278" y="2557"/>
                </a:cubicBezTo>
                <a:cubicBezTo>
                  <a:pt x="324" y="2852"/>
                  <a:pt x="257" y="3224"/>
                  <a:pt x="1" y="3327"/>
                </a:cubicBezTo>
                <a:cubicBezTo>
                  <a:pt x="45" y="3580"/>
                  <a:pt x="327" y="3736"/>
                  <a:pt x="333" y="3996"/>
                </a:cubicBezTo>
                <a:cubicBezTo>
                  <a:pt x="335" y="4154"/>
                  <a:pt x="229" y="4287"/>
                  <a:pt x="169" y="4431"/>
                </a:cubicBezTo>
                <a:cubicBezTo>
                  <a:pt x="45" y="4721"/>
                  <a:pt x="105" y="5061"/>
                  <a:pt x="145" y="5380"/>
                </a:cubicBezTo>
                <a:cubicBezTo>
                  <a:pt x="180" y="5657"/>
                  <a:pt x="169" y="5987"/>
                  <a:pt x="10" y="6184"/>
                </a:cubicBezTo>
                <a:lnTo>
                  <a:pt x="25775" y="6184"/>
                </a:lnTo>
                <a:lnTo>
                  <a:pt x="25775" y="6180"/>
                </a:lnTo>
                <a:cubicBezTo>
                  <a:pt x="25661" y="5973"/>
                  <a:pt x="25552" y="5753"/>
                  <a:pt x="25370" y="5617"/>
                </a:cubicBezTo>
                <a:cubicBezTo>
                  <a:pt x="25291" y="5560"/>
                  <a:pt x="25194" y="5505"/>
                  <a:pt x="25178" y="5403"/>
                </a:cubicBezTo>
                <a:cubicBezTo>
                  <a:pt x="25167" y="5338"/>
                  <a:pt x="25197" y="5273"/>
                  <a:pt x="25235" y="5221"/>
                </a:cubicBezTo>
                <a:cubicBezTo>
                  <a:pt x="25310" y="5114"/>
                  <a:pt x="25419" y="5041"/>
                  <a:pt x="25512" y="4951"/>
                </a:cubicBezTo>
                <a:cubicBezTo>
                  <a:pt x="25604" y="4860"/>
                  <a:pt x="25680" y="4727"/>
                  <a:pt x="25658" y="4594"/>
                </a:cubicBezTo>
                <a:cubicBezTo>
                  <a:pt x="25647" y="4547"/>
                  <a:pt x="25626" y="4501"/>
                  <a:pt x="25614" y="4454"/>
                </a:cubicBezTo>
                <a:cubicBezTo>
                  <a:pt x="25571" y="4276"/>
                  <a:pt x="25664" y="4066"/>
                  <a:pt x="25573" y="3911"/>
                </a:cubicBezTo>
                <a:cubicBezTo>
                  <a:pt x="25528" y="3835"/>
                  <a:pt x="25446" y="3787"/>
                  <a:pt x="25414" y="3705"/>
                </a:cubicBezTo>
                <a:cubicBezTo>
                  <a:pt x="25365" y="3578"/>
                  <a:pt x="25451" y="3440"/>
                  <a:pt x="25531" y="3334"/>
                </a:cubicBezTo>
                <a:cubicBezTo>
                  <a:pt x="25612" y="3230"/>
                  <a:pt x="25693" y="3088"/>
                  <a:pt x="25636" y="2964"/>
                </a:cubicBezTo>
                <a:cubicBezTo>
                  <a:pt x="25622" y="2932"/>
                  <a:pt x="25598" y="2905"/>
                  <a:pt x="25588" y="2871"/>
                </a:cubicBezTo>
                <a:cubicBezTo>
                  <a:pt x="25571" y="2806"/>
                  <a:pt x="25607" y="2739"/>
                  <a:pt x="25618" y="2673"/>
                </a:cubicBezTo>
                <a:cubicBezTo>
                  <a:pt x="25639" y="2554"/>
                  <a:pt x="25566" y="2427"/>
                  <a:pt x="25460" y="2396"/>
                </a:cubicBezTo>
                <a:cubicBezTo>
                  <a:pt x="25666" y="2146"/>
                  <a:pt x="25707" y="1753"/>
                  <a:pt x="25557" y="1460"/>
                </a:cubicBezTo>
                <a:cubicBezTo>
                  <a:pt x="25501" y="1350"/>
                  <a:pt x="25417" y="1229"/>
                  <a:pt x="25460" y="1110"/>
                </a:cubicBezTo>
                <a:cubicBezTo>
                  <a:pt x="25489" y="1025"/>
                  <a:pt x="25574" y="979"/>
                  <a:pt x="25626" y="906"/>
                </a:cubicBezTo>
                <a:cubicBezTo>
                  <a:pt x="25717" y="780"/>
                  <a:pt x="25690" y="599"/>
                  <a:pt x="25671" y="439"/>
                </a:cubicBezTo>
                <a:cubicBezTo>
                  <a:pt x="25652" y="284"/>
                  <a:pt x="25660" y="97"/>
                  <a:pt x="25775" y="7"/>
                </a:cubicBezTo>
                <a:lnTo>
                  <a:pt x="25775" y="1"/>
                </a:lnTo>
                <a:close/>
              </a:path>
            </a:pathLst>
          </a:custGeom>
          <a:solidFill>
            <a:srgbClr val="F5DABD"/>
          </a:solidFill>
          <a:ln>
            <a:noFill/>
          </a:ln>
          <a:effectLst>
            <a:outerShdw dist="19050" dir="5400000" algn="bl" rotWithShape="0">
              <a:srgbClr val="000000">
                <a:alpha val="19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a:cs typeface="Arial"/>
              <a:sym typeface="Arial"/>
            </a:endParaRPr>
          </a:p>
        </p:txBody>
      </p:sp>
      <p:sp>
        <p:nvSpPr>
          <p:cNvPr id="2226" name="Google Shape;2226;p39"/>
          <p:cNvSpPr txBox="1">
            <a:spLocks noGrp="1"/>
          </p:cNvSpPr>
          <p:nvPr>
            <p:ph type="ctrTitle"/>
          </p:nvPr>
        </p:nvSpPr>
        <p:spPr>
          <a:xfrm>
            <a:off x="3653554" y="677931"/>
            <a:ext cx="1836892" cy="584508"/>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800">
                <a:solidFill>
                  <a:srgbClr val="0070C0"/>
                </a:solidFill>
                <a:latin typeface="UVN Mang Cau Nang" panose="03060902050402020B05" pitchFamily="66" charset="0"/>
              </a:rPr>
              <a:t>Địa lí</a:t>
            </a:r>
            <a:endParaRPr sz="4800">
              <a:solidFill>
                <a:srgbClr val="0070C0"/>
              </a:solidFill>
              <a:latin typeface="UVN Mang Cau Nang" panose="03060902050402020B05" pitchFamily="66" charset="0"/>
            </a:endParaRPr>
          </a:p>
        </p:txBody>
      </p:sp>
      <p:sp>
        <p:nvSpPr>
          <p:cNvPr id="110" name="Google Shape;2326;p35">
            <a:extLst>
              <a:ext uri="{FF2B5EF4-FFF2-40B4-BE49-F238E27FC236}">
                <a16:creationId xmlns:a16="http://schemas.microsoft.com/office/drawing/2014/main" xmlns="" id="{DFD77CB7-2BC4-43BF-86F5-DCF23EF51839}"/>
              </a:ext>
            </a:extLst>
          </p:cNvPr>
          <p:cNvSpPr txBox="1">
            <a:spLocks/>
          </p:cNvSpPr>
          <p:nvPr/>
        </p:nvSpPr>
        <p:spPr>
          <a:xfrm>
            <a:off x="1699260" y="1400489"/>
            <a:ext cx="5794505" cy="197231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accent5"/>
              </a:buClr>
              <a:buSzPts val="1400"/>
              <a:buFont typeface="Manrope Medium"/>
              <a:buChar char="●"/>
              <a:defRPr sz="1400" b="0" i="0" u="none" strike="noStrike" cap="none">
                <a:solidFill>
                  <a:schemeClr val="accent5"/>
                </a:solidFill>
                <a:latin typeface="Manrope Medium"/>
                <a:ea typeface="Manrope Medium"/>
                <a:cs typeface="Manrope Medium"/>
                <a:sym typeface="Manrope Medium"/>
              </a:defRPr>
            </a:lvl1pPr>
            <a:lvl2pPr marL="914400" marR="0" lvl="1" indent="-317500" algn="l" rtl="0">
              <a:lnSpc>
                <a:spcPct val="100000"/>
              </a:lnSpc>
              <a:spcBef>
                <a:spcPts val="0"/>
              </a:spcBef>
              <a:spcAft>
                <a:spcPts val="0"/>
              </a:spcAft>
              <a:buClr>
                <a:schemeClr val="accent5"/>
              </a:buClr>
              <a:buSzPts val="1400"/>
              <a:buFont typeface="Manrope Medium"/>
              <a:buChar char="○"/>
              <a:defRPr sz="1400" b="0" i="0" u="none" strike="noStrike" cap="none">
                <a:solidFill>
                  <a:schemeClr val="accent5"/>
                </a:solidFill>
                <a:latin typeface="Manrope Medium"/>
                <a:ea typeface="Manrope Medium"/>
                <a:cs typeface="Manrope Medium"/>
                <a:sym typeface="Manrope Medium"/>
              </a:defRPr>
            </a:lvl2pPr>
            <a:lvl3pPr marL="1371600" marR="0" lvl="2" indent="-317500" algn="l" rtl="0">
              <a:lnSpc>
                <a:spcPct val="100000"/>
              </a:lnSpc>
              <a:spcBef>
                <a:spcPts val="0"/>
              </a:spcBef>
              <a:spcAft>
                <a:spcPts val="0"/>
              </a:spcAft>
              <a:buClr>
                <a:schemeClr val="accent5"/>
              </a:buClr>
              <a:buSzPts val="1400"/>
              <a:buFont typeface="Manrope Medium"/>
              <a:buChar char="■"/>
              <a:defRPr sz="1400" b="0" i="0" u="none" strike="noStrike" cap="none">
                <a:solidFill>
                  <a:schemeClr val="accent5"/>
                </a:solidFill>
                <a:latin typeface="Manrope Medium"/>
                <a:ea typeface="Manrope Medium"/>
                <a:cs typeface="Manrope Medium"/>
                <a:sym typeface="Manrope Medium"/>
              </a:defRPr>
            </a:lvl3pPr>
            <a:lvl4pPr marL="1828800" marR="0" lvl="3" indent="-317500" algn="l" rtl="0">
              <a:lnSpc>
                <a:spcPct val="100000"/>
              </a:lnSpc>
              <a:spcBef>
                <a:spcPts val="0"/>
              </a:spcBef>
              <a:spcAft>
                <a:spcPts val="0"/>
              </a:spcAft>
              <a:buClr>
                <a:schemeClr val="accent5"/>
              </a:buClr>
              <a:buSzPts val="1400"/>
              <a:buFont typeface="Manrope Medium"/>
              <a:buChar char="●"/>
              <a:defRPr sz="1400" b="0" i="0" u="none" strike="noStrike" cap="none">
                <a:solidFill>
                  <a:schemeClr val="accent5"/>
                </a:solidFill>
                <a:latin typeface="Manrope Medium"/>
                <a:ea typeface="Manrope Medium"/>
                <a:cs typeface="Manrope Medium"/>
                <a:sym typeface="Manrope Medium"/>
              </a:defRPr>
            </a:lvl4pPr>
            <a:lvl5pPr marL="2286000" marR="0" lvl="4" indent="-317500" algn="l" rtl="0">
              <a:lnSpc>
                <a:spcPct val="100000"/>
              </a:lnSpc>
              <a:spcBef>
                <a:spcPts val="0"/>
              </a:spcBef>
              <a:spcAft>
                <a:spcPts val="0"/>
              </a:spcAft>
              <a:buClr>
                <a:schemeClr val="accent5"/>
              </a:buClr>
              <a:buSzPts val="1400"/>
              <a:buFont typeface="Manrope Medium"/>
              <a:buChar char="○"/>
              <a:defRPr sz="1400" b="0" i="0" u="none" strike="noStrike" cap="none">
                <a:solidFill>
                  <a:schemeClr val="accent5"/>
                </a:solidFill>
                <a:latin typeface="Manrope Medium"/>
                <a:ea typeface="Manrope Medium"/>
                <a:cs typeface="Manrope Medium"/>
                <a:sym typeface="Manrope Medium"/>
              </a:defRPr>
            </a:lvl5pPr>
            <a:lvl6pPr marL="2743200" marR="0" lvl="5" indent="-317500" algn="l" rtl="0">
              <a:lnSpc>
                <a:spcPct val="100000"/>
              </a:lnSpc>
              <a:spcBef>
                <a:spcPts val="0"/>
              </a:spcBef>
              <a:spcAft>
                <a:spcPts val="0"/>
              </a:spcAft>
              <a:buClr>
                <a:schemeClr val="accent5"/>
              </a:buClr>
              <a:buSzPts val="1400"/>
              <a:buFont typeface="Manrope Medium"/>
              <a:buChar char="■"/>
              <a:defRPr sz="1400" b="0" i="0" u="none" strike="noStrike" cap="none">
                <a:solidFill>
                  <a:schemeClr val="accent5"/>
                </a:solidFill>
                <a:latin typeface="Manrope Medium"/>
                <a:ea typeface="Manrope Medium"/>
                <a:cs typeface="Manrope Medium"/>
                <a:sym typeface="Manrope Medium"/>
              </a:defRPr>
            </a:lvl6pPr>
            <a:lvl7pPr marL="3200400" marR="0" lvl="6" indent="-317500" algn="l" rtl="0">
              <a:lnSpc>
                <a:spcPct val="100000"/>
              </a:lnSpc>
              <a:spcBef>
                <a:spcPts val="0"/>
              </a:spcBef>
              <a:spcAft>
                <a:spcPts val="0"/>
              </a:spcAft>
              <a:buClr>
                <a:schemeClr val="accent5"/>
              </a:buClr>
              <a:buSzPts val="1400"/>
              <a:buFont typeface="Manrope Medium"/>
              <a:buChar char="●"/>
              <a:defRPr sz="1400" b="0" i="0" u="none" strike="noStrike" cap="none">
                <a:solidFill>
                  <a:schemeClr val="accent5"/>
                </a:solidFill>
                <a:latin typeface="Manrope Medium"/>
                <a:ea typeface="Manrope Medium"/>
                <a:cs typeface="Manrope Medium"/>
                <a:sym typeface="Manrope Medium"/>
              </a:defRPr>
            </a:lvl7pPr>
            <a:lvl8pPr marL="3657600" marR="0" lvl="7" indent="-317500" algn="l" rtl="0">
              <a:lnSpc>
                <a:spcPct val="100000"/>
              </a:lnSpc>
              <a:spcBef>
                <a:spcPts val="0"/>
              </a:spcBef>
              <a:spcAft>
                <a:spcPts val="0"/>
              </a:spcAft>
              <a:buClr>
                <a:schemeClr val="accent5"/>
              </a:buClr>
              <a:buSzPts val="1400"/>
              <a:buFont typeface="Manrope Medium"/>
              <a:buChar char="○"/>
              <a:defRPr sz="1400" b="0" i="0" u="none" strike="noStrike" cap="none">
                <a:solidFill>
                  <a:schemeClr val="accent5"/>
                </a:solidFill>
                <a:latin typeface="Manrope Medium"/>
                <a:ea typeface="Manrope Medium"/>
                <a:cs typeface="Manrope Medium"/>
                <a:sym typeface="Manrope Medium"/>
              </a:defRPr>
            </a:lvl8pPr>
            <a:lvl9pPr marL="4114800" marR="0" lvl="8" indent="-317500" algn="l" rtl="0">
              <a:lnSpc>
                <a:spcPct val="100000"/>
              </a:lnSpc>
              <a:spcBef>
                <a:spcPts val="0"/>
              </a:spcBef>
              <a:spcAft>
                <a:spcPts val="0"/>
              </a:spcAft>
              <a:buClr>
                <a:schemeClr val="accent5"/>
              </a:buClr>
              <a:buSzPts val="1400"/>
              <a:buFont typeface="Manrope Medium"/>
              <a:buChar char="■"/>
              <a:defRPr sz="1400" b="0" i="0" u="none" strike="noStrike" cap="none">
                <a:solidFill>
                  <a:schemeClr val="accent5"/>
                </a:solidFill>
                <a:latin typeface="Manrope Medium"/>
                <a:ea typeface="Manrope Medium"/>
                <a:cs typeface="Manrope Medium"/>
                <a:sym typeface="Manrope Medium"/>
              </a:defRPr>
            </a:lvl9pPr>
          </a:lstStyle>
          <a:p>
            <a:pPr marL="0" marR="0" lvl="0" indent="0" algn="ctr" defTabSz="914400" rtl="0" eaLnBrk="1" fontAlgn="auto" latinLnBrk="0" hangingPunct="1">
              <a:lnSpc>
                <a:spcPct val="93000"/>
              </a:lnSpc>
              <a:spcBef>
                <a:spcPts val="0"/>
              </a:spcBef>
              <a:spcAft>
                <a:spcPts val="0"/>
              </a:spcAft>
              <a:buClr>
                <a:srgbClr val="4A8196"/>
              </a:buClr>
              <a:buSzPts val="1400"/>
              <a:buFont typeface="Manrope Medium"/>
              <a:buNone/>
              <a:tabLst/>
              <a:defRPr/>
            </a:pPr>
            <a:r>
              <a:rPr kumimoji="0" lang="en-US" sz="8000" b="0" i="0" u="none" strike="noStrike" kern="0" cap="none" spc="-320" normalizeH="0" baseline="0" noProof="0">
                <a:ln>
                  <a:noFill/>
                </a:ln>
                <a:solidFill>
                  <a:srgbClr val="ED5B4C"/>
                </a:solidFill>
                <a:effectLst/>
                <a:uLnTx/>
                <a:uFillTx/>
                <a:latin typeface="UTM Silk Script" panose="02040603050506020204" pitchFamily="18" charset="0"/>
                <a:cs typeface="Manrope Medium"/>
                <a:sym typeface="Manrope Medium"/>
              </a:rPr>
              <a:t>Châu Á</a:t>
            </a:r>
          </a:p>
          <a:p>
            <a:pPr marL="0" marR="0" lvl="0" indent="0" algn="ctr" defTabSz="914400" rtl="0" eaLnBrk="1" fontAlgn="auto" latinLnBrk="0" hangingPunct="1">
              <a:lnSpc>
                <a:spcPct val="93000"/>
              </a:lnSpc>
              <a:spcBef>
                <a:spcPts val="0"/>
              </a:spcBef>
              <a:spcAft>
                <a:spcPts val="0"/>
              </a:spcAft>
              <a:buClr>
                <a:srgbClr val="4A8196"/>
              </a:buClr>
              <a:buSzPts val="1400"/>
              <a:buFont typeface="Manrope Medium"/>
              <a:buNone/>
              <a:tabLst/>
              <a:defRPr/>
            </a:pPr>
            <a:r>
              <a:rPr kumimoji="0" lang="en-US" sz="4800" b="0" i="0" u="none" strike="noStrike" kern="0" cap="none" spc="-320" normalizeH="0" baseline="0" noProof="0">
                <a:ln>
                  <a:noFill/>
                </a:ln>
                <a:solidFill>
                  <a:srgbClr val="ED5B4C"/>
                </a:solidFill>
                <a:effectLst/>
                <a:uLnTx/>
                <a:uFillTx/>
                <a:latin typeface="UTM Silk Script" panose="02040603050506020204" pitchFamily="18" charset="0"/>
                <a:cs typeface="Manrope Medium"/>
                <a:sym typeface="Manrope Medium"/>
              </a:rPr>
              <a:t>(Tiếp theo)</a:t>
            </a:r>
          </a:p>
        </p:txBody>
      </p:sp>
      <p:sp>
        <p:nvSpPr>
          <p:cNvPr id="32" name="Google Shape;345;p6">
            <a:extLst>
              <a:ext uri="{FF2B5EF4-FFF2-40B4-BE49-F238E27FC236}">
                <a16:creationId xmlns:a16="http://schemas.microsoft.com/office/drawing/2014/main" xmlns="" id="{32782DAE-7F15-4954-869F-73C435CA2162}"/>
              </a:ext>
            </a:extLst>
          </p:cNvPr>
          <p:cNvSpPr/>
          <p:nvPr/>
        </p:nvSpPr>
        <p:spPr>
          <a:xfrm rot="6451434" flipH="1">
            <a:off x="7819893" y="2265014"/>
            <a:ext cx="200262" cy="308423"/>
          </a:xfrm>
          <a:custGeom>
            <a:avLst/>
            <a:gdLst/>
            <a:ahLst/>
            <a:cxnLst/>
            <a:rect l="l" t="t" r="r" b="b"/>
            <a:pathLst>
              <a:path w="1222" h="1882" extrusionOk="0">
                <a:moveTo>
                  <a:pt x="332" y="1"/>
                </a:moveTo>
                <a:cubicBezTo>
                  <a:pt x="1" y="1"/>
                  <a:pt x="95" y="684"/>
                  <a:pt x="189" y="904"/>
                </a:cubicBezTo>
                <a:cubicBezTo>
                  <a:pt x="316" y="1175"/>
                  <a:pt x="497" y="1411"/>
                  <a:pt x="696" y="1610"/>
                </a:cubicBezTo>
                <a:cubicBezTo>
                  <a:pt x="823" y="1737"/>
                  <a:pt x="1059" y="1845"/>
                  <a:pt x="1222" y="1882"/>
                </a:cubicBezTo>
                <a:cubicBezTo>
                  <a:pt x="1131" y="1664"/>
                  <a:pt x="1059" y="1447"/>
                  <a:pt x="1004" y="1248"/>
                </a:cubicBezTo>
                <a:cubicBezTo>
                  <a:pt x="950" y="958"/>
                  <a:pt x="896" y="650"/>
                  <a:pt x="787" y="379"/>
                </a:cubicBezTo>
                <a:cubicBezTo>
                  <a:pt x="715" y="252"/>
                  <a:pt x="642" y="107"/>
                  <a:pt x="515" y="53"/>
                </a:cubicBezTo>
                <a:cubicBezTo>
                  <a:pt x="443" y="17"/>
                  <a:pt x="383" y="1"/>
                  <a:pt x="33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34" name="图片 5">
            <a:extLst>
              <a:ext uri="{FF2B5EF4-FFF2-40B4-BE49-F238E27FC236}">
                <a16:creationId xmlns:a16="http://schemas.microsoft.com/office/drawing/2014/main" xmlns="" id="{E9ADAE5E-DD79-4F68-BB9E-83360ECE9D33}"/>
              </a:ext>
            </a:extLst>
          </p:cNvPr>
          <p:cNvPicPr>
            <a:picLocks noChangeAspect="1"/>
          </p:cNvPicPr>
          <p:nvPr/>
        </p:nvPicPr>
        <p:blipFill rotWithShape="1">
          <a:blip r:embed="rId4">
            <a:extLst>
              <a:ext uri="{28A0092B-C50C-407E-A947-70E740481C1C}">
                <a14:useLocalDpi xmlns:a14="http://schemas.microsoft.com/office/drawing/2010/main" val="0"/>
              </a:ext>
            </a:extLst>
          </a:blip>
          <a:srcRect l="4474" t="23575" r="3307"/>
          <a:stretch/>
        </p:blipFill>
        <p:spPr>
          <a:xfrm>
            <a:off x="-42955" y="1188023"/>
            <a:ext cx="2731736" cy="3783602"/>
          </a:xfrm>
          <a:prstGeom prst="rect">
            <a:avLst/>
          </a:prstGeom>
        </p:spPr>
      </p:pic>
      <p:pic>
        <p:nvPicPr>
          <p:cNvPr id="35" name="图片 9">
            <a:extLst>
              <a:ext uri="{FF2B5EF4-FFF2-40B4-BE49-F238E27FC236}">
                <a16:creationId xmlns:a16="http://schemas.microsoft.com/office/drawing/2014/main" xmlns="" id="{4EE7E3E3-12C8-450E-9716-57E677DFF20E}"/>
              </a:ext>
            </a:extLst>
          </p:cNvPr>
          <p:cNvPicPr>
            <a:picLocks noChangeAspect="1"/>
          </p:cNvPicPr>
          <p:nvPr/>
        </p:nvPicPr>
        <p:blipFill rotWithShape="1">
          <a:blip r:embed="rId5">
            <a:clrChange>
              <a:clrFrom>
                <a:srgbClr val="FFFFFF"/>
              </a:clrFrom>
              <a:clrTo>
                <a:srgbClr val="FFFFFF">
                  <a:alpha val="0"/>
                </a:srgbClr>
              </a:clrTo>
            </a:clrChange>
          </a:blip>
          <a:srcRect r="-1835"/>
          <a:stretch/>
        </p:blipFill>
        <p:spPr>
          <a:xfrm>
            <a:off x="2428785" y="2092585"/>
            <a:ext cx="750058" cy="663717"/>
          </a:xfrm>
          <a:prstGeom prst="rect">
            <a:avLst/>
          </a:prstGeom>
        </p:spPr>
      </p:pic>
      <p:pic>
        <p:nvPicPr>
          <p:cNvPr id="36" name="图片 10">
            <a:extLst>
              <a:ext uri="{FF2B5EF4-FFF2-40B4-BE49-F238E27FC236}">
                <a16:creationId xmlns:a16="http://schemas.microsoft.com/office/drawing/2014/main" xmlns="" id="{8FC0A249-8274-42AE-831B-ED5AEDC9D1C9}"/>
              </a:ext>
            </a:extLst>
          </p:cNvPr>
          <p:cNvPicPr>
            <a:picLocks noChangeAspect="1"/>
          </p:cNvPicPr>
          <p:nvPr/>
        </p:nvPicPr>
        <p:blipFill rotWithShape="1">
          <a:blip r:embed="rId5">
            <a:clrChange>
              <a:clrFrom>
                <a:srgbClr val="FFFFFF"/>
              </a:clrFrom>
              <a:clrTo>
                <a:srgbClr val="FFFFFF">
                  <a:alpha val="0"/>
                </a:srgbClr>
              </a:clrTo>
            </a:clrChange>
          </a:blip>
          <a:srcRect r="-1835"/>
          <a:stretch/>
        </p:blipFill>
        <p:spPr>
          <a:xfrm rot="19913076">
            <a:off x="1980937" y="2890336"/>
            <a:ext cx="858012" cy="759244"/>
          </a:xfrm>
          <a:prstGeom prst="rect">
            <a:avLst/>
          </a:prstGeom>
        </p:spPr>
      </p:pic>
      <p:pic>
        <p:nvPicPr>
          <p:cNvPr id="37" name="Picture 5">
            <a:extLst>
              <a:ext uri="{FF2B5EF4-FFF2-40B4-BE49-F238E27FC236}">
                <a16:creationId xmlns:a16="http://schemas.microsoft.com/office/drawing/2014/main" xmlns="" id="{438B7C9B-5167-4C21-89F0-97AF732C434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384812" y="3301717"/>
            <a:ext cx="2949064" cy="1669908"/>
          </a:xfrm>
          <a:prstGeom prst="rect">
            <a:avLst/>
          </a:prstGeom>
        </p:spPr>
      </p:pic>
      <p:pic>
        <p:nvPicPr>
          <p:cNvPr id="38" name="Picture 2">
            <a:extLst>
              <a:ext uri="{FF2B5EF4-FFF2-40B4-BE49-F238E27FC236}">
                <a16:creationId xmlns:a16="http://schemas.microsoft.com/office/drawing/2014/main" xmlns="" id="{1B49294F-E9AE-4F86-91FF-037BD4BCC77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1398546">
            <a:off x="1393254" y="248512"/>
            <a:ext cx="1220131" cy="1499393"/>
          </a:xfrm>
          <a:prstGeom prst="rect">
            <a:avLst/>
          </a:prstGeom>
        </p:spPr>
      </p:pic>
      <p:pic>
        <p:nvPicPr>
          <p:cNvPr id="39" name="Picture 12">
            <a:extLst>
              <a:ext uri="{FF2B5EF4-FFF2-40B4-BE49-F238E27FC236}">
                <a16:creationId xmlns:a16="http://schemas.microsoft.com/office/drawing/2014/main" xmlns="" id="{58ECC6AF-F228-4920-A898-968F3A5BF08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flipH="1">
            <a:off x="7586015" y="97730"/>
            <a:ext cx="1465734" cy="1619222"/>
          </a:xfrm>
          <a:prstGeom prst="rect">
            <a:avLst/>
          </a:prstGeom>
        </p:spPr>
      </p:pic>
      <p:pic>
        <p:nvPicPr>
          <p:cNvPr id="9" name="Picture 12">
            <a:extLst>
              <a:ext uri="{FF2B5EF4-FFF2-40B4-BE49-F238E27FC236}">
                <a16:creationId xmlns:a16="http://schemas.microsoft.com/office/drawing/2014/main" xmlns="" id="{3B339D80-8E6A-4B0E-A22A-8D224AF78EAD}"/>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flipH="1">
            <a:off x="6814924" y="740806"/>
            <a:ext cx="1607251" cy="1775558"/>
          </a:xfrm>
          <a:prstGeom prst="rect">
            <a:avLst/>
          </a:prstGeom>
        </p:spPr>
      </p:pic>
      <p:pic>
        <p:nvPicPr>
          <p:cNvPr id="40" name="Picture 2">
            <a:extLst>
              <a:ext uri="{FF2B5EF4-FFF2-40B4-BE49-F238E27FC236}">
                <a16:creationId xmlns:a16="http://schemas.microsoft.com/office/drawing/2014/main" xmlns="" id="{BB05BE99-E1B0-4BE8-A47D-053172C6E79E}"/>
              </a:ext>
            </a:extLst>
          </p:cNvPr>
          <p:cNvPicPr>
            <a:picLocks noChangeAspect="1"/>
          </p:cNvPicPr>
          <p:nvPr/>
        </p:nvPicPr>
        <p:blipFill>
          <a:blip r:embed="rId12"/>
          <a:srcRect/>
          <a:stretch>
            <a:fillRect/>
          </a:stretch>
        </p:blipFill>
        <p:spPr>
          <a:xfrm>
            <a:off x="5915347" y="2659823"/>
            <a:ext cx="1150122" cy="2311802"/>
          </a:xfrm>
          <a:prstGeom prst="rect">
            <a:avLst/>
          </a:prstGeom>
        </p:spPr>
      </p:pic>
      <p:pic>
        <p:nvPicPr>
          <p:cNvPr id="41" name="图片 9">
            <a:extLst>
              <a:ext uri="{FF2B5EF4-FFF2-40B4-BE49-F238E27FC236}">
                <a16:creationId xmlns:a16="http://schemas.microsoft.com/office/drawing/2014/main" xmlns="" id="{39E0E84D-C7D5-4AC2-9874-9E8FB6EF0830}"/>
              </a:ext>
            </a:extLst>
          </p:cNvPr>
          <p:cNvPicPr>
            <a:picLocks noChangeAspect="1"/>
          </p:cNvPicPr>
          <p:nvPr/>
        </p:nvPicPr>
        <p:blipFill rotWithShape="1">
          <a:blip r:embed="rId5">
            <a:clrChange>
              <a:clrFrom>
                <a:srgbClr val="FFFFFF"/>
              </a:clrFrom>
              <a:clrTo>
                <a:srgbClr val="FFFFFF">
                  <a:alpha val="0"/>
                </a:srgbClr>
              </a:clrTo>
            </a:clrChange>
          </a:blip>
          <a:srcRect r="-1835"/>
          <a:stretch/>
        </p:blipFill>
        <p:spPr>
          <a:xfrm>
            <a:off x="3446455" y="2802471"/>
            <a:ext cx="750058" cy="663717"/>
          </a:xfrm>
          <a:prstGeom prst="rect">
            <a:avLst/>
          </a:prstGeom>
        </p:spPr>
      </p:pic>
      <p:pic>
        <p:nvPicPr>
          <p:cNvPr id="42" name="Picture 5">
            <a:extLst>
              <a:ext uri="{FF2B5EF4-FFF2-40B4-BE49-F238E27FC236}">
                <a16:creationId xmlns:a16="http://schemas.microsoft.com/office/drawing/2014/main" xmlns="" id="{54E8B212-F5F9-43D6-B1A9-2149EFCD4ED3}"/>
              </a:ext>
            </a:extLst>
          </p:cNvPr>
          <p:cNvPicPr>
            <a:picLocks noChangeAspect="1"/>
          </p:cNvPicPr>
          <p:nvPr/>
        </p:nvPicPr>
        <p:blipFill>
          <a:blip r:embed="rId13"/>
          <a:srcRect/>
          <a:stretch>
            <a:fillRect/>
          </a:stretch>
        </p:blipFill>
        <p:spPr>
          <a:xfrm>
            <a:off x="7093112" y="2825487"/>
            <a:ext cx="1043432" cy="2095597"/>
          </a:xfrm>
          <a:prstGeom prst="rect">
            <a:avLst/>
          </a:prstGeom>
        </p:spPr>
      </p:pic>
      <p:pic>
        <p:nvPicPr>
          <p:cNvPr id="43" name="Picture 6">
            <a:extLst>
              <a:ext uri="{FF2B5EF4-FFF2-40B4-BE49-F238E27FC236}">
                <a16:creationId xmlns:a16="http://schemas.microsoft.com/office/drawing/2014/main" xmlns="" id="{4D4FB1E9-483C-46A5-AE36-37FCA55333D3}"/>
              </a:ext>
            </a:extLst>
          </p:cNvPr>
          <p:cNvPicPr>
            <a:picLocks noChangeAspect="1"/>
          </p:cNvPicPr>
          <p:nvPr/>
        </p:nvPicPr>
        <p:blipFill>
          <a:blip r:embed="rId14"/>
          <a:srcRect/>
          <a:stretch>
            <a:fillRect/>
          </a:stretch>
        </p:blipFill>
        <p:spPr>
          <a:xfrm>
            <a:off x="7941278" y="2633511"/>
            <a:ext cx="1173992" cy="2371700"/>
          </a:xfrm>
          <a:prstGeom prst="rect">
            <a:avLst/>
          </a:prstGeom>
        </p:spPr>
      </p:pic>
    </p:spTree>
    <p:extLst>
      <p:ext uri="{BB962C8B-B14F-4D97-AF65-F5344CB8AC3E}">
        <p14:creationId xmlns:p14="http://schemas.microsoft.com/office/powerpoint/2010/main" val="3236283409"/>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1250" fill="hold"/>
                                            <p:tgtEl>
                                              <p:spTgt spid="38"/>
                                            </p:tgtEl>
                                            <p:attrNameLst>
                                              <p:attrName>ppt_x</p:attrName>
                                            </p:attrNameLst>
                                          </p:cBhvr>
                                          <p:tavLst>
                                            <p:tav tm="0">
                                              <p:val>
                                                <p:strVal val="0-#ppt_w/2"/>
                                              </p:val>
                                            </p:tav>
                                            <p:tav tm="100000">
                                              <p:val>
                                                <p:strVal val="#ppt_x"/>
                                              </p:val>
                                            </p:tav>
                                          </p:tavLst>
                                        </p:anim>
                                        <p:anim calcmode="lin" valueType="num">
                                          <p:cBhvr additive="base">
                                            <p:cTn id="8" dur="1250" fill="hold"/>
                                            <p:tgtEl>
                                              <p:spTgt spid="3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randombar(horizontal)">
                                          <p:cBhvr>
                                            <p:cTn id="13" dur="500"/>
                                            <p:tgtEl>
                                              <p:spTgt spid="34"/>
                                            </p:tgtEl>
                                          </p:cBhvr>
                                        </p:animEffect>
                                      </p:childTnLst>
                                    </p:cTn>
                                  </p:par>
                                </p:childTnLst>
                              </p:cTn>
                            </p:par>
                          </p:childTnLst>
                        </p:cTn>
                      </p:par>
                      <p:par>
                        <p:cTn id="14" fill="hold">
                          <p:stCondLst>
                            <p:cond delay="indefinite"/>
                          </p:stCondLst>
                          <p:childTnLst>
                            <p:par>
                              <p:cTn id="15" fill="hold">
                                <p:stCondLst>
                                  <p:cond delay="0"/>
                                </p:stCondLst>
                                <p:childTnLst>
                                  <p:par>
                                    <p:cTn id="16" presetID="47" presetClass="entr" presetSubtype="0" fill="hold" nodeType="click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fade">
                                          <p:cBhvr>
                                            <p:cTn id="18" dur="1000"/>
                                            <p:tgtEl>
                                              <p:spTgt spid="35"/>
                                            </p:tgtEl>
                                          </p:cBhvr>
                                        </p:animEffect>
                                        <p:anim calcmode="lin" valueType="num">
                                          <p:cBhvr>
                                            <p:cTn id="19" dur="1000" fill="hold"/>
                                            <p:tgtEl>
                                              <p:spTgt spid="35"/>
                                            </p:tgtEl>
                                            <p:attrNameLst>
                                              <p:attrName>ppt_x</p:attrName>
                                            </p:attrNameLst>
                                          </p:cBhvr>
                                          <p:tavLst>
                                            <p:tav tm="0">
                                              <p:val>
                                                <p:strVal val="#ppt_x"/>
                                              </p:val>
                                            </p:tav>
                                            <p:tav tm="100000">
                                              <p:val>
                                                <p:strVal val="#ppt_x"/>
                                              </p:val>
                                            </p:tav>
                                          </p:tavLst>
                                        </p:anim>
                                        <p:anim calcmode="lin" valueType="num">
                                          <p:cBhvr>
                                            <p:cTn id="20" dur="1000" fill="hold"/>
                                            <p:tgtEl>
                                              <p:spTgt spid="35"/>
                                            </p:tgtEl>
                                            <p:attrNameLst>
                                              <p:attrName>ppt_y</p:attrName>
                                            </p:attrNameLst>
                                          </p:cBhvr>
                                          <p:tavLst>
                                            <p:tav tm="0">
                                              <p:val>
                                                <p:strVal val="#ppt_y-.1"/>
                                              </p:val>
                                            </p:tav>
                                            <p:tav tm="100000">
                                              <p:val>
                                                <p:strVal val="#ppt_y"/>
                                              </p:val>
                                            </p:tav>
                                          </p:tavLst>
                                        </p:anim>
                                      </p:childTnLst>
                                    </p:cTn>
                                  </p:par>
                                  <p:par>
                                    <p:cTn id="21" presetID="14" presetClass="entr" presetSubtype="10" fill="hold" nodeType="with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randombar(horizontal)">
                                          <p:cBhvr>
                                            <p:cTn id="23" dur="500"/>
                                            <p:tgtEl>
                                              <p:spTgt spid="36"/>
                                            </p:tgtEl>
                                          </p:cBhvr>
                                        </p:animEffect>
                                      </p:childTnLst>
                                    </p:cTn>
                                  </p:par>
                                </p:childTnLst>
                              </p:cTn>
                            </p:par>
                            <p:par>
                              <p:cTn id="24" fill="hold">
                                <p:stCondLst>
                                  <p:cond delay="1000"/>
                                </p:stCondLst>
                                <p:childTnLst>
                                  <p:par>
                                    <p:cTn id="25" presetID="42" presetClass="entr" presetSubtype="0" fill="hold" nodeType="after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fade">
                                          <p:cBhvr>
                                            <p:cTn id="27" dur="1000"/>
                                            <p:tgtEl>
                                              <p:spTgt spid="37"/>
                                            </p:tgtEl>
                                          </p:cBhvr>
                                        </p:animEffect>
                                        <p:anim calcmode="lin" valueType="num">
                                          <p:cBhvr>
                                            <p:cTn id="28" dur="1000" fill="hold"/>
                                            <p:tgtEl>
                                              <p:spTgt spid="37"/>
                                            </p:tgtEl>
                                            <p:attrNameLst>
                                              <p:attrName>ppt_x</p:attrName>
                                            </p:attrNameLst>
                                          </p:cBhvr>
                                          <p:tavLst>
                                            <p:tav tm="0">
                                              <p:val>
                                                <p:strVal val="#ppt_x"/>
                                              </p:val>
                                            </p:tav>
                                            <p:tav tm="100000">
                                              <p:val>
                                                <p:strVal val="#ppt_x"/>
                                              </p:val>
                                            </p:tav>
                                          </p:tavLst>
                                        </p:anim>
                                        <p:anim calcmode="lin" valueType="num">
                                          <p:cBhvr>
                                            <p:cTn id="29" dur="1000" fill="hold"/>
                                            <p:tgtEl>
                                              <p:spTgt spid="37"/>
                                            </p:tgtEl>
                                            <p:attrNameLst>
                                              <p:attrName>ppt_y</p:attrName>
                                            </p:attrNameLst>
                                          </p:cBhvr>
                                          <p:tavLst>
                                            <p:tav tm="0">
                                              <p:val>
                                                <p:strVal val="#ppt_y+.1"/>
                                              </p:val>
                                            </p:tav>
                                            <p:tav tm="100000">
                                              <p:val>
                                                <p:strVal val="#ppt_y"/>
                                              </p:val>
                                            </p:tav>
                                          </p:tavLst>
                                        </p:anim>
                                      </p:childTnLst>
                                    </p:cTn>
                                  </p:par>
                                  <p:par>
                                    <p:cTn id="30" presetID="2" presetClass="entr" presetSubtype="12" fill="hold" nodeType="withEffect">
                                      <p:stCondLst>
                                        <p:cond delay="25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2000" fill="hold"/>
                                            <p:tgtEl>
                                              <p:spTgt spid="9"/>
                                            </p:tgtEl>
                                            <p:attrNameLst>
                                              <p:attrName>ppt_x</p:attrName>
                                            </p:attrNameLst>
                                          </p:cBhvr>
                                          <p:tavLst>
                                            <p:tav tm="0">
                                              <p:val>
                                                <p:strVal val="0-#ppt_w/2"/>
                                              </p:val>
                                            </p:tav>
                                            <p:tav tm="100000">
                                              <p:val>
                                                <p:strVal val="#ppt_x"/>
                                              </p:val>
                                            </p:tav>
                                          </p:tavLst>
                                        </p:anim>
                                        <p:anim calcmode="lin" valueType="num">
                                          <p:cBhvr additive="base">
                                            <p:cTn id="33" dur="2000" fill="hold"/>
                                            <p:tgtEl>
                                              <p:spTgt spid="9"/>
                                            </p:tgtEl>
                                            <p:attrNameLst>
                                              <p:attrName>ppt_y</p:attrName>
                                            </p:attrNameLst>
                                          </p:cBhvr>
                                          <p:tavLst>
                                            <p:tav tm="0">
                                              <p:val>
                                                <p:strVal val="1+#ppt_h/2"/>
                                              </p:val>
                                            </p:tav>
                                            <p:tav tm="100000">
                                              <p:val>
                                                <p:strVal val="#ppt_y"/>
                                              </p:val>
                                            </p:tav>
                                          </p:tavLst>
                                        </p:anim>
                                      </p:childTnLst>
                                    </p:cTn>
                                  </p:par>
                                  <p:par>
                                    <p:cTn id="34" presetID="2" presetClass="entr" presetSubtype="12" fill="hold" nodeType="withEffect">
                                      <p:stCondLst>
                                        <p:cond delay="250"/>
                                      </p:stCondLst>
                                      <p:childTnLst>
                                        <p:set>
                                          <p:cBhvr>
                                            <p:cTn id="35" dur="1" fill="hold">
                                              <p:stCondLst>
                                                <p:cond delay="0"/>
                                              </p:stCondLst>
                                            </p:cTn>
                                            <p:tgtEl>
                                              <p:spTgt spid="39"/>
                                            </p:tgtEl>
                                            <p:attrNameLst>
                                              <p:attrName>style.visibility</p:attrName>
                                            </p:attrNameLst>
                                          </p:cBhvr>
                                          <p:to>
                                            <p:strVal val="visible"/>
                                          </p:to>
                                        </p:set>
                                        <p:anim calcmode="lin" valueType="num">
                                          <p:cBhvr additive="base">
                                            <p:cTn id="36" dur="2000" fill="hold"/>
                                            <p:tgtEl>
                                              <p:spTgt spid="39"/>
                                            </p:tgtEl>
                                            <p:attrNameLst>
                                              <p:attrName>ppt_x</p:attrName>
                                            </p:attrNameLst>
                                          </p:cBhvr>
                                          <p:tavLst>
                                            <p:tav tm="0">
                                              <p:val>
                                                <p:strVal val="0-#ppt_w/2"/>
                                              </p:val>
                                            </p:tav>
                                            <p:tav tm="100000">
                                              <p:val>
                                                <p:strVal val="#ppt_x"/>
                                              </p:val>
                                            </p:tav>
                                          </p:tavLst>
                                        </p:anim>
                                        <p:anim calcmode="lin" valueType="num">
                                          <p:cBhvr additive="base">
                                            <p:cTn id="37" dur="2000" fill="hold"/>
                                            <p:tgtEl>
                                              <p:spTgt spid="39"/>
                                            </p:tgtEl>
                                            <p:attrNameLst>
                                              <p:attrName>ppt_y</p:attrName>
                                            </p:attrNameLst>
                                          </p:cBhvr>
                                          <p:tavLst>
                                            <p:tav tm="0">
                                              <p:val>
                                                <p:strVal val="1+#ppt_h/2"/>
                                              </p:val>
                                            </p:tav>
                                            <p:tav tm="100000">
                                              <p:val>
                                                <p:strVal val="#ppt_y"/>
                                              </p:val>
                                            </p:tav>
                                          </p:tavLst>
                                        </p:anim>
                                      </p:childTnLst>
                                    </p:cTn>
                                  </p:par>
                                </p:childTnLst>
                              </p:cTn>
                            </p:par>
                            <p:par>
                              <p:cTn id="38" fill="hold">
                                <p:stCondLst>
                                  <p:cond delay="3250"/>
                                </p:stCondLst>
                                <p:childTnLst>
                                  <p:par>
                                    <p:cTn id="39" presetID="18" presetClass="entr" presetSubtype="12" fill="hold" grpId="0" nodeType="afterEffect">
                                      <p:stCondLst>
                                        <p:cond delay="0"/>
                                      </p:stCondLst>
                                      <p:childTnLst>
                                        <p:set>
                                          <p:cBhvr>
                                            <p:cTn id="40" dur="1" fill="hold">
                                              <p:stCondLst>
                                                <p:cond delay="0"/>
                                              </p:stCondLst>
                                            </p:cTn>
                                            <p:tgtEl>
                                              <p:spTgt spid="112"/>
                                            </p:tgtEl>
                                            <p:attrNameLst>
                                              <p:attrName>style.visibility</p:attrName>
                                            </p:attrNameLst>
                                          </p:cBhvr>
                                          <p:to>
                                            <p:strVal val="visible"/>
                                          </p:to>
                                        </p:set>
                                        <p:animEffect transition="in" filter="strips(downLeft)">
                                          <p:cBhvr>
                                            <p:cTn id="41" dur="500"/>
                                            <p:tgtEl>
                                              <p:spTgt spid="112"/>
                                            </p:tgtEl>
                                          </p:cBhvr>
                                        </p:animEffect>
                                      </p:childTnLst>
                                    </p:cTn>
                                  </p:par>
                                </p:childTnLst>
                              </p:cTn>
                            </p:par>
                            <p:par>
                              <p:cTn id="42" fill="hold">
                                <p:stCondLst>
                                  <p:cond delay="3750"/>
                                </p:stCondLst>
                                <p:childTnLst>
                                  <p:par>
                                    <p:cTn id="43" presetID="26" presetClass="entr" presetSubtype="0" fill="hold" grpId="0" nodeType="afterEffect">
                                      <p:stCondLst>
                                        <p:cond delay="0"/>
                                      </p:stCondLst>
                                      <p:childTnLst>
                                        <p:set>
                                          <p:cBhvr>
                                            <p:cTn id="44" dur="1" fill="hold">
                                              <p:stCondLst>
                                                <p:cond delay="0"/>
                                              </p:stCondLst>
                                            </p:cTn>
                                            <p:tgtEl>
                                              <p:spTgt spid="2226"/>
                                            </p:tgtEl>
                                            <p:attrNameLst>
                                              <p:attrName>style.visibility</p:attrName>
                                            </p:attrNameLst>
                                          </p:cBhvr>
                                          <p:to>
                                            <p:strVal val="visible"/>
                                          </p:to>
                                        </p:set>
                                        <p:animEffect transition="in" filter="wipe(down)">
                                          <p:cBhvr>
                                            <p:cTn id="45" dur="290">
                                              <p:stCondLst>
                                                <p:cond delay="0"/>
                                              </p:stCondLst>
                                            </p:cTn>
                                            <p:tgtEl>
                                              <p:spTgt spid="2226"/>
                                            </p:tgtEl>
                                          </p:cBhvr>
                                        </p:animEffect>
                                        <p:anim calcmode="lin" valueType="num">
                                          <p:cBhvr>
                                            <p:cTn id="46" dur="911" tmFilter="0,0; 0.14,0.36; 0.43,0.73; 0.71,0.91; 1.0,1.0">
                                              <p:stCondLst>
                                                <p:cond delay="0"/>
                                              </p:stCondLst>
                                            </p:cTn>
                                            <p:tgtEl>
                                              <p:spTgt spid="2226"/>
                                            </p:tgtEl>
                                            <p:attrNameLst>
                                              <p:attrName>ppt_x</p:attrName>
                                            </p:attrNameLst>
                                          </p:cBhvr>
                                          <p:tavLst>
                                            <p:tav tm="0">
                                              <p:val>
                                                <p:strVal val="#ppt_x-0.25"/>
                                              </p:val>
                                            </p:tav>
                                            <p:tav tm="100000">
                                              <p:val>
                                                <p:strVal val="#ppt_x"/>
                                              </p:val>
                                            </p:tav>
                                          </p:tavLst>
                                        </p:anim>
                                        <p:anim calcmode="lin" valueType="num">
                                          <p:cBhvr>
                                            <p:cTn id="47" dur="332" tmFilter="0.0,0.0; 0.25,0.07; 0.50,0.2; 0.75,0.467; 1.0,1.0">
                                              <p:stCondLst>
                                                <p:cond delay="0"/>
                                              </p:stCondLst>
                                            </p:cTn>
                                            <p:tgtEl>
                                              <p:spTgt spid="2226"/>
                                            </p:tgtEl>
                                            <p:attrNameLst>
                                              <p:attrName>ppt_y</p:attrName>
                                            </p:attrNameLst>
                                          </p:cBhvr>
                                          <p:tavLst>
                                            <p:tav tm="0" fmla="#ppt_y-sin(pi*$)/3">
                                              <p:val>
                                                <p:fltVal val="0.5"/>
                                              </p:val>
                                            </p:tav>
                                            <p:tav tm="100000">
                                              <p:val>
                                                <p:fltVal val="1"/>
                                              </p:val>
                                            </p:tav>
                                          </p:tavLst>
                                        </p:anim>
                                        <p:anim calcmode="lin" valueType="num">
                                          <p:cBhvr>
                                            <p:cTn id="48" dur="332" tmFilter="0, 0; 0.125,0.2665; 0.25,0.4; 0.375,0.465; 0.5,0.5;  0.625,0.535; 0.75,0.6; 0.875,0.7335; 1,1">
                                              <p:stCondLst>
                                                <p:cond delay="332"/>
                                              </p:stCondLst>
                                            </p:cTn>
                                            <p:tgtEl>
                                              <p:spTgt spid="2226"/>
                                            </p:tgtEl>
                                            <p:attrNameLst>
                                              <p:attrName>ppt_y</p:attrName>
                                            </p:attrNameLst>
                                          </p:cBhvr>
                                          <p:tavLst>
                                            <p:tav tm="0" fmla="#ppt_y-sin(pi*$)/9">
                                              <p:val>
                                                <p:fltVal val="0"/>
                                              </p:val>
                                            </p:tav>
                                            <p:tav tm="100000">
                                              <p:val>
                                                <p:fltVal val="1"/>
                                              </p:val>
                                            </p:tav>
                                          </p:tavLst>
                                        </p:anim>
                                        <p:anim calcmode="lin" valueType="num">
                                          <p:cBhvr>
                                            <p:cTn id="49" dur="166" tmFilter="0, 0; 0.125,0.2665; 0.25,0.4; 0.375,0.465; 0.5,0.5;  0.625,0.535; 0.75,0.6; 0.875,0.7335; 1,1">
                                              <p:stCondLst>
                                                <p:cond delay="662"/>
                                              </p:stCondLst>
                                            </p:cTn>
                                            <p:tgtEl>
                                              <p:spTgt spid="2226"/>
                                            </p:tgtEl>
                                            <p:attrNameLst>
                                              <p:attrName>ppt_y</p:attrName>
                                            </p:attrNameLst>
                                          </p:cBhvr>
                                          <p:tavLst>
                                            <p:tav tm="0" fmla="#ppt_y-sin(pi*$)/27">
                                              <p:val>
                                                <p:fltVal val="0"/>
                                              </p:val>
                                            </p:tav>
                                            <p:tav tm="100000">
                                              <p:val>
                                                <p:fltVal val="1"/>
                                              </p:val>
                                            </p:tav>
                                          </p:tavLst>
                                        </p:anim>
                                        <p:anim calcmode="lin" valueType="num">
                                          <p:cBhvr>
                                            <p:cTn id="50" dur="82" tmFilter="0, 0; 0.125,0.2665; 0.25,0.4; 0.375,0.465; 0.5,0.5;  0.625,0.535; 0.75,0.6; 0.875,0.7335; 1,1">
                                              <p:stCondLst>
                                                <p:cond delay="828"/>
                                              </p:stCondLst>
                                            </p:cTn>
                                            <p:tgtEl>
                                              <p:spTgt spid="2226"/>
                                            </p:tgtEl>
                                            <p:attrNameLst>
                                              <p:attrName>ppt_y</p:attrName>
                                            </p:attrNameLst>
                                          </p:cBhvr>
                                          <p:tavLst>
                                            <p:tav tm="0" fmla="#ppt_y-sin(pi*$)/81">
                                              <p:val>
                                                <p:fltVal val="0"/>
                                              </p:val>
                                            </p:tav>
                                            <p:tav tm="100000">
                                              <p:val>
                                                <p:fltVal val="1"/>
                                              </p:val>
                                            </p:tav>
                                          </p:tavLst>
                                        </p:anim>
                                        <p:animScale>
                                          <p:cBhvr>
                                            <p:cTn id="51" dur="13">
                                              <p:stCondLst>
                                                <p:cond delay="325"/>
                                              </p:stCondLst>
                                            </p:cTn>
                                            <p:tgtEl>
                                              <p:spTgt spid="2226"/>
                                            </p:tgtEl>
                                          </p:cBhvr>
                                          <p:to x="100000" y="60000"/>
                                        </p:animScale>
                                        <p:animScale>
                                          <p:cBhvr>
                                            <p:cTn id="52" dur="83" decel="50000">
                                              <p:stCondLst>
                                                <p:cond delay="338"/>
                                              </p:stCondLst>
                                            </p:cTn>
                                            <p:tgtEl>
                                              <p:spTgt spid="2226"/>
                                            </p:tgtEl>
                                          </p:cBhvr>
                                          <p:to x="100000" y="100000"/>
                                        </p:animScale>
                                        <p:animScale>
                                          <p:cBhvr>
                                            <p:cTn id="53" dur="13">
                                              <p:stCondLst>
                                                <p:cond delay="656"/>
                                              </p:stCondLst>
                                            </p:cTn>
                                            <p:tgtEl>
                                              <p:spTgt spid="2226"/>
                                            </p:tgtEl>
                                          </p:cBhvr>
                                          <p:to x="100000" y="80000"/>
                                        </p:animScale>
                                        <p:animScale>
                                          <p:cBhvr>
                                            <p:cTn id="54" dur="83" decel="50000">
                                              <p:stCondLst>
                                                <p:cond delay="669"/>
                                              </p:stCondLst>
                                            </p:cTn>
                                            <p:tgtEl>
                                              <p:spTgt spid="2226"/>
                                            </p:tgtEl>
                                          </p:cBhvr>
                                          <p:to x="100000" y="100000"/>
                                        </p:animScale>
                                        <p:animScale>
                                          <p:cBhvr>
                                            <p:cTn id="55" dur="13">
                                              <p:stCondLst>
                                                <p:cond delay="821"/>
                                              </p:stCondLst>
                                            </p:cTn>
                                            <p:tgtEl>
                                              <p:spTgt spid="2226"/>
                                            </p:tgtEl>
                                          </p:cBhvr>
                                          <p:to x="100000" y="90000"/>
                                        </p:animScale>
                                        <p:animScale>
                                          <p:cBhvr>
                                            <p:cTn id="56" dur="83" decel="50000">
                                              <p:stCondLst>
                                                <p:cond delay="834"/>
                                              </p:stCondLst>
                                            </p:cTn>
                                            <p:tgtEl>
                                              <p:spTgt spid="2226"/>
                                            </p:tgtEl>
                                          </p:cBhvr>
                                          <p:to x="100000" y="100000"/>
                                        </p:animScale>
                                        <p:animScale>
                                          <p:cBhvr>
                                            <p:cTn id="57" dur="13">
                                              <p:stCondLst>
                                                <p:cond delay="904"/>
                                              </p:stCondLst>
                                            </p:cTn>
                                            <p:tgtEl>
                                              <p:spTgt spid="2226"/>
                                            </p:tgtEl>
                                          </p:cBhvr>
                                          <p:to x="100000" y="95000"/>
                                        </p:animScale>
                                        <p:animScale>
                                          <p:cBhvr>
                                            <p:cTn id="58" dur="83" decel="50000">
                                              <p:stCondLst>
                                                <p:cond delay="917"/>
                                              </p:stCondLst>
                                            </p:cTn>
                                            <p:tgtEl>
                                              <p:spTgt spid="2226"/>
                                            </p:tgtEl>
                                          </p:cBhvr>
                                          <p:to x="100000" y="100000"/>
                                        </p:animScale>
                                      </p:childTnLst>
                                    </p:cTn>
                                  </p:par>
                                </p:childTnLst>
                              </p:cTn>
                            </p:par>
                            <p:par>
                              <p:cTn id="59" fill="hold">
                                <p:stCondLst>
                                  <p:cond delay="4750"/>
                                </p:stCondLst>
                                <p:childTnLst>
                                  <p:par>
                                    <p:cTn id="60" presetID="41" presetClass="entr" presetSubtype="0" fill="hold" grpId="0" nodeType="afterEffect">
                                      <p:stCondLst>
                                        <p:cond delay="0"/>
                                      </p:stCondLst>
                                      <p:iterate type="lt">
                                        <p:tmPct val="10000"/>
                                      </p:iterate>
                                      <p:childTnLst>
                                        <p:set>
                                          <p:cBhvr>
                                            <p:cTn id="61" dur="1" fill="hold">
                                              <p:stCondLst>
                                                <p:cond delay="0"/>
                                              </p:stCondLst>
                                            </p:cTn>
                                            <p:tgtEl>
                                              <p:spTgt spid="110">
                                                <p:txEl>
                                                  <p:pRg st="0" end="0"/>
                                                </p:txEl>
                                              </p:spTgt>
                                            </p:tgtEl>
                                            <p:attrNameLst>
                                              <p:attrName>style.visibility</p:attrName>
                                            </p:attrNameLst>
                                          </p:cBhvr>
                                          <p:to>
                                            <p:strVal val="visible"/>
                                          </p:to>
                                        </p:set>
                                        <p:anim calcmode="lin" valueType="num">
                                          <p:cBhvr>
                                            <p:cTn id="62" dur="500" fill="hold"/>
                                            <p:tgtEl>
                                              <p:spTgt spid="110">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63" dur="500" fill="hold"/>
                                            <p:tgtEl>
                                              <p:spTgt spid="110">
                                                <p:txEl>
                                                  <p:pRg st="0" end="0"/>
                                                </p:txEl>
                                              </p:spTgt>
                                            </p:tgtEl>
                                            <p:attrNameLst>
                                              <p:attrName>ppt_y</p:attrName>
                                            </p:attrNameLst>
                                          </p:cBhvr>
                                          <p:tavLst>
                                            <p:tav tm="0">
                                              <p:val>
                                                <p:strVal val="#ppt_y"/>
                                              </p:val>
                                            </p:tav>
                                            <p:tav tm="100000">
                                              <p:val>
                                                <p:strVal val="#ppt_y"/>
                                              </p:val>
                                            </p:tav>
                                          </p:tavLst>
                                        </p:anim>
                                        <p:anim calcmode="lin" valueType="num">
                                          <p:cBhvr>
                                            <p:cTn id="64" dur="500" fill="hold"/>
                                            <p:tgtEl>
                                              <p:spTgt spid="110">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5" dur="500" fill="hold"/>
                                            <p:tgtEl>
                                              <p:spTgt spid="110">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6" dur="500" tmFilter="0,0; .5, 1; 1, 1"/>
                                            <p:tgtEl>
                                              <p:spTgt spid="110">
                                                <p:txEl>
                                                  <p:pRg st="0" end="0"/>
                                                </p:txEl>
                                              </p:spTgt>
                                            </p:tgtEl>
                                          </p:cBhvr>
                                        </p:animEffect>
                                      </p:childTnLst>
                                    </p:cTn>
                                  </p:par>
                                </p:childTnLst>
                              </p:cTn>
                            </p:par>
                            <p:par>
                              <p:cTn id="67" fill="hold">
                                <p:stCondLst>
                                  <p:cond delay="5450"/>
                                </p:stCondLst>
                                <p:childTnLst>
                                  <p:par>
                                    <p:cTn id="68" presetID="41" presetClass="entr" presetSubtype="0" fill="hold" grpId="0" nodeType="afterEffect">
                                      <p:stCondLst>
                                        <p:cond delay="0"/>
                                      </p:stCondLst>
                                      <p:iterate type="lt">
                                        <p:tmPct val="10000"/>
                                      </p:iterate>
                                      <p:childTnLst>
                                        <p:set>
                                          <p:cBhvr>
                                            <p:cTn id="69" dur="1" fill="hold">
                                              <p:stCondLst>
                                                <p:cond delay="0"/>
                                              </p:stCondLst>
                                            </p:cTn>
                                            <p:tgtEl>
                                              <p:spTgt spid="110">
                                                <p:txEl>
                                                  <p:pRg st="1" end="1"/>
                                                </p:txEl>
                                              </p:spTgt>
                                            </p:tgtEl>
                                            <p:attrNameLst>
                                              <p:attrName>style.visibility</p:attrName>
                                            </p:attrNameLst>
                                          </p:cBhvr>
                                          <p:to>
                                            <p:strVal val="visible"/>
                                          </p:to>
                                        </p:set>
                                        <p:anim calcmode="lin" valueType="num">
                                          <p:cBhvr>
                                            <p:cTn id="70" dur="500" fill="hold"/>
                                            <p:tgtEl>
                                              <p:spTgt spid="110">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71" dur="500" fill="hold"/>
                                            <p:tgtEl>
                                              <p:spTgt spid="110">
                                                <p:txEl>
                                                  <p:pRg st="1" end="1"/>
                                                </p:txEl>
                                              </p:spTgt>
                                            </p:tgtEl>
                                            <p:attrNameLst>
                                              <p:attrName>ppt_y</p:attrName>
                                            </p:attrNameLst>
                                          </p:cBhvr>
                                          <p:tavLst>
                                            <p:tav tm="0">
                                              <p:val>
                                                <p:strVal val="#ppt_y"/>
                                              </p:val>
                                            </p:tav>
                                            <p:tav tm="100000">
                                              <p:val>
                                                <p:strVal val="#ppt_y"/>
                                              </p:val>
                                            </p:tav>
                                          </p:tavLst>
                                        </p:anim>
                                        <p:anim calcmode="lin" valueType="num">
                                          <p:cBhvr>
                                            <p:cTn id="72" dur="500" fill="hold"/>
                                            <p:tgtEl>
                                              <p:spTgt spid="110">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73" dur="500" fill="hold"/>
                                            <p:tgtEl>
                                              <p:spTgt spid="110">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74" dur="500" tmFilter="0,0; .5, 1; 1, 1"/>
                                            <p:tgtEl>
                                              <p:spTgt spid="110">
                                                <p:txEl>
                                                  <p:pRg st="1" end="1"/>
                                                </p:txEl>
                                              </p:spTgt>
                                            </p:tgtEl>
                                          </p:cBhvr>
                                        </p:animEffect>
                                      </p:childTnLst>
                                    </p:cTn>
                                  </p:par>
                                </p:childTnLst>
                              </p:cTn>
                            </p:par>
                            <p:par>
                              <p:cTn id="75" fill="hold">
                                <p:stCondLst>
                                  <p:cond delay="6400"/>
                                </p:stCondLst>
                                <p:childTnLst>
                                  <p:par>
                                    <p:cTn id="76" presetID="26" presetClass="emph" presetSubtype="0" fill="hold" grpId="1" nodeType="afterEffect">
                                      <p:stCondLst>
                                        <p:cond delay="0"/>
                                      </p:stCondLst>
                                      <p:iterate type="lt">
                                        <p:tmPct val="0"/>
                                      </p:iterate>
                                      <p:childTnLst>
                                        <p:animEffect transition="out" filter="fade">
                                          <p:cBhvr>
                                            <p:cTn id="77" dur="500" tmFilter="0, 0; .2, .5; .8, .5; 1, 0"/>
                                            <p:tgtEl>
                                              <p:spTgt spid="110">
                                                <p:txEl>
                                                  <p:pRg st="0" end="0"/>
                                                </p:txEl>
                                              </p:spTgt>
                                            </p:tgtEl>
                                          </p:cBhvr>
                                        </p:animEffect>
                                        <p:animScale>
                                          <p:cBhvr>
                                            <p:cTn id="78" dur="250" autoRev="1" fill="hold"/>
                                            <p:tgtEl>
                                              <p:spTgt spid="110">
                                                <p:txEl>
                                                  <p:pRg st="0" end="0"/>
                                                </p:txEl>
                                              </p:spTgt>
                                            </p:tgtEl>
                                          </p:cBhvr>
                                          <p:by x="105000" y="105000"/>
                                        </p:animScale>
                                      </p:childTnLst>
                                    </p:cTn>
                                  </p:par>
                                </p:childTnLst>
                              </p:cTn>
                            </p:par>
                            <p:par>
                              <p:cTn id="79" fill="hold">
                                <p:stCondLst>
                                  <p:cond delay="6900"/>
                                </p:stCondLst>
                                <p:childTnLst>
                                  <p:par>
                                    <p:cTn id="80" presetID="26" presetClass="emph" presetSubtype="0" fill="hold" grpId="1" nodeType="afterEffect">
                                      <p:stCondLst>
                                        <p:cond delay="0"/>
                                      </p:stCondLst>
                                      <p:iterate type="lt">
                                        <p:tmPct val="0"/>
                                      </p:iterate>
                                      <p:childTnLst>
                                        <p:animEffect transition="out" filter="fade">
                                          <p:cBhvr>
                                            <p:cTn id="81" dur="500" tmFilter="0, 0; .2, .5; .8, .5; 1, 0"/>
                                            <p:tgtEl>
                                              <p:spTgt spid="110">
                                                <p:txEl>
                                                  <p:pRg st="1" end="1"/>
                                                </p:txEl>
                                              </p:spTgt>
                                            </p:tgtEl>
                                          </p:cBhvr>
                                        </p:animEffect>
                                        <p:animScale>
                                          <p:cBhvr>
                                            <p:cTn id="82" dur="250" autoRev="1" fill="hold"/>
                                            <p:tgtEl>
                                              <p:spTgt spid="110">
                                                <p:txEl>
                                                  <p:pRg st="1" end="1"/>
                                                </p:txEl>
                                              </p:spTgt>
                                            </p:tgtEl>
                                          </p:cBhvr>
                                          <p:by x="105000" y="105000"/>
                                        </p:animScale>
                                      </p:childTnLst>
                                    </p:cTn>
                                  </p:par>
                                  <p:par>
                                    <p:cTn id="83" presetID="47" presetClass="entr" presetSubtype="0" fill="hold" nodeType="withEffect">
                                      <p:stCondLst>
                                        <p:cond delay="0"/>
                                      </p:stCondLst>
                                      <p:childTnLst>
                                        <p:set>
                                          <p:cBhvr>
                                            <p:cTn id="84" dur="1" fill="hold">
                                              <p:stCondLst>
                                                <p:cond delay="0"/>
                                              </p:stCondLst>
                                            </p:cTn>
                                            <p:tgtEl>
                                              <p:spTgt spid="41"/>
                                            </p:tgtEl>
                                            <p:attrNameLst>
                                              <p:attrName>style.visibility</p:attrName>
                                            </p:attrNameLst>
                                          </p:cBhvr>
                                          <p:to>
                                            <p:strVal val="visible"/>
                                          </p:to>
                                        </p:set>
                                        <p:animEffect transition="in" filter="fade">
                                          <p:cBhvr>
                                            <p:cTn id="85" dur="1000"/>
                                            <p:tgtEl>
                                              <p:spTgt spid="41"/>
                                            </p:tgtEl>
                                          </p:cBhvr>
                                        </p:animEffect>
                                        <p:anim calcmode="lin" valueType="num">
                                          <p:cBhvr>
                                            <p:cTn id="86" dur="1000" fill="hold"/>
                                            <p:tgtEl>
                                              <p:spTgt spid="41"/>
                                            </p:tgtEl>
                                            <p:attrNameLst>
                                              <p:attrName>ppt_x</p:attrName>
                                            </p:attrNameLst>
                                          </p:cBhvr>
                                          <p:tavLst>
                                            <p:tav tm="0">
                                              <p:val>
                                                <p:strVal val="#ppt_x"/>
                                              </p:val>
                                            </p:tav>
                                            <p:tav tm="100000">
                                              <p:val>
                                                <p:strVal val="#ppt_x"/>
                                              </p:val>
                                            </p:tav>
                                          </p:tavLst>
                                        </p:anim>
                                        <p:anim calcmode="lin" valueType="num">
                                          <p:cBhvr>
                                            <p:cTn id="87"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 presetClass="entr" presetSubtype="4" fill="hold" nodeType="clickEffect" p14:presetBounceEnd="20000">
                                      <p:stCondLst>
                                        <p:cond delay="0"/>
                                      </p:stCondLst>
                                      <p:childTnLst>
                                        <p:set>
                                          <p:cBhvr>
                                            <p:cTn id="91" dur="1" fill="hold">
                                              <p:stCondLst>
                                                <p:cond delay="0"/>
                                              </p:stCondLst>
                                            </p:cTn>
                                            <p:tgtEl>
                                              <p:spTgt spid="40"/>
                                            </p:tgtEl>
                                            <p:attrNameLst>
                                              <p:attrName>style.visibility</p:attrName>
                                            </p:attrNameLst>
                                          </p:cBhvr>
                                          <p:to>
                                            <p:strVal val="visible"/>
                                          </p:to>
                                        </p:set>
                                        <p:anim calcmode="lin" valueType="num" p14:bounceEnd="20000">
                                          <p:cBhvr additive="base">
                                            <p:cTn id="92" dur="1000" fill="hold"/>
                                            <p:tgtEl>
                                              <p:spTgt spid="40"/>
                                            </p:tgtEl>
                                            <p:attrNameLst>
                                              <p:attrName>ppt_x</p:attrName>
                                            </p:attrNameLst>
                                          </p:cBhvr>
                                          <p:tavLst>
                                            <p:tav tm="0">
                                              <p:val>
                                                <p:strVal val="#ppt_x"/>
                                              </p:val>
                                            </p:tav>
                                            <p:tav tm="100000">
                                              <p:val>
                                                <p:strVal val="#ppt_x"/>
                                              </p:val>
                                            </p:tav>
                                          </p:tavLst>
                                        </p:anim>
                                        <p:anim calcmode="lin" valueType="num" p14:bounceEnd="20000">
                                          <p:cBhvr additive="base">
                                            <p:cTn id="93" dur="1000" fill="hold"/>
                                            <p:tgtEl>
                                              <p:spTgt spid="40"/>
                                            </p:tgtEl>
                                            <p:attrNameLst>
                                              <p:attrName>ppt_y</p:attrName>
                                            </p:attrNameLst>
                                          </p:cBhvr>
                                          <p:tavLst>
                                            <p:tav tm="0">
                                              <p:val>
                                                <p:strVal val="1+#ppt_h/2"/>
                                              </p:val>
                                            </p:tav>
                                            <p:tav tm="100000">
                                              <p:val>
                                                <p:strVal val="#ppt_y"/>
                                              </p:val>
                                            </p:tav>
                                          </p:tavLst>
                                        </p:anim>
                                      </p:childTnLst>
                                    </p:cTn>
                                  </p:par>
                                  <p:par>
                                    <p:cTn id="94" presetID="2" presetClass="entr" presetSubtype="4" fill="hold" nodeType="withEffect" p14:presetBounceEnd="20000">
                                      <p:stCondLst>
                                        <p:cond delay="250"/>
                                      </p:stCondLst>
                                      <p:childTnLst>
                                        <p:set>
                                          <p:cBhvr>
                                            <p:cTn id="95" dur="1" fill="hold">
                                              <p:stCondLst>
                                                <p:cond delay="0"/>
                                              </p:stCondLst>
                                            </p:cTn>
                                            <p:tgtEl>
                                              <p:spTgt spid="42"/>
                                            </p:tgtEl>
                                            <p:attrNameLst>
                                              <p:attrName>style.visibility</p:attrName>
                                            </p:attrNameLst>
                                          </p:cBhvr>
                                          <p:to>
                                            <p:strVal val="visible"/>
                                          </p:to>
                                        </p:set>
                                        <p:anim calcmode="lin" valueType="num" p14:bounceEnd="20000">
                                          <p:cBhvr additive="base">
                                            <p:cTn id="96" dur="1000" fill="hold"/>
                                            <p:tgtEl>
                                              <p:spTgt spid="42"/>
                                            </p:tgtEl>
                                            <p:attrNameLst>
                                              <p:attrName>ppt_x</p:attrName>
                                            </p:attrNameLst>
                                          </p:cBhvr>
                                          <p:tavLst>
                                            <p:tav tm="0">
                                              <p:val>
                                                <p:strVal val="#ppt_x"/>
                                              </p:val>
                                            </p:tav>
                                            <p:tav tm="100000">
                                              <p:val>
                                                <p:strVal val="#ppt_x"/>
                                              </p:val>
                                            </p:tav>
                                          </p:tavLst>
                                        </p:anim>
                                        <p:anim calcmode="lin" valueType="num" p14:bounceEnd="20000">
                                          <p:cBhvr additive="base">
                                            <p:cTn id="97" dur="1000" fill="hold"/>
                                            <p:tgtEl>
                                              <p:spTgt spid="42"/>
                                            </p:tgtEl>
                                            <p:attrNameLst>
                                              <p:attrName>ppt_y</p:attrName>
                                            </p:attrNameLst>
                                          </p:cBhvr>
                                          <p:tavLst>
                                            <p:tav tm="0">
                                              <p:val>
                                                <p:strVal val="1+#ppt_h/2"/>
                                              </p:val>
                                            </p:tav>
                                            <p:tav tm="100000">
                                              <p:val>
                                                <p:strVal val="#ppt_y"/>
                                              </p:val>
                                            </p:tav>
                                          </p:tavLst>
                                        </p:anim>
                                      </p:childTnLst>
                                    </p:cTn>
                                  </p:par>
                                  <p:par>
                                    <p:cTn id="98" presetID="2" presetClass="entr" presetSubtype="4" fill="hold" nodeType="withEffect" p14:presetBounceEnd="20000">
                                      <p:stCondLst>
                                        <p:cond delay="0"/>
                                      </p:stCondLst>
                                      <p:childTnLst>
                                        <p:set>
                                          <p:cBhvr>
                                            <p:cTn id="99" dur="1" fill="hold">
                                              <p:stCondLst>
                                                <p:cond delay="0"/>
                                              </p:stCondLst>
                                            </p:cTn>
                                            <p:tgtEl>
                                              <p:spTgt spid="43"/>
                                            </p:tgtEl>
                                            <p:attrNameLst>
                                              <p:attrName>style.visibility</p:attrName>
                                            </p:attrNameLst>
                                          </p:cBhvr>
                                          <p:to>
                                            <p:strVal val="visible"/>
                                          </p:to>
                                        </p:set>
                                        <p:anim calcmode="lin" valueType="num" p14:bounceEnd="20000">
                                          <p:cBhvr additive="base">
                                            <p:cTn id="100" dur="1000" fill="hold"/>
                                            <p:tgtEl>
                                              <p:spTgt spid="43"/>
                                            </p:tgtEl>
                                            <p:attrNameLst>
                                              <p:attrName>ppt_x</p:attrName>
                                            </p:attrNameLst>
                                          </p:cBhvr>
                                          <p:tavLst>
                                            <p:tav tm="0">
                                              <p:val>
                                                <p:strVal val="#ppt_x"/>
                                              </p:val>
                                            </p:tav>
                                            <p:tav tm="100000">
                                              <p:val>
                                                <p:strVal val="#ppt_x"/>
                                              </p:val>
                                            </p:tav>
                                          </p:tavLst>
                                        </p:anim>
                                        <p:anim calcmode="lin" valueType="num" p14:bounceEnd="20000">
                                          <p:cBhvr additive="base">
                                            <p:cTn id="101" dur="1000" fill="hold"/>
                                            <p:tgtEl>
                                              <p:spTgt spid="4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 grpId="0" animBg="1"/>
          <p:bldP spid="2226" grpId="0"/>
          <p:bldP spid="110" grpId="0" build="p"/>
          <p:bldP spid="110" grpId="1" build="p"/>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1250" fill="hold"/>
                                            <p:tgtEl>
                                              <p:spTgt spid="38"/>
                                            </p:tgtEl>
                                            <p:attrNameLst>
                                              <p:attrName>ppt_x</p:attrName>
                                            </p:attrNameLst>
                                          </p:cBhvr>
                                          <p:tavLst>
                                            <p:tav tm="0">
                                              <p:val>
                                                <p:strVal val="0-#ppt_w/2"/>
                                              </p:val>
                                            </p:tav>
                                            <p:tav tm="100000">
                                              <p:val>
                                                <p:strVal val="#ppt_x"/>
                                              </p:val>
                                            </p:tav>
                                          </p:tavLst>
                                        </p:anim>
                                        <p:anim calcmode="lin" valueType="num">
                                          <p:cBhvr additive="base">
                                            <p:cTn id="8" dur="1250" fill="hold"/>
                                            <p:tgtEl>
                                              <p:spTgt spid="3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randombar(horizontal)">
                                          <p:cBhvr>
                                            <p:cTn id="13" dur="500"/>
                                            <p:tgtEl>
                                              <p:spTgt spid="34"/>
                                            </p:tgtEl>
                                          </p:cBhvr>
                                        </p:animEffect>
                                      </p:childTnLst>
                                    </p:cTn>
                                  </p:par>
                                </p:childTnLst>
                              </p:cTn>
                            </p:par>
                          </p:childTnLst>
                        </p:cTn>
                      </p:par>
                      <p:par>
                        <p:cTn id="14" fill="hold">
                          <p:stCondLst>
                            <p:cond delay="indefinite"/>
                          </p:stCondLst>
                          <p:childTnLst>
                            <p:par>
                              <p:cTn id="15" fill="hold">
                                <p:stCondLst>
                                  <p:cond delay="0"/>
                                </p:stCondLst>
                                <p:childTnLst>
                                  <p:par>
                                    <p:cTn id="16" presetID="47" presetClass="entr" presetSubtype="0" fill="hold" nodeType="click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fade">
                                          <p:cBhvr>
                                            <p:cTn id="18" dur="1000"/>
                                            <p:tgtEl>
                                              <p:spTgt spid="35"/>
                                            </p:tgtEl>
                                          </p:cBhvr>
                                        </p:animEffect>
                                        <p:anim calcmode="lin" valueType="num">
                                          <p:cBhvr>
                                            <p:cTn id="19" dur="1000" fill="hold"/>
                                            <p:tgtEl>
                                              <p:spTgt spid="35"/>
                                            </p:tgtEl>
                                            <p:attrNameLst>
                                              <p:attrName>ppt_x</p:attrName>
                                            </p:attrNameLst>
                                          </p:cBhvr>
                                          <p:tavLst>
                                            <p:tav tm="0">
                                              <p:val>
                                                <p:strVal val="#ppt_x"/>
                                              </p:val>
                                            </p:tav>
                                            <p:tav tm="100000">
                                              <p:val>
                                                <p:strVal val="#ppt_x"/>
                                              </p:val>
                                            </p:tav>
                                          </p:tavLst>
                                        </p:anim>
                                        <p:anim calcmode="lin" valueType="num">
                                          <p:cBhvr>
                                            <p:cTn id="20" dur="1000" fill="hold"/>
                                            <p:tgtEl>
                                              <p:spTgt spid="35"/>
                                            </p:tgtEl>
                                            <p:attrNameLst>
                                              <p:attrName>ppt_y</p:attrName>
                                            </p:attrNameLst>
                                          </p:cBhvr>
                                          <p:tavLst>
                                            <p:tav tm="0">
                                              <p:val>
                                                <p:strVal val="#ppt_y-.1"/>
                                              </p:val>
                                            </p:tav>
                                            <p:tav tm="100000">
                                              <p:val>
                                                <p:strVal val="#ppt_y"/>
                                              </p:val>
                                            </p:tav>
                                          </p:tavLst>
                                        </p:anim>
                                      </p:childTnLst>
                                    </p:cTn>
                                  </p:par>
                                  <p:par>
                                    <p:cTn id="21" presetID="14" presetClass="entr" presetSubtype="10" fill="hold" nodeType="with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randombar(horizontal)">
                                          <p:cBhvr>
                                            <p:cTn id="23" dur="500"/>
                                            <p:tgtEl>
                                              <p:spTgt spid="36"/>
                                            </p:tgtEl>
                                          </p:cBhvr>
                                        </p:animEffect>
                                      </p:childTnLst>
                                    </p:cTn>
                                  </p:par>
                                </p:childTnLst>
                              </p:cTn>
                            </p:par>
                            <p:par>
                              <p:cTn id="24" fill="hold">
                                <p:stCondLst>
                                  <p:cond delay="1000"/>
                                </p:stCondLst>
                                <p:childTnLst>
                                  <p:par>
                                    <p:cTn id="25" presetID="42" presetClass="entr" presetSubtype="0" fill="hold" nodeType="after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fade">
                                          <p:cBhvr>
                                            <p:cTn id="27" dur="1000"/>
                                            <p:tgtEl>
                                              <p:spTgt spid="37"/>
                                            </p:tgtEl>
                                          </p:cBhvr>
                                        </p:animEffect>
                                        <p:anim calcmode="lin" valueType="num">
                                          <p:cBhvr>
                                            <p:cTn id="28" dur="1000" fill="hold"/>
                                            <p:tgtEl>
                                              <p:spTgt spid="37"/>
                                            </p:tgtEl>
                                            <p:attrNameLst>
                                              <p:attrName>ppt_x</p:attrName>
                                            </p:attrNameLst>
                                          </p:cBhvr>
                                          <p:tavLst>
                                            <p:tav tm="0">
                                              <p:val>
                                                <p:strVal val="#ppt_x"/>
                                              </p:val>
                                            </p:tav>
                                            <p:tav tm="100000">
                                              <p:val>
                                                <p:strVal val="#ppt_x"/>
                                              </p:val>
                                            </p:tav>
                                          </p:tavLst>
                                        </p:anim>
                                        <p:anim calcmode="lin" valueType="num">
                                          <p:cBhvr>
                                            <p:cTn id="29" dur="1000" fill="hold"/>
                                            <p:tgtEl>
                                              <p:spTgt spid="37"/>
                                            </p:tgtEl>
                                            <p:attrNameLst>
                                              <p:attrName>ppt_y</p:attrName>
                                            </p:attrNameLst>
                                          </p:cBhvr>
                                          <p:tavLst>
                                            <p:tav tm="0">
                                              <p:val>
                                                <p:strVal val="#ppt_y+.1"/>
                                              </p:val>
                                            </p:tav>
                                            <p:tav tm="100000">
                                              <p:val>
                                                <p:strVal val="#ppt_y"/>
                                              </p:val>
                                            </p:tav>
                                          </p:tavLst>
                                        </p:anim>
                                      </p:childTnLst>
                                    </p:cTn>
                                  </p:par>
                                  <p:par>
                                    <p:cTn id="30" presetID="2" presetClass="entr" presetSubtype="12" fill="hold" nodeType="withEffect">
                                      <p:stCondLst>
                                        <p:cond delay="25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2000" fill="hold"/>
                                            <p:tgtEl>
                                              <p:spTgt spid="9"/>
                                            </p:tgtEl>
                                            <p:attrNameLst>
                                              <p:attrName>ppt_x</p:attrName>
                                            </p:attrNameLst>
                                          </p:cBhvr>
                                          <p:tavLst>
                                            <p:tav tm="0">
                                              <p:val>
                                                <p:strVal val="0-#ppt_w/2"/>
                                              </p:val>
                                            </p:tav>
                                            <p:tav tm="100000">
                                              <p:val>
                                                <p:strVal val="#ppt_x"/>
                                              </p:val>
                                            </p:tav>
                                          </p:tavLst>
                                        </p:anim>
                                        <p:anim calcmode="lin" valueType="num">
                                          <p:cBhvr additive="base">
                                            <p:cTn id="33" dur="2000" fill="hold"/>
                                            <p:tgtEl>
                                              <p:spTgt spid="9"/>
                                            </p:tgtEl>
                                            <p:attrNameLst>
                                              <p:attrName>ppt_y</p:attrName>
                                            </p:attrNameLst>
                                          </p:cBhvr>
                                          <p:tavLst>
                                            <p:tav tm="0">
                                              <p:val>
                                                <p:strVal val="1+#ppt_h/2"/>
                                              </p:val>
                                            </p:tav>
                                            <p:tav tm="100000">
                                              <p:val>
                                                <p:strVal val="#ppt_y"/>
                                              </p:val>
                                            </p:tav>
                                          </p:tavLst>
                                        </p:anim>
                                      </p:childTnLst>
                                    </p:cTn>
                                  </p:par>
                                  <p:par>
                                    <p:cTn id="34" presetID="2" presetClass="entr" presetSubtype="12" fill="hold" nodeType="withEffect">
                                      <p:stCondLst>
                                        <p:cond delay="250"/>
                                      </p:stCondLst>
                                      <p:childTnLst>
                                        <p:set>
                                          <p:cBhvr>
                                            <p:cTn id="35" dur="1" fill="hold">
                                              <p:stCondLst>
                                                <p:cond delay="0"/>
                                              </p:stCondLst>
                                            </p:cTn>
                                            <p:tgtEl>
                                              <p:spTgt spid="39"/>
                                            </p:tgtEl>
                                            <p:attrNameLst>
                                              <p:attrName>style.visibility</p:attrName>
                                            </p:attrNameLst>
                                          </p:cBhvr>
                                          <p:to>
                                            <p:strVal val="visible"/>
                                          </p:to>
                                        </p:set>
                                        <p:anim calcmode="lin" valueType="num">
                                          <p:cBhvr additive="base">
                                            <p:cTn id="36" dur="2000" fill="hold"/>
                                            <p:tgtEl>
                                              <p:spTgt spid="39"/>
                                            </p:tgtEl>
                                            <p:attrNameLst>
                                              <p:attrName>ppt_x</p:attrName>
                                            </p:attrNameLst>
                                          </p:cBhvr>
                                          <p:tavLst>
                                            <p:tav tm="0">
                                              <p:val>
                                                <p:strVal val="0-#ppt_w/2"/>
                                              </p:val>
                                            </p:tav>
                                            <p:tav tm="100000">
                                              <p:val>
                                                <p:strVal val="#ppt_x"/>
                                              </p:val>
                                            </p:tav>
                                          </p:tavLst>
                                        </p:anim>
                                        <p:anim calcmode="lin" valueType="num">
                                          <p:cBhvr additive="base">
                                            <p:cTn id="37" dur="2000" fill="hold"/>
                                            <p:tgtEl>
                                              <p:spTgt spid="39"/>
                                            </p:tgtEl>
                                            <p:attrNameLst>
                                              <p:attrName>ppt_y</p:attrName>
                                            </p:attrNameLst>
                                          </p:cBhvr>
                                          <p:tavLst>
                                            <p:tav tm="0">
                                              <p:val>
                                                <p:strVal val="1+#ppt_h/2"/>
                                              </p:val>
                                            </p:tav>
                                            <p:tav tm="100000">
                                              <p:val>
                                                <p:strVal val="#ppt_y"/>
                                              </p:val>
                                            </p:tav>
                                          </p:tavLst>
                                        </p:anim>
                                      </p:childTnLst>
                                    </p:cTn>
                                  </p:par>
                                </p:childTnLst>
                              </p:cTn>
                            </p:par>
                            <p:par>
                              <p:cTn id="38" fill="hold">
                                <p:stCondLst>
                                  <p:cond delay="3250"/>
                                </p:stCondLst>
                                <p:childTnLst>
                                  <p:par>
                                    <p:cTn id="39" presetID="18" presetClass="entr" presetSubtype="12" fill="hold" grpId="0" nodeType="afterEffect">
                                      <p:stCondLst>
                                        <p:cond delay="0"/>
                                      </p:stCondLst>
                                      <p:childTnLst>
                                        <p:set>
                                          <p:cBhvr>
                                            <p:cTn id="40" dur="1" fill="hold">
                                              <p:stCondLst>
                                                <p:cond delay="0"/>
                                              </p:stCondLst>
                                            </p:cTn>
                                            <p:tgtEl>
                                              <p:spTgt spid="112"/>
                                            </p:tgtEl>
                                            <p:attrNameLst>
                                              <p:attrName>style.visibility</p:attrName>
                                            </p:attrNameLst>
                                          </p:cBhvr>
                                          <p:to>
                                            <p:strVal val="visible"/>
                                          </p:to>
                                        </p:set>
                                        <p:animEffect transition="in" filter="strips(downLeft)">
                                          <p:cBhvr>
                                            <p:cTn id="41" dur="500"/>
                                            <p:tgtEl>
                                              <p:spTgt spid="112"/>
                                            </p:tgtEl>
                                          </p:cBhvr>
                                        </p:animEffect>
                                      </p:childTnLst>
                                    </p:cTn>
                                  </p:par>
                                </p:childTnLst>
                              </p:cTn>
                            </p:par>
                            <p:par>
                              <p:cTn id="42" fill="hold">
                                <p:stCondLst>
                                  <p:cond delay="3750"/>
                                </p:stCondLst>
                                <p:childTnLst>
                                  <p:par>
                                    <p:cTn id="43" presetID="26" presetClass="entr" presetSubtype="0" fill="hold" grpId="0" nodeType="afterEffect">
                                      <p:stCondLst>
                                        <p:cond delay="0"/>
                                      </p:stCondLst>
                                      <p:childTnLst>
                                        <p:set>
                                          <p:cBhvr>
                                            <p:cTn id="44" dur="1" fill="hold">
                                              <p:stCondLst>
                                                <p:cond delay="0"/>
                                              </p:stCondLst>
                                            </p:cTn>
                                            <p:tgtEl>
                                              <p:spTgt spid="2226"/>
                                            </p:tgtEl>
                                            <p:attrNameLst>
                                              <p:attrName>style.visibility</p:attrName>
                                            </p:attrNameLst>
                                          </p:cBhvr>
                                          <p:to>
                                            <p:strVal val="visible"/>
                                          </p:to>
                                        </p:set>
                                        <p:animEffect transition="in" filter="wipe(down)">
                                          <p:cBhvr>
                                            <p:cTn id="45" dur="290">
                                              <p:stCondLst>
                                                <p:cond delay="0"/>
                                              </p:stCondLst>
                                            </p:cTn>
                                            <p:tgtEl>
                                              <p:spTgt spid="2226"/>
                                            </p:tgtEl>
                                          </p:cBhvr>
                                        </p:animEffect>
                                        <p:anim calcmode="lin" valueType="num">
                                          <p:cBhvr>
                                            <p:cTn id="46" dur="911" tmFilter="0,0; 0.14,0.36; 0.43,0.73; 0.71,0.91; 1.0,1.0">
                                              <p:stCondLst>
                                                <p:cond delay="0"/>
                                              </p:stCondLst>
                                            </p:cTn>
                                            <p:tgtEl>
                                              <p:spTgt spid="2226"/>
                                            </p:tgtEl>
                                            <p:attrNameLst>
                                              <p:attrName>ppt_x</p:attrName>
                                            </p:attrNameLst>
                                          </p:cBhvr>
                                          <p:tavLst>
                                            <p:tav tm="0">
                                              <p:val>
                                                <p:strVal val="#ppt_x-0.25"/>
                                              </p:val>
                                            </p:tav>
                                            <p:tav tm="100000">
                                              <p:val>
                                                <p:strVal val="#ppt_x"/>
                                              </p:val>
                                            </p:tav>
                                          </p:tavLst>
                                        </p:anim>
                                        <p:anim calcmode="lin" valueType="num">
                                          <p:cBhvr>
                                            <p:cTn id="47" dur="332" tmFilter="0.0,0.0; 0.25,0.07; 0.50,0.2; 0.75,0.467; 1.0,1.0">
                                              <p:stCondLst>
                                                <p:cond delay="0"/>
                                              </p:stCondLst>
                                            </p:cTn>
                                            <p:tgtEl>
                                              <p:spTgt spid="2226"/>
                                            </p:tgtEl>
                                            <p:attrNameLst>
                                              <p:attrName>ppt_y</p:attrName>
                                            </p:attrNameLst>
                                          </p:cBhvr>
                                          <p:tavLst>
                                            <p:tav tm="0" fmla="#ppt_y-sin(pi*$)/3">
                                              <p:val>
                                                <p:fltVal val="0.5"/>
                                              </p:val>
                                            </p:tav>
                                            <p:tav tm="100000">
                                              <p:val>
                                                <p:fltVal val="1"/>
                                              </p:val>
                                            </p:tav>
                                          </p:tavLst>
                                        </p:anim>
                                        <p:anim calcmode="lin" valueType="num">
                                          <p:cBhvr>
                                            <p:cTn id="48" dur="332" tmFilter="0, 0; 0.125,0.2665; 0.25,0.4; 0.375,0.465; 0.5,0.5;  0.625,0.535; 0.75,0.6; 0.875,0.7335; 1,1">
                                              <p:stCondLst>
                                                <p:cond delay="332"/>
                                              </p:stCondLst>
                                            </p:cTn>
                                            <p:tgtEl>
                                              <p:spTgt spid="2226"/>
                                            </p:tgtEl>
                                            <p:attrNameLst>
                                              <p:attrName>ppt_y</p:attrName>
                                            </p:attrNameLst>
                                          </p:cBhvr>
                                          <p:tavLst>
                                            <p:tav tm="0" fmla="#ppt_y-sin(pi*$)/9">
                                              <p:val>
                                                <p:fltVal val="0"/>
                                              </p:val>
                                            </p:tav>
                                            <p:tav tm="100000">
                                              <p:val>
                                                <p:fltVal val="1"/>
                                              </p:val>
                                            </p:tav>
                                          </p:tavLst>
                                        </p:anim>
                                        <p:anim calcmode="lin" valueType="num">
                                          <p:cBhvr>
                                            <p:cTn id="49" dur="166" tmFilter="0, 0; 0.125,0.2665; 0.25,0.4; 0.375,0.465; 0.5,0.5;  0.625,0.535; 0.75,0.6; 0.875,0.7335; 1,1">
                                              <p:stCondLst>
                                                <p:cond delay="662"/>
                                              </p:stCondLst>
                                            </p:cTn>
                                            <p:tgtEl>
                                              <p:spTgt spid="2226"/>
                                            </p:tgtEl>
                                            <p:attrNameLst>
                                              <p:attrName>ppt_y</p:attrName>
                                            </p:attrNameLst>
                                          </p:cBhvr>
                                          <p:tavLst>
                                            <p:tav tm="0" fmla="#ppt_y-sin(pi*$)/27">
                                              <p:val>
                                                <p:fltVal val="0"/>
                                              </p:val>
                                            </p:tav>
                                            <p:tav tm="100000">
                                              <p:val>
                                                <p:fltVal val="1"/>
                                              </p:val>
                                            </p:tav>
                                          </p:tavLst>
                                        </p:anim>
                                        <p:anim calcmode="lin" valueType="num">
                                          <p:cBhvr>
                                            <p:cTn id="50" dur="82" tmFilter="0, 0; 0.125,0.2665; 0.25,0.4; 0.375,0.465; 0.5,0.5;  0.625,0.535; 0.75,0.6; 0.875,0.7335; 1,1">
                                              <p:stCondLst>
                                                <p:cond delay="828"/>
                                              </p:stCondLst>
                                            </p:cTn>
                                            <p:tgtEl>
                                              <p:spTgt spid="2226"/>
                                            </p:tgtEl>
                                            <p:attrNameLst>
                                              <p:attrName>ppt_y</p:attrName>
                                            </p:attrNameLst>
                                          </p:cBhvr>
                                          <p:tavLst>
                                            <p:tav tm="0" fmla="#ppt_y-sin(pi*$)/81">
                                              <p:val>
                                                <p:fltVal val="0"/>
                                              </p:val>
                                            </p:tav>
                                            <p:tav tm="100000">
                                              <p:val>
                                                <p:fltVal val="1"/>
                                              </p:val>
                                            </p:tav>
                                          </p:tavLst>
                                        </p:anim>
                                        <p:animScale>
                                          <p:cBhvr>
                                            <p:cTn id="51" dur="13">
                                              <p:stCondLst>
                                                <p:cond delay="325"/>
                                              </p:stCondLst>
                                            </p:cTn>
                                            <p:tgtEl>
                                              <p:spTgt spid="2226"/>
                                            </p:tgtEl>
                                          </p:cBhvr>
                                          <p:to x="100000" y="60000"/>
                                        </p:animScale>
                                        <p:animScale>
                                          <p:cBhvr>
                                            <p:cTn id="52" dur="83" decel="50000">
                                              <p:stCondLst>
                                                <p:cond delay="338"/>
                                              </p:stCondLst>
                                            </p:cTn>
                                            <p:tgtEl>
                                              <p:spTgt spid="2226"/>
                                            </p:tgtEl>
                                          </p:cBhvr>
                                          <p:to x="100000" y="100000"/>
                                        </p:animScale>
                                        <p:animScale>
                                          <p:cBhvr>
                                            <p:cTn id="53" dur="13">
                                              <p:stCondLst>
                                                <p:cond delay="656"/>
                                              </p:stCondLst>
                                            </p:cTn>
                                            <p:tgtEl>
                                              <p:spTgt spid="2226"/>
                                            </p:tgtEl>
                                          </p:cBhvr>
                                          <p:to x="100000" y="80000"/>
                                        </p:animScale>
                                        <p:animScale>
                                          <p:cBhvr>
                                            <p:cTn id="54" dur="83" decel="50000">
                                              <p:stCondLst>
                                                <p:cond delay="669"/>
                                              </p:stCondLst>
                                            </p:cTn>
                                            <p:tgtEl>
                                              <p:spTgt spid="2226"/>
                                            </p:tgtEl>
                                          </p:cBhvr>
                                          <p:to x="100000" y="100000"/>
                                        </p:animScale>
                                        <p:animScale>
                                          <p:cBhvr>
                                            <p:cTn id="55" dur="13">
                                              <p:stCondLst>
                                                <p:cond delay="821"/>
                                              </p:stCondLst>
                                            </p:cTn>
                                            <p:tgtEl>
                                              <p:spTgt spid="2226"/>
                                            </p:tgtEl>
                                          </p:cBhvr>
                                          <p:to x="100000" y="90000"/>
                                        </p:animScale>
                                        <p:animScale>
                                          <p:cBhvr>
                                            <p:cTn id="56" dur="83" decel="50000">
                                              <p:stCondLst>
                                                <p:cond delay="834"/>
                                              </p:stCondLst>
                                            </p:cTn>
                                            <p:tgtEl>
                                              <p:spTgt spid="2226"/>
                                            </p:tgtEl>
                                          </p:cBhvr>
                                          <p:to x="100000" y="100000"/>
                                        </p:animScale>
                                        <p:animScale>
                                          <p:cBhvr>
                                            <p:cTn id="57" dur="13">
                                              <p:stCondLst>
                                                <p:cond delay="904"/>
                                              </p:stCondLst>
                                            </p:cTn>
                                            <p:tgtEl>
                                              <p:spTgt spid="2226"/>
                                            </p:tgtEl>
                                          </p:cBhvr>
                                          <p:to x="100000" y="95000"/>
                                        </p:animScale>
                                        <p:animScale>
                                          <p:cBhvr>
                                            <p:cTn id="58" dur="83" decel="50000">
                                              <p:stCondLst>
                                                <p:cond delay="917"/>
                                              </p:stCondLst>
                                            </p:cTn>
                                            <p:tgtEl>
                                              <p:spTgt spid="2226"/>
                                            </p:tgtEl>
                                          </p:cBhvr>
                                          <p:to x="100000" y="100000"/>
                                        </p:animScale>
                                      </p:childTnLst>
                                    </p:cTn>
                                  </p:par>
                                </p:childTnLst>
                              </p:cTn>
                            </p:par>
                            <p:par>
                              <p:cTn id="59" fill="hold">
                                <p:stCondLst>
                                  <p:cond delay="4750"/>
                                </p:stCondLst>
                                <p:childTnLst>
                                  <p:par>
                                    <p:cTn id="60" presetID="41" presetClass="entr" presetSubtype="0" fill="hold" grpId="0" nodeType="afterEffect">
                                      <p:stCondLst>
                                        <p:cond delay="0"/>
                                      </p:stCondLst>
                                      <p:iterate type="lt">
                                        <p:tmPct val="10000"/>
                                      </p:iterate>
                                      <p:childTnLst>
                                        <p:set>
                                          <p:cBhvr>
                                            <p:cTn id="61" dur="1" fill="hold">
                                              <p:stCondLst>
                                                <p:cond delay="0"/>
                                              </p:stCondLst>
                                            </p:cTn>
                                            <p:tgtEl>
                                              <p:spTgt spid="110">
                                                <p:txEl>
                                                  <p:pRg st="0" end="0"/>
                                                </p:txEl>
                                              </p:spTgt>
                                            </p:tgtEl>
                                            <p:attrNameLst>
                                              <p:attrName>style.visibility</p:attrName>
                                            </p:attrNameLst>
                                          </p:cBhvr>
                                          <p:to>
                                            <p:strVal val="visible"/>
                                          </p:to>
                                        </p:set>
                                        <p:anim calcmode="lin" valueType="num">
                                          <p:cBhvr>
                                            <p:cTn id="62" dur="500" fill="hold"/>
                                            <p:tgtEl>
                                              <p:spTgt spid="110">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63" dur="500" fill="hold"/>
                                            <p:tgtEl>
                                              <p:spTgt spid="110">
                                                <p:txEl>
                                                  <p:pRg st="0" end="0"/>
                                                </p:txEl>
                                              </p:spTgt>
                                            </p:tgtEl>
                                            <p:attrNameLst>
                                              <p:attrName>ppt_y</p:attrName>
                                            </p:attrNameLst>
                                          </p:cBhvr>
                                          <p:tavLst>
                                            <p:tav tm="0">
                                              <p:val>
                                                <p:strVal val="#ppt_y"/>
                                              </p:val>
                                            </p:tav>
                                            <p:tav tm="100000">
                                              <p:val>
                                                <p:strVal val="#ppt_y"/>
                                              </p:val>
                                            </p:tav>
                                          </p:tavLst>
                                        </p:anim>
                                        <p:anim calcmode="lin" valueType="num">
                                          <p:cBhvr>
                                            <p:cTn id="64" dur="500" fill="hold"/>
                                            <p:tgtEl>
                                              <p:spTgt spid="110">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5" dur="500" fill="hold"/>
                                            <p:tgtEl>
                                              <p:spTgt spid="110">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6" dur="500" tmFilter="0,0; .5, 1; 1, 1"/>
                                            <p:tgtEl>
                                              <p:spTgt spid="110">
                                                <p:txEl>
                                                  <p:pRg st="0" end="0"/>
                                                </p:txEl>
                                              </p:spTgt>
                                            </p:tgtEl>
                                          </p:cBhvr>
                                        </p:animEffect>
                                      </p:childTnLst>
                                    </p:cTn>
                                  </p:par>
                                </p:childTnLst>
                              </p:cTn>
                            </p:par>
                            <p:par>
                              <p:cTn id="67" fill="hold">
                                <p:stCondLst>
                                  <p:cond delay="5450"/>
                                </p:stCondLst>
                                <p:childTnLst>
                                  <p:par>
                                    <p:cTn id="68" presetID="41" presetClass="entr" presetSubtype="0" fill="hold" grpId="0" nodeType="afterEffect">
                                      <p:stCondLst>
                                        <p:cond delay="0"/>
                                      </p:stCondLst>
                                      <p:iterate type="lt">
                                        <p:tmPct val="10000"/>
                                      </p:iterate>
                                      <p:childTnLst>
                                        <p:set>
                                          <p:cBhvr>
                                            <p:cTn id="69" dur="1" fill="hold">
                                              <p:stCondLst>
                                                <p:cond delay="0"/>
                                              </p:stCondLst>
                                            </p:cTn>
                                            <p:tgtEl>
                                              <p:spTgt spid="110">
                                                <p:txEl>
                                                  <p:pRg st="1" end="1"/>
                                                </p:txEl>
                                              </p:spTgt>
                                            </p:tgtEl>
                                            <p:attrNameLst>
                                              <p:attrName>style.visibility</p:attrName>
                                            </p:attrNameLst>
                                          </p:cBhvr>
                                          <p:to>
                                            <p:strVal val="visible"/>
                                          </p:to>
                                        </p:set>
                                        <p:anim calcmode="lin" valueType="num">
                                          <p:cBhvr>
                                            <p:cTn id="70" dur="500" fill="hold"/>
                                            <p:tgtEl>
                                              <p:spTgt spid="110">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71" dur="500" fill="hold"/>
                                            <p:tgtEl>
                                              <p:spTgt spid="110">
                                                <p:txEl>
                                                  <p:pRg st="1" end="1"/>
                                                </p:txEl>
                                              </p:spTgt>
                                            </p:tgtEl>
                                            <p:attrNameLst>
                                              <p:attrName>ppt_y</p:attrName>
                                            </p:attrNameLst>
                                          </p:cBhvr>
                                          <p:tavLst>
                                            <p:tav tm="0">
                                              <p:val>
                                                <p:strVal val="#ppt_y"/>
                                              </p:val>
                                            </p:tav>
                                            <p:tav tm="100000">
                                              <p:val>
                                                <p:strVal val="#ppt_y"/>
                                              </p:val>
                                            </p:tav>
                                          </p:tavLst>
                                        </p:anim>
                                        <p:anim calcmode="lin" valueType="num">
                                          <p:cBhvr>
                                            <p:cTn id="72" dur="500" fill="hold"/>
                                            <p:tgtEl>
                                              <p:spTgt spid="110">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73" dur="500" fill="hold"/>
                                            <p:tgtEl>
                                              <p:spTgt spid="110">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74" dur="500" tmFilter="0,0; .5, 1; 1, 1"/>
                                            <p:tgtEl>
                                              <p:spTgt spid="110">
                                                <p:txEl>
                                                  <p:pRg st="1" end="1"/>
                                                </p:txEl>
                                              </p:spTgt>
                                            </p:tgtEl>
                                          </p:cBhvr>
                                        </p:animEffect>
                                      </p:childTnLst>
                                    </p:cTn>
                                  </p:par>
                                </p:childTnLst>
                              </p:cTn>
                            </p:par>
                            <p:par>
                              <p:cTn id="75" fill="hold">
                                <p:stCondLst>
                                  <p:cond delay="6400"/>
                                </p:stCondLst>
                                <p:childTnLst>
                                  <p:par>
                                    <p:cTn id="76" presetID="26" presetClass="emph" presetSubtype="0" fill="hold" grpId="1" nodeType="afterEffect">
                                      <p:stCondLst>
                                        <p:cond delay="0"/>
                                      </p:stCondLst>
                                      <p:iterate type="lt">
                                        <p:tmPct val="0"/>
                                      </p:iterate>
                                      <p:childTnLst>
                                        <p:animEffect transition="out" filter="fade">
                                          <p:cBhvr>
                                            <p:cTn id="77" dur="500" tmFilter="0, 0; .2, .5; .8, .5; 1, 0"/>
                                            <p:tgtEl>
                                              <p:spTgt spid="110">
                                                <p:txEl>
                                                  <p:pRg st="0" end="0"/>
                                                </p:txEl>
                                              </p:spTgt>
                                            </p:tgtEl>
                                          </p:cBhvr>
                                        </p:animEffect>
                                        <p:animScale>
                                          <p:cBhvr>
                                            <p:cTn id="78" dur="250" autoRev="1" fill="hold"/>
                                            <p:tgtEl>
                                              <p:spTgt spid="110">
                                                <p:txEl>
                                                  <p:pRg st="0" end="0"/>
                                                </p:txEl>
                                              </p:spTgt>
                                            </p:tgtEl>
                                          </p:cBhvr>
                                          <p:by x="105000" y="105000"/>
                                        </p:animScale>
                                      </p:childTnLst>
                                    </p:cTn>
                                  </p:par>
                                </p:childTnLst>
                              </p:cTn>
                            </p:par>
                            <p:par>
                              <p:cTn id="79" fill="hold">
                                <p:stCondLst>
                                  <p:cond delay="6900"/>
                                </p:stCondLst>
                                <p:childTnLst>
                                  <p:par>
                                    <p:cTn id="80" presetID="26" presetClass="emph" presetSubtype="0" fill="hold" grpId="1" nodeType="afterEffect">
                                      <p:stCondLst>
                                        <p:cond delay="0"/>
                                      </p:stCondLst>
                                      <p:iterate type="lt">
                                        <p:tmPct val="0"/>
                                      </p:iterate>
                                      <p:childTnLst>
                                        <p:animEffect transition="out" filter="fade">
                                          <p:cBhvr>
                                            <p:cTn id="81" dur="500" tmFilter="0, 0; .2, .5; .8, .5; 1, 0"/>
                                            <p:tgtEl>
                                              <p:spTgt spid="110">
                                                <p:txEl>
                                                  <p:pRg st="1" end="1"/>
                                                </p:txEl>
                                              </p:spTgt>
                                            </p:tgtEl>
                                          </p:cBhvr>
                                        </p:animEffect>
                                        <p:animScale>
                                          <p:cBhvr>
                                            <p:cTn id="82" dur="250" autoRev="1" fill="hold"/>
                                            <p:tgtEl>
                                              <p:spTgt spid="110">
                                                <p:txEl>
                                                  <p:pRg st="1" end="1"/>
                                                </p:txEl>
                                              </p:spTgt>
                                            </p:tgtEl>
                                          </p:cBhvr>
                                          <p:by x="105000" y="105000"/>
                                        </p:animScale>
                                      </p:childTnLst>
                                    </p:cTn>
                                  </p:par>
                                  <p:par>
                                    <p:cTn id="83" presetID="47" presetClass="entr" presetSubtype="0" fill="hold" nodeType="withEffect">
                                      <p:stCondLst>
                                        <p:cond delay="0"/>
                                      </p:stCondLst>
                                      <p:childTnLst>
                                        <p:set>
                                          <p:cBhvr>
                                            <p:cTn id="84" dur="1" fill="hold">
                                              <p:stCondLst>
                                                <p:cond delay="0"/>
                                              </p:stCondLst>
                                            </p:cTn>
                                            <p:tgtEl>
                                              <p:spTgt spid="41"/>
                                            </p:tgtEl>
                                            <p:attrNameLst>
                                              <p:attrName>style.visibility</p:attrName>
                                            </p:attrNameLst>
                                          </p:cBhvr>
                                          <p:to>
                                            <p:strVal val="visible"/>
                                          </p:to>
                                        </p:set>
                                        <p:animEffect transition="in" filter="fade">
                                          <p:cBhvr>
                                            <p:cTn id="85" dur="1000"/>
                                            <p:tgtEl>
                                              <p:spTgt spid="41"/>
                                            </p:tgtEl>
                                          </p:cBhvr>
                                        </p:animEffect>
                                        <p:anim calcmode="lin" valueType="num">
                                          <p:cBhvr>
                                            <p:cTn id="86" dur="1000" fill="hold"/>
                                            <p:tgtEl>
                                              <p:spTgt spid="41"/>
                                            </p:tgtEl>
                                            <p:attrNameLst>
                                              <p:attrName>ppt_x</p:attrName>
                                            </p:attrNameLst>
                                          </p:cBhvr>
                                          <p:tavLst>
                                            <p:tav tm="0">
                                              <p:val>
                                                <p:strVal val="#ppt_x"/>
                                              </p:val>
                                            </p:tav>
                                            <p:tav tm="100000">
                                              <p:val>
                                                <p:strVal val="#ppt_x"/>
                                              </p:val>
                                            </p:tav>
                                          </p:tavLst>
                                        </p:anim>
                                        <p:anim calcmode="lin" valueType="num">
                                          <p:cBhvr>
                                            <p:cTn id="87"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 presetClass="entr" presetSubtype="4" fill="hold" nodeType="clickEffect">
                                      <p:stCondLst>
                                        <p:cond delay="0"/>
                                      </p:stCondLst>
                                      <p:childTnLst>
                                        <p:set>
                                          <p:cBhvr>
                                            <p:cTn id="91" dur="1" fill="hold">
                                              <p:stCondLst>
                                                <p:cond delay="0"/>
                                              </p:stCondLst>
                                            </p:cTn>
                                            <p:tgtEl>
                                              <p:spTgt spid="40"/>
                                            </p:tgtEl>
                                            <p:attrNameLst>
                                              <p:attrName>style.visibility</p:attrName>
                                            </p:attrNameLst>
                                          </p:cBhvr>
                                          <p:to>
                                            <p:strVal val="visible"/>
                                          </p:to>
                                        </p:set>
                                        <p:anim calcmode="lin" valueType="num">
                                          <p:cBhvr additive="base">
                                            <p:cTn id="92" dur="1000" fill="hold"/>
                                            <p:tgtEl>
                                              <p:spTgt spid="40"/>
                                            </p:tgtEl>
                                            <p:attrNameLst>
                                              <p:attrName>ppt_x</p:attrName>
                                            </p:attrNameLst>
                                          </p:cBhvr>
                                          <p:tavLst>
                                            <p:tav tm="0">
                                              <p:val>
                                                <p:strVal val="#ppt_x"/>
                                              </p:val>
                                            </p:tav>
                                            <p:tav tm="100000">
                                              <p:val>
                                                <p:strVal val="#ppt_x"/>
                                              </p:val>
                                            </p:tav>
                                          </p:tavLst>
                                        </p:anim>
                                        <p:anim calcmode="lin" valueType="num">
                                          <p:cBhvr additive="base">
                                            <p:cTn id="93" dur="1000" fill="hold"/>
                                            <p:tgtEl>
                                              <p:spTgt spid="40"/>
                                            </p:tgtEl>
                                            <p:attrNameLst>
                                              <p:attrName>ppt_y</p:attrName>
                                            </p:attrNameLst>
                                          </p:cBhvr>
                                          <p:tavLst>
                                            <p:tav tm="0">
                                              <p:val>
                                                <p:strVal val="1+#ppt_h/2"/>
                                              </p:val>
                                            </p:tav>
                                            <p:tav tm="100000">
                                              <p:val>
                                                <p:strVal val="#ppt_y"/>
                                              </p:val>
                                            </p:tav>
                                          </p:tavLst>
                                        </p:anim>
                                      </p:childTnLst>
                                    </p:cTn>
                                  </p:par>
                                  <p:par>
                                    <p:cTn id="94" presetID="2" presetClass="entr" presetSubtype="4" fill="hold" nodeType="withEffect">
                                      <p:stCondLst>
                                        <p:cond delay="250"/>
                                      </p:stCondLst>
                                      <p:childTnLst>
                                        <p:set>
                                          <p:cBhvr>
                                            <p:cTn id="95" dur="1" fill="hold">
                                              <p:stCondLst>
                                                <p:cond delay="0"/>
                                              </p:stCondLst>
                                            </p:cTn>
                                            <p:tgtEl>
                                              <p:spTgt spid="42"/>
                                            </p:tgtEl>
                                            <p:attrNameLst>
                                              <p:attrName>style.visibility</p:attrName>
                                            </p:attrNameLst>
                                          </p:cBhvr>
                                          <p:to>
                                            <p:strVal val="visible"/>
                                          </p:to>
                                        </p:set>
                                        <p:anim calcmode="lin" valueType="num">
                                          <p:cBhvr additive="base">
                                            <p:cTn id="96" dur="1000" fill="hold"/>
                                            <p:tgtEl>
                                              <p:spTgt spid="42"/>
                                            </p:tgtEl>
                                            <p:attrNameLst>
                                              <p:attrName>ppt_x</p:attrName>
                                            </p:attrNameLst>
                                          </p:cBhvr>
                                          <p:tavLst>
                                            <p:tav tm="0">
                                              <p:val>
                                                <p:strVal val="#ppt_x"/>
                                              </p:val>
                                            </p:tav>
                                            <p:tav tm="100000">
                                              <p:val>
                                                <p:strVal val="#ppt_x"/>
                                              </p:val>
                                            </p:tav>
                                          </p:tavLst>
                                        </p:anim>
                                        <p:anim calcmode="lin" valueType="num">
                                          <p:cBhvr additive="base">
                                            <p:cTn id="97" dur="1000" fill="hold"/>
                                            <p:tgtEl>
                                              <p:spTgt spid="42"/>
                                            </p:tgtEl>
                                            <p:attrNameLst>
                                              <p:attrName>ppt_y</p:attrName>
                                            </p:attrNameLst>
                                          </p:cBhvr>
                                          <p:tavLst>
                                            <p:tav tm="0">
                                              <p:val>
                                                <p:strVal val="1+#ppt_h/2"/>
                                              </p:val>
                                            </p:tav>
                                            <p:tav tm="100000">
                                              <p:val>
                                                <p:strVal val="#ppt_y"/>
                                              </p:val>
                                            </p:tav>
                                          </p:tavLst>
                                        </p:anim>
                                      </p:childTnLst>
                                    </p:cTn>
                                  </p:par>
                                  <p:par>
                                    <p:cTn id="98" presetID="2" presetClass="entr" presetSubtype="4" fill="hold" nodeType="withEffect">
                                      <p:stCondLst>
                                        <p:cond delay="0"/>
                                      </p:stCondLst>
                                      <p:childTnLst>
                                        <p:set>
                                          <p:cBhvr>
                                            <p:cTn id="99" dur="1" fill="hold">
                                              <p:stCondLst>
                                                <p:cond delay="0"/>
                                              </p:stCondLst>
                                            </p:cTn>
                                            <p:tgtEl>
                                              <p:spTgt spid="43"/>
                                            </p:tgtEl>
                                            <p:attrNameLst>
                                              <p:attrName>style.visibility</p:attrName>
                                            </p:attrNameLst>
                                          </p:cBhvr>
                                          <p:to>
                                            <p:strVal val="visible"/>
                                          </p:to>
                                        </p:set>
                                        <p:anim calcmode="lin" valueType="num">
                                          <p:cBhvr additive="base">
                                            <p:cTn id="100" dur="1000" fill="hold"/>
                                            <p:tgtEl>
                                              <p:spTgt spid="43"/>
                                            </p:tgtEl>
                                            <p:attrNameLst>
                                              <p:attrName>ppt_x</p:attrName>
                                            </p:attrNameLst>
                                          </p:cBhvr>
                                          <p:tavLst>
                                            <p:tav tm="0">
                                              <p:val>
                                                <p:strVal val="#ppt_x"/>
                                              </p:val>
                                            </p:tav>
                                            <p:tav tm="100000">
                                              <p:val>
                                                <p:strVal val="#ppt_x"/>
                                              </p:val>
                                            </p:tav>
                                          </p:tavLst>
                                        </p:anim>
                                        <p:anim calcmode="lin" valueType="num">
                                          <p:cBhvr additive="base">
                                            <p:cTn id="101" dur="1000" fill="hold"/>
                                            <p:tgtEl>
                                              <p:spTgt spid="4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 grpId="0" animBg="1"/>
          <p:bldP spid="2226" grpId="0"/>
          <p:bldP spid="110" grpId="0" build="p"/>
          <p:bldP spid="110" grpId="1" build="p"/>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38"/>
        <p:cNvGrpSpPr/>
        <p:nvPr/>
      </p:nvGrpSpPr>
      <p:grpSpPr>
        <a:xfrm>
          <a:off x="0" y="0"/>
          <a:ext cx="0" cy="0"/>
          <a:chOff x="0" y="0"/>
          <a:chExt cx="0" cy="0"/>
        </a:xfrm>
      </p:grpSpPr>
      <p:pic>
        <p:nvPicPr>
          <p:cNvPr id="64" name="图片 5">
            <a:extLst>
              <a:ext uri="{FF2B5EF4-FFF2-40B4-BE49-F238E27FC236}">
                <a16:creationId xmlns:a16="http://schemas.microsoft.com/office/drawing/2014/main" xmlns="" id="{818A5380-5DDB-437A-AE0E-8A82DC31EBB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840313"/>
            <a:ext cx="9144000" cy="1303187"/>
          </a:xfrm>
          <a:prstGeom prst="rect">
            <a:avLst/>
          </a:prstGeom>
        </p:spPr>
      </p:pic>
      <p:sp>
        <p:nvSpPr>
          <p:cNvPr id="63" name="Rectangle: Rounded Corners 62">
            <a:extLst>
              <a:ext uri="{FF2B5EF4-FFF2-40B4-BE49-F238E27FC236}">
                <a16:creationId xmlns:a16="http://schemas.microsoft.com/office/drawing/2014/main" xmlns="" id="{DECACA09-2EDA-4BCE-9707-AC9DE6C1056D}"/>
              </a:ext>
            </a:extLst>
          </p:cNvPr>
          <p:cNvSpPr/>
          <p:nvPr/>
        </p:nvSpPr>
        <p:spPr>
          <a:xfrm>
            <a:off x="1403505" y="3817156"/>
            <a:ext cx="5345040" cy="703756"/>
          </a:xfrm>
          <a:prstGeom prst="roundRect">
            <a:avLst/>
          </a:prstGeom>
          <a:ln w="12700"/>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62" name="Rectangle: Rounded Corners 61">
            <a:extLst>
              <a:ext uri="{FF2B5EF4-FFF2-40B4-BE49-F238E27FC236}">
                <a16:creationId xmlns:a16="http://schemas.microsoft.com/office/drawing/2014/main" xmlns="" id="{0E5F36BB-7B95-43EC-BCC6-28D16143897F}"/>
              </a:ext>
            </a:extLst>
          </p:cNvPr>
          <p:cNvSpPr/>
          <p:nvPr/>
        </p:nvSpPr>
        <p:spPr>
          <a:xfrm>
            <a:off x="1406739" y="3015249"/>
            <a:ext cx="5345040" cy="703756"/>
          </a:xfrm>
          <a:prstGeom prst="roundRect">
            <a:avLst/>
          </a:prstGeom>
          <a:ln w="12700"/>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61" name="Rectangle: Rounded Corners 60">
            <a:extLst>
              <a:ext uri="{FF2B5EF4-FFF2-40B4-BE49-F238E27FC236}">
                <a16:creationId xmlns:a16="http://schemas.microsoft.com/office/drawing/2014/main" xmlns="" id="{D5B77534-FF10-49C7-B077-EC5E9FBC137F}"/>
              </a:ext>
            </a:extLst>
          </p:cNvPr>
          <p:cNvSpPr/>
          <p:nvPr/>
        </p:nvSpPr>
        <p:spPr>
          <a:xfrm>
            <a:off x="1406739" y="2210174"/>
            <a:ext cx="5321563" cy="703756"/>
          </a:xfrm>
          <a:prstGeom prst="roundRect">
            <a:avLst/>
          </a:prstGeom>
          <a:ln w="12700"/>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xmlns="" id="{2EAF07BB-886C-4405-ABFF-CAB64A3D9165}"/>
              </a:ext>
            </a:extLst>
          </p:cNvPr>
          <p:cNvSpPr/>
          <p:nvPr/>
        </p:nvSpPr>
        <p:spPr>
          <a:xfrm>
            <a:off x="1409987" y="1397353"/>
            <a:ext cx="5319037" cy="703756"/>
          </a:xfrm>
          <a:prstGeom prst="roundRect">
            <a:avLst/>
          </a:prstGeom>
          <a:ln w="12700"/>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grpSp>
        <p:nvGrpSpPr>
          <p:cNvPr id="16" name="Google Shape;236;p4">
            <a:extLst>
              <a:ext uri="{FF2B5EF4-FFF2-40B4-BE49-F238E27FC236}">
                <a16:creationId xmlns:a16="http://schemas.microsoft.com/office/drawing/2014/main" xmlns="" id="{AB9594A0-53A9-43DF-9E35-2AB335D0ADAB}"/>
              </a:ext>
            </a:extLst>
          </p:cNvPr>
          <p:cNvGrpSpPr/>
          <p:nvPr/>
        </p:nvGrpSpPr>
        <p:grpSpPr>
          <a:xfrm>
            <a:off x="8625417" y="445026"/>
            <a:ext cx="291053" cy="1000325"/>
            <a:chOff x="3815292" y="-2054574"/>
            <a:chExt cx="291053" cy="1000325"/>
          </a:xfrm>
        </p:grpSpPr>
        <p:sp>
          <p:nvSpPr>
            <p:cNvPr id="17" name="Google Shape;237;p4">
              <a:extLst>
                <a:ext uri="{FF2B5EF4-FFF2-40B4-BE49-F238E27FC236}">
                  <a16:creationId xmlns:a16="http://schemas.microsoft.com/office/drawing/2014/main" xmlns="" id="{DD2DAA25-6940-4378-9590-A0968A0CC802}"/>
                </a:ext>
              </a:extLst>
            </p:cNvPr>
            <p:cNvSpPr/>
            <p:nvPr/>
          </p:nvSpPr>
          <p:spPr>
            <a:xfrm>
              <a:off x="3815292" y="-1725174"/>
              <a:ext cx="136676" cy="670925"/>
            </a:xfrm>
            <a:custGeom>
              <a:avLst/>
              <a:gdLst/>
              <a:ahLst/>
              <a:cxnLst/>
              <a:rect l="l" t="t" r="r" b="b"/>
              <a:pathLst>
                <a:path w="834" h="4094" fill="none" extrusionOk="0">
                  <a:moveTo>
                    <a:pt x="834" y="0"/>
                  </a:moveTo>
                  <a:cubicBezTo>
                    <a:pt x="218" y="1268"/>
                    <a:pt x="1" y="2717"/>
                    <a:pt x="218" y="4093"/>
                  </a:cubicBezTo>
                </a:path>
              </a:pathLst>
            </a:custGeom>
            <a:solidFill>
              <a:schemeClr val="dk2"/>
            </a:solidFill>
            <a:ln w="27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38;p4">
              <a:extLst>
                <a:ext uri="{FF2B5EF4-FFF2-40B4-BE49-F238E27FC236}">
                  <a16:creationId xmlns:a16="http://schemas.microsoft.com/office/drawing/2014/main" xmlns="" id="{416BA24D-5207-45D5-BDAE-55B4CBED15F1}"/>
                </a:ext>
              </a:extLst>
            </p:cNvPr>
            <p:cNvSpPr/>
            <p:nvPr/>
          </p:nvSpPr>
          <p:spPr>
            <a:xfrm>
              <a:off x="4038007" y="-2054574"/>
              <a:ext cx="68338" cy="62438"/>
            </a:xfrm>
            <a:custGeom>
              <a:avLst/>
              <a:gdLst/>
              <a:ahLst/>
              <a:cxnLst/>
              <a:rect l="l" t="t" r="r" b="b"/>
              <a:pathLst>
                <a:path w="417" h="381" extrusionOk="0">
                  <a:moveTo>
                    <a:pt x="254" y="0"/>
                  </a:moveTo>
                  <a:cubicBezTo>
                    <a:pt x="217" y="0"/>
                    <a:pt x="181" y="0"/>
                    <a:pt x="163" y="18"/>
                  </a:cubicBezTo>
                  <a:cubicBezTo>
                    <a:pt x="109" y="73"/>
                    <a:pt x="0" y="199"/>
                    <a:pt x="18" y="254"/>
                  </a:cubicBezTo>
                  <a:cubicBezTo>
                    <a:pt x="54" y="308"/>
                    <a:pt x="235" y="381"/>
                    <a:pt x="308" y="381"/>
                  </a:cubicBezTo>
                  <a:lnTo>
                    <a:pt x="362" y="381"/>
                  </a:lnTo>
                  <a:cubicBezTo>
                    <a:pt x="380" y="381"/>
                    <a:pt x="380" y="362"/>
                    <a:pt x="380" y="362"/>
                  </a:cubicBezTo>
                  <a:cubicBezTo>
                    <a:pt x="398" y="308"/>
                    <a:pt x="417" y="254"/>
                    <a:pt x="417" y="181"/>
                  </a:cubicBezTo>
                  <a:cubicBezTo>
                    <a:pt x="417" y="109"/>
                    <a:pt x="398" y="36"/>
                    <a:pt x="344" y="18"/>
                  </a:cubicBezTo>
                  <a:cubicBezTo>
                    <a:pt x="290" y="0"/>
                    <a:pt x="272" y="0"/>
                    <a:pt x="2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39;p4">
              <a:extLst>
                <a:ext uri="{FF2B5EF4-FFF2-40B4-BE49-F238E27FC236}">
                  <a16:creationId xmlns:a16="http://schemas.microsoft.com/office/drawing/2014/main" xmlns="" id="{5B96218F-33BB-4DEE-90DD-9E88D98F3FE5}"/>
                </a:ext>
              </a:extLst>
            </p:cNvPr>
            <p:cNvSpPr/>
            <p:nvPr/>
          </p:nvSpPr>
          <p:spPr>
            <a:xfrm>
              <a:off x="3880681" y="-2014915"/>
              <a:ext cx="222713" cy="307767"/>
            </a:xfrm>
            <a:custGeom>
              <a:avLst/>
              <a:gdLst/>
              <a:ahLst/>
              <a:cxnLst/>
              <a:rect l="l" t="t" r="r" b="b"/>
              <a:pathLst>
                <a:path w="1359" h="1878" extrusionOk="0">
                  <a:moveTo>
                    <a:pt x="1044" y="1"/>
                  </a:moveTo>
                  <a:cubicBezTo>
                    <a:pt x="911" y="1"/>
                    <a:pt x="759" y="135"/>
                    <a:pt x="634" y="229"/>
                  </a:cubicBezTo>
                  <a:cubicBezTo>
                    <a:pt x="344" y="501"/>
                    <a:pt x="73" y="845"/>
                    <a:pt x="36" y="1243"/>
                  </a:cubicBezTo>
                  <a:cubicBezTo>
                    <a:pt x="0" y="1406"/>
                    <a:pt x="55" y="1587"/>
                    <a:pt x="145" y="1696"/>
                  </a:cubicBezTo>
                  <a:cubicBezTo>
                    <a:pt x="272" y="1841"/>
                    <a:pt x="489" y="1877"/>
                    <a:pt x="670" y="1877"/>
                  </a:cubicBezTo>
                  <a:cubicBezTo>
                    <a:pt x="851" y="1877"/>
                    <a:pt x="1032" y="1823"/>
                    <a:pt x="1159" y="1678"/>
                  </a:cubicBezTo>
                  <a:cubicBezTo>
                    <a:pt x="1340" y="1497"/>
                    <a:pt x="1358" y="1207"/>
                    <a:pt x="1358" y="935"/>
                  </a:cubicBezTo>
                  <a:lnTo>
                    <a:pt x="1358" y="519"/>
                  </a:lnTo>
                  <a:cubicBezTo>
                    <a:pt x="1358" y="338"/>
                    <a:pt x="1304" y="84"/>
                    <a:pt x="1105" y="12"/>
                  </a:cubicBezTo>
                  <a:cubicBezTo>
                    <a:pt x="1085" y="4"/>
                    <a:pt x="1065" y="1"/>
                    <a:pt x="10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 name="Google Shape;241;p4">
            <a:extLst>
              <a:ext uri="{FF2B5EF4-FFF2-40B4-BE49-F238E27FC236}">
                <a16:creationId xmlns:a16="http://schemas.microsoft.com/office/drawing/2014/main" xmlns="" id="{41571F5D-E498-46BA-8F2E-CE0C28EFAEA7}"/>
              </a:ext>
            </a:extLst>
          </p:cNvPr>
          <p:cNvGrpSpPr/>
          <p:nvPr/>
        </p:nvGrpSpPr>
        <p:grpSpPr>
          <a:xfrm rot="1542551" flipH="1">
            <a:off x="8368707" y="1852127"/>
            <a:ext cx="804485" cy="1096349"/>
            <a:chOff x="2203847" y="-2373322"/>
            <a:chExt cx="804491" cy="1096358"/>
          </a:xfrm>
        </p:grpSpPr>
        <p:sp>
          <p:nvSpPr>
            <p:cNvPr id="21" name="Google Shape;242;p4">
              <a:extLst>
                <a:ext uri="{FF2B5EF4-FFF2-40B4-BE49-F238E27FC236}">
                  <a16:creationId xmlns:a16="http://schemas.microsoft.com/office/drawing/2014/main" xmlns="" id="{549561F9-1710-4A77-B6CD-5E133BCD1E6C}"/>
                </a:ext>
              </a:extLst>
            </p:cNvPr>
            <p:cNvSpPr/>
            <p:nvPr/>
          </p:nvSpPr>
          <p:spPr>
            <a:xfrm>
              <a:off x="2741050" y="-2373322"/>
              <a:ext cx="267288" cy="283676"/>
            </a:xfrm>
            <a:custGeom>
              <a:avLst/>
              <a:gdLst/>
              <a:ahLst/>
              <a:cxnLst/>
              <a:rect l="l" t="t" r="r" b="b"/>
              <a:pathLst>
                <a:path w="1631" h="1731" extrusionOk="0">
                  <a:moveTo>
                    <a:pt x="1414" y="0"/>
                  </a:moveTo>
                  <a:cubicBezTo>
                    <a:pt x="1389" y="0"/>
                    <a:pt x="1365" y="9"/>
                    <a:pt x="1340" y="26"/>
                  </a:cubicBezTo>
                  <a:cubicBezTo>
                    <a:pt x="1105" y="80"/>
                    <a:pt x="888" y="297"/>
                    <a:pt x="725" y="496"/>
                  </a:cubicBezTo>
                  <a:cubicBezTo>
                    <a:pt x="598" y="678"/>
                    <a:pt x="435" y="877"/>
                    <a:pt x="308" y="1076"/>
                  </a:cubicBezTo>
                  <a:cubicBezTo>
                    <a:pt x="217" y="1221"/>
                    <a:pt x="54" y="1420"/>
                    <a:pt x="0" y="1619"/>
                  </a:cubicBezTo>
                  <a:cubicBezTo>
                    <a:pt x="0" y="1701"/>
                    <a:pt x="28" y="1730"/>
                    <a:pt x="71" y="1730"/>
                  </a:cubicBezTo>
                  <a:cubicBezTo>
                    <a:pt x="160" y="1730"/>
                    <a:pt x="313" y="1602"/>
                    <a:pt x="399" y="1565"/>
                  </a:cubicBezTo>
                  <a:cubicBezTo>
                    <a:pt x="725" y="1329"/>
                    <a:pt x="1051" y="1076"/>
                    <a:pt x="1322" y="786"/>
                  </a:cubicBezTo>
                  <a:cubicBezTo>
                    <a:pt x="1485" y="605"/>
                    <a:pt x="1630" y="388"/>
                    <a:pt x="1576" y="152"/>
                  </a:cubicBezTo>
                  <a:cubicBezTo>
                    <a:pt x="1576" y="116"/>
                    <a:pt x="1539" y="62"/>
                    <a:pt x="1503" y="44"/>
                  </a:cubicBezTo>
                  <a:cubicBezTo>
                    <a:pt x="1473" y="14"/>
                    <a:pt x="1443" y="0"/>
                    <a:pt x="14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3;p4">
              <a:extLst>
                <a:ext uri="{FF2B5EF4-FFF2-40B4-BE49-F238E27FC236}">
                  <a16:creationId xmlns:a16="http://schemas.microsoft.com/office/drawing/2014/main" xmlns="" id="{9110904A-567B-4B21-89BB-B3BA15911B3A}"/>
                </a:ext>
              </a:extLst>
            </p:cNvPr>
            <p:cNvSpPr/>
            <p:nvPr/>
          </p:nvSpPr>
          <p:spPr>
            <a:xfrm>
              <a:off x="2613386" y="-2041300"/>
              <a:ext cx="353325" cy="132251"/>
            </a:xfrm>
            <a:custGeom>
              <a:avLst/>
              <a:gdLst/>
              <a:ahLst/>
              <a:cxnLst/>
              <a:rect l="l" t="t" r="r" b="b"/>
              <a:pathLst>
                <a:path w="2156" h="807" extrusionOk="0">
                  <a:moveTo>
                    <a:pt x="1890" y="1"/>
                  </a:moveTo>
                  <a:cubicBezTo>
                    <a:pt x="1858" y="1"/>
                    <a:pt x="1825" y="5"/>
                    <a:pt x="1793" y="10"/>
                  </a:cubicBezTo>
                  <a:cubicBezTo>
                    <a:pt x="1467" y="46"/>
                    <a:pt x="1123" y="137"/>
                    <a:pt x="815" y="300"/>
                  </a:cubicBezTo>
                  <a:cubicBezTo>
                    <a:pt x="544" y="444"/>
                    <a:pt x="200" y="589"/>
                    <a:pt x="0" y="807"/>
                  </a:cubicBezTo>
                  <a:cubicBezTo>
                    <a:pt x="562" y="807"/>
                    <a:pt x="1123" y="698"/>
                    <a:pt x="1667" y="517"/>
                  </a:cubicBezTo>
                  <a:cubicBezTo>
                    <a:pt x="1793" y="481"/>
                    <a:pt x="1884" y="462"/>
                    <a:pt x="1974" y="390"/>
                  </a:cubicBezTo>
                  <a:cubicBezTo>
                    <a:pt x="2065" y="318"/>
                    <a:pt x="2155" y="209"/>
                    <a:pt x="2083" y="100"/>
                  </a:cubicBezTo>
                  <a:cubicBezTo>
                    <a:pt x="2044" y="23"/>
                    <a:pt x="1969" y="1"/>
                    <a:pt x="189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44;p4">
              <a:extLst>
                <a:ext uri="{FF2B5EF4-FFF2-40B4-BE49-F238E27FC236}">
                  <a16:creationId xmlns:a16="http://schemas.microsoft.com/office/drawing/2014/main" xmlns="" id="{1750FB79-98D8-4068-AD24-41CEBEABF170}"/>
                </a:ext>
              </a:extLst>
            </p:cNvPr>
            <p:cNvSpPr/>
            <p:nvPr/>
          </p:nvSpPr>
          <p:spPr>
            <a:xfrm>
              <a:off x="2484084" y="-1799412"/>
              <a:ext cx="375777" cy="163552"/>
            </a:xfrm>
            <a:custGeom>
              <a:avLst/>
              <a:gdLst/>
              <a:ahLst/>
              <a:cxnLst/>
              <a:rect l="l" t="t" r="r" b="b"/>
              <a:pathLst>
                <a:path w="2293" h="998" extrusionOk="0">
                  <a:moveTo>
                    <a:pt x="1985" y="1"/>
                  </a:moveTo>
                  <a:cubicBezTo>
                    <a:pt x="1586" y="55"/>
                    <a:pt x="1188" y="200"/>
                    <a:pt x="880" y="399"/>
                  </a:cubicBezTo>
                  <a:cubicBezTo>
                    <a:pt x="699" y="508"/>
                    <a:pt x="518" y="616"/>
                    <a:pt x="355" y="743"/>
                  </a:cubicBezTo>
                  <a:cubicBezTo>
                    <a:pt x="303" y="795"/>
                    <a:pt x="0" y="998"/>
                    <a:pt x="200" y="998"/>
                  </a:cubicBezTo>
                  <a:cubicBezTo>
                    <a:pt x="209" y="998"/>
                    <a:pt x="218" y="997"/>
                    <a:pt x="228" y="997"/>
                  </a:cubicBezTo>
                  <a:cubicBezTo>
                    <a:pt x="518" y="960"/>
                    <a:pt x="826" y="906"/>
                    <a:pt x="1134" y="852"/>
                  </a:cubicBezTo>
                  <a:cubicBezTo>
                    <a:pt x="1460" y="797"/>
                    <a:pt x="1822" y="707"/>
                    <a:pt x="2093" y="508"/>
                  </a:cubicBezTo>
                  <a:cubicBezTo>
                    <a:pt x="2166" y="435"/>
                    <a:pt x="2238" y="381"/>
                    <a:pt x="2256" y="290"/>
                  </a:cubicBezTo>
                  <a:cubicBezTo>
                    <a:pt x="2293" y="200"/>
                    <a:pt x="2274" y="91"/>
                    <a:pt x="2220" y="55"/>
                  </a:cubicBezTo>
                  <a:cubicBezTo>
                    <a:pt x="2148" y="1"/>
                    <a:pt x="2075" y="1"/>
                    <a:pt x="19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5;p4">
              <a:extLst>
                <a:ext uri="{FF2B5EF4-FFF2-40B4-BE49-F238E27FC236}">
                  <a16:creationId xmlns:a16="http://schemas.microsoft.com/office/drawing/2014/main" xmlns="" id="{8DDF63C3-C9D3-41E5-BFB8-1AF21C824B0C}"/>
                </a:ext>
              </a:extLst>
            </p:cNvPr>
            <p:cNvSpPr/>
            <p:nvPr/>
          </p:nvSpPr>
          <p:spPr>
            <a:xfrm>
              <a:off x="2456060" y="-1539334"/>
              <a:ext cx="338576" cy="135365"/>
            </a:xfrm>
            <a:custGeom>
              <a:avLst/>
              <a:gdLst/>
              <a:ahLst/>
              <a:cxnLst/>
              <a:rect l="l" t="t" r="r" b="b"/>
              <a:pathLst>
                <a:path w="2066" h="826" extrusionOk="0">
                  <a:moveTo>
                    <a:pt x="1798" y="0"/>
                  </a:moveTo>
                  <a:cubicBezTo>
                    <a:pt x="1737" y="0"/>
                    <a:pt x="1672" y="15"/>
                    <a:pt x="1612" y="25"/>
                  </a:cubicBezTo>
                  <a:cubicBezTo>
                    <a:pt x="1051" y="134"/>
                    <a:pt x="453" y="406"/>
                    <a:pt x="1" y="768"/>
                  </a:cubicBezTo>
                  <a:cubicBezTo>
                    <a:pt x="55" y="822"/>
                    <a:pt x="146" y="822"/>
                    <a:pt x="218" y="822"/>
                  </a:cubicBezTo>
                  <a:cubicBezTo>
                    <a:pt x="275" y="824"/>
                    <a:pt x="333" y="826"/>
                    <a:pt x="390" y="826"/>
                  </a:cubicBezTo>
                  <a:cubicBezTo>
                    <a:pt x="785" y="826"/>
                    <a:pt x="1176" y="772"/>
                    <a:pt x="1540" y="677"/>
                  </a:cubicBezTo>
                  <a:cubicBezTo>
                    <a:pt x="1703" y="641"/>
                    <a:pt x="1866" y="569"/>
                    <a:pt x="1956" y="460"/>
                  </a:cubicBezTo>
                  <a:cubicBezTo>
                    <a:pt x="2047" y="333"/>
                    <a:pt x="2065" y="134"/>
                    <a:pt x="1938" y="43"/>
                  </a:cubicBezTo>
                  <a:cubicBezTo>
                    <a:pt x="1897" y="11"/>
                    <a:pt x="1849" y="0"/>
                    <a:pt x="17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46;p4">
              <a:extLst>
                <a:ext uri="{FF2B5EF4-FFF2-40B4-BE49-F238E27FC236}">
                  <a16:creationId xmlns:a16="http://schemas.microsoft.com/office/drawing/2014/main" xmlns="" id="{1AF551F1-26A2-41A8-9E6D-005D87506BC4}"/>
                </a:ext>
              </a:extLst>
            </p:cNvPr>
            <p:cNvSpPr/>
            <p:nvPr/>
          </p:nvSpPr>
          <p:spPr>
            <a:xfrm>
              <a:off x="2524399" y="-2271225"/>
              <a:ext cx="121763" cy="385937"/>
            </a:xfrm>
            <a:custGeom>
              <a:avLst/>
              <a:gdLst/>
              <a:ahLst/>
              <a:cxnLst/>
              <a:rect l="l" t="t" r="r" b="b"/>
              <a:pathLst>
                <a:path w="743" h="2355" extrusionOk="0">
                  <a:moveTo>
                    <a:pt x="380" y="0"/>
                  </a:moveTo>
                  <a:cubicBezTo>
                    <a:pt x="272" y="0"/>
                    <a:pt x="163" y="91"/>
                    <a:pt x="109" y="181"/>
                  </a:cubicBezTo>
                  <a:cubicBezTo>
                    <a:pt x="0" y="417"/>
                    <a:pt x="0" y="688"/>
                    <a:pt x="36" y="942"/>
                  </a:cubicBezTo>
                  <a:cubicBezTo>
                    <a:pt x="109" y="1177"/>
                    <a:pt x="199" y="1413"/>
                    <a:pt x="272" y="1666"/>
                  </a:cubicBezTo>
                  <a:cubicBezTo>
                    <a:pt x="344" y="1884"/>
                    <a:pt x="362" y="2155"/>
                    <a:pt x="471" y="2354"/>
                  </a:cubicBezTo>
                  <a:cubicBezTo>
                    <a:pt x="634" y="2318"/>
                    <a:pt x="634" y="1902"/>
                    <a:pt x="652" y="1793"/>
                  </a:cubicBezTo>
                  <a:cubicBezTo>
                    <a:pt x="688" y="1540"/>
                    <a:pt x="743" y="1268"/>
                    <a:pt x="743" y="978"/>
                  </a:cubicBezTo>
                  <a:cubicBezTo>
                    <a:pt x="743" y="725"/>
                    <a:pt x="725" y="489"/>
                    <a:pt x="634" y="254"/>
                  </a:cubicBezTo>
                  <a:cubicBezTo>
                    <a:pt x="580" y="145"/>
                    <a:pt x="489" y="36"/>
                    <a:pt x="3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47;p4">
              <a:extLst>
                <a:ext uri="{FF2B5EF4-FFF2-40B4-BE49-F238E27FC236}">
                  <a16:creationId xmlns:a16="http://schemas.microsoft.com/office/drawing/2014/main" xmlns="" id="{D92910C2-2016-476A-AF5E-B1A234543E30}"/>
                </a:ext>
              </a:extLst>
            </p:cNvPr>
            <p:cNvSpPr/>
            <p:nvPr/>
          </p:nvSpPr>
          <p:spPr>
            <a:xfrm>
              <a:off x="2361173" y="-2003444"/>
              <a:ext cx="151261" cy="358733"/>
            </a:xfrm>
            <a:custGeom>
              <a:avLst/>
              <a:gdLst/>
              <a:ahLst/>
              <a:cxnLst/>
              <a:rect l="l" t="t" r="r" b="b"/>
              <a:pathLst>
                <a:path w="923" h="2189" extrusionOk="0">
                  <a:moveTo>
                    <a:pt x="224" y="1"/>
                  </a:moveTo>
                  <a:cubicBezTo>
                    <a:pt x="199" y="1"/>
                    <a:pt x="172" y="5"/>
                    <a:pt x="145" y="14"/>
                  </a:cubicBezTo>
                  <a:cubicBezTo>
                    <a:pt x="127" y="50"/>
                    <a:pt x="109" y="69"/>
                    <a:pt x="91" y="123"/>
                  </a:cubicBezTo>
                  <a:cubicBezTo>
                    <a:pt x="0" y="286"/>
                    <a:pt x="0" y="521"/>
                    <a:pt x="36" y="720"/>
                  </a:cubicBezTo>
                  <a:cubicBezTo>
                    <a:pt x="91" y="938"/>
                    <a:pt x="181" y="1137"/>
                    <a:pt x="272" y="1318"/>
                  </a:cubicBezTo>
                  <a:cubicBezTo>
                    <a:pt x="399" y="1590"/>
                    <a:pt x="562" y="1879"/>
                    <a:pt x="725" y="2133"/>
                  </a:cubicBezTo>
                  <a:cubicBezTo>
                    <a:pt x="743" y="2151"/>
                    <a:pt x="761" y="2187"/>
                    <a:pt x="815" y="2187"/>
                  </a:cubicBezTo>
                  <a:cubicBezTo>
                    <a:pt x="818" y="2188"/>
                    <a:pt x="820" y="2189"/>
                    <a:pt x="822" y="2189"/>
                  </a:cubicBezTo>
                  <a:cubicBezTo>
                    <a:pt x="923" y="2189"/>
                    <a:pt x="906" y="1461"/>
                    <a:pt x="906" y="1372"/>
                  </a:cubicBezTo>
                  <a:cubicBezTo>
                    <a:pt x="888" y="1119"/>
                    <a:pt x="815" y="811"/>
                    <a:pt x="706" y="521"/>
                  </a:cubicBezTo>
                  <a:cubicBezTo>
                    <a:pt x="616" y="322"/>
                    <a:pt x="489" y="87"/>
                    <a:pt x="290" y="14"/>
                  </a:cubicBezTo>
                  <a:cubicBezTo>
                    <a:pt x="272" y="5"/>
                    <a:pt x="249" y="1"/>
                    <a:pt x="22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48;p4">
              <a:extLst>
                <a:ext uri="{FF2B5EF4-FFF2-40B4-BE49-F238E27FC236}">
                  <a16:creationId xmlns:a16="http://schemas.microsoft.com/office/drawing/2014/main" xmlns="" id="{4D52222D-1EE4-4631-8C8C-7565519A2464}"/>
                </a:ext>
              </a:extLst>
            </p:cNvPr>
            <p:cNvSpPr/>
            <p:nvPr/>
          </p:nvSpPr>
          <p:spPr>
            <a:xfrm>
              <a:off x="2203847" y="-1611277"/>
              <a:ext cx="270238" cy="200753"/>
            </a:xfrm>
            <a:custGeom>
              <a:avLst/>
              <a:gdLst/>
              <a:ahLst/>
              <a:cxnLst/>
              <a:rect l="l" t="t" r="r" b="b"/>
              <a:pathLst>
                <a:path w="1649" h="1225" extrusionOk="0">
                  <a:moveTo>
                    <a:pt x="291" y="1"/>
                  </a:moveTo>
                  <a:cubicBezTo>
                    <a:pt x="236" y="1"/>
                    <a:pt x="180" y="13"/>
                    <a:pt x="145" y="48"/>
                  </a:cubicBezTo>
                  <a:cubicBezTo>
                    <a:pt x="0" y="138"/>
                    <a:pt x="0" y="356"/>
                    <a:pt x="73" y="482"/>
                  </a:cubicBezTo>
                  <a:cubicBezTo>
                    <a:pt x="145" y="627"/>
                    <a:pt x="272" y="718"/>
                    <a:pt x="417" y="808"/>
                  </a:cubicBezTo>
                  <a:cubicBezTo>
                    <a:pt x="725" y="1008"/>
                    <a:pt x="1087" y="1225"/>
                    <a:pt x="1467" y="1225"/>
                  </a:cubicBezTo>
                  <a:cubicBezTo>
                    <a:pt x="1648" y="1225"/>
                    <a:pt x="1522" y="1116"/>
                    <a:pt x="1467" y="1044"/>
                  </a:cubicBezTo>
                  <a:cubicBezTo>
                    <a:pt x="1377" y="935"/>
                    <a:pt x="1322" y="827"/>
                    <a:pt x="1250" y="718"/>
                  </a:cubicBezTo>
                  <a:cubicBezTo>
                    <a:pt x="1069" y="464"/>
                    <a:pt x="870" y="283"/>
                    <a:pt x="634" y="120"/>
                  </a:cubicBezTo>
                  <a:cubicBezTo>
                    <a:pt x="580" y="84"/>
                    <a:pt x="489" y="30"/>
                    <a:pt x="381" y="12"/>
                  </a:cubicBezTo>
                  <a:cubicBezTo>
                    <a:pt x="354" y="5"/>
                    <a:pt x="323" y="1"/>
                    <a:pt x="2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49;p4">
              <a:extLst>
                <a:ext uri="{FF2B5EF4-FFF2-40B4-BE49-F238E27FC236}">
                  <a16:creationId xmlns:a16="http://schemas.microsoft.com/office/drawing/2014/main" xmlns="" id="{918DDF4D-DAA1-4E54-BB85-97B4218C1640}"/>
                </a:ext>
              </a:extLst>
            </p:cNvPr>
            <p:cNvSpPr/>
            <p:nvPr/>
          </p:nvSpPr>
          <p:spPr>
            <a:xfrm>
              <a:off x="2450160" y="-2102100"/>
              <a:ext cx="311700" cy="825136"/>
            </a:xfrm>
            <a:custGeom>
              <a:avLst/>
              <a:gdLst/>
              <a:ahLst/>
              <a:cxnLst/>
              <a:rect l="l" t="t" r="r" b="b"/>
              <a:pathLst>
                <a:path w="1902" h="5035" fill="none" extrusionOk="0">
                  <a:moveTo>
                    <a:pt x="37" y="5035"/>
                  </a:moveTo>
                  <a:cubicBezTo>
                    <a:pt x="0" y="3206"/>
                    <a:pt x="670" y="1377"/>
                    <a:pt x="1902" y="0"/>
                  </a:cubicBezTo>
                </a:path>
              </a:pathLst>
            </a:custGeom>
            <a:noFill/>
            <a:ln w="27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 name="Google Shape;250;p4">
            <a:extLst>
              <a:ext uri="{FF2B5EF4-FFF2-40B4-BE49-F238E27FC236}">
                <a16:creationId xmlns:a16="http://schemas.microsoft.com/office/drawing/2014/main" xmlns="" id="{97ED69A3-7F0C-4D7C-940B-00DC56521BC7}"/>
              </a:ext>
            </a:extLst>
          </p:cNvPr>
          <p:cNvGrpSpPr/>
          <p:nvPr/>
        </p:nvGrpSpPr>
        <p:grpSpPr>
          <a:xfrm>
            <a:off x="8503523" y="4193436"/>
            <a:ext cx="547356" cy="706096"/>
            <a:chOff x="8495548" y="1440711"/>
            <a:chExt cx="547356" cy="706096"/>
          </a:xfrm>
        </p:grpSpPr>
        <p:sp>
          <p:nvSpPr>
            <p:cNvPr id="30" name="Google Shape;251;p4">
              <a:extLst>
                <a:ext uri="{FF2B5EF4-FFF2-40B4-BE49-F238E27FC236}">
                  <a16:creationId xmlns:a16="http://schemas.microsoft.com/office/drawing/2014/main" xmlns="" id="{EDB4C92E-AF8A-43B5-85E9-07F4F201DB30}"/>
                </a:ext>
              </a:extLst>
            </p:cNvPr>
            <p:cNvSpPr/>
            <p:nvPr/>
          </p:nvSpPr>
          <p:spPr>
            <a:xfrm rot="2851161">
              <a:off x="8622832" y="1874937"/>
              <a:ext cx="216813" cy="102097"/>
            </a:xfrm>
            <a:custGeom>
              <a:avLst/>
              <a:gdLst/>
              <a:ahLst/>
              <a:cxnLst/>
              <a:rect l="l" t="t" r="r" b="b"/>
              <a:pathLst>
                <a:path w="1323" h="623" extrusionOk="0">
                  <a:moveTo>
                    <a:pt x="1009" y="1"/>
                  </a:moveTo>
                  <a:cubicBezTo>
                    <a:pt x="848" y="1"/>
                    <a:pt x="653" y="19"/>
                    <a:pt x="598" y="30"/>
                  </a:cubicBezTo>
                  <a:cubicBezTo>
                    <a:pt x="399" y="66"/>
                    <a:pt x="199" y="156"/>
                    <a:pt x="73" y="301"/>
                  </a:cubicBezTo>
                  <a:cubicBezTo>
                    <a:pt x="36" y="356"/>
                    <a:pt x="0" y="428"/>
                    <a:pt x="0" y="482"/>
                  </a:cubicBezTo>
                  <a:cubicBezTo>
                    <a:pt x="36" y="555"/>
                    <a:pt x="91" y="573"/>
                    <a:pt x="163" y="609"/>
                  </a:cubicBezTo>
                  <a:cubicBezTo>
                    <a:pt x="217" y="618"/>
                    <a:pt x="267" y="623"/>
                    <a:pt x="319" y="623"/>
                  </a:cubicBezTo>
                  <a:cubicBezTo>
                    <a:pt x="371" y="623"/>
                    <a:pt x="426" y="618"/>
                    <a:pt x="489" y="609"/>
                  </a:cubicBezTo>
                  <a:cubicBezTo>
                    <a:pt x="634" y="573"/>
                    <a:pt x="797" y="482"/>
                    <a:pt x="942" y="392"/>
                  </a:cubicBezTo>
                  <a:cubicBezTo>
                    <a:pt x="996" y="356"/>
                    <a:pt x="1322" y="156"/>
                    <a:pt x="1232" y="30"/>
                  </a:cubicBezTo>
                  <a:cubicBezTo>
                    <a:pt x="1203" y="8"/>
                    <a:pt x="1113" y="1"/>
                    <a:pt x="10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52;p4">
              <a:extLst>
                <a:ext uri="{FF2B5EF4-FFF2-40B4-BE49-F238E27FC236}">
                  <a16:creationId xmlns:a16="http://schemas.microsoft.com/office/drawing/2014/main" xmlns="" id="{C1D48997-0425-4272-8A54-23904BD59BDE}"/>
                </a:ext>
              </a:extLst>
            </p:cNvPr>
            <p:cNvSpPr/>
            <p:nvPr/>
          </p:nvSpPr>
          <p:spPr>
            <a:xfrm rot="2851161">
              <a:off x="8873416" y="1833227"/>
              <a:ext cx="89151" cy="177482"/>
            </a:xfrm>
            <a:custGeom>
              <a:avLst/>
              <a:gdLst/>
              <a:ahLst/>
              <a:cxnLst/>
              <a:rect l="l" t="t" r="r" b="b"/>
              <a:pathLst>
                <a:path w="544" h="1083" extrusionOk="0">
                  <a:moveTo>
                    <a:pt x="343" y="0"/>
                  </a:moveTo>
                  <a:cubicBezTo>
                    <a:pt x="258" y="0"/>
                    <a:pt x="160" y="56"/>
                    <a:pt x="109" y="121"/>
                  </a:cubicBezTo>
                  <a:cubicBezTo>
                    <a:pt x="54" y="211"/>
                    <a:pt x="18" y="356"/>
                    <a:pt x="18" y="465"/>
                  </a:cubicBezTo>
                  <a:cubicBezTo>
                    <a:pt x="18" y="573"/>
                    <a:pt x="0" y="1062"/>
                    <a:pt x="145" y="1080"/>
                  </a:cubicBezTo>
                  <a:cubicBezTo>
                    <a:pt x="151" y="1082"/>
                    <a:pt x="158" y="1083"/>
                    <a:pt x="165" y="1083"/>
                  </a:cubicBezTo>
                  <a:cubicBezTo>
                    <a:pt x="304" y="1083"/>
                    <a:pt x="455" y="732"/>
                    <a:pt x="507" y="646"/>
                  </a:cubicBezTo>
                  <a:cubicBezTo>
                    <a:pt x="525" y="555"/>
                    <a:pt x="543" y="465"/>
                    <a:pt x="543" y="356"/>
                  </a:cubicBezTo>
                  <a:cubicBezTo>
                    <a:pt x="543" y="247"/>
                    <a:pt x="525" y="102"/>
                    <a:pt x="435" y="30"/>
                  </a:cubicBezTo>
                  <a:cubicBezTo>
                    <a:pt x="409" y="9"/>
                    <a:pt x="377" y="0"/>
                    <a:pt x="3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53;p4">
              <a:extLst>
                <a:ext uri="{FF2B5EF4-FFF2-40B4-BE49-F238E27FC236}">
                  <a16:creationId xmlns:a16="http://schemas.microsoft.com/office/drawing/2014/main" xmlns="" id="{707F78C9-F4B1-4F3E-A395-07FC9606367F}"/>
                </a:ext>
              </a:extLst>
            </p:cNvPr>
            <p:cNvSpPr/>
            <p:nvPr/>
          </p:nvSpPr>
          <p:spPr>
            <a:xfrm rot="2851161">
              <a:off x="8671546" y="1799587"/>
              <a:ext cx="219763" cy="317764"/>
            </a:xfrm>
            <a:custGeom>
              <a:avLst/>
              <a:gdLst/>
              <a:ahLst/>
              <a:cxnLst/>
              <a:rect l="l" t="t" r="r" b="b"/>
              <a:pathLst>
                <a:path w="1341" h="1939" fill="none" extrusionOk="0">
                  <a:moveTo>
                    <a:pt x="1340" y="1939"/>
                  </a:moveTo>
                  <a:cubicBezTo>
                    <a:pt x="1232" y="1124"/>
                    <a:pt x="706" y="381"/>
                    <a:pt x="0"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54;p4">
              <a:extLst>
                <a:ext uri="{FF2B5EF4-FFF2-40B4-BE49-F238E27FC236}">
                  <a16:creationId xmlns:a16="http://schemas.microsoft.com/office/drawing/2014/main" xmlns="" id="{2DF1984F-D244-457D-A91F-299CD6F16379}"/>
                </a:ext>
              </a:extLst>
            </p:cNvPr>
            <p:cNvSpPr/>
            <p:nvPr/>
          </p:nvSpPr>
          <p:spPr>
            <a:xfrm rot="2851161">
              <a:off x="8569613" y="1658042"/>
              <a:ext cx="270238" cy="77351"/>
            </a:xfrm>
            <a:custGeom>
              <a:avLst/>
              <a:gdLst/>
              <a:ahLst/>
              <a:cxnLst/>
              <a:rect l="l" t="t" r="r" b="b"/>
              <a:pathLst>
                <a:path w="1649" h="472" fill="none" extrusionOk="0">
                  <a:moveTo>
                    <a:pt x="0" y="327"/>
                  </a:moveTo>
                  <a:cubicBezTo>
                    <a:pt x="181" y="454"/>
                    <a:pt x="381" y="472"/>
                    <a:pt x="598" y="472"/>
                  </a:cubicBezTo>
                  <a:cubicBezTo>
                    <a:pt x="996" y="472"/>
                    <a:pt x="1431" y="327"/>
                    <a:pt x="1648"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55;p4">
              <a:extLst>
                <a:ext uri="{FF2B5EF4-FFF2-40B4-BE49-F238E27FC236}">
                  <a16:creationId xmlns:a16="http://schemas.microsoft.com/office/drawing/2014/main" xmlns="" id="{042BE47E-16D2-4507-86D7-7E61920FB180}"/>
                </a:ext>
              </a:extLst>
            </p:cNvPr>
            <p:cNvSpPr/>
            <p:nvPr/>
          </p:nvSpPr>
          <p:spPr>
            <a:xfrm rot="2851161">
              <a:off x="8670708" y="1661084"/>
              <a:ext cx="199114" cy="47689"/>
            </a:xfrm>
            <a:custGeom>
              <a:avLst/>
              <a:gdLst/>
              <a:ahLst/>
              <a:cxnLst/>
              <a:rect l="l" t="t" r="r" b="b"/>
              <a:pathLst>
                <a:path w="1215" h="291" fill="none" extrusionOk="0">
                  <a:moveTo>
                    <a:pt x="1" y="0"/>
                  </a:moveTo>
                  <a:cubicBezTo>
                    <a:pt x="363" y="200"/>
                    <a:pt x="798" y="290"/>
                    <a:pt x="1214" y="254"/>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56;p4">
              <a:extLst>
                <a:ext uri="{FF2B5EF4-FFF2-40B4-BE49-F238E27FC236}">
                  <a16:creationId xmlns:a16="http://schemas.microsoft.com/office/drawing/2014/main" xmlns="" id="{56D69455-A06F-4DF1-8590-346BA521508A}"/>
                </a:ext>
              </a:extLst>
            </p:cNvPr>
            <p:cNvSpPr/>
            <p:nvPr/>
          </p:nvSpPr>
          <p:spPr>
            <a:xfrm rot="2851161">
              <a:off x="8881873" y="1602579"/>
              <a:ext cx="41789" cy="207800"/>
            </a:xfrm>
            <a:custGeom>
              <a:avLst/>
              <a:gdLst/>
              <a:ahLst/>
              <a:cxnLst/>
              <a:rect l="l" t="t" r="r" b="b"/>
              <a:pathLst>
                <a:path w="255" h="1268" fill="none" extrusionOk="0">
                  <a:moveTo>
                    <a:pt x="55" y="1268"/>
                  </a:moveTo>
                  <a:cubicBezTo>
                    <a:pt x="91" y="1214"/>
                    <a:pt x="127" y="1177"/>
                    <a:pt x="146" y="1105"/>
                  </a:cubicBezTo>
                  <a:cubicBezTo>
                    <a:pt x="254" y="743"/>
                    <a:pt x="218" y="308"/>
                    <a:pt x="1" y="0"/>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57;p4">
              <a:extLst>
                <a:ext uri="{FF2B5EF4-FFF2-40B4-BE49-F238E27FC236}">
                  <a16:creationId xmlns:a16="http://schemas.microsoft.com/office/drawing/2014/main" xmlns="" id="{188EE7EC-2C3F-482F-BCF0-39CD82E0DCE5}"/>
                </a:ext>
              </a:extLst>
            </p:cNvPr>
            <p:cNvSpPr/>
            <p:nvPr/>
          </p:nvSpPr>
          <p:spPr>
            <a:xfrm rot="2851161">
              <a:off x="8764335" y="1603002"/>
              <a:ext cx="130776" cy="139626"/>
            </a:xfrm>
            <a:custGeom>
              <a:avLst/>
              <a:gdLst/>
              <a:ahLst/>
              <a:cxnLst/>
              <a:rect l="l" t="t" r="r" b="b"/>
              <a:pathLst>
                <a:path w="798" h="852" fill="none" extrusionOk="0">
                  <a:moveTo>
                    <a:pt x="797" y="852"/>
                  </a:moveTo>
                  <a:cubicBezTo>
                    <a:pt x="634" y="490"/>
                    <a:pt x="362" y="182"/>
                    <a:pt x="0"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58;p4">
              <a:extLst>
                <a:ext uri="{FF2B5EF4-FFF2-40B4-BE49-F238E27FC236}">
                  <a16:creationId xmlns:a16="http://schemas.microsoft.com/office/drawing/2014/main" xmlns="" id="{795FBC64-5B3A-4FCC-854F-ACAB3C85DB42}"/>
                </a:ext>
              </a:extLst>
            </p:cNvPr>
            <p:cNvSpPr/>
            <p:nvPr/>
          </p:nvSpPr>
          <p:spPr>
            <a:xfrm rot="2851161">
              <a:off x="8757392" y="1471752"/>
              <a:ext cx="129629" cy="103244"/>
            </a:xfrm>
            <a:custGeom>
              <a:avLst/>
              <a:gdLst/>
              <a:ahLst/>
              <a:cxnLst/>
              <a:rect l="l" t="t" r="r" b="b"/>
              <a:pathLst>
                <a:path w="791" h="630" extrusionOk="0">
                  <a:moveTo>
                    <a:pt x="465" y="1"/>
                  </a:moveTo>
                  <a:cubicBezTo>
                    <a:pt x="374" y="1"/>
                    <a:pt x="284" y="19"/>
                    <a:pt x="229" y="73"/>
                  </a:cubicBezTo>
                  <a:cubicBezTo>
                    <a:pt x="0" y="270"/>
                    <a:pt x="186" y="629"/>
                    <a:pt x="464" y="629"/>
                  </a:cubicBezTo>
                  <a:cubicBezTo>
                    <a:pt x="494" y="629"/>
                    <a:pt x="524" y="625"/>
                    <a:pt x="555" y="617"/>
                  </a:cubicBezTo>
                  <a:cubicBezTo>
                    <a:pt x="682" y="562"/>
                    <a:pt x="791" y="417"/>
                    <a:pt x="773" y="273"/>
                  </a:cubicBezTo>
                  <a:cubicBezTo>
                    <a:pt x="755" y="110"/>
                    <a:pt x="610" y="1"/>
                    <a:pt x="4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59;p4">
              <a:extLst>
                <a:ext uri="{FF2B5EF4-FFF2-40B4-BE49-F238E27FC236}">
                  <a16:creationId xmlns:a16="http://schemas.microsoft.com/office/drawing/2014/main" xmlns="" id="{E78D82CB-2E94-44B8-AFF2-6E76B9D3552C}"/>
                </a:ext>
              </a:extLst>
            </p:cNvPr>
            <p:cNvSpPr/>
            <p:nvPr/>
          </p:nvSpPr>
          <p:spPr>
            <a:xfrm rot="2851161">
              <a:off x="8904120" y="1517172"/>
              <a:ext cx="121599" cy="100131"/>
            </a:xfrm>
            <a:custGeom>
              <a:avLst/>
              <a:gdLst/>
              <a:ahLst/>
              <a:cxnLst/>
              <a:rect l="l" t="t" r="r" b="b"/>
              <a:pathLst>
                <a:path w="742" h="611" extrusionOk="0">
                  <a:moveTo>
                    <a:pt x="415" y="0"/>
                  </a:moveTo>
                  <a:cubicBezTo>
                    <a:pt x="343" y="0"/>
                    <a:pt x="252" y="18"/>
                    <a:pt x="180" y="73"/>
                  </a:cubicBezTo>
                  <a:cubicBezTo>
                    <a:pt x="1" y="268"/>
                    <a:pt x="174" y="611"/>
                    <a:pt x="422" y="611"/>
                  </a:cubicBezTo>
                  <a:cubicBezTo>
                    <a:pt x="449" y="611"/>
                    <a:pt x="477" y="607"/>
                    <a:pt x="506" y="598"/>
                  </a:cubicBezTo>
                  <a:cubicBezTo>
                    <a:pt x="651" y="543"/>
                    <a:pt x="741" y="417"/>
                    <a:pt x="705" y="272"/>
                  </a:cubicBezTo>
                  <a:cubicBezTo>
                    <a:pt x="687" y="145"/>
                    <a:pt x="560" y="18"/>
                    <a:pt x="4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60;p4">
              <a:extLst>
                <a:ext uri="{FF2B5EF4-FFF2-40B4-BE49-F238E27FC236}">
                  <a16:creationId xmlns:a16="http://schemas.microsoft.com/office/drawing/2014/main" xmlns="" id="{DF1FBFBD-4D7E-4BCA-80D2-CE09D920B526}"/>
                </a:ext>
              </a:extLst>
            </p:cNvPr>
            <p:cNvSpPr/>
            <p:nvPr/>
          </p:nvSpPr>
          <p:spPr>
            <a:xfrm rot="2851161">
              <a:off x="8650060" y="1498039"/>
              <a:ext cx="121271" cy="97345"/>
            </a:xfrm>
            <a:custGeom>
              <a:avLst/>
              <a:gdLst/>
              <a:ahLst/>
              <a:cxnLst/>
              <a:rect l="l" t="t" r="r" b="b"/>
              <a:pathLst>
                <a:path w="740" h="594" extrusionOk="0">
                  <a:moveTo>
                    <a:pt x="414" y="1"/>
                  </a:moveTo>
                  <a:cubicBezTo>
                    <a:pt x="359" y="1"/>
                    <a:pt x="269" y="19"/>
                    <a:pt x="196" y="73"/>
                  </a:cubicBezTo>
                  <a:cubicBezTo>
                    <a:pt x="1" y="252"/>
                    <a:pt x="172" y="593"/>
                    <a:pt x="433" y="593"/>
                  </a:cubicBezTo>
                  <a:cubicBezTo>
                    <a:pt x="462" y="593"/>
                    <a:pt x="492" y="589"/>
                    <a:pt x="522" y="580"/>
                  </a:cubicBezTo>
                  <a:cubicBezTo>
                    <a:pt x="649" y="544"/>
                    <a:pt x="740" y="399"/>
                    <a:pt x="721" y="272"/>
                  </a:cubicBezTo>
                  <a:cubicBezTo>
                    <a:pt x="685" y="127"/>
                    <a:pt x="558" y="19"/>
                    <a:pt x="4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61;p4">
              <a:extLst>
                <a:ext uri="{FF2B5EF4-FFF2-40B4-BE49-F238E27FC236}">
                  <a16:creationId xmlns:a16="http://schemas.microsoft.com/office/drawing/2014/main" xmlns="" id="{F34CD687-AB1F-41AC-A47F-1FAC078A6DAF}"/>
                </a:ext>
              </a:extLst>
            </p:cNvPr>
            <p:cNvSpPr/>
            <p:nvPr/>
          </p:nvSpPr>
          <p:spPr>
            <a:xfrm rot="2851161">
              <a:off x="8513263" y="1492826"/>
              <a:ext cx="138806" cy="109144"/>
            </a:xfrm>
            <a:custGeom>
              <a:avLst/>
              <a:gdLst/>
              <a:ahLst/>
              <a:cxnLst/>
              <a:rect l="l" t="t" r="r" b="b"/>
              <a:pathLst>
                <a:path w="847" h="666" extrusionOk="0">
                  <a:moveTo>
                    <a:pt x="484" y="1"/>
                  </a:moveTo>
                  <a:cubicBezTo>
                    <a:pt x="394" y="1"/>
                    <a:pt x="303" y="19"/>
                    <a:pt x="231" y="73"/>
                  </a:cubicBezTo>
                  <a:cubicBezTo>
                    <a:pt x="1" y="287"/>
                    <a:pt x="203" y="665"/>
                    <a:pt x="500" y="665"/>
                  </a:cubicBezTo>
                  <a:cubicBezTo>
                    <a:pt x="530" y="665"/>
                    <a:pt x="561" y="661"/>
                    <a:pt x="593" y="653"/>
                  </a:cubicBezTo>
                  <a:cubicBezTo>
                    <a:pt x="756" y="617"/>
                    <a:pt x="847" y="454"/>
                    <a:pt x="829" y="291"/>
                  </a:cubicBezTo>
                  <a:cubicBezTo>
                    <a:pt x="792" y="128"/>
                    <a:pt x="647" y="19"/>
                    <a:pt x="4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 name="Rectangle 112">
            <a:extLst>
              <a:ext uri="{FF2B5EF4-FFF2-40B4-BE49-F238E27FC236}">
                <a16:creationId xmlns:a16="http://schemas.microsoft.com/office/drawing/2014/main" xmlns="" id="{DD8C6855-A1A0-4527-A3E6-435A77427F0B}"/>
              </a:ext>
            </a:extLst>
          </p:cNvPr>
          <p:cNvSpPr>
            <a:spLocks noChangeArrowheads="1"/>
          </p:cNvSpPr>
          <p:nvPr/>
        </p:nvSpPr>
        <p:spPr bwMode="auto">
          <a:xfrm>
            <a:off x="795019" y="595204"/>
            <a:ext cx="7597784" cy="599620"/>
          </a:xfrm>
          <a:prstGeom prst="rect">
            <a:avLst/>
          </a:prstGeom>
          <a:solidFill>
            <a:schemeClr val="accent6">
              <a:lumMod val="20000"/>
              <a:lumOff val="80000"/>
            </a:schemeClr>
          </a:solidFill>
          <a:ln w="38100">
            <a:solidFill>
              <a:schemeClr val="accent6">
                <a:lumMod val="75000"/>
              </a:schemeClr>
            </a:solidFill>
          </a:ln>
          <a:effectLst/>
        </p:spPr>
        <p:txBody>
          <a:bodyPr/>
          <a:lstStyle/>
          <a:p>
            <a:pPr marL="976313" indent="-976313" algn="just">
              <a:spcBef>
                <a:spcPct val="20000"/>
              </a:spcBef>
            </a:pPr>
            <a:r>
              <a:rPr lang="en-US" altLang="en-US" sz="2800" b="1">
                <a:solidFill>
                  <a:srgbClr val="002570"/>
                </a:solidFill>
                <a:latin typeface="Times New Roman" panose="02020603050405020304" pitchFamily="18" charset="0"/>
                <a:cs typeface="Times New Roman" panose="02020603050405020304" pitchFamily="18" charset="0"/>
              </a:rPr>
              <a:t>Câu 2: Châu Á tiếp giáp với các đại dương nào?</a:t>
            </a:r>
          </a:p>
        </p:txBody>
      </p:sp>
      <p:sp>
        <p:nvSpPr>
          <p:cNvPr id="50" name="Flowchart: Terminator 49">
            <a:extLst>
              <a:ext uri="{FF2B5EF4-FFF2-40B4-BE49-F238E27FC236}">
                <a16:creationId xmlns:a16="http://schemas.microsoft.com/office/drawing/2014/main" xmlns="" id="{6E9AB628-E40B-425C-AB90-A366BEAA1C47}"/>
              </a:ext>
            </a:extLst>
          </p:cNvPr>
          <p:cNvSpPr/>
          <p:nvPr/>
        </p:nvSpPr>
        <p:spPr>
          <a:xfrm>
            <a:off x="1329967" y="1570054"/>
            <a:ext cx="5620519" cy="410945"/>
          </a:xfrm>
          <a:prstGeom prst="flowChartTerminator">
            <a:avLst/>
          </a:prstGeom>
          <a:noFill/>
          <a:ln w="25400" cap="flat" cmpd="sng" algn="ctr">
            <a:noFill/>
            <a:prstDash val="solid"/>
          </a:ln>
          <a:effectLst/>
        </p:spPr>
        <p:txBody>
          <a:bodyPr rtlCol="0" anchor="ctr"/>
          <a:lstStyle/>
          <a:p>
            <a:pPr marL="0" marR="0" lvl="0" indent="0" algn="ctr" defTabSz="914282" eaLnBrk="1" fontAlgn="auto" latinLnBrk="0" hangingPunct="1">
              <a:lnSpc>
                <a:spcPct val="96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bg1"/>
                </a:solidFill>
                <a:effectLst/>
                <a:uLnTx/>
                <a:uFillTx/>
                <a:latin typeface="Times New Roman" panose="02020603050405020304" pitchFamily="18" charset="0"/>
                <a:ea typeface="+mn-ea"/>
                <a:cs typeface="Times New Roman" panose="02020603050405020304" pitchFamily="18" charset="0"/>
              </a:rPr>
              <a:t>Bắc</a:t>
            </a:r>
            <a:r>
              <a:rPr kumimoji="0" lang="en-US" sz="2400" b="1" i="0" u="none" strike="noStrike" kern="1200" cap="none" spc="0" normalizeH="0" noProof="0">
                <a:ln>
                  <a:noFill/>
                </a:ln>
                <a:solidFill>
                  <a:schemeClr val="bg1"/>
                </a:solidFill>
                <a:effectLst/>
                <a:uLnTx/>
                <a:uFillTx/>
                <a:latin typeface="Times New Roman" panose="02020603050405020304" pitchFamily="18" charset="0"/>
                <a:ea typeface="+mn-ea"/>
                <a:cs typeface="Times New Roman" panose="02020603050405020304" pitchFamily="18" charset="0"/>
              </a:rPr>
              <a:t> Băng Dương, Ấn Độ Dương, Thái Bình Dương</a:t>
            </a:r>
            <a:endParaRPr kumimoji="0" lang="en-US" sz="2400" b="1" i="0" u="none" strike="noStrike" kern="1200" cap="none" spc="0" normalizeH="0" baseline="0" noProof="0">
              <a:ln>
                <a:noFill/>
              </a:ln>
              <a:solidFill>
                <a:schemeClr val="bg1"/>
              </a:solidFill>
              <a:effectLst/>
              <a:uLnTx/>
              <a:uFillTx/>
              <a:latin typeface="Times New Roman" panose="02020603050405020304" pitchFamily="18" charset="0"/>
              <a:ea typeface="+mn-ea"/>
              <a:cs typeface="Times New Roman" panose="02020603050405020304" pitchFamily="18" charset="0"/>
            </a:endParaRPr>
          </a:p>
        </p:txBody>
      </p:sp>
      <p:pic>
        <p:nvPicPr>
          <p:cNvPr id="54" name="Picture 6" descr="Káº¿t quáº£ hÃ¬nh áº£nh cho right wrong tick icon">
            <a:extLst>
              <a:ext uri="{FF2B5EF4-FFF2-40B4-BE49-F238E27FC236}">
                <a16:creationId xmlns:a16="http://schemas.microsoft.com/office/drawing/2014/main" xmlns="" id="{00FEFC7E-D579-4432-BEC6-AF072F0ECA6B}"/>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6862603" y="2276370"/>
            <a:ext cx="501933" cy="508670"/>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6" descr="Káº¿t quáº£ hÃ¬nh áº£nh cho right wrong tick icon">
            <a:extLst>
              <a:ext uri="{FF2B5EF4-FFF2-40B4-BE49-F238E27FC236}">
                <a16:creationId xmlns:a16="http://schemas.microsoft.com/office/drawing/2014/main" xmlns="" id="{774BFF89-20BC-42BF-8800-AF4AB7E548C0}"/>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6862603" y="3121118"/>
            <a:ext cx="468777" cy="475069"/>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6" descr="Káº¿t quáº£ hÃ¬nh áº£nh cho right wrong tick icon">
            <a:extLst>
              <a:ext uri="{FF2B5EF4-FFF2-40B4-BE49-F238E27FC236}">
                <a16:creationId xmlns:a16="http://schemas.microsoft.com/office/drawing/2014/main" xmlns="" id="{2D95F0D9-7C86-46CE-AF5E-5E7104F0E3D3}"/>
              </a:ext>
            </a:extLst>
          </p:cNvPr>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6862603" y="3870100"/>
            <a:ext cx="529172" cy="536275"/>
          </a:xfrm>
          <a:prstGeom prst="rect">
            <a:avLst/>
          </a:prstGeom>
          <a:noFill/>
          <a:extLst>
            <a:ext uri="{909E8E84-426E-40DD-AFC4-6F175D3DCCD1}">
              <a14:hiddenFill xmlns:a14="http://schemas.microsoft.com/office/drawing/2010/main">
                <a:solidFill>
                  <a:srgbClr val="FFFFFF"/>
                </a:solidFill>
              </a14:hiddenFill>
            </a:ext>
          </a:extLst>
        </p:spPr>
      </p:pic>
      <p:pic>
        <p:nvPicPr>
          <p:cNvPr id="57" name="CẤM BUÔN BÁN, CẤM REUP" descr="Káº¿t quáº£ hÃ¬nh áº£nh cho right wrong tick icon">
            <a:extLst>
              <a:ext uri="{FF2B5EF4-FFF2-40B4-BE49-F238E27FC236}">
                <a16:creationId xmlns:a16="http://schemas.microsoft.com/office/drawing/2014/main" xmlns="" id="{148F694F-8751-4660-87FE-4B1CC502CFF5}"/>
              </a:ext>
            </a:extLst>
          </p:cNvPr>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6862603" y="1315281"/>
            <a:ext cx="802332" cy="705148"/>
          </a:xfrm>
          <a:prstGeom prst="rect">
            <a:avLst/>
          </a:prstGeom>
          <a:noFill/>
          <a:extLst>
            <a:ext uri="{909E8E84-426E-40DD-AFC4-6F175D3DCCD1}">
              <a14:hiddenFill xmlns:a14="http://schemas.microsoft.com/office/drawing/2010/main">
                <a:solidFill>
                  <a:srgbClr val="FFFFFF"/>
                </a:solidFill>
              </a14:hiddenFill>
            </a:ext>
          </a:extLst>
        </p:spPr>
      </p:pic>
      <p:sp>
        <p:nvSpPr>
          <p:cNvPr id="58" name="Flowchart: Terminator 57">
            <a:extLst>
              <a:ext uri="{FF2B5EF4-FFF2-40B4-BE49-F238E27FC236}">
                <a16:creationId xmlns:a16="http://schemas.microsoft.com/office/drawing/2014/main" xmlns="" id="{83FE35C3-FB83-4738-B38D-DEBE4047C7EA}"/>
              </a:ext>
            </a:extLst>
          </p:cNvPr>
          <p:cNvSpPr/>
          <p:nvPr/>
        </p:nvSpPr>
        <p:spPr>
          <a:xfrm>
            <a:off x="1302104" y="2356048"/>
            <a:ext cx="5449675" cy="410945"/>
          </a:xfrm>
          <a:prstGeom prst="flowChartTerminator">
            <a:avLst/>
          </a:prstGeom>
          <a:noFill/>
          <a:ln w="25400" cap="flat" cmpd="sng" algn="ctr">
            <a:noFill/>
            <a:prstDash val="solid"/>
          </a:ln>
          <a:effectLst/>
        </p:spPr>
        <p:txBody>
          <a:bodyPr rtlCol="0" anchor="ctr"/>
          <a:lstStyle/>
          <a:p>
            <a:pPr marL="0" marR="0" lvl="0" indent="0" algn="ctr" defTabSz="914282" eaLnBrk="1" fontAlgn="auto" latinLnBrk="0" hangingPunct="1">
              <a:lnSpc>
                <a:spcPct val="96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bg1"/>
                </a:solidFill>
                <a:effectLst/>
                <a:uLnTx/>
                <a:uFillTx/>
                <a:latin typeface="Times New Roman" panose="02020603050405020304" pitchFamily="18" charset="0"/>
                <a:ea typeface="+mn-ea"/>
                <a:cs typeface="Times New Roman" panose="02020603050405020304" pitchFamily="18" charset="0"/>
              </a:rPr>
              <a:t>Bắc</a:t>
            </a:r>
            <a:r>
              <a:rPr kumimoji="0" lang="en-US" sz="2400" b="1" i="0" u="none" strike="noStrike" kern="1200" cap="none" spc="0" normalizeH="0" noProof="0">
                <a:ln>
                  <a:noFill/>
                </a:ln>
                <a:solidFill>
                  <a:schemeClr val="bg1"/>
                </a:solidFill>
                <a:effectLst/>
                <a:uLnTx/>
                <a:uFillTx/>
                <a:latin typeface="Times New Roman" panose="02020603050405020304" pitchFamily="18" charset="0"/>
                <a:ea typeface="+mn-ea"/>
                <a:cs typeface="Times New Roman" panose="02020603050405020304" pitchFamily="18" charset="0"/>
              </a:rPr>
              <a:t> Băng Dương, Đại Tây Dương, Ấn Độ Dương</a:t>
            </a:r>
            <a:endParaRPr kumimoji="0" lang="en-US" sz="2400" b="1" i="0" u="none" strike="noStrike" kern="1200" cap="none" spc="0" normalizeH="0" baseline="0" noProof="0">
              <a:ln>
                <a:noFill/>
              </a:ln>
              <a:solidFill>
                <a:schemeClr val="bg1"/>
              </a:solidFill>
              <a:effectLst/>
              <a:uLnTx/>
              <a:uFillTx/>
              <a:latin typeface="Times New Roman" panose="02020603050405020304" pitchFamily="18" charset="0"/>
              <a:ea typeface="+mn-ea"/>
              <a:cs typeface="Times New Roman" panose="02020603050405020304" pitchFamily="18" charset="0"/>
            </a:endParaRPr>
          </a:p>
        </p:txBody>
      </p:sp>
      <p:sp>
        <p:nvSpPr>
          <p:cNvPr id="59" name="Flowchart: Terminator 58">
            <a:extLst>
              <a:ext uri="{FF2B5EF4-FFF2-40B4-BE49-F238E27FC236}">
                <a16:creationId xmlns:a16="http://schemas.microsoft.com/office/drawing/2014/main" xmlns="" id="{84FBF6B4-940B-42F3-976D-AB6811C05EF3}"/>
              </a:ext>
            </a:extLst>
          </p:cNvPr>
          <p:cNvSpPr/>
          <p:nvPr/>
        </p:nvSpPr>
        <p:spPr>
          <a:xfrm>
            <a:off x="1302105" y="3162682"/>
            <a:ext cx="5828878" cy="410945"/>
          </a:xfrm>
          <a:prstGeom prst="flowChartTerminator">
            <a:avLst/>
          </a:prstGeom>
          <a:noFill/>
          <a:ln w="25400" cap="flat" cmpd="sng" algn="ctr">
            <a:noFill/>
            <a:prstDash val="solid"/>
          </a:ln>
          <a:effectLst/>
        </p:spPr>
        <p:txBody>
          <a:bodyPr rtlCol="0" anchor="ctr"/>
          <a:lstStyle/>
          <a:p>
            <a:pPr marL="0" marR="0" lvl="0" indent="0" algn="ctr" defTabSz="914282" eaLnBrk="1" fontAlgn="auto" latinLnBrk="0" hangingPunct="1">
              <a:lnSpc>
                <a:spcPct val="96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bg1"/>
                </a:solidFill>
                <a:effectLst/>
                <a:uLnTx/>
                <a:uFillTx/>
                <a:latin typeface="Times New Roman" panose="02020603050405020304" pitchFamily="18" charset="0"/>
                <a:ea typeface="+mn-ea"/>
                <a:cs typeface="Times New Roman" panose="02020603050405020304" pitchFamily="18" charset="0"/>
              </a:rPr>
              <a:t>Bắc</a:t>
            </a:r>
            <a:r>
              <a:rPr kumimoji="0" lang="en-US" sz="2400" b="1" i="0" u="none" strike="noStrike" kern="1200" cap="none" spc="0" normalizeH="0" noProof="0">
                <a:ln>
                  <a:noFill/>
                </a:ln>
                <a:solidFill>
                  <a:schemeClr val="bg1"/>
                </a:solidFill>
                <a:effectLst/>
                <a:uLnTx/>
                <a:uFillTx/>
                <a:latin typeface="Times New Roman" panose="02020603050405020304" pitchFamily="18" charset="0"/>
                <a:ea typeface="+mn-ea"/>
                <a:cs typeface="Times New Roman" panose="02020603050405020304" pitchFamily="18" charset="0"/>
              </a:rPr>
              <a:t> Băng Dương, Thái Bình Dương, Đại Tây Dương</a:t>
            </a:r>
            <a:endParaRPr kumimoji="0" lang="en-US" sz="2400" b="1" i="0" u="none" strike="noStrike" kern="1200" cap="none" spc="0" normalizeH="0" baseline="0" noProof="0">
              <a:ln>
                <a:noFill/>
              </a:ln>
              <a:solidFill>
                <a:schemeClr val="bg1"/>
              </a:solidFill>
              <a:effectLst/>
              <a:uLnTx/>
              <a:uFillTx/>
              <a:latin typeface="Times New Roman" panose="02020603050405020304" pitchFamily="18" charset="0"/>
              <a:ea typeface="+mn-ea"/>
              <a:cs typeface="Times New Roman" panose="02020603050405020304" pitchFamily="18" charset="0"/>
            </a:endParaRPr>
          </a:p>
        </p:txBody>
      </p:sp>
      <p:sp>
        <p:nvSpPr>
          <p:cNvPr id="60" name="Flowchart: Terminator 59">
            <a:extLst>
              <a:ext uri="{FF2B5EF4-FFF2-40B4-BE49-F238E27FC236}">
                <a16:creationId xmlns:a16="http://schemas.microsoft.com/office/drawing/2014/main" xmlns="" id="{DF19ADB9-2BA5-445A-9961-941237C1DCBE}"/>
              </a:ext>
            </a:extLst>
          </p:cNvPr>
          <p:cNvSpPr/>
          <p:nvPr/>
        </p:nvSpPr>
        <p:spPr>
          <a:xfrm>
            <a:off x="1236167" y="4000500"/>
            <a:ext cx="5612513" cy="405875"/>
          </a:xfrm>
          <a:prstGeom prst="flowChartTerminator">
            <a:avLst/>
          </a:prstGeom>
          <a:noFill/>
          <a:ln w="25400" cap="flat" cmpd="sng" algn="ctr">
            <a:noFill/>
            <a:prstDash val="solid"/>
          </a:ln>
          <a:effectLst/>
        </p:spPr>
        <p:txBody>
          <a:bodyPr rtlCol="0" anchor="ctr"/>
          <a:lstStyle/>
          <a:p>
            <a:pPr marL="0" marR="0" lvl="0" indent="0" algn="ctr" defTabSz="914282" eaLnBrk="1" fontAlgn="auto" latinLnBrk="0" hangingPunct="1">
              <a:lnSpc>
                <a:spcPct val="96000"/>
              </a:lnSpc>
              <a:spcBef>
                <a:spcPts val="0"/>
              </a:spcBef>
              <a:spcAft>
                <a:spcPts val="0"/>
              </a:spcAft>
              <a:buClrTx/>
              <a:buSzTx/>
              <a:buFontTx/>
              <a:buNone/>
              <a:tabLst/>
              <a:defRPr/>
            </a:pPr>
            <a:r>
              <a:rPr lang="en-US" sz="2400" b="1" kern="1200" noProof="0">
                <a:solidFill>
                  <a:schemeClr val="bg1"/>
                </a:solidFill>
                <a:latin typeface="Times New Roman" panose="02020603050405020304" pitchFamily="18" charset="0"/>
                <a:ea typeface="+mn-ea"/>
                <a:cs typeface="Times New Roman" panose="02020603050405020304" pitchFamily="18" charset="0"/>
              </a:rPr>
              <a:t>Ấn Độ Dương, Thái Bình Dương, Đại Tây Dương</a:t>
            </a:r>
            <a:endParaRPr kumimoji="0" lang="en-US" sz="2400" b="1" i="0" u="none" strike="noStrike" kern="1200" cap="none" spc="0" normalizeH="0" baseline="0" noProof="0">
              <a:ln>
                <a:noFill/>
              </a:ln>
              <a:solidFill>
                <a:schemeClr val="bg1"/>
              </a:solidFill>
              <a:effectLst/>
              <a:uLnTx/>
              <a:uFillTx/>
              <a:latin typeface="Times New Roman" panose="02020603050405020304" pitchFamily="18" charset="0"/>
              <a:ea typeface="+mn-ea"/>
              <a:cs typeface="Times New Roman" panose="02020603050405020304" pitchFamily="18" charset="0"/>
            </a:endParaRPr>
          </a:p>
        </p:txBody>
      </p:sp>
      <p:grpSp>
        <p:nvGrpSpPr>
          <p:cNvPr id="45" name="Group 44">
            <a:extLst>
              <a:ext uri="{FF2B5EF4-FFF2-40B4-BE49-F238E27FC236}">
                <a16:creationId xmlns:a16="http://schemas.microsoft.com/office/drawing/2014/main" xmlns="" id="{9783C220-7859-42A7-9922-DC2CC45A7767}"/>
              </a:ext>
            </a:extLst>
          </p:cNvPr>
          <p:cNvGrpSpPr/>
          <p:nvPr/>
        </p:nvGrpSpPr>
        <p:grpSpPr>
          <a:xfrm rot="528921">
            <a:off x="48771" y="15299"/>
            <a:ext cx="1312933" cy="1691643"/>
            <a:chOff x="272468" y="-190763"/>
            <a:chExt cx="3255616" cy="4349655"/>
          </a:xfrm>
        </p:grpSpPr>
        <p:pic>
          <p:nvPicPr>
            <p:cNvPr id="46" name="Picture 10">
              <a:extLst>
                <a:ext uri="{FF2B5EF4-FFF2-40B4-BE49-F238E27FC236}">
                  <a16:creationId xmlns:a16="http://schemas.microsoft.com/office/drawing/2014/main" xmlns="" id="{1E41F709-E9FF-4720-AA5F-4FB323FBFF1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20833597">
              <a:off x="272468" y="-190763"/>
              <a:ext cx="2843587" cy="4349655"/>
            </a:xfrm>
            <a:prstGeom prst="rect">
              <a:avLst/>
            </a:prstGeom>
          </p:spPr>
        </p:pic>
        <p:pic>
          <p:nvPicPr>
            <p:cNvPr id="47" name="Picture 6">
              <a:extLst>
                <a:ext uri="{FF2B5EF4-FFF2-40B4-BE49-F238E27FC236}">
                  <a16:creationId xmlns:a16="http://schemas.microsoft.com/office/drawing/2014/main" xmlns="" id="{D9EF5E4E-B963-4E78-A2D2-F8CAF8E7CE2C}"/>
                </a:ext>
              </a:extLst>
            </p:cNvPr>
            <p:cNvPicPr>
              <a:picLocks noChangeAspect="1"/>
            </p:cNvPicPr>
            <p:nvPr/>
          </p:nvPicPr>
          <p:blipFill>
            <a:blip r:embed="rId12"/>
            <a:srcRect/>
            <a:stretch>
              <a:fillRect/>
            </a:stretch>
          </p:blipFill>
          <p:spPr>
            <a:xfrm rot="21229124">
              <a:off x="1846844" y="3018582"/>
              <a:ext cx="307939" cy="622099"/>
            </a:xfrm>
            <a:prstGeom prst="rect">
              <a:avLst/>
            </a:prstGeom>
          </p:spPr>
        </p:pic>
        <p:pic>
          <p:nvPicPr>
            <p:cNvPr id="48" name="Picture 47">
              <a:extLst>
                <a:ext uri="{FF2B5EF4-FFF2-40B4-BE49-F238E27FC236}">
                  <a16:creationId xmlns:a16="http://schemas.microsoft.com/office/drawing/2014/main" xmlns="" id="{CC4A49AF-147B-4DB8-B5FF-90730FF063B1}"/>
                </a:ext>
              </a:extLst>
            </p:cNvPr>
            <p:cNvPicPr>
              <a:picLocks noChangeAspect="1"/>
            </p:cNvPicPr>
            <p:nvPr/>
          </p:nvPicPr>
          <p:blipFill>
            <a:blip r:embed="rId13"/>
            <a:srcRect/>
            <a:stretch>
              <a:fillRect/>
            </a:stretch>
          </p:blipFill>
          <p:spPr>
            <a:xfrm rot="20145137">
              <a:off x="1636069" y="3150965"/>
              <a:ext cx="302114" cy="606756"/>
            </a:xfrm>
            <a:prstGeom prst="rect">
              <a:avLst/>
            </a:prstGeom>
          </p:spPr>
        </p:pic>
        <p:pic>
          <p:nvPicPr>
            <p:cNvPr id="49" name="Picture 2">
              <a:extLst>
                <a:ext uri="{FF2B5EF4-FFF2-40B4-BE49-F238E27FC236}">
                  <a16:creationId xmlns:a16="http://schemas.microsoft.com/office/drawing/2014/main" xmlns="" id="{52F79E39-2476-4E5B-9267-A94FB2EE1315}"/>
                </a:ext>
              </a:extLst>
            </p:cNvPr>
            <p:cNvPicPr>
              <a:picLocks noChangeAspect="1"/>
            </p:cNvPicPr>
            <p:nvPr/>
          </p:nvPicPr>
          <p:blipFill>
            <a:blip r:embed="rId14"/>
            <a:srcRect/>
            <a:stretch>
              <a:fillRect/>
            </a:stretch>
          </p:blipFill>
          <p:spPr>
            <a:xfrm rot="278538">
              <a:off x="2065926" y="3028133"/>
              <a:ext cx="328683" cy="660669"/>
            </a:xfrm>
            <a:prstGeom prst="rect">
              <a:avLst/>
            </a:prstGeom>
          </p:spPr>
        </p:pic>
        <p:pic>
          <p:nvPicPr>
            <p:cNvPr id="51" name="Picture 10">
              <a:extLst>
                <a:ext uri="{FF2B5EF4-FFF2-40B4-BE49-F238E27FC236}">
                  <a16:creationId xmlns:a16="http://schemas.microsoft.com/office/drawing/2014/main" xmlns="" id="{6AF41843-33E2-4D33-8120-A47D682905BE}"/>
                </a:ext>
              </a:extLst>
            </p:cNvPr>
            <p:cNvPicPr>
              <a:picLocks noChangeAspect="1"/>
            </p:cNvPicPr>
            <p:nvPr/>
          </p:nvPicPr>
          <p:blipFill rotWithShape="1">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t="85689"/>
            <a:stretch/>
          </p:blipFill>
          <p:spPr>
            <a:xfrm rot="20833597">
              <a:off x="684497" y="3490279"/>
              <a:ext cx="2843587" cy="622493"/>
            </a:xfrm>
            <a:prstGeom prst="rect">
              <a:avLst/>
            </a:prstGeom>
          </p:spPr>
        </p:pic>
      </p:grpSp>
      <p:pic>
        <p:nvPicPr>
          <p:cNvPr id="52" name="Picture 6">
            <a:hlinkClick r:id="rId15" action="ppaction://hlinksldjump"/>
            <a:extLst>
              <a:ext uri="{FF2B5EF4-FFF2-40B4-BE49-F238E27FC236}">
                <a16:creationId xmlns:a16="http://schemas.microsoft.com/office/drawing/2014/main" xmlns="" id="{80F58BC1-10E0-47DE-BC12-90200B0035D7}"/>
              </a:ext>
            </a:extLst>
          </p:cNvPr>
          <p:cNvPicPr>
            <a:picLocks noChangeAspect="1"/>
          </p:cNvPicPr>
          <p:nvPr/>
        </p:nvPicPr>
        <p:blipFill>
          <a:blip r:embed="rId12"/>
          <a:srcRect/>
          <a:stretch>
            <a:fillRect/>
          </a:stretch>
        </p:blipFill>
        <p:spPr>
          <a:xfrm>
            <a:off x="79081" y="10317"/>
            <a:ext cx="1001559" cy="2023351"/>
          </a:xfrm>
          <a:prstGeom prst="rect">
            <a:avLst/>
          </a:prstGeom>
        </p:spPr>
      </p:pic>
      <p:pic>
        <p:nvPicPr>
          <p:cNvPr id="53" name="Picture 52">
            <a:extLst>
              <a:ext uri="{FF2B5EF4-FFF2-40B4-BE49-F238E27FC236}">
                <a16:creationId xmlns:a16="http://schemas.microsoft.com/office/drawing/2014/main" xmlns="" id="{B991CEC3-B347-4234-9CAD-F7BCA3E698A8}"/>
              </a:ext>
            </a:extLst>
          </p:cNvPr>
          <p:cNvPicPr>
            <a:picLocks noChangeAspect="1"/>
          </p:cNvPicPr>
          <p:nvPr/>
        </p:nvPicPr>
        <p:blipFill rotWithShape="1">
          <a:blip r:embed="rId16">
            <a:extLst>
              <a:ext uri="{BEBA8EAE-BF5A-486C-A8C5-ECC9F3942E4B}">
                <a14:imgProps xmlns:a14="http://schemas.microsoft.com/office/drawing/2010/main">
                  <a14:imgLayer r:embed="rId17">
                    <a14:imgEffect>
                      <a14:backgroundRemoval t="6897" b="98433" l="24375" r="76250">
                        <a14:foregroundMark x1="54635" y1="22840" x2="56250" y2="29467"/>
                        <a14:foregroundMark x1="50938" y1="7680" x2="53909" y2="19861"/>
                        <a14:foregroundMark x1="45625" y1="8777" x2="50000" y2="7210"/>
                        <a14:foregroundMark x1="71516" y1="46708" x2="75639" y2="50508"/>
                        <a14:foregroundMark x1="70156" y1="45455" x2="70836" y2="46082"/>
                        <a14:foregroundMark x1="30938" y1="47962" x2="29092" y2="51413"/>
                        <a14:foregroundMark x1="27656" y1="51097" x2="25938" y2="53135"/>
                        <a14:foregroundMark x1="24375" y1="78056" x2="24375" y2="78056"/>
                        <a14:foregroundMark x1="49688" y1="93574" x2="49688" y2="93574"/>
                        <a14:foregroundMark x1="50000" y1="91379" x2="52500" y2="98433"/>
                        <a14:foregroundMark x1="76250" y1="81505" x2="76250" y2="81505"/>
                        <a14:foregroundMark x1="45313" y1="15047" x2="45313" y2="15047"/>
                        <a14:foregroundMark x1="46250" y1="9404" x2="46250" y2="12696"/>
                        <a14:foregroundMark x1="45781" y1="10502" x2="45313" y2="15204"/>
                        <a14:foregroundMark x1="46094" y1="10345" x2="45938" y2="16144"/>
                        <a14:foregroundMark x1="45625" y1="16144" x2="48594" y2="17555"/>
                        <a14:foregroundMark x1="27813" y1="51724" x2="27813" y2="51724"/>
                        <a14:foregroundMark x1="27500" y1="52508" x2="28594" y2="52508"/>
                        <a14:foregroundMark x1="28906" y1="51411" x2="29375" y2="52351"/>
                        <a14:foregroundMark x1="26875" y1="51097" x2="25938" y2="51881"/>
                        <a14:foregroundMark x1="26094" y1="51254" x2="25625" y2="51881"/>
                        <a14:foregroundMark x1="27813" y1="50000" x2="26563" y2="50627"/>
                        <a14:foregroundMark x1="29375" y1="49060" x2="26250" y2="51254"/>
                        <a14:foregroundMark x1="26563" y1="50940" x2="25938" y2="51254"/>
                        <a14:foregroundMark x1="29063" y1="52508" x2="29688" y2="52978"/>
                        <a14:foregroundMark x1="29219" y1="51411" x2="29375" y2="52351"/>
                        <a14:foregroundMark x1="30000" y1="50627" x2="29688" y2="51724"/>
                        <a14:foregroundMark x1="72656" y1="49687" x2="73438" y2="50470"/>
                        <a14:foregroundMark x1="69688" y1="46238" x2="70938" y2="46552"/>
                        <a14:foregroundMark x1="72813" y1="50940" x2="72813" y2="50940"/>
                        <a14:foregroundMark x1="72656" y1="50940" x2="72656" y2="50940"/>
                        <a14:backgroundMark x1="53438" y1="20533" x2="53438" y2="20533"/>
                        <a14:backgroundMark x1="54063" y1="20063" x2="55156" y2="19592"/>
                        <a14:backgroundMark x1="53750" y1="20219" x2="55469" y2="18809"/>
                        <a14:backgroundMark x1="54844" y1="20690" x2="55469" y2="22571"/>
                        <a14:backgroundMark x1="76250" y1="50940" x2="76094" y2="52038"/>
                        <a14:backgroundMark x1="75469" y1="50000" x2="75469" y2="50627"/>
                        <a14:backgroundMark x1="75781" y1="50470" x2="76250" y2="52194"/>
                        <a14:backgroundMark x1="71875" y1="46395" x2="71875" y2="46395"/>
                        <a14:backgroundMark x1="72188" y1="46865" x2="72188" y2="46865"/>
                      </a14:backgroundRemoval>
                    </a14:imgEffect>
                  </a14:imgLayer>
                </a14:imgProps>
              </a:ext>
            </a:extLst>
          </a:blip>
          <a:srcRect l="20782" t="4769" r="19936"/>
          <a:stretch/>
        </p:blipFill>
        <p:spPr>
          <a:xfrm>
            <a:off x="7338260" y="1591180"/>
            <a:ext cx="1805697" cy="3025538"/>
          </a:xfrm>
          <a:prstGeom prst="rect">
            <a:avLst/>
          </a:prstGeom>
        </p:spPr>
      </p:pic>
      <p:pic>
        <p:nvPicPr>
          <p:cNvPr id="3" name="Picture 2">
            <a:extLst>
              <a:ext uri="{FF2B5EF4-FFF2-40B4-BE49-F238E27FC236}">
                <a16:creationId xmlns:a16="http://schemas.microsoft.com/office/drawing/2014/main" xmlns="" id="{8713C172-C3D5-42F9-BEE5-F2C416204CB4}"/>
              </a:ext>
            </a:extLst>
          </p:cNvPr>
          <p:cNvPicPr>
            <a:picLocks noChangeAspect="1"/>
          </p:cNvPicPr>
          <p:nvPr/>
        </p:nvPicPr>
        <p:blipFill rotWithShape="1">
          <a:blip r:embed="rId18"/>
          <a:srcRect r="48449"/>
          <a:stretch/>
        </p:blipFill>
        <p:spPr>
          <a:xfrm>
            <a:off x="828240" y="1373103"/>
            <a:ext cx="549529" cy="599620"/>
          </a:xfrm>
          <a:prstGeom prst="rect">
            <a:avLst/>
          </a:prstGeom>
        </p:spPr>
      </p:pic>
      <p:pic>
        <p:nvPicPr>
          <p:cNvPr id="5" name="Picture 4">
            <a:extLst>
              <a:ext uri="{FF2B5EF4-FFF2-40B4-BE49-F238E27FC236}">
                <a16:creationId xmlns:a16="http://schemas.microsoft.com/office/drawing/2014/main" xmlns="" id="{31EFB5C7-47FB-4B3C-9B6A-56A81292E487}"/>
              </a:ext>
            </a:extLst>
          </p:cNvPr>
          <p:cNvPicPr>
            <a:picLocks noChangeAspect="1"/>
          </p:cNvPicPr>
          <p:nvPr/>
        </p:nvPicPr>
        <p:blipFill rotWithShape="1">
          <a:blip r:embed="rId19"/>
          <a:srcRect l="30900" r="30969"/>
          <a:stretch/>
        </p:blipFill>
        <p:spPr>
          <a:xfrm>
            <a:off x="853017" y="2119200"/>
            <a:ext cx="437456" cy="645325"/>
          </a:xfrm>
          <a:prstGeom prst="rect">
            <a:avLst/>
          </a:prstGeom>
        </p:spPr>
      </p:pic>
      <p:pic>
        <p:nvPicPr>
          <p:cNvPr id="7" name="Picture 6">
            <a:extLst>
              <a:ext uri="{FF2B5EF4-FFF2-40B4-BE49-F238E27FC236}">
                <a16:creationId xmlns:a16="http://schemas.microsoft.com/office/drawing/2014/main" xmlns="" id="{FAAD757E-8BBD-4DC9-971A-B23B394F30A3}"/>
              </a:ext>
            </a:extLst>
          </p:cNvPr>
          <p:cNvPicPr>
            <a:picLocks noChangeAspect="1"/>
          </p:cNvPicPr>
          <p:nvPr/>
        </p:nvPicPr>
        <p:blipFill rotWithShape="1">
          <a:blip r:embed="rId20"/>
          <a:srcRect l="49439" b="1828"/>
          <a:stretch/>
        </p:blipFill>
        <p:spPr>
          <a:xfrm>
            <a:off x="861669" y="2981927"/>
            <a:ext cx="487887" cy="532858"/>
          </a:xfrm>
          <a:prstGeom prst="rect">
            <a:avLst/>
          </a:prstGeom>
        </p:spPr>
      </p:pic>
      <p:pic>
        <p:nvPicPr>
          <p:cNvPr id="9" name="Picture 8">
            <a:extLst>
              <a:ext uri="{FF2B5EF4-FFF2-40B4-BE49-F238E27FC236}">
                <a16:creationId xmlns:a16="http://schemas.microsoft.com/office/drawing/2014/main" xmlns="" id="{802BC30B-7245-4626-B767-EF5243B6541B}"/>
              </a:ext>
            </a:extLst>
          </p:cNvPr>
          <p:cNvPicPr>
            <a:picLocks noChangeAspect="1"/>
          </p:cNvPicPr>
          <p:nvPr/>
        </p:nvPicPr>
        <p:blipFill rotWithShape="1">
          <a:blip r:embed="rId21"/>
          <a:srcRect l="29115" r="26624"/>
          <a:stretch/>
        </p:blipFill>
        <p:spPr>
          <a:xfrm>
            <a:off x="820918" y="3736119"/>
            <a:ext cx="500395" cy="635937"/>
          </a:xfrm>
          <a:prstGeom prst="rect">
            <a:avLst/>
          </a:prstGeom>
        </p:spPr>
      </p:pic>
    </p:spTree>
    <p:extLst>
      <p:ext uri="{BB962C8B-B14F-4D97-AF65-F5344CB8AC3E}">
        <p14:creationId xmlns:p14="http://schemas.microsoft.com/office/powerpoint/2010/main" val="10001615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wipe(down)">
                                      <p:cBhvr>
                                        <p:cTn id="7" dur="500"/>
                                        <p:tgtEl>
                                          <p:spTgt spid="6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9" fill="hold" nodeType="clickEffect">
                                  <p:stCondLst>
                                    <p:cond delay="0"/>
                                  </p:stCondLst>
                                  <p:childTnLst>
                                    <p:set>
                                      <p:cBhvr>
                                        <p:cTn id="11" dur="1" fill="hold">
                                          <p:stCondLst>
                                            <p:cond delay="0"/>
                                          </p:stCondLst>
                                        </p:cTn>
                                        <p:tgtEl>
                                          <p:spTgt spid="45"/>
                                        </p:tgtEl>
                                        <p:attrNameLst>
                                          <p:attrName>style.visibility</p:attrName>
                                        </p:attrNameLst>
                                      </p:cBhvr>
                                      <p:to>
                                        <p:strVal val="visible"/>
                                      </p:to>
                                    </p:set>
                                    <p:anim calcmode="lin" valueType="num">
                                      <p:cBhvr additive="base">
                                        <p:cTn id="12" dur="500" fill="hold"/>
                                        <p:tgtEl>
                                          <p:spTgt spid="45"/>
                                        </p:tgtEl>
                                        <p:attrNameLst>
                                          <p:attrName>ppt_x</p:attrName>
                                        </p:attrNameLst>
                                      </p:cBhvr>
                                      <p:tavLst>
                                        <p:tav tm="0">
                                          <p:val>
                                            <p:strVal val="0-#ppt_w/2"/>
                                          </p:val>
                                        </p:tav>
                                        <p:tav tm="100000">
                                          <p:val>
                                            <p:strVal val="#ppt_x"/>
                                          </p:val>
                                        </p:tav>
                                      </p:tavLst>
                                    </p:anim>
                                    <p:anim calcmode="lin" valueType="num">
                                      <p:cBhvr additive="base">
                                        <p:cTn id="13" dur="500" fill="hold"/>
                                        <p:tgtEl>
                                          <p:spTgt spid="45"/>
                                        </p:tgtEl>
                                        <p:attrNameLst>
                                          <p:attrName>ppt_y</p:attrName>
                                        </p:attrNameLst>
                                      </p:cBhvr>
                                      <p:tavLst>
                                        <p:tav tm="0">
                                          <p:val>
                                            <p:strVal val="0-#ppt_h/2"/>
                                          </p:val>
                                        </p:tav>
                                        <p:tav tm="100000">
                                          <p:val>
                                            <p:strVal val="#ppt_y"/>
                                          </p:val>
                                        </p:tav>
                                      </p:tavLst>
                                    </p:anim>
                                  </p:childTnLst>
                                </p:cTn>
                              </p:par>
                            </p:childTnLst>
                          </p:cTn>
                        </p:par>
                        <p:par>
                          <p:cTn id="14" fill="hold">
                            <p:stCondLst>
                              <p:cond delay="500"/>
                            </p:stCondLst>
                            <p:childTnLst>
                              <p:par>
                                <p:cTn id="15" presetID="53" presetClass="entr" presetSubtype="16" fill="hold" nodeType="afterEffect">
                                  <p:stCondLst>
                                    <p:cond delay="0"/>
                                  </p:stCondLst>
                                  <p:childTnLst>
                                    <p:set>
                                      <p:cBhvr>
                                        <p:cTn id="16" dur="1" fill="hold">
                                          <p:stCondLst>
                                            <p:cond delay="0"/>
                                          </p:stCondLst>
                                        </p:cTn>
                                        <p:tgtEl>
                                          <p:spTgt spid="52"/>
                                        </p:tgtEl>
                                        <p:attrNameLst>
                                          <p:attrName>style.visibility</p:attrName>
                                        </p:attrNameLst>
                                      </p:cBhvr>
                                      <p:to>
                                        <p:strVal val="visible"/>
                                      </p:to>
                                    </p:set>
                                    <p:anim calcmode="lin" valueType="num">
                                      <p:cBhvr>
                                        <p:cTn id="17" dur="500" fill="hold"/>
                                        <p:tgtEl>
                                          <p:spTgt spid="52"/>
                                        </p:tgtEl>
                                        <p:attrNameLst>
                                          <p:attrName>ppt_w</p:attrName>
                                        </p:attrNameLst>
                                      </p:cBhvr>
                                      <p:tavLst>
                                        <p:tav tm="0">
                                          <p:val>
                                            <p:fltVal val="0"/>
                                          </p:val>
                                        </p:tav>
                                        <p:tav tm="100000">
                                          <p:val>
                                            <p:strVal val="#ppt_w"/>
                                          </p:val>
                                        </p:tav>
                                      </p:tavLst>
                                    </p:anim>
                                    <p:anim calcmode="lin" valueType="num">
                                      <p:cBhvr>
                                        <p:cTn id="18" dur="500" fill="hold"/>
                                        <p:tgtEl>
                                          <p:spTgt spid="52"/>
                                        </p:tgtEl>
                                        <p:attrNameLst>
                                          <p:attrName>ppt_h</p:attrName>
                                        </p:attrNameLst>
                                      </p:cBhvr>
                                      <p:tavLst>
                                        <p:tav tm="0">
                                          <p:val>
                                            <p:fltVal val="0"/>
                                          </p:val>
                                        </p:tav>
                                        <p:tav tm="100000">
                                          <p:val>
                                            <p:strVal val="#ppt_h"/>
                                          </p:val>
                                        </p:tav>
                                      </p:tavLst>
                                    </p:anim>
                                    <p:animEffect transition="in" filter="fade">
                                      <p:cBhvr>
                                        <p:cTn id="19" dur="500"/>
                                        <p:tgtEl>
                                          <p:spTgt spid="52"/>
                                        </p:tgtEl>
                                      </p:cBhvr>
                                    </p:animEffect>
                                  </p:childTnLst>
                                </p:cTn>
                              </p:par>
                            </p:childTnLst>
                          </p:cTn>
                        </p:par>
                        <p:par>
                          <p:cTn id="20" fill="hold">
                            <p:stCondLst>
                              <p:cond delay="1000"/>
                            </p:stCondLst>
                            <p:childTnLst>
                              <p:par>
                                <p:cTn id="21" presetID="42" presetClass="path" presetSubtype="0" accel="50000" decel="50000" fill="hold" nodeType="afterEffect">
                                  <p:stCondLst>
                                    <p:cond delay="0"/>
                                  </p:stCondLst>
                                  <p:childTnLst>
                                    <p:animMotion origin="layout" path="M 1.94444E-6 3.20988E-6 L 0.00885 0.58302 " pathEditMode="relative" rAng="0" ptsTypes="AA">
                                      <p:cBhvr>
                                        <p:cTn id="22" dur="2000" fill="hold"/>
                                        <p:tgtEl>
                                          <p:spTgt spid="52"/>
                                        </p:tgtEl>
                                        <p:attrNameLst>
                                          <p:attrName>ppt_x</p:attrName>
                                          <p:attrName>ppt_y</p:attrName>
                                        </p:attrNameLst>
                                      </p:cBhvr>
                                      <p:rCtr x="434" y="29136"/>
                                    </p:animMotion>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53"/>
                                        </p:tgtEl>
                                        <p:attrNameLst>
                                          <p:attrName>style.visibility</p:attrName>
                                        </p:attrNameLst>
                                      </p:cBhvr>
                                      <p:to>
                                        <p:strVal val="visible"/>
                                      </p:to>
                                    </p:set>
                                    <p:anim calcmode="lin" valueType="num">
                                      <p:cBhvr>
                                        <p:cTn id="27" dur="500" fill="hold"/>
                                        <p:tgtEl>
                                          <p:spTgt spid="53"/>
                                        </p:tgtEl>
                                        <p:attrNameLst>
                                          <p:attrName>ppt_w</p:attrName>
                                        </p:attrNameLst>
                                      </p:cBhvr>
                                      <p:tavLst>
                                        <p:tav tm="0">
                                          <p:val>
                                            <p:fltVal val="0"/>
                                          </p:val>
                                        </p:tav>
                                        <p:tav tm="100000">
                                          <p:val>
                                            <p:strVal val="#ppt_w"/>
                                          </p:val>
                                        </p:tav>
                                      </p:tavLst>
                                    </p:anim>
                                    <p:anim calcmode="lin" valueType="num">
                                      <p:cBhvr>
                                        <p:cTn id="28" dur="500" fill="hold"/>
                                        <p:tgtEl>
                                          <p:spTgt spid="53"/>
                                        </p:tgtEl>
                                        <p:attrNameLst>
                                          <p:attrName>ppt_h</p:attrName>
                                        </p:attrNameLst>
                                      </p:cBhvr>
                                      <p:tavLst>
                                        <p:tav tm="0">
                                          <p:val>
                                            <p:fltVal val="0"/>
                                          </p:val>
                                        </p:tav>
                                        <p:tav tm="100000">
                                          <p:val>
                                            <p:strVal val="#ppt_h"/>
                                          </p:val>
                                        </p:tav>
                                      </p:tavLst>
                                    </p:anim>
                                    <p:animEffect transition="in" filter="fade">
                                      <p:cBhvr>
                                        <p:cTn id="29" dur="500"/>
                                        <p:tgtEl>
                                          <p:spTgt spid="53"/>
                                        </p:tgtEl>
                                      </p:cBhvr>
                                    </p:animEffect>
                                  </p:childTnLst>
                                </p:cTn>
                              </p:par>
                            </p:childTnLst>
                          </p:cTn>
                        </p:par>
                        <p:par>
                          <p:cTn id="30" fill="hold">
                            <p:stCondLst>
                              <p:cond delay="500"/>
                            </p:stCondLst>
                            <p:childTnLst>
                              <p:par>
                                <p:cTn id="31" presetID="2" presetClass="exit" presetSubtype="3" fill="hold" nodeType="afterEffect">
                                  <p:stCondLst>
                                    <p:cond delay="0"/>
                                  </p:stCondLst>
                                  <p:childTnLst>
                                    <p:anim calcmode="lin" valueType="num">
                                      <p:cBhvr additive="base">
                                        <p:cTn id="32" dur="2250"/>
                                        <p:tgtEl>
                                          <p:spTgt spid="45"/>
                                        </p:tgtEl>
                                        <p:attrNameLst>
                                          <p:attrName>ppt_x</p:attrName>
                                        </p:attrNameLst>
                                      </p:cBhvr>
                                      <p:tavLst>
                                        <p:tav tm="0">
                                          <p:val>
                                            <p:strVal val="ppt_x"/>
                                          </p:val>
                                        </p:tav>
                                        <p:tav tm="100000">
                                          <p:val>
                                            <p:strVal val="1+ppt_w/2"/>
                                          </p:val>
                                        </p:tav>
                                      </p:tavLst>
                                    </p:anim>
                                    <p:anim calcmode="lin" valueType="num">
                                      <p:cBhvr additive="base">
                                        <p:cTn id="33" dur="2250"/>
                                        <p:tgtEl>
                                          <p:spTgt spid="45"/>
                                        </p:tgtEl>
                                        <p:attrNameLst>
                                          <p:attrName>ppt_y</p:attrName>
                                        </p:attrNameLst>
                                      </p:cBhvr>
                                      <p:tavLst>
                                        <p:tav tm="0">
                                          <p:val>
                                            <p:strVal val="ppt_y"/>
                                          </p:val>
                                        </p:tav>
                                        <p:tav tm="100000">
                                          <p:val>
                                            <p:strVal val="0-ppt_h/2"/>
                                          </p:val>
                                        </p:tav>
                                      </p:tavLst>
                                    </p:anim>
                                    <p:set>
                                      <p:cBhvr>
                                        <p:cTn id="34" dur="1" fill="hold">
                                          <p:stCondLst>
                                            <p:cond delay="2249"/>
                                          </p:stCondLst>
                                        </p:cTn>
                                        <p:tgtEl>
                                          <p:spTgt spid="45"/>
                                        </p:tgtEl>
                                        <p:attrNameLst>
                                          <p:attrName>style.visibility</p:attrName>
                                        </p:attrNameLst>
                                      </p:cBhvr>
                                      <p:to>
                                        <p:strVal val="hidden"/>
                                      </p:to>
                                    </p:set>
                                  </p:childTnLst>
                                </p:cTn>
                              </p:par>
                            </p:childTnLst>
                          </p:cTn>
                        </p:par>
                        <p:par>
                          <p:cTn id="35" fill="hold">
                            <p:stCondLst>
                              <p:cond delay="2750"/>
                            </p:stCondLst>
                            <p:childTnLst>
                              <p:par>
                                <p:cTn id="36" presetID="22" presetClass="entr" presetSubtype="4" fill="hold" nodeType="after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wipe(down)">
                                      <p:cBhvr>
                                        <p:cTn id="38" dur="500"/>
                                        <p:tgtEl>
                                          <p:spTgt spid="16"/>
                                        </p:tgtEl>
                                      </p:cBhvr>
                                    </p:animEffect>
                                  </p:childTnLst>
                                </p:cTn>
                              </p:par>
                            </p:childTnLst>
                          </p:cTn>
                        </p:par>
                        <p:par>
                          <p:cTn id="39" fill="hold">
                            <p:stCondLst>
                              <p:cond delay="3250"/>
                            </p:stCondLst>
                            <p:childTnLst>
                              <p:par>
                                <p:cTn id="40" presetID="22" presetClass="entr" presetSubtype="4" fill="hold" nodeType="after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wipe(down)">
                                      <p:cBhvr>
                                        <p:cTn id="42" dur="500"/>
                                        <p:tgtEl>
                                          <p:spTgt spid="20"/>
                                        </p:tgtEl>
                                      </p:cBhvr>
                                    </p:animEffect>
                                  </p:childTnLst>
                                </p:cTn>
                              </p:par>
                            </p:childTnLst>
                          </p:cTn>
                        </p:par>
                        <p:par>
                          <p:cTn id="43" fill="hold">
                            <p:stCondLst>
                              <p:cond delay="3750"/>
                            </p:stCondLst>
                            <p:childTnLst>
                              <p:par>
                                <p:cTn id="44" presetID="22" presetClass="entr" presetSubtype="4" fill="hold" nodeType="after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wipe(down)">
                                      <p:cBhvr>
                                        <p:cTn id="46" dur="500"/>
                                        <p:tgtEl>
                                          <p:spTgt spid="29"/>
                                        </p:tgtEl>
                                      </p:cBhvr>
                                    </p:animEffect>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41"/>
                                        </p:tgtEl>
                                        <p:attrNameLst>
                                          <p:attrName>style.visibility</p:attrName>
                                        </p:attrNameLst>
                                      </p:cBhvr>
                                      <p:to>
                                        <p:strVal val="visible"/>
                                      </p:to>
                                    </p:set>
                                    <p:animEffect transition="in" filter="fade">
                                      <p:cBhvr>
                                        <p:cTn id="51" dur="1000"/>
                                        <p:tgtEl>
                                          <p:spTgt spid="41"/>
                                        </p:tgtEl>
                                      </p:cBhvr>
                                    </p:animEffect>
                                    <p:anim calcmode="lin" valueType="num">
                                      <p:cBhvr>
                                        <p:cTn id="52" dur="1000" fill="hold"/>
                                        <p:tgtEl>
                                          <p:spTgt spid="41"/>
                                        </p:tgtEl>
                                        <p:attrNameLst>
                                          <p:attrName>ppt_x</p:attrName>
                                        </p:attrNameLst>
                                      </p:cBhvr>
                                      <p:tavLst>
                                        <p:tav tm="0">
                                          <p:val>
                                            <p:strVal val="#ppt_x"/>
                                          </p:val>
                                        </p:tav>
                                        <p:tav tm="100000">
                                          <p:val>
                                            <p:strVal val="#ppt_x"/>
                                          </p:val>
                                        </p:tav>
                                      </p:tavLst>
                                    </p:anim>
                                    <p:anim calcmode="lin" valueType="num">
                                      <p:cBhvr>
                                        <p:cTn id="53"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nodeType="clickEffect">
                                  <p:stCondLst>
                                    <p:cond delay="0"/>
                                  </p:stCondLst>
                                  <p:childTnLst>
                                    <p:set>
                                      <p:cBhvr>
                                        <p:cTn id="57" dur="1" fill="hold">
                                          <p:stCondLst>
                                            <p:cond delay="0"/>
                                          </p:stCondLst>
                                        </p:cTn>
                                        <p:tgtEl>
                                          <p:spTgt spid="3"/>
                                        </p:tgtEl>
                                        <p:attrNameLst>
                                          <p:attrName>style.visibility</p:attrName>
                                        </p:attrNameLst>
                                      </p:cBhvr>
                                      <p:to>
                                        <p:strVal val="visible"/>
                                      </p:to>
                                    </p:set>
                                    <p:animEffect transition="in" filter="fade">
                                      <p:cBhvr>
                                        <p:cTn id="58" dur="1000"/>
                                        <p:tgtEl>
                                          <p:spTgt spid="3"/>
                                        </p:tgtEl>
                                      </p:cBhvr>
                                    </p:animEffect>
                                    <p:anim calcmode="lin" valueType="num">
                                      <p:cBhvr>
                                        <p:cTn id="59" dur="1000" fill="hold"/>
                                        <p:tgtEl>
                                          <p:spTgt spid="3"/>
                                        </p:tgtEl>
                                        <p:attrNameLst>
                                          <p:attrName>ppt_x</p:attrName>
                                        </p:attrNameLst>
                                      </p:cBhvr>
                                      <p:tavLst>
                                        <p:tav tm="0">
                                          <p:val>
                                            <p:strVal val="#ppt_x"/>
                                          </p:val>
                                        </p:tav>
                                        <p:tav tm="100000">
                                          <p:val>
                                            <p:strVal val="#ppt_x"/>
                                          </p:val>
                                        </p:tav>
                                      </p:tavLst>
                                    </p:anim>
                                    <p:anim calcmode="lin" valueType="num">
                                      <p:cBhvr>
                                        <p:cTn id="60" dur="1000" fill="hold"/>
                                        <p:tgtEl>
                                          <p:spTgt spid="3"/>
                                        </p:tgtEl>
                                        <p:attrNameLst>
                                          <p:attrName>ppt_y</p:attrName>
                                        </p:attrNameLst>
                                      </p:cBhvr>
                                      <p:tavLst>
                                        <p:tav tm="0">
                                          <p:val>
                                            <p:strVal val="#ppt_y+.1"/>
                                          </p:val>
                                        </p:tav>
                                        <p:tav tm="100000">
                                          <p:val>
                                            <p:strVal val="#ppt_y"/>
                                          </p:val>
                                        </p:tav>
                                      </p:tavLst>
                                    </p:anim>
                                  </p:childTnLst>
                                </p:cTn>
                              </p:par>
                            </p:childTnLst>
                          </p:cTn>
                        </p:par>
                        <p:par>
                          <p:cTn id="61" fill="hold">
                            <p:stCondLst>
                              <p:cond delay="1000"/>
                            </p:stCondLst>
                            <p:childTnLst>
                              <p:par>
                                <p:cTn id="62" presetID="2" presetClass="entr" presetSubtype="2" fill="hold" grpId="0" nodeType="afterEffect">
                                  <p:stCondLst>
                                    <p:cond delay="0"/>
                                  </p:stCondLst>
                                  <p:childTnLst>
                                    <p:set>
                                      <p:cBhvr>
                                        <p:cTn id="63" dur="1" fill="hold">
                                          <p:stCondLst>
                                            <p:cond delay="0"/>
                                          </p:stCondLst>
                                        </p:cTn>
                                        <p:tgtEl>
                                          <p:spTgt spid="50"/>
                                        </p:tgtEl>
                                        <p:attrNameLst>
                                          <p:attrName>style.visibility</p:attrName>
                                        </p:attrNameLst>
                                      </p:cBhvr>
                                      <p:to>
                                        <p:strVal val="visible"/>
                                      </p:to>
                                    </p:set>
                                    <p:anim calcmode="lin" valueType="num">
                                      <p:cBhvr additive="base">
                                        <p:cTn id="64" dur="500" fill="hold"/>
                                        <p:tgtEl>
                                          <p:spTgt spid="50"/>
                                        </p:tgtEl>
                                        <p:attrNameLst>
                                          <p:attrName>ppt_x</p:attrName>
                                        </p:attrNameLst>
                                      </p:cBhvr>
                                      <p:tavLst>
                                        <p:tav tm="0">
                                          <p:val>
                                            <p:strVal val="1+#ppt_w/2"/>
                                          </p:val>
                                        </p:tav>
                                        <p:tav tm="100000">
                                          <p:val>
                                            <p:strVal val="#ppt_x"/>
                                          </p:val>
                                        </p:tav>
                                      </p:tavLst>
                                    </p:anim>
                                    <p:anim calcmode="lin" valueType="num">
                                      <p:cBhvr additive="base">
                                        <p:cTn id="65" dur="500" fill="hold"/>
                                        <p:tgtEl>
                                          <p:spTgt spid="50"/>
                                        </p:tgtEl>
                                        <p:attrNameLst>
                                          <p:attrName>ppt_y</p:attrName>
                                        </p:attrNameLst>
                                      </p:cBhvr>
                                      <p:tavLst>
                                        <p:tav tm="0">
                                          <p:val>
                                            <p:strVal val="#ppt_y"/>
                                          </p:val>
                                        </p:tav>
                                        <p:tav tm="100000">
                                          <p:val>
                                            <p:strVal val="#ppt_y"/>
                                          </p:val>
                                        </p:tav>
                                      </p:tavLst>
                                    </p:anim>
                                  </p:childTnLst>
                                </p:cTn>
                              </p:par>
                            </p:childTnLst>
                          </p:cTn>
                        </p:par>
                        <p:par>
                          <p:cTn id="66" fill="hold">
                            <p:stCondLst>
                              <p:cond delay="1500"/>
                            </p:stCondLst>
                            <p:childTnLst>
                              <p:par>
                                <p:cTn id="67" presetID="53" presetClass="entr" presetSubtype="16" fill="hold" grpId="0" nodeType="afterEffect">
                                  <p:stCondLst>
                                    <p:cond delay="0"/>
                                  </p:stCondLst>
                                  <p:childTnLst>
                                    <p:set>
                                      <p:cBhvr>
                                        <p:cTn id="68" dur="1" fill="hold">
                                          <p:stCondLst>
                                            <p:cond delay="0"/>
                                          </p:stCondLst>
                                        </p:cTn>
                                        <p:tgtEl>
                                          <p:spTgt spid="10"/>
                                        </p:tgtEl>
                                        <p:attrNameLst>
                                          <p:attrName>style.visibility</p:attrName>
                                        </p:attrNameLst>
                                      </p:cBhvr>
                                      <p:to>
                                        <p:strVal val="visible"/>
                                      </p:to>
                                    </p:set>
                                    <p:anim calcmode="lin" valueType="num">
                                      <p:cBhvr>
                                        <p:cTn id="69" dur="500" fill="hold"/>
                                        <p:tgtEl>
                                          <p:spTgt spid="10"/>
                                        </p:tgtEl>
                                        <p:attrNameLst>
                                          <p:attrName>ppt_w</p:attrName>
                                        </p:attrNameLst>
                                      </p:cBhvr>
                                      <p:tavLst>
                                        <p:tav tm="0">
                                          <p:val>
                                            <p:fltVal val="0"/>
                                          </p:val>
                                        </p:tav>
                                        <p:tav tm="100000">
                                          <p:val>
                                            <p:strVal val="#ppt_w"/>
                                          </p:val>
                                        </p:tav>
                                      </p:tavLst>
                                    </p:anim>
                                    <p:anim calcmode="lin" valueType="num">
                                      <p:cBhvr>
                                        <p:cTn id="70" dur="500" fill="hold"/>
                                        <p:tgtEl>
                                          <p:spTgt spid="10"/>
                                        </p:tgtEl>
                                        <p:attrNameLst>
                                          <p:attrName>ppt_h</p:attrName>
                                        </p:attrNameLst>
                                      </p:cBhvr>
                                      <p:tavLst>
                                        <p:tav tm="0">
                                          <p:val>
                                            <p:fltVal val="0"/>
                                          </p:val>
                                        </p:tav>
                                        <p:tav tm="100000">
                                          <p:val>
                                            <p:strVal val="#ppt_h"/>
                                          </p:val>
                                        </p:tav>
                                      </p:tavLst>
                                    </p:anim>
                                    <p:animEffect transition="in" filter="fade">
                                      <p:cBhvr>
                                        <p:cTn id="71" dur="500"/>
                                        <p:tgtEl>
                                          <p:spTgt spid="10"/>
                                        </p:tgtEl>
                                      </p:cBhvr>
                                    </p:animEffect>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nodeType="clickEffect">
                                  <p:stCondLst>
                                    <p:cond delay="0"/>
                                  </p:stCondLst>
                                  <p:childTnLst>
                                    <p:set>
                                      <p:cBhvr>
                                        <p:cTn id="75" dur="1" fill="hold">
                                          <p:stCondLst>
                                            <p:cond delay="0"/>
                                          </p:stCondLst>
                                        </p:cTn>
                                        <p:tgtEl>
                                          <p:spTgt spid="5"/>
                                        </p:tgtEl>
                                        <p:attrNameLst>
                                          <p:attrName>style.visibility</p:attrName>
                                        </p:attrNameLst>
                                      </p:cBhvr>
                                      <p:to>
                                        <p:strVal val="visible"/>
                                      </p:to>
                                    </p:set>
                                    <p:animEffect transition="in" filter="fade">
                                      <p:cBhvr>
                                        <p:cTn id="76" dur="1000"/>
                                        <p:tgtEl>
                                          <p:spTgt spid="5"/>
                                        </p:tgtEl>
                                      </p:cBhvr>
                                    </p:animEffect>
                                    <p:anim calcmode="lin" valueType="num">
                                      <p:cBhvr>
                                        <p:cTn id="77" dur="1000" fill="hold"/>
                                        <p:tgtEl>
                                          <p:spTgt spid="5"/>
                                        </p:tgtEl>
                                        <p:attrNameLst>
                                          <p:attrName>ppt_x</p:attrName>
                                        </p:attrNameLst>
                                      </p:cBhvr>
                                      <p:tavLst>
                                        <p:tav tm="0">
                                          <p:val>
                                            <p:strVal val="#ppt_x"/>
                                          </p:val>
                                        </p:tav>
                                        <p:tav tm="100000">
                                          <p:val>
                                            <p:strVal val="#ppt_x"/>
                                          </p:val>
                                        </p:tav>
                                      </p:tavLst>
                                    </p:anim>
                                    <p:anim calcmode="lin" valueType="num">
                                      <p:cBhvr>
                                        <p:cTn id="78" dur="1000" fill="hold"/>
                                        <p:tgtEl>
                                          <p:spTgt spid="5"/>
                                        </p:tgtEl>
                                        <p:attrNameLst>
                                          <p:attrName>ppt_y</p:attrName>
                                        </p:attrNameLst>
                                      </p:cBhvr>
                                      <p:tavLst>
                                        <p:tav tm="0">
                                          <p:val>
                                            <p:strVal val="#ppt_y+.1"/>
                                          </p:val>
                                        </p:tav>
                                        <p:tav tm="100000">
                                          <p:val>
                                            <p:strVal val="#ppt_y"/>
                                          </p:val>
                                        </p:tav>
                                      </p:tavLst>
                                    </p:anim>
                                  </p:childTnLst>
                                </p:cTn>
                              </p:par>
                            </p:childTnLst>
                          </p:cTn>
                        </p:par>
                        <p:par>
                          <p:cTn id="79" fill="hold">
                            <p:stCondLst>
                              <p:cond delay="1000"/>
                            </p:stCondLst>
                            <p:childTnLst>
                              <p:par>
                                <p:cTn id="80" presetID="2" presetClass="entr" presetSubtype="2" fill="hold" grpId="0" nodeType="afterEffect">
                                  <p:stCondLst>
                                    <p:cond delay="0"/>
                                  </p:stCondLst>
                                  <p:childTnLst>
                                    <p:set>
                                      <p:cBhvr>
                                        <p:cTn id="81" dur="1" fill="hold">
                                          <p:stCondLst>
                                            <p:cond delay="0"/>
                                          </p:stCondLst>
                                        </p:cTn>
                                        <p:tgtEl>
                                          <p:spTgt spid="58"/>
                                        </p:tgtEl>
                                        <p:attrNameLst>
                                          <p:attrName>style.visibility</p:attrName>
                                        </p:attrNameLst>
                                      </p:cBhvr>
                                      <p:to>
                                        <p:strVal val="visible"/>
                                      </p:to>
                                    </p:set>
                                    <p:anim calcmode="lin" valueType="num">
                                      <p:cBhvr additive="base">
                                        <p:cTn id="82" dur="500" fill="hold"/>
                                        <p:tgtEl>
                                          <p:spTgt spid="58"/>
                                        </p:tgtEl>
                                        <p:attrNameLst>
                                          <p:attrName>ppt_x</p:attrName>
                                        </p:attrNameLst>
                                      </p:cBhvr>
                                      <p:tavLst>
                                        <p:tav tm="0">
                                          <p:val>
                                            <p:strVal val="1+#ppt_w/2"/>
                                          </p:val>
                                        </p:tav>
                                        <p:tav tm="100000">
                                          <p:val>
                                            <p:strVal val="#ppt_x"/>
                                          </p:val>
                                        </p:tav>
                                      </p:tavLst>
                                    </p:anim>
                                    <p:anim calcmode="lin" valueType="num">
                                      <p:cBhvr additive="base">
                                        <p:cTn id="83" dur="500" fill="hold"/>
                                        <p:tgtEl>
                                          <p:spTgt spid="58"/>
                                        </p:tgtEl>
                                        <p:attrNameLst>
                                          <p:attrName>ppt_y</p:attrName>
                                        </p:attrNameLst>
                                      </p:cBhvr>
                                      <p:tavLst>
                                        <p:tav tm="0">
                                          <p:val>
                                            <p:strVal val="#ppt_y"/>
                                          </p:val>
                                        </p:tav>
                                        <p:tav tm="100000">
                                          <p:val>
                                            <p:strVal val="#ppt_y"/>
                                          </p:val>
                                        </p:tav>
                                      </p:tavLst>
                                    </p:anim>
                                  </p:childTnLst>
                                </p:cTn>
                              </p:par>
                            </p:childTnLst>
                          </p:cTn>
                        </p:par>
                        <p:par>
                          <p:cTn id="84" fill="hold">
                            <p:stCondLst>
                              <p:cond delay="1500"/>
                            </p:stCondLst>
                            <p:childTnLst>
                              <p:par>
                                <p:cTn id="85" presetID="53" presetClass="entr" presetSubtype="16" fill="hold" grpId="0" nodeType="afterEffect">
                                  <p:stCondLst>
                                    <p:cond delay="0"/>
                                  </p:stCondLst>
                                  <p:childTnLst>
                                    <p:set>
                                      <p:cBhvr>
                                        <p:cTn id="86" dur="1" fill="hold">
                                          <p:stCondLst>
                                            <p:cond delay="0"/>
                                          </p:stCondLst>
                                        </p:cTn>
                                        <p:tgtEl>
                                          <p:spTgt spid="61"/>
                                        </p:tgtEl>
                                        <p:attrNameLst>
                                          <p:attrName>style.visibility</p:attrName>
                                        </p:attrNameLst>
                                      </p:cBhvr>
                                      <p:to>
                                        <p:strVal val="visible"/>
                                      </p:to>
                                    </p:set>
                                    <p:anim calcmode="lin" valueType="num">
                                      <p:cBhvr>
                                        <p:cTn id="87" dur="500" fill="hold"/>
                                        <p:tgtEl>
                                          <p:spTgt spid="61"/>
                                        </p:tgtEl>
                                        <p:attrNameLst>
                                          <p:attrName>ppt_w</p:attrName>
                                        </p:attrNameLst>
                                      </p:cBhvr>
                                      <p:tavLst>
                                        <p:tav tm="0">
                                          <p:val>
                                            <p:fltVal val="0"/>
                                          </p:val>
                                        </p:tav>
                                        <p:tav tm="100000">
                                          <p:val>
                                            <p:strVal val="#ppt_w"/>
                                          </p:val>
                                        </p:tav>
                                      </p:tavLst>
                                    </p:anim>
                                    <p:anim calcmode="lin" valueType="num">
                                      <p:cBhvr>
                                        <p:cTn id="88" dur="500" fill="hold"/>
                                        <p:tgtEl>
                                          <p:spTgt spid="61"/>
                                        </p:tgtEl>
                                        <p:attrNameLst>
                                          <p:attrName>ppt_h</p:attrName>
                                        </p:attrNameLst>
                                      </p:cBhvr>
                                      <p:tavLst>
                                        <p:tav tm="0">
                                          <p:val>
                                            <p:fltVal val="0"/>
                                          </p:val>
                                        </p:tav>
                                        <p:tav tm="100000">
                                          <p:val>
                                            <p:strVal val="#ppt_h"/>
                                          </p:val>
                                        </p:tav>
                                      </p:tavLst>
                                    </p:anim>
                                    <p:animEffect transition="in" filter="fade">
                                      <p:cBhvr>
                                        <p:cTn id="89" dur="500"/>
                                        <p:tgtEl>
                                          <p:spTgt spid="61"/>
                                        </p:tgtEl>
                                      </p:cBhvr>
                                    </p:animEffect>
                                  </p:childTnLst>
                                </p:cTn>
                              </p:par>
                            </p:childTnLst>
                          </p:cTn>
                        </p:par>
                      </p:childTnLst>
                    </p:cTn>
                  </p:par>
                  <p:par>
                    <p:cTn id="90" fill="hold">
                      <p:stCondLst>
                        <p:cond delay="indefinite"/>
                      </p:stCondLst>
                      <p:childTnLst>
                        <p:par>
                          <p:cTn id="91" fill="hold">
                            <p:stCondLst>
                              <p:cond delay="0"/>
                            </p:stCondLst>
                            <p:childTnLst>
                              <p:par>
                                <p:cTn id="92" presetID="42" presetClass="entr" presetSubtype="0" fill="hold" nodeType="clickEffect">
                                  <p:stCondLst>
                                    <p:cond delay="0"/>
                                  </p:stCondLst>
                                  <p:childTnLst>
                                    <p:set>
                                      <p:cBhvr>
                                        <p:cTn id="93" dur="1" fill="hold">
                                          <p:stCondLst>
                                            <p:cond delay="0"/>
                                          </p:stCondLst>
                                        </p:cTn>
                                        <p:tgtEl>
                                          <p:spTgt spid="7"/>
                                        </p:tgtEl>
                                        <p:attrNameLst>
                                          <p:attrName>style.visibility</p:attrName>
                                        </p:attrNameLst>
                                      </p:cBhvr>
                                      <p:to>
                                        <p:strVal val="visible"/>
                                      </p:to>
                                    </p:set>
                                    <p:animEffect transition="in" filter="fade">
                                      <p:cBhvr>
                                        <p:cTn id="94" dur="1000"/>
                                        <p:tgtEl>
                                          <p:spTgt spid="7"/>
                                        </p:tgtEl>
                                      </p:cBhvr>
                                    </p:animEffect>
                                    <p:anim calcmode="lin" valueType="num">
                                      <p:cBhvr>
                                        <p:cTn id="95" dur="1000" fill="hold"/>
                                        <p:tgtEl>
                                          <p:spTgt spid="7"/>
                                        </p:tgtEl>
                                        <p:attrNameLst>
                                          <p:attrName>ppt_x</p:attrName>
                                        </p:attrNameLst>
                                      </p:cBhvr>
                                      <p:tavLst>
                                        <p:tav tm="0">
                                          <p:val>
                                            <p:strVal val="#ppt_x"/>
                                          </p:val>
                                        </p:tav>
                                        <p:tav tm="100000">
                                          <p:val>
                                            <p:strVal val="#ppt_x"/>
                                          </p:val>
                                        </p:tav>
                                      </p:tavLst>
                                    </p:anim>
                                    <p:anim calcmode="lin" valueType="num">
                                      <p:cBhvr>
                                        <p:cTn id="96" dur="1000" fill="hold"/>
                                        <p:tgtEl>
                                          <p:spTgt spid="7"/>
                                        </p:tgtEl>
                                        <p:attrNameLst>
                                          <p:attrName>ppt_y</p:attrName>
                                        </p:attrNameLst>
                                      </p:cBhvr>
                                      <p:tavLst>
                                        <p:tav tm="0">
                                          <p:val>
                                            <p:strVal val="#ppt_y+.1"/>
                                          </p:val>
                                        </p:tav>
                                        <p:tav tm="100000">
                                          <p:val>
                                            <p:strVal val="#ppt_y"/>
                                          </p:val>
                                        </p:tav>
                                      </p:tavLst>
                                    </p:anim>
                                  </p:childTnLst>
                                </p:cTn>
                              </p:par>
                            </p:childTnLst>
                          </p:cTn>
                        </p:par>
                        <p:par>
                          <p:cTn id="97" fill="hold">
                            <p:stCondLst>
                              <p:cond delay="1000"/>
                            </p:stCondLst>
                            <p:childTnLst>
                              <p:par>
                                <p:cTn id="98" presetID="2" presetClass="entr" presetSubtype="2" fill="hold" grpId="0" nodeType="afterEffect">
                                  <p:stCondLst>
                                    <p:cond delay="0"/>
                                  </p:stCondLst>
                                  <p:childTnLst>
                                    <p:set>
                                      <p:cBhvr>
                                        <p:cTn id="99" dur="1" fill="hold">
                                          <p:stCondLst>
                                            <p:cond delay="0"/>
                                          </p:stCondLst>
                                        </p:cTn>
                                        <p:tgtEl>
                                          <p:spTgt spid="59"/>
                                        </p:tgtEl>
                                        <p:attrNameLst>
                                          <p:attrName>style.visibility</p:attrName>
                                        </p:attrNameLst>
                                      </p:cBhvr>
                                      <p:to>
                                        <p:strVal val="visible"/>
                                      </p:to>
                                    </p:set>
                                    <p:anim calcmode="lin" valueType="num">
                                      <p:cBhvr additive="base">
                                        <p:cTn id="100" dur="500" fill="hold"/>
                                        <p:tgtEl>
                                          <p:spTgt spid="59"/>
                                        </p:tgtEl>
                                        <p:attrNameLst>
                                          <p:attrName>ppt_x</p:attrName>
                                        </p:attrNameLst>
                                      </p:cBhvr>
                                      <p:tavLst>
                                        <p:tav tm="0">
                                          <p:val>
                                            <p:strVal val="1+#ppt_w/2"/>
                                          </p:val>
                                        </p:tav>
                                        <p:tav tm="100000">
                                          <p:val>
                                            <p:strVal val="#ppt_x"/>
                                          </p:val>
                                        </p:tav>
                                      </p:tavLst>
                                    </p:anim>
                                    <p:anim calcmode="lin" valueType="num">
                                      <p:cBhvr additive="base">
                                        <p:cTn id="101" dur="500" fill="hold"/>
                                        <p:tgtEl>
                                          <p:spTgt spid="59"/>
                                        </p:tgtEl>
                                        <p:attrNameLst>
                                          <p:attrName>ppt_y</p:attrName>
                                        </p:attrNameLst>
                                      </p:cBhvr>
                                      <p:tavLst>
                                        <p:tav tm="0">
                                          <p:val>
                                            <p:strVal val="#ppt_y"/>
                                          </p:val>
                                        </p:tav>
                                        <p:tav tm="100000">
                                          <p:val>
                                            <p:strVal val="#ppt_y"/>
                                          </p:val>
                                        </p:tav>
                                      </p:tavLst>
                                    </p:anim>
                                  </p:childTnLst>
                                </p:cTn>
                              </p:par>
                            </p:childTnLst>
                          </p:cTn>
                        </p:par>
                        <p:par>
                          <p:cTn id="102" fill="hold">
                            <p:stCondLst>
                              <p:cond delay="1500"/>
                            </p:stCondLst>
                            <p:childTnLst>
                              <p:par>
                                <p:cTn id="103" presetID="53" presetClass="entr" presetSubtype="16" fill="hold" grpId="0" nodeType="afterEffect">
                                  <p:stCondLst>
                                    <p:cond delay="0"/>
                                  </p:stCondLst>
                                  <p:childTnLst>
                                    <p:set>
                                      <p:cBhvr>
                                        <p:cTn id="104" dur="1" fill="hold">
                                          <p:stCondLst>
                                            <p:cond delay="0"/>
                                          </p:stCondLst>
                                        </p:cTn>
                                        <p:tgtEl>
                                          <p:spTgt spid="62"/>
                                        </p:tgtEl>
                                        <p:attrNameLst>
                                          <p:attrName>style.visibility</p:attrName>
                                        </p:attrNameLst>
                                      </p:cBhvr>
                                      <p:to>
                                        <p:strVal val="visible"/>
                                      </p:to>
                                    </p:set>
                                    <p:anim calcmode="lin" valueType="num">
                                      <p:cBhvr>
                                        <p:cTn id="105" dur="500" fill="hold"/>
                                        <p:tgtEl>
                                          <p:spTgt spid="62"/>
                                        </p:tgtEl>
                                        <p:attrNameLst>
                                          <p:attrName>ppt_w</p:attrName>
                                        </p:attrNameLst>
                                      </p:cBhvr>
                                      <p:tavLst>
                                        <p:tav tm="0">
                                          <p:val>
                                            <p:fltVal val="0"/>
                                          </p:val>
                                        </p:tav>
                                        <p:tav tm="100000">
                                          <p:val>
                                            <p:strVal val="#ppt_w"/>
                                          </p:val>
                                        </p:tav>
                                      </p:tavLst>
                                    </p:anim>
                                    <p:anim calcmode="lin" valueType="num">
                                      <p:cBhvr>
                                        <p:cTn id="106" dur="500" fill="hold"/>
                                        <p:tgtEl>
                                          <p:spTgt spid="62"/>
                                        </p:tgtEl>
                                        <p:attrNameLst>
                                          <p:attrName>ppt_h</p:attrName>
                                        </p:attrNameLst>
                                      </p:cBhvr>
                                      <p:tavLst>
                                        <p:tav tm="0">
                                          <p:val>
                                            <p:fltVal val="0"/>
                                          </p:val>
                                        </p:tav>
                                        <p:tav tm="100000">
                                          <p:val>
                                            <p:strVal val="#ppt_h"/>
                                          </p:val>
                                        </p:tav>
                                      </p:tavLst>
                                    </p:anim>
                                    <p:animEffect transition="in" filter="fade">
                                      <p:cBhvr>
                                        <p:cTn id="107" dur="500"/>
                                        <p:tgtEl>
                                          <p:spTgt spid="62"/>
                                        </p:tgtEl>
                                      </p:cBhvr>
                                    </p:animEffect>
                                  </p:childTnLst>
                                </p:cTn>
                              </p:par>
                            </p:childTnLst>
                          </p:cTn>
                        </p:par>
                      </p:childTnLst>
                    </p:cTn>
                  </p:par>
                  <p:par>
                    <p:cTn id="108" fill="hold">
                      <p:stCondLst>
                        <p:cond delay="indefinite"/>
                      </p:stCondLst>
                      <p:childTnLst>
                        <p:par>
                          <p:cTn id="109" fill="hold">
                            <p:stCondLst>
                              <p:cond delay="0"/>
                            </p:stCondLst>
                            <p:childTnLst>
                              <p:par>
                                <p:cTn id="110" presetID="42" presetClass="entr" presetSubtype="0" fill="hold" nodeType="clickEffect">
                                  <p:stCondLst>
                                    <p:cond delay="0"/>
                                  </p:stCondLst>
                                  <p:childTnLst>
                                    <p:set>
                                      <p:cBhvr>
                                        <p:cTn id="111" dur="1" fill="hold">
                                          <p:stCondLst>
                                            <p:cond delay="0"/>
                                          </p:stCondLst>
                                        </p:cTn>
                                        <p:tgtEl>
                                          <p:spTgt spid="9"/>
                                        </p:tgtEl>
                                        <p:attrNameLst>
                                          <p:attrName>style.visibility</p:attrName>
                                        </p:attrNameLst>
                                      </p:cBhvr>
                                      <p:to>
                                        <p:strVal val="visible"/>
                                      </p:to>
                                    </p:set>
                                    <p:animEffect transition="in" filter="fade">
                                      <p:cBhvr>
                                        <p:cTn id="112" dur="1000"/>
                                        <p:tgtEl>
                                          <p:spTgt spid="9"/>
                                        </p:tgtEl>
                                      </p:cBhvr>
                                    </p:animEffect>
                                    <p:anim calcmode="lin" valueType="num">
                                      <p:cBhvr>
                                        <p:cTn id="113" dur="1000" fill="hold"/>
                                        <p:tgtEl>
                                          <p:spTgt spid="9"/>
                                        </p:tgtEl>
                                        <p:attrNameLst>
                                          <p:attrName>ppt_x</p:attrName>
                                        </p:attrNameLst>
                                      </p:cBhvr>
                                      <p:tavLst>
                                        <p:tav tm="0">
                                          <p:val>
                                            <p:strVal val="#ppt_x"/>
                                          </p:val>
                                        </p:tav>
                                        <p:tav tm="100000">
                                          <p:val>
                                            <p:strVal val="#ppt_x"/>
                                          </p:val>
                                        </p:tav>
                                      </p:tavLst>
                                    </p:anim>
                                    <p:anim calcmode="lin" valueType="num">
                                      <p:cBhvr>
                                        <p:cTn id="114" dur="1000" fill="hold"/>
                                        <p:tgtEl>
                                          <p:spTgt spid="9"/>
                                        </p:tgtEl>
                                        <p:attrNameLst>
                                          <p:attrName>ppt_y</p:attrName>
                                        </p:attrNameLst>
                                      </p:cBhvr>
                                      <p:tavLst>
                                        <p:tav tm="0">
                                          <p:val>
                                            <p:strVal val="#ppt_y+.1"/>
                                          </p:val>
                                        </p:tav>
                                        <p:tav tm="100000">
                                          <p:val>
                                            <p:strVal val="#ppt_y"/>
                                          </p:val>
                                        </p:tav>
                                      </p:tavLst>
                                    </p:anim>
                                  </p:childTnLst>
                                </p:cTn>
                              </p:par>
                            </p:childTnLst>
                          </p:cTn>
                        </p:par>
                        <p:par>
                          <p:cTn id="115" fill="hold">
                            <p:stCondLst>
                              <p:cond delay="1000"/>
                            </p:stCondLst>
                            <p:childTnLst>
                              <p:par>
                                <p:cTn id="116" presetID="2" presetClass="entr" presetSubtype="2" fill="hold" grpId="0" nodeType="afterEffect">
                                  <p:stCondLst>
                                    <p:cond delay="0"/>
                                  </p:stCondLst>
                                  <p:childTnLst>
                                    <p:set>
                                      <p:cBhvr>
                                        <p:cTn id="117" dur="1" fill="hold">
                                          <p:stCondLst>
                                            <p:cond delay="0"/>
                                          </p:stCondLst>
                                        </p:cTn>
                                        <p:tgtEl>
                                          <p:spTgt spid="60"/>
                                        </p:tgtEl>
                                        <p:attrNameLst>
                                          <p:attrName>style.visibility</p:attrName>
                                        </p:attrNameLst>
                                      </p:cBhvr>
                                      <p:to>
                                        <p:strVal val="visible"/>
                                      </p:to>
                                    </p:set>
                                    <p:anim calcmode="lin" valueType="num">
                                      <p:cBhvr additive="base">
                                        <p:cTn id="118" dur="500" fill="hold"/>
                                        <p:tgtEl>
                                          <p:spTgt spid="60"/>
                                        </p:tgtEl>
                                        <p:attrNameLst>
                                          <p:attrName>ppt_x</p:attrName>
                                        </p:attrNameLst>
                                      </p:cBhvr>
                                      <p:tavLst>
                                        <p:tav tm="0">
                                          <p:val>
                                            <p:strVal val="1+#ppt_w/2"/>
                                          </p:val>
                                        </p:tav>
                                        <p:tav tm="100000">
                                          <p:val>
                                            <p:strVal val="#ppt_x"/>
                                          </p:val>
                                        </p:tav>
                                      </p:tavLst>
                                    </p:anim>
                                    <p:anim calcmode="lin" valueType="num">
                                      <p:cBhvr additive="base">
                                        <p:cTn id="119" dur="500" fill="hold"/>
                                        <p:tgtEl>
                                          <p:spTgt spid="60"/>
                                        </p:tgtEl>
                                        <p:attrNameLst>
                                          <p:attrName>ppt_y</p:attrName>
                                        </p:attrNameLst>
                                      </p:cBhvr>
                                      <p:tavLst>
                                        <p:tav tm="0">
                                          <p:val>
                                            <p:strVal val="#ppt_y"/>
                                          </p:val>
                                        </p:tav>
                                        <p:tav tm="100000">
                                          <p:val>
                                            <p:strVal val="#ppt_y"/>
                                          </p:val>
                                        </p:tav>
                                      </p:tavLst>
                                    </p:anim>
                                  </p:childTnLst>
                                </p:cTn>
                              </p:par>
                            </p:childTnLst>
                          </p:cTn>
                        </p:par>
                        <p:par>
                          <p:cTn id="120" fill="hold">
                            <p:stCondLst>
                              <p:cond delay="1500"/>
                            </p:stCondLst>
                            <p:childTnLst>
                              <p:par>
                                <p:cTn id="121" presetID="53" presetClass="entr" presetSubtype="16" fill="hold" grpId="0" nodeType="afterEffect">
                                  <p:stCondLst>
                                    <p:cond delay="0"/>
                                  </p:stCondLst>
                                  <p:childTnLst>
                                    <p:set>
                                      <p:cBhvr>
                                        <p:cTn id="122" dur="1" fill="hold">
                                          <p:stCondLst>
                                            <p:cond delay="0"/>
                                          </p:stCondLst>
                                        </p:cTn>
                                        <p:tgtEl>
                                          <p:spTgt spid="63"/>
                                        </p:tgtEl>
                                        <p:attrNameLst>
                                          <p:attrName>style.visibility</p:attrName>
                                        </p:attrNameLst>
                                      </p:cBhvr>
                                      <p:to>
                                        <p:strVal val="visible"/>
                                      </p:to>
                                    </p:set>
                                    <p:anim calcmode="lin" valueType="num">
                                      <p:cBhvr>
                                        <p:cTn id="123" dur="500" fill="hold"/>
                                        <p:tgtEl>
                                          <p:spTgt spid="63"/>
                                        </p:tgtEl>
                                        <p:attrNameLst>
                                          <p:attrName>ppt_w</p:attrName>
                                        </p:attrNameLst>
                                      </p:cBhvr>
                                      <p:tavLst>
                                        <p:tav tm="0">
                                          <p:val>
                                            <p:fltVal val="0"/>
                                          </p:val>
                                        </p:tav>
                                        <p:tav tm="100000">
                                          <p:val>
                                            <p:strVal val="#ppt_w"/>
                                          </p:val>
                                        </p:tav>
                                      </p:tavLst>
                                    </p:anim>
                                    <p:anim calcmode="lin" valueType="num">
                                      <p:cBhvr>
                                        <p:cTn id="124" dur="500" fill="hold"/>
                                        <p:tgtEl>
                                          <p:spTgt spid="63"/>
                                        </p:tgtEl>
                                        <p:attrNameLst>
                                          <p:attrName>ppt_h</p:attrName>
                                        </p:attrNameLst>
                                      </p:cBhvr>
                                      <p:tavLst>
                                        <p:tav tm="0">
                                          <p:val>
                                            <p:fltVal val="0"/>
                                          </p:val>
                                        </p:tav>
                                        <p:tav tm="100000">
                                          <p:val>
                                            <p:strVal val="#ppt_h"/>
                                          </p:val>
                                        </p:tav>
                                      </p:tavLst>
                                    </p:anim>
                                    <p:animEffect transition="in" filter="fade">
                                      <p:cBhvr>
                                        <p:cTn id="125"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6" restart="whenNotActive" fill="hold" evtFilter="cancelBubble" nodeType="interactiveSeq">
                <p:stCondLst>
                  <p:cond evt="onClick" delay="0">
                    <p:tgtEl>
                      <p:spTgt spid="3"/>
                    </p:tgtEl>
                  </p:cond>
                </p:stCondLst>
                <p:endSync evt="end" delay="0">
                  <p:rtn val="all"/>
                </p:endSync>
                <p:childTnLst>
                  <p:par>
                    <p:cTn id="127" fill="hold">
                      <p:stCondLst>
                        <p:cond delay="0"/>
                      </p:stCondLst>
                      <p:childTnLst>
                        <p:par>
                          <p:cTn id="128" fill="hold">
                            <p:stCondLst>
                              <p:cond delay="0"/>
                            </p:stCondLst>
                            <p:childTnLst>
                              <p:par>
                                <p:cTn id="129" presetID="1" presetClass="entr" presetSubtype="0" fill="hold" nodeType="clickEffect">
                                  <p:stCondLst>
                                    <p:cond delay="0"/>
                                  </p:stCondLst>
                                  <p:childTnLst>
                                    <p:set>
                                      <p:cBhvr>
                                        <p:cTn id="130" dur="1" fill="hold">
                                          <p:stCondLst>
                                            <p:cond delay="0"/>
                                          </p:stCondLst>
                                        </p:cTn>
                                        <p:tgtEl>
                                          <p:spTgt spid="57"/>
                                        </p:tgtEl>
                                        <p:attrNameLst>
                                          <p:attrName>style.visibility</p:attrName>
                                        </p:attrNameLst>
                                      </p:cBhvr>
                                      <p:to>
                                        <p:strVal val="visible"/>
                                      </p:to>
                                    </p:set>
                                  </p:childTnLst>
                                  <p:subTnLst>
                                    <p:audio>
                                      <p:cMediaNode>
                                        <p:cTn display="0" masterRel="sameClick">
                                          <p:stCondLst>
                                            <p:cond evt="begin" delay="0">
                                              <p:tn val="129"/>
                                            </p:cond>
                                          </p:stCondLst>
                                          <p:endCondLst>
                                            <p:cond evt="onStopAudio" delay="0">
                                              <p:tgtEl>
                                                <p:sldTgt/>
                                              </p:tgtEl>
                                            </p:cond>
                                          </p:endCondLst>
                                        </p:cTn>
                                        <p:tgtEl>
                                          <p:sndTgt r:embed="rId3" name="Am-thanh-tra-loi-dung-www_nhacchuongvui_com.wav"/>
                                        </p:tgtEl>
                                      </p:cMediaNode>
                                    </p:audio>
                                  </p:subTnLst>
                                </p:cTn>
                              </p:par>
                            </p:childTnLst>
                          </p:cTn>
                        </p:par>
                        <p:par>
                          <p:cTn id="131" fill="hold">
                            <p:stCondLst>
                              <p:cond delay="0"/>
                            </p:stCondLst>
                            <p:childTnLst>
                              <p:par>
                                <p:cTn id="132" presetID="16" presetClass="exit" presetSubtype="21" fill="hold" nodeType="afterEffect">
                                  <p:stCondLst>
                                    <p:cond delay="0"/>
                                  </p:stCondLst>
                                  <p:childTnLst>
                                    <p:animEffect transition="out" filter="barn(inVertical)">
                                      <p:cBhvr>
                                        <p:cTn id="133" dur="500"/>
                                        <p:tgtEl>
                                          <p:spTgt spid="5"/>
                                        </p:tgtEl>
                                      </p:cBhvr>
                                    </p:animEffect>
                                    <p:set>
                                      <p:cBhvr>
                                        <p:cTn id="134" dur="1" fill="hold">
                                          <p:stCondLst>
                                            <p:cond delay="499"/>
                                          </p:stCondLst>
                                        </p:cTn>
                                        <p:tgtEl>
                                          <p:spTgt spid="5"/>
                                        </p:tgtEl>
                                        <p:attrNameLst>
                                          <p:attrName>style.visibility</p:attrName>
                                        </p:attrNameLst>
                                      </p:cBhvr>
                                      <p:to>
                                        <p:strVal val="hidden"/>
                                      </p:to>
                                    </p:set>
                                  </p:childTnLst>
                                </p:cTn>
                              </p:par>
                              <p:par>
                                <p:cTn id="135" presetID="16" presetClass="exit" presetSubtype="21" fill="hold" grpId="1" nodeType="withEffect">
                                  <p:stCondLst>
                                    <p:cond delay="0"/>
                                  </p:stCondLst>
                                  <p:childTnLst>
                                    <p:animEffect transition="out" filter="barn(inVertical)">
                                      <p:cBhvr>
                                        <p:cTn id="136" dur="500"/>
                                        <p:tgtEl>
                                          <p:spTgt spid="58"/>
                                        </p:tgtEl>
                                      </p:cBhvr>
                                    </p:animEffect>
                                    <p:set>
                                      <p:cBhvr>
                                        <p:cTn id="137" dur="1" fill="hold">
                                          <p:stCondLst>
                                            <p:cond delay="499"/>
                                          </p:stCondLst>
                                        </p:cTn>
                                        <p:tgtEl>
                                          <p:spTgt spid="58"/>
                                        </p:tgtEl>
                                        <p:attrNameLst>
                                          <p:attrName>style.visibility</p:attrName>
                                        </p:attrNameLst>
                                      </p:cBhvr>
                                      <p:to>
                                        <p:strVal val="hidden"/>
                                      </p:to>
                                    </p:set>
                                  </p:childTnLst>
                                </p:cTn>
                              </p:par>
                              <p:par>
                                <p:cTn id="138" presetID="16" presetClass="exit" presetSubtype="21" fill="hold" grpId="1" nodeType="withEffect">
                                  <p:stCondLst>
                                    <p:cond delay="0"/>
                                  </p:stCondLst>
                                  <p:childTnLst>
                                    <p:animEffect transition="out" filter="barn(inVertical)">
                                      <p:cBhvr>
                                        <p:cTn id="139" dur="500"/>
                                        <p:tgtEl>
                                          <p:spTgt spid="61"/>
                                        </p:tgtEl>
                                      </p:cBhvr>
                                    </p:animEffect>
                                    <p:set>
                                      <p:cBhvr>
                                        <p:cTn id="140" dur="1" fill="hold">
                                          <p:stCondLst>
                                            <p:cond delay="499"/>
                                          </p:stCondLst>
                                        </p:cTn>
                                        <p:tgtEl>
                                          <p:spTgt spid="61"/>
                                        </p:tgtEl>
                                        <p:attrNameLst>
                                          <p:attrName>style.visibility</p:attrName>
                                        </p:attrNameLst>
                                      </p:cBhvr>
                                      <p:to>
                                        <p:strVal val="hidden"/>
                                      </p:to>
                                    </p:set>
                                  </p:childTnLst>
                                </p:cTn>
                              </p:par>
                              <p:par>
                                <p:cTn id="141" presetID="16" presetClass="exit" presetSubtype="21" fill="hold" nodeType="withEffect">
                                  <p:stCondLst>
                                    <p:cond delay="0"/>
                                  </p:stCondLst>
                                  <p:childTnLst>
                                    <p:animEffect transition="out" filter="barn(inVertical)">
                                      <p:cBhvr>
                                        <p:cTn id="142" dur="500"/>
                                        <p:tgtEl>
                                          <p:spTgt spid="7"/>
                                        </p:tgtEl>
                                      </p:cBhvr>
                                    </p:animEffect>
                                    <p:set>
                                      <p:cBhvr>
                                        <p:cTn id="143" dur="1" fill="hold">
                                          <p:stCondLst>
                                            <p:cond delay="499"/>
                                          </p:stCondLst>
                                        </p:cTn>
                                        <p:tgtEl>
                                          <p:spTgt spid="7"/>
                                        </p:tgtEl>
                                        <p:attrNameLst>
                                          <p:attrName>style.visibility</p:attrName>
                                        </p:attrNameLst>
                                      </p:cBhvr>
                                      <p:to>
                                        <p:strVal val="hidden"/>
                                      </p:to>
                                    </p:set>
                                  </p:childTnLst>
                                </p:cTn>
                              </p:par>
                              <p:par>
                                <p:cTn id="144" presetID="16" presetClass="exit" presetSubtype="21" fill="hold" grpId="1" nodeType="withEffect">
                                  <p:stCondLst>
                                    <p:cond delay="0"/>
                                  </p:stCondLst>
                                  <p:childTnLst>
                                    <p:animEffect transition="out" filter="barn(inVertical)">
                                      <p:cBhvr>
                                        <p:cTn id="145" dur="500"/>
                                        <p:tgtEl>
                                          <p:spTgt spid="59"/>
                                        </p:tgtEl>
                                      </p:cBhvr>
                                    </p:animEffect>
                                    <p:set>
                                      <p:cBhvr>
                                        <p:cTn id="146" dur="1" fill="hold">
                                          <p:stCondLst>
                                            <p:cond delay="499"/>
                                          </p:stCondLst>
                                        </p:cTn>
                                        <p:tgtEl>
                                          <p:spTgt spid="59"/>
                                        </p:tgtEl>
                                        <p:attrNameLst>
                                          <p:attrName>style.visibility</p:attrName>
                                        </p:attrNameLst>
                                      </p:cBhvr>
                                      <p:to>
                                        <p:strVal val="hidden"/>
                                      </p:to>
                                    </p:set>
                                  </p:childTnLst>
                                </p:cTn>
                              </p:par>
                              <p:par>
                                <p:cTn id="147" presetID="16" presetClass="exit" presetSubtype="21" fill="hold" grpId="1" nodeType="withEffect">
                                  <p:stCondLst>
                                    <p:cond delay="0"/>
                                  </p:stCondLst>
                                  <p:childTnLst>
                                    <p:animEffect transition="out" filter="barn(inVertical)">
                                      <p:cBhvr>
                                        <p:cTn id="148" dur="500"/>
                                        <p:tgtEl>
                                          <p:spTgt spid="62"/>
                                        </p:tgtEl>
                                      </p:cBhvr>
                                    </p:animEffect>
                                    <p:set>
                                      <p:cBhvr>
                                        <p:cTn id="149" dur="1" fill="hold">
                                          <p:stCondLst>
                                            <p:cond delay="499"/>
                                          </p:stCondLst>
                                        </p:cTn>
                                        <p:tgtEl>
                                          <p:spTgt spid="62"/>
                                        </p:tgtEl>
                                        <p:attrNameLst>
                                          <p:attrName>style.visibility</p:attrName>
                                        </p:attrNameLst>
                                      </p:cBhvr>
                                      <p:to>
                                        <p:strVal val="hidden"/>
                                      </p:to>
                                    </p:set>
                                  </p:childTnLst>
                                </p:cTn>
                              </p:par>
                              <p:par>
                                <p:cTn id="150" presetID="16" presetClass="exit" presetSubtype="21" fill="hold" nodeType="withEffect">
                                  <p:stCondLst>
                                    <p:cond delay="0"/>
                                  </p:stCondLst>
                                  <p:childTnLst>
                                    <p:animEffect transition="out" filter="barn(inVertical)">
                                      <p:cBhvr>
                                        <p:cTn id="151" dur="500"/>
                                        <p:tgtEl>
                                          <p:spTgt spid="9"/>
                                        </p:tgtEl>
                                      </p:cBhvr>
                                    </p:animEffect>
                                    <p:set>
                                      <p:cBhvr>
                                        <p:cTn id="152" dur="1" fill="hold">
                                          <p:stCondLst>
                                            <p:cond delay="499"/>
                                          </p:stCondLst>
                                        </p:cTn>
                                        <p:tgtEl>
                                          <p:spTgt spid="9"/>
                                        </p:tgtEl>
                                        <p:attrNameLst>
                                          <p:attrName>style.visibility</p:attrName>
                                        </p:attrNameLst>
                                      </p:cBhvr>
                                      <p:to>
                                        <p:strVal val="hidden"/>
                                      </p:to>
                                    </p:set>
                                  </p:childTnLst>
                                </p:cTn>
                              </p:par>
                              <p:par>
                                <p:cTn id="153" presetID="16" presetClass="exit" presetSubtype="21" fill="hold" grpId="1" nodeType="withEffect">
                                  <p:stCondLst>
                                    <p:cond delay="0"/>
                                  </p:stCondLst>
                                  <p:childTnLst>
                                    <p:animEffect transition="out" filter="barn(inVertical)">
                                      <p:cBhvr>
                                        <p:cTn id="154" dur="500"/>
                                        <p:tgtEl>
                                          <p:spTgt spid="60"/>
                                        </p:tgtEl>
                                      </p:cBhvr>
                                    </p:animEffect>
                                    <p:set>
                                      <p:cBhvr>
                                        <p:cTn id="155" dur="1" fill="hold">
                                          <p:stCondLst>
                                            <p:cond delay="499"/>
                                          </p:stCondLst>
                                        </p:cTn>
                                        <p:tgtEl>
                                          <p:spTgt spid="60"/>
                                        </p:tgtEl>
                                        <p:attrNameLst>
                                          <p:attrName>style.visibility</p:attrName>
                                        </p:attrNameLst>
                                      </p:cBhvr>
                                      <p:to>
                                        <p:strVal val="hidden"/>
                                      </p:to>
                                    </p:set>
                                  </p:childTnLst>
                                </p:cTn>
                              </p:par>
                              <p:par>
                                <p:cTn id="156" presetID="16" presetClass="exit" presetSubtype="21" fill="hold" grpId="1" nodeType="withEffect">
                                  <p:stCondLst>
                                    <p:cond delay="0"/>
                                  </p:stCondLst>
                                  <p:childTnLst>
                                    <p:animEffect transition="out" filter="barn(inVertical)">
                                      <p:cBhvr>
                                        <p:cTn id="157" dur="500"/>
                                        <p:tgtEl>
                                          <p:spTgt spid="63"/>
                                        </p:tgtEl>
                                      </p:cBhvr>
                                    </p:animEffect>
                                    <p:set>
                                      <p:cBhvr>
                                        <p:cTn id="158" dur="1" fill="hold">
                                          <p:stCondLst>
                                            <p:cond delay="499"/>
                                          </p:stCondLst>
                                        </p:cTn>
                                        <p:tgtEl>
                                          <p:spTgt spid="6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159" restart="whenNotActive" fill="hold" evtFilter="cancelBubble" nodeType="interactiveSeq">
                <p:stCondLst>
                  <p:cond evt="onClick" delay="0">
                    <p:tgtEl>
                      <p:spTgt spid="5"/>
                    </p:tgtEl>
                  </p:cond>
                </p:stCondLst>
                <p:endSync evt="end" delay="0">
                  <p:rtn val="all"/>
                </p:endSync>
                <p:childTnLst>
                  <p:par>
                    <p:cTn id="160" fill="hold">
                      <p:stCondLst>
                        <p:cond delay="0"/>
                      </p:stCondLst>
                      <p:childTnLst>
                        <p:par>
                          <p:cTn id="161" fill="hold">
                            <p:stCondLst>
                              <p:cond delay="0"/>
                            </p:stCondLst>
                            <p:childTnLst>
                              <p:par>
                                <p:cTn id="162" presetID="1" presetClass="entr" presetSubtype="0" fill="hold" nodeType="clickEffect">
                                  <p:stCondLst>
                                    <p:cond delay="0"/>
                                  </p:stCondLst>
                                  <p:childTnLst>
                                    <p:set>
                                      <p:cBhvr>
                                        <p:cTn id="163" dur="1" fill="hold">
                                          <p:stCondLst>
                                            <p:cond delay="0"/>
                                          </p:stCondLst>
                                        </p:cTn>
                                        <p:tgtEl>
                                          <p:spTgt spid="54"/>
                                        </p:tgtEl>
                                        <p:attrNameLst>
                                          <p:attrName>style.visibility</p:attrName>
                                        </p:attrNameLst>
                                      </p:cBhvr>
                                      <p:to>
                                        <p:strVal val="visible"/>
                                      </p:to>
                                    </p:set>
                                  </p:childTnLst>
                                  <p:subTnLst>
                                    <p:audio>
                                      <p:cMediaNode>
                                        <p:cTn display="0" masterRel="sameClick">
                                          <p:stCondLst>
                                            <p:cond evt="begin" delay="0">
                                              <p:tn val="162"/>
                                            </p:cond>
                                          </p:stCondLst>
                                          <p:endCondLst>
                                            <p:cond evt="onStopAudio" delay="0">
                                              <p:tgtEl>
                                                <p:sldTgt/>
                                              </p:tgtEl>
                                            </p:cond>
                                          </p:endCondLst>
                                        </p:cTn>
                                        <p:tgtEl>
                                          <p:sndTgt r:embed="rId4" name="Am-thanh-tra-loi-sai-www_nhacchuongvui_com.wav"/>
                                        </p:tgtEl>
                                      </p:cMediaNode>
                                    </p:audio>
                                  </p:subTnLst>
                                </p:cTn>
                              </p:par>
                            </p:childTnLst>
                          </p:cTn>
                        </p:par>
                        <p:par>
                          <p:cTn id="164" fill="hold">
                            <p:stCondLst>
                              <p:cond delay="0"/>
                            </p:stCondLst>
                            <p:childTnLst>
                              <p:par>
                                <p:cTn id="165" presetID="10" presetClass="exit" presetSubtype="0" fill="hold" nodeType="afterEffect">
                                  <p:stCondLst>
                                    <p:cond delay="500"/>
                                  </p:stCondLst>
                                  <p:childTnLst>
                                    <p:animEffect transition="out" filter="fade">
                                      <p:cBhvr>
                                        <p:cTn id="166" dur="500"/>
                                        <p:tgtEl>
                                          <p:spTgt spid="54"/>
                                        </p:tgtEl>
                                      </p:cBhvr>
                                    </p:animEffect>
                                    <p:set>
                                      <p:cBhvr>
                                        <p:cTn id="167" dur="1" fill="hold">
                                          <p:stCondLst>
                                            <p:cond delay="499"/>
                                          </p:stCondLst>
                                        </p:cTn>
                                        <p:tgtEl>
                                          <p:spTgt spid="54"/>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168" restart="whenNotActive" fill="hold" evtFilter="cancelBubble" nodeType="interactiveSeq">
                <p:stCondLst>
                  <p:cond evt="onClick" delay="0">
                    <p:tgtEl>
                      <p:spTgt spid="7"/>
                    </p:tgtEl>
                  </p:cond>
                </p:stCondLst>
                <p:endSync evt="end" delay="0">
                  <p:rtn val="all"/>
                </p:endSync>
                <p:childTnLst>
                  <p:par>
                    <p:cTn id="169" fill="hold">
                      <p:stCondLst>
                        <p:cond delay="0"/>
                      </p:stCondLst>
                      <p:childTnLst>
                        <p:par>
                          <p:cTn id="170" fill="hold">
                            <p:stCondLst>
                              <p:cond delay="0"/>
                            </p:stCondLst>
                            <p:childTnLst>
                              <p:par>
                                <p:cTn id="171" presetID="1" presetClass="entr" presetSubtype="0" fill="hold" nodeType="clickEffect">
                                  <p:stCondLst>
                                    <p:cond delay="0"/>
                                  </p:stCondLst>
                                  <p:childTnLst>
                                    <p:set>
                                      <p:cBhvr>
                                        <p:cTn id="172" dur="1" fill="hold">
                                          <p:stCondLst>
                                            <p:cond delay="0"/>
                                          </p:stCondLst>
                                        </p:cTn>
                                        <p:tgtEl>
                                          <p:spTgt spid="55"/>
                                        </p:tgtEl>
                                        <p:attrNameLst>
                                          <p:attrName>style.visibility</p:attrName>
                                        </p:attrNameLst>
                                      </p:cBhvr>
                                      <p:to>
                                        <p:strVal val="visible"/>
                                      </p:to>
                                    </p:set>
                                  </p:childTnLst>
                                  <p:subTnLst>
                                    <p:audio>
                                      <p:cMediaNode>
                                        <p:cTn display="0" masterRel="sameClick">
                                          <p:stCondLst>
                                            <p:cond evt="begin" delay="0">
                                              <p:tn val="171"/>
                                            </p:cond>
                                          </p:stCondLst>
                                          <p:endCondLst>
                                            <p:cond evt="onStopAudio" delay="0">
                                              <p:tgtEl>
                                                <p:sldTgt/>
                                              </p:tgtEl>
                                            </p:cond>
                                          </p:endCondLst>
                                        </p:cTn>
                                        <p:tgtEl>
                                          <p:sndTgt r:embed="rId4" name="Am-thanh-tra-loi-sai-www_nhacchuongvui_com.wav"/>
                                        </p:tgtEl>
                                      </p:cMediaNode>
                                    </p:audio>
                                  </p:subTnLst>
                                </p:cTn>
                              </p:par>
                            </p:childTnLst>
                          </p:cTn>
                        </p:par>
                        <p:par>
                          <p:cTn id="173" fill="hold">
                            <p:stCondLst>
                              <p:cond delay="0"/>
                            </p:stCondLst>
                            <p:childTnLst>
                              <p:par>
                                <p:cTn id="174" presetID="10" presetClass="exit" presetSubtype="0" fill="hold" nodeType="afterEffect">
                                  <p:stCondLst>
                                    <p:cond delay="500"/>
                                  </p:stCondLst>
                                  <p:childTnLst>
                                    <p:animEffect transition="out" filter="fade">
                                      <p:cBhvr>
                                        <p:cTn id="175" dur="500"/>
                                        <p:tgtEl>
                                          <p:spTgt spid="55"/>
                                        </p:tgtEl>
                                      </p:cBhvr>
                                    </p:animEffect>
                                    <p:set>
                                      <p:cBhvr>
                                        <p:cTn id="176" dur="1" fill="hold">
                                          <p:stCondLst>
                                            <p:cond delay="4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77" restart="whenNotActive" fill="hold" evtFilter="cancelBubble" nodeType="interactiveSeq">
                <p:stCondLst>
                  <p:cond evt="onClick" delay="0">
                    <p:tgtEl>
                      <p:spTgt spid="9"/>
                    </p:tgtEl>
                  </p:cond>
                </p:stCondLst>
                <p:endSync evt="end" delay="0">
                  <p:rtn val="all"/>
                </p:endSync>
                <p:childTnLst>
                  <p:par>
                    <p:cTn id="178" fill="hold">
                      <p:stCondLst>
                        <p:cond delay="0"/>
                      </p:stCondLst>
                      <p:childTnLst>
                        <p:par>
                          <p:cTn id="179" fill="hold">
                            <p:stCondLst>
                              <p:cond delay="0"/>
                            </p:stCondLst>
                            <p:childTnLst>
                              <p:par>
                                <p:cTn id="180" presetID="1" presetClass="entr" presetSubtype="0" fill="hold" nodeType="clickEffect">
                                  <p:stCondLst>
                                    <p:cond delay="0"/>
                                  </p:stCondLst>
                                  <p:childTnLst>
                                    <p:set>
                                      <p:cBhvr>
                                        <p:cTn id="181" dur="1" fill="hold">
                                          <p:stCondLst>
                                            <p:cond delay="0"/>
                                          </p:stCondLst>
                                        </p:cTn>
                                        <p:tgtEl>
                                          <p:spTgt spid="56"/>
                                        </p:tgtEl>
                                        <p:attrNameLst>
                                          <p:attrName>style.visibility</p:attrName>
                                        </p:attrNameLst>
                                      </p:cBhvr>
                                      <p:to>
                                        <p:strVal val="visible"/>
                                      </p:to>
                                    </p:set>
                                  </p:childTnLst>
                                  <p:subTnLst>
                                    <p:audio>
                                      <p:cMediaNode>
                                        <p:cTn display="0" masterRel="sameClick">
                                          <p:stCondLst>
                                            <p:cond evt="begin" delay="0">
                                              <p:tn val="180"/>
                                            </p:cond>
                                          </p:stCondLst>
                                          <p:endCondLst>
                                            <p:cond evt="onStopAudio" delay="0">
                                              <p:tgtEl>
                                                <p:sldTgt/>
                                              </p:tgtEl>
                                            </p:cond>
                                          </p:endCondLst>
                                        </p:cTn>
                                        <p:tgtEl>
                                          <p:sndTgt r:embed="rId4" name="Am-thanh-tra-loi-sai-www_nhacchuongvui_com.wav"/>
                                        </p:tgtEl>
                                      </p:cMediaNode>
                                    </p:audio>
                                  </p:subTnLst>
                                </p:cTn>
                              </p:par>
                            </p:childTnLst>
                          </p:cTn>
                        </p:par>
                        <p:par>
                          <p:cTn id="182" fill="hold">
                            <p:stCondLst>
                              <p:cond delay="0"/>
                            </p:stCondLst>
                            <p:childTnLst>
                              <p:par>
                                <p:cTn id="183" presetID="10" presetClass="exit" presetSubtype="0" fill="hold" nodeType="afterEffect">
                                  <p:stCondLst>
                                    <p:cond delay="500"/>
                                  </p:stCondLst>
                                  <p:childTnLst>
                                    <p:animEffect transition="out" filter="fade">
                                      <p:cBhvr>
                                        <p:cTn id="184" dur="500"/>
                                        <p:tgtEl>
                                          <p:spTgt spid="56"/>
                                        </p:tgtEl>
                                      </p:cBhvr>
                                    </p:animEffect>
                                    <p:set>
                                      <p:cBhvr>
                                        <p:cTn id="185" dur="1" fill="hold">
                                          <p:stCondLst>
                                            <p:cond delay="499"/>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63" grpId="0" animBg="1"/>
      <p:bldP spid="63" grpId="1" animBg="1"/>
      <p:bldP spid="62" grpId="0" animBg="1"/>
      <p:bldP spid="62" grpId="1" animBg="1"/>
      <p:bldP spid="61" grpId="0" animBg="1"/>
      <p:bldP spid="61" grpId="1" animBg="1"/>
      <p:bldP spid="10" grpId="0" animBg="1"/>
      <p:bldP spid="41" grpId="0" animBg="1"/>
      <p:bldP spid="50" grpId="0"/>
      <p:bldP spid="58" grpId="0"/>
      <p:bldP spid="58" grpId="1"/>
      <p:bldP spid="59" grpId="0"/>
      <p:bldP spid="59" grpId="1"/>
      <p:bldP spid="60" grpId="0"/>
      <p:bldP spid="60"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38"/>
        <p:cNvGrpSpPr/>
        <p:nvPr/>
      </p:nvGrpSpPr>
      <p:grpSpPr>
        <a:xfrm>
          <a:off x="0" y="0"/>
          <a:ext cx="0" cy="0"/>
          <a:chOff x="0" y="0"/>
          <a:chExt cx="0" cy="0"/>
        </a:xfrm>
      </p:grpSpPr>
      <p:pic>
        <p:nvPicPr>
          <p:cNvPr id="65" name="图片 5">
            <a:extLst>
              <a:ext uri="{FF2B5EF4-FFF2-40B4-BE49-F238E27FC236}">
                <a16:creationId xmlns:a16="http://schemas.microsoft.com/office/drawing/2014/main" xmlns="" id="{DC3A87BA-3D32-4715-8566-88AA066F42C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840313"/>
            <a:ext cx="9144000" cy="1303187"/>
          </a:xfrm>
          <a:prstGeom prst="rect">
            <a:avLst/>
          </a:prstGeom>
        </p:spPr>
      </p:pic>
      <p:sp>
        <p:nvSpPr>
          <p:cNvPr id="63" name="Rectangle: Rounded Corners 62">
            <a:extLst>
              <a:ext uri="{FF2B5EF4-FFF2-40B4-BE49-F238E27FC236}">
                <a16:creationId xmlns:a16="http://schemas.microsoft.com/office/drawing/2014/main" xmlns="" id="{DECACA09-2EDA-4BCE-9707-AC9DE6C1056D}"/>
              </a:ext>
            </a:extLst>
          </p:cNvPr>
          <p:cNvSpPr/>
          <p:nvPr/>
        </p:nvSpPr>
        <p:spPr>
          <a:xfrm>
            <a:off x="1875706" y="3817156"/>
            <a:ext cx="5181800" cy="512337"/>
          </a:xfrm>
          <a:prstGeom prst="roundRect">
            <a:avLst/>
          </a:prstGeom>
          <a:ln w="12700"/>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62" name="Rectangle: Rounded Corners 61">
            <a:extLst>
              <a:ext uri="{FF2B5EF4-FFF2-40B4-BE49-F238E27FC236}">
                <a16:creationId xmlns:a16="http://schemas.microsoft.com/office/drawing/2014/main" xmlns="" id="{0E5F36BB-7B95-43EC-BCC6-28D16143897F}"/>
              </a:ext>
            </a:extLst>
          </p:cNvPr>
          <p:cNvSpPr/>
          <p:nvPr/>
        </p:nvSpPr>
        <p:spPr>
          <a:xfrm>
            <a:off x="1885608" y="3015249"/>
            <a:ext cx="5181800" cy="512337"/>
          </a:xfrm>
          <a:prstGeom prst="roundRect">
            <a:avLst/>
          </a:prstGeom>
          <a:ln w="12700"/>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61" name="Rectangle: Rounded Corners 60">
            <a:extLst>
              <a:ext uri="{FF2B5EF4-FFF2-40B4-BE49-F238E27FC236}">
                <a16:creationId xmlns:a16="http://schemas.microsoft.com/office/drawing/2014/main" xmlns="" id="{D5B77534-FF10-49C7-B077-EC5E9FBC137F}"/>
              </a:ext>
            </a:extLst>
          </p:cNvPr>
          <p:cNvSpPr/>
          <p:nvPr/>
        </p:nvSpPr>
        <p:spPr>
          <a:xfrm>
            <a:off x="1903208" y="2210174"/>
            <a:ext cx="5181800" cy="512337"/>
          </a:xfrm>
          <a:prstGeom prst="roundRect">
            <a:avLst/>
          </a:prstGeom>
          <a:ln w="12700"/>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xmlns="" id="{2EAF07BB-886C-4405-ABFF-CAB64A3D9165}"/>
              </a:ext>
            </a:extLst>
          </p:cNvPr>
          <p:cNvSpPr/>
          <p:nvPr/>
        </p:nvSpPr>
        <p:spPr>
          <a:xfrm>
            <a:off x="1903520" y="1397353"/>
            <a:ext cx="5181800" cy="512337"/>
          </a:xfrm>
          <a:prstGeom prst="roundRect">
            <a:avLst/>
          </a:prstGeom>
          <a:ln w="12700"/>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grpSp>
        <p:nvGrpSpPr>
          <p:cNvPr id="16" name="Google Shape;236;p4">
            <a:extLst>
              <a:ext uri="{FF2B5EF4-FFF2-40B4-BE49-F238E27FC236}">
                <a16:creationId xmlns:a16="http://schemas.microsoft.com/office/drawing/2014/main" xmlns="" id="{AB9594A0-53A9-43DF-9E35-2AB335D0ADAB}"/>
              </a:ext>
            </a:extLst>
          </p:cNvPr>
          <p:cNvGrpSpPr/>
          <p:nvPr/>
        </p:nvGrpSpPr>
        <p:grpSpPr>
          <a:xfrm>
            <a:off x="8625417" y="445026"/>
            <a:ext cx="291053" cy="1000325"/>
            <a:chOff x="3815292" y="-2054574"/>
            <a:chExt cx="291053" cy="1000325"/>
          </a:xfrm>
        </p:grpSpPr>
        <p:sp>
          <p:nvSpPr>
            <p:cNvPr id="17" name="Google Shape;237;p4">
              <a:extLst>
                <a:ext uri="{FF2B5EF4-FFF2-40B4-BE49-F238E27FC236}">
                  <a16:creationId xmlns:a16="http://schemas.microsoft.com/office/drawing/2014/main" xmlns="" id="{DD2DAA25-6940-4378-9590-A0968A0CC802}"/>
                </a:ext>
              </a:extLst>
            </p:cNvPr>
            <p:cNvSpPr/>
            <p:nvPr/>
          </p:nvSpPr>
          <p:spPr>
            <a:xfrm>
              <a:off x="3815292" y="-1725174"/>
              <a:ext cx="136676" cy="670925"/>
            </a:xfrm>
            <a:custGeom>
              <a:avLst/>
              <a:gdLst/>
              <a:ahLst/>
              <a:cxnLst/>
              <a:rect l="l" t="t" r="r" b="b"/>
              <a:pathLst>
                <a:path w="834" h="4094" fill="none" extrusionOk="0">
                  <a:moveTo>
                    <a:pt x="834" y="0"/>
                  </a:moveTo>
                  <a:cubicBezTo>
                    <a:pt x="218" y="1268"/>
                    <a:pt x="1" y="2717"/>
                    <a:pt x="218" y="4093"/>
                  </a:cubicBezTo>
                </a:path>
              </a:pathLst>
            </a:custGeom>
            <a:solidFill>
              <a:schemeClr val="dk2"/>
            </a:solidFill>
            <a:ln w="27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38;p4">
              <a:extLst>
                <a:ext uri="{FF2B5EF4-FFF2-40B4-BE49-F238E27FC236}">
                  <a16:creationId xmlns:a16="http://schemas.microsoft.com/office/drawing/2014/main" xmlns="" id="{416BA24D-5207-45D5-BDAE-55B4CBED15F1}"/>
                </a:ext>
              </a:extLst>
            </p:cNvPr>
            <p:cNvSpPr/>
            <p:nvPr/>
          </p:nvSpPr>
          <p:spPr>
            <a:xfrm>
              <a:off x="4038007" y="-2054574"/>
              <a:ext cx="68338" cy="62438"/>
            </a:xfrm>
            <a:custGeom>
              <a:avLst/>
              <a:gdLst/>
              <a:ahLst/>
              <a:cxnLst/>
              <a:rect l="l" t="t" r="r" b="b"/>
              <a:pathLst>
                <a:path w="417" h="381" extrusionOk="0">
                  <a:moveTo>
                    <a:pt x="254" y="0"/>
                  </a:moveTo>
                  <a:cubicBezTo>
                    <a:pt x="217" y="0"/>
                    <a:pt x="181" y="0"/>
                    <a:pt x="163" y="18"/>
                  </a:cubicBezTo>
                  <a:cubicBezTo>
                    <a:pt x="109" y="73"/>
                    <a:pt x="0" y="199"/>
                    <a:pt x="18" y="254"/>
                  </a:cubicBezTo>
                  <a:cubicBezTo>
                    <a:pt x="54" y="308"/>
                    <a:pt x="235" y="381"/>
                    <a:pt x="308" y="381"/>
                  </a:cubicBezTo>
                  <a:lnTo>
                    <a:pt x="362" y="381"/>
                  </a:lnTo>
                  <a:cubicBezTo>
                    <a:pt x="380" y="381"/>
                    <a:pt x="380" y="362"/>
                    <a:pt x="380" y="362"/>
                  </a:cubicBezTo>
                  <a:cubicBezTo>
                    <a:pt x="398" y="308"/>
                    <a:pt x="417" y="254"/>
                    <a:pt x="417" y="181"/>
                  </a:cubicBezTo>
                  <a:cubicBezTo>
                    <a:pt x="417" y="109"/>
                    <a:pt x="398" y="36"/>
                    <a:pt x="344" y="18"/>
                  </a:cubicBezTo>
                  <a:cubicBezTo>
                    <a:pt x="290" y="0"/>
                    <a:pt x="272" y="0"/>
                    <a:pt x="2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39;p4">
              <a:extLst>
                <a:ext uri="{FF2B5EF4-FFF2-40B4-BE49-F238E27FC236}">
                  <a16:creationId xmlns:a16="http://schemas.microsoft.com/office/drawing/2014/main" xmlns="" id="{5B96218F-33BB-4DEE-90DD-9E88D98F3FE5}"/>
                </a:ext>
              </a:extLst>
            </p:cNvPr>
            <p:cNvSpPr/>
            <p:nvPr/>
          </p:nvSpPr>
          <p:spPr>
            <a:xfrm>
              <a:off x="3880681" y="-2014915"/>
              <a:ext cx="222713" cy="307767"/>
            </a:xfrm>
            <a:custGeom>
              <a:avLst/>
              <a:gdLst/>
              <a:ahLst/>
              <a:cxnLst/>
              <a:rect l="l" t="t" r="r" b="b"/>
              <a:pathLst>
                <a:path w="1359" h="1878" extrusionOk="0">
                  <a:moveTo>
                    <a:pt x="1044" y="1"/>
                  </a:moveTo>
                  <a:cubicBezTo>
                    <a:pt x="911" y="1"/>
                    <a:pt x="759" y="135"/>
                    <a:pt x="634" y="229"/>
                  </a:cubicBezTo>
                  <a:cubicBezTo>
                    <a:pt x="344" y="501"/>
                    <a:pt x="73" y="845"/>
                    <a:pt x="36" y="1243"/>
                  </a:cubicBezTo>
                  <a:cubicBezTo>
                    <a:pt x="0" y="1406"/>
                    <a:pt x="55" y="1587"/>
                    <a:pt x="145" y="1696"/>
                  </a:cubicBezTo>
                  <a:cubicBezTo>
                    <a:pt x="272" y="1841"/>
                    <a:pt x="489" y="1877"/>
                    <a:pt x="670" y="1877"/>
                  </a:cubicBezTo>
                  <a:cubicBezTo>
                    <a:pt x="851" y="1877"/>
                    <a:pt x="1032" y="1823"/>
                    <a:pt x="1159" y="1678"/>
                  </a:cubicBezTo>
                  <a:cubicBezTo>
                    <a:pt x="1340" y="1497"/>
                    <a:pt x="1358" y="1207"/>
                    <a:pt x="1358" y="935"/>
                  </a:cubicBezTo>
                  <a:lnTo>
                    <a:pt x="1358" y="519"/>
                  </a:lnTo>
                  <a:cubicBezTo>
                    <a:pt x="1358" y="338"/>
                    <a:pt x="1304" y="84"/>
                    <a:pt x="1105" y="12"/>
                  </a:cubicBezTo>
                  <a:cubicBezTo>
                    <a:pt x="1085" y="4"/>
                    <a:pt x="1065" y="1"/>
                    <a:pt x="10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 name="Google Shape;241;p4">
            <a:extLst>
              <a:ext uri="{FF2B5EF4-FFF2-40B4-BE49-F238E27FC236}">
                <a16:creationId xmlns:a16="http://schemas.microsoft.com/office/drawing/2014/main" xmlns="" id="{41571F5D-E498-46BA-8F2E-CE0C28EFAEA7}"/>
              </a:ext>
            </a:extLst>
          </p:cNvPr>
          <p:cNvGrpSpPr/>
          <p:nvPr/>
        </p:nvGrpSpPr>
        <p:grpSpPr>
          <a:xfrm rot="1542551" flipH="1">
            <a:off x="8393274" y="1849085"/>
            <a:ext cx="804485" cy="1096349"/>
            <a:chOff x="2203847" y="-2373322"/>
            <a:chExt cx="804491" cy="1096358"/>
          </a:xfrm>
        </p:grpSpPr>
        <p:sp>
          <p:nvSpPr>
            <p:cNvPr id="21" name="Google Shape;242;p4">
              <a:extLst>
                <a:ext uri="{FF2B5EF4-FFF2-40B4-BE49-F238E27FC236}">
                  <a16:creationId xmlns:a16="http://schemas.microsoft.com/office/drawing/2014/main" xmlns="" id="{549561F9-1710-4A77-B6CD-5E133BCD1E6C}"/>
                </a:ext>
              </a:extLst>
            </p:cNvPr>
            <p:cNvSpPr/>
            <p:nvPr/>
          </p:nvSpPr>
          <p:spPr>
            <a:xfrm>
              <a:off x="2741050" y="-2373322"/>
              <a:ext cx="267288" cy="283676"/>
            </a:xfrm>
            <a:custGeom>
              <a:avLst/>
              <a:gdLst/>
              <a:ahLst/>
              <a:cxnLst/>
              <a:rect l="l" t="t" r="r" b="b"/>
              <a:pathLst>
                <a:path w="1631" h="1731" extrusionOk="0">
                  <a:moveTo>
                    <a:pt x="1414" y="0"/>
                  </a:moveTo>
                  <a:cubicBezTo>
                    <a:pt x="1389" y="0"/>
                    <a:pt x="1365" y="9"/>
                    <a:pt x="1340" y="26"/>
                  </a:cubicBezTo>
                  <a:cubicBezTo>
                    <a:pt x="1105" y="80"/>
                    <a:pt x="888" y="297"/>
                    <a:pt x="725" y="496"/>
                  </a:cubicBezTo>
                  <a:cubicBezTo>
                    <a:pt x="598" y="678"/>
                    <a:pt x="435" y="877"/>
                    <a:pt x="308" y="1076"/>
                  </a:cubicBezTo>
                  <a:cubicBezTo>
                    <a:pt x="217" y="1221"/>
                    <a:pt x="54" y="1420"/>
                    <a:pt x="0" y="1619"/>
                  </a:cubicBezTo>
                  <a:cubicBezTo>
                    <a:pt x="0" y="1701"/>
                    <a:pt x="28" y="1730"/>
                    <a:pt x="71" y="1730"/>
                  </a:cubicBezTo>
                  <a:cubicBezTo>
                    <a:pt x="160" y="1730"/>
                    <a:pt x="313" y="1602"/>
                    <a:pt x="399" y="1565"/>
                  </a:cubicBezTo>
                  <a:cubicBezTo>
                    <a:pt x="725" y="1329"/>
                    <a:pt x="1051" y="1076"/>
                    <a:pt x="1322" y="786"/>
                  </a:cubicBezTo>
                  <a:cubicBezTo>
                    <a:pt x="1485" y="605"/>
                    <a:pt x="1630" y="388"/>
                    <a:pt x="1576" y="152"/>
                  </a:cubicBezTo>
                  <a:cubicBezTo>
                    <a:pt x="1576" y="116"/>
                    <a:pt x="1539" y="62"/>
                    <a:pt x="1503" y="44"/>
                  </a:cubicBezTo>
                  <a:cubicBezTo>
                    <a:pt x="1473" y="14"/>
                    <a:pt x="1443" y="0"/>
                    <a:pt x="14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3;p4">
              <a:extLst>
                <a:ext uri="{FF2B5EF4-FFF2-40B4-BE49-F238E27FC236}">
                  <a16:creationId xmlns:a16="http://schemas.microsoft.com/office/drawing/2014/main" xmlns="" id="{9110904A-567B-4B21-89BB-B3BA15911B3A}"/>
                </a:ext>
              </a:extLst>
            </p:cNvPr>
            <p:cNvSpPr/>
            <p:nvPr/>
          </p:nvSpPr>
          <p:spPr>
            <a:xfrm>
              <a:off x="2613386" y="-2041300"/>
              <a:ext cx="353325" cy="132251"/>
            </a:xfrm>
            <a:custGeom>
              <a:avLst/>
              <a:gdLst/>
              <a:ahLst/>
              <a:cxnLst/>
              <a:rect l="l" t="t" r="r" b="b"/>
              <a:pathLst>
                <a:path w="2156" h="807" extrusionOk="0">
                  <a:moveTo>
                    <a:pt x="1890" y="1"/>
                  </a:moveTo>
                  <a:cubicBezTo>
                    <a:pt x="1858" y="1"/>
                    <a:pt x="1825" y="5"/>
                    <a:pt x="1793" y="10"/>
                  </a:cubicBezTo>
                  <a:cubicBezTo>
                    <a:pt x="1467" y="46"/>
                    <a:pt x="1123" y="137"/>
                    <a:pt x="815" y="300"/>
                  </a:cubicBezTo>
                  <a:cubicBezTo>
                    <a:pt x="544" y="444"/>
                    <a:pt x="200" y="589"/>
                    <a:pt x="0" y="807"/>
                  </a:cubicBezTo>
                  <a:cubicBezTo>
                    <a:pt x="562" y="807"/>
                    <a:pt x="1123" y="698"/>
                    <a:pt x="1667" y="517"/>
                  </a:cubicBezTo>
                  <a:cubicBezTo>
                    <a:pt x="1793" y="481"/>
                    <a:pt x="1884" y="462"/>
                    <a:pt x="1974" y="390"/>
                  </a:cubicBezTo>
                  <a:cubicBezTo>
                    <a:pt x="2065" y="318"/>
                    <a:pt x="2155" y="209"/>
                    <a:pt x="2083" y="100"/>
                  </a:cubicBezTo>
                  <a:cubicBezTo>
                    <a:pt x="2044" y="23"/>
                    <a:pt x="1969" y="1"/>
                    <a:pt x="189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44;p4">
              <a:extLst>
                <a:ext uri="{FF2B5EF4-FFF2-40B4-BE49-F238E27FC236}">
                  <a16:creationId xmlns:a16="http://schemas.microsoft.com/office/drawing/2014/main" xmlns="" id="{1750FB79-98D8-4068-AD24-41CEBEABF170}"/>
                </a:ext>
              </a:extLst>
            </p:cNvPr>
            <p:cNvSpPr/>
            <p:nvPr/>
          </p:nvSpPr>
          <p:spPr>
            <a:xfrm>
              <a:off x="2484084" y="-1799412"/>
              <a:ext cx="375777" cy="163552"/>
            </a:xfrm>
            <a:custGeom>
              <a:avLst/>
              <a:gdLst/>
              <a:ahLst/>
              <a:cxnLst/>
              <a:rect l="l" t="t" r="r" b="b"/>
              <a:pathLst>
                <a:path w="2293" h="998" extrusionOk="0">
                  <a:moveTo>
                    <a:pt x="1985" y="1"/>
                  </a:moveTo>
                  <a:cubicBezTo>
                    <a:pt x="1586" y="55"/>
                    <a:pt x="1188" y="200"/>
                    <a:pt x="880" y="399"/>
                  </a:cubicBezTo>
                  <a:cubicBezTo>
                    <a:pt x="699" y="508"/>
                    <a:pt x="518" y="616"/>
                    <a:pt x="355" y="743"/>
                  </a:cubicBezTo>
                  <a:cubicBezTo>
                    <a:pt x="303" y="795"/>
                    <a:pt x="0" y="998"/>
                    <a:pt x="200" y="998"/>
                  </a:cubicBezTo>
                  <a:cubicBezTo>
                    <a:pt x="209" y="998"/>
                    <a:pt x="218" y="997"/>
                    <a:pt x="228" y="997"/>
                  </a:cubicBezTo>
                  <a:cubicBezTo>
                    <a:pt x="518" y="960"/>
                    <a:pt x="826" y="906"/>
                    <a:pt x="1134" y="852"/>
                  </a:cubicBezTo>
                  <a:cubicBezTo>
                    <a:pt x="1460" y="797"/>
                    <a:pt x="1822" y="707"/>
                    <a:pt x="2093" y="508"/>
                  </a:cubicBezTo>
                  <a:cubicBezTo>
                    <a:pt x="2166" y="435"/>
                    <a:pt x="2238" y="381"/>
                    <a:pt x="2256" y="290"/>
                  </a:cubicBezTo>
                  <a:cubicBezTo>
                    <a:pt x="2293" y="200"/>
                    <a:pt x="2274" y="91"/>
                    <a:pt x="2220" y="55"/>
                  </a:cubicBezTo>
                  <a:cubicBezTo>
                    <a:pt x="2148" y="1"/>
                    <a:pt x="2075" y="1"/>
                    <a:pt x="19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5;p4">
              <a:extLst>
                <a:ext uri="{FF2B5EF4-FFF2-40B4-BE49-F238E27FC236}">
                  <a16:creationId xmlns:a16="http://schemas.microsoft.com/office/drawing/2014/main" xmlns="" id="{8DDF63C3-C9D3-41E5-BFB8-1AF21C824B0C}"/>
                </a:ext>
              </a:extLst>
            </p:cNvPr>
            <p:cNvSpPr/>
            <p:nvPr/>
          </p:nvSpPr>
          <p:spPr>
            <a:xfrm>
              <a:off x="2456060" y="-1539334"/>
              <a:ext cx="338576" cy="135365"/>
            </a:xfrm>
            <a:custGeom>
              <a:avLst/>
              <a:gdLst/>
              <a:ahLst/>
              <a:cxnLst/>
              <a:rect l="l" t="t" r="r" b="b"/>
              <a:pathLst>
                <a:path w="2066" h="826" extrusionOk="0">
                  <a:moveTo>
                    <a:pt x="1798" y="0"/>
                  </a:moveTo>
                  <a:cubicBezTo>
                    <a:pt x="1737" y="0"/>
                    <a:pt x="1672" y="15"/>
                    <a:pt x="1612" y="25"/>
                  </a:cubicBezTo>
                  <a:cubicBezTo>
                    <a:pt x="1051" y="134"/>
                    <a:pt x="453" y="406"/>
                    <a:pt x="1" y="768"/>
                  </a:cubicBezTo>
                  <a:cubicBezTo>
                    <a:pt x="55" y="822"/>
                    <a:pt x="146" y="822"/>
                    <a:pt x="218" y="822"/>
                  </a:cubicBezTo>
                  <a:cubicBezTo>
                    <a:pt x="275" y="824"/>
                    <a:pt x="333" y="826"/>
                    <a:pt x="390" y="826"/>
                  </a:cubicBezTo>
                  <a:cubicBezTo>
                    <a:pt x="785" y="826"/>
                    <a:pt x="1176" y="772"/>
                    <a:pt x="1540" y="677"/>
                  </a:cubicBezTo>
                  <a:cubicBezTo>
                    <a:pt x="1703" y="641"/>
                    <a:pt x="1866" y="569"/>
                    <a:pt x="1956" y="460"/>
                  </a:cubicBezTo>
                  <a:cubicBezTo>
                    <a:pt x="2047" y="333"/>
                    <a:pt x="2065" y="134"/>
                    <a:pt x="1938" y="43"/>
                  </a:cubicBezTo>
                  <a:cubicBezTo>
                    <a:pt x="1897" y="11"/>
                    <a:pt x="1849" y="0"/>
                    <a:pt x="17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46;p4">
              <a:extLst>
                <a:ext uri="{FF2B5EF4-FFF2-40B4-BE49-F238E27FC236}">
                  <a16:creationId xmlns:a16="http://schemas.microsoft.com/office/drawing/2014/main" xmlns="" id="{1AF551F1-26A2-41A8-9E6D-005D87506BC4}"/>
                </a:ext>
              </a:extLst>
            </p:cNvPr>
            <p:cNvSpPr/>
            <p:nvPr/>
          </p:nvSpPr>
          <p:spPr>
            <a:xfrm>
              <a:off x="2524399" y="-2271225"/>
              <a:ext cx="121763" cy="385937"/>
            </a:xfrm>
            <a:custGeom>
              <a:avLst/>
              <a:gdLst/>
              <a:ahLst/>
              <a:cxnLst/>
              <a:rect l="l" t="t" r="r" b="b"/>
              <a:pathLst>
                <a:path w="743" h="2355" extrusionOk="0">
                  <a:moveTo>
                    <a:pt x="380" y="0"/>
                  </a:moveTo>
                  <a:cubicBezTo>
                    <a:pt x="272" y="0"/>
                    <a:pt x="163" y="91"/>
                    <a:pt x="109" y="181"/>
                  </a:cubicBezTo>
                  <a:cubicBezTo>
                    <a:pt x="0" y="417"/>
                    <a:pt x="0" y="688"/>
                    <a:pt x="36" y="942"/>
                  </a:cubicBezTo>
                  <a:cubicBezTo>
                    <a:pt x="109" y="1177"/>
                    <a:pt x="199" y="1413"/>
                    <a:pt x="272" y="1666"/>
                  </a:cubicBezTo>
                  <a:cubicBezTo>
                    <a:pt x="344" y="1884"/>
                    <a:pt x="362" y="2155"/>
                    <a:pt x="471" y="2354"/>
                  </a:cubicBezTo>
                  <a:cubicBezTo>
                    <a:pt x="634" y="2318"/>
                    <a:pt x="634" y="1902"/>
                    <a:pt x="652" y="1793"/>
                  </a:cubicBezTo>
                  <a:cubicBezTo>
                    <a:pt x="688" y="1540"/>
                    <a:pt x="743" y="1268"/>
                    <a:pt x="743" y="978"/>
                  </a:cubicBezTo>
                  <a:cubicBezTo>
                    <a:pt x="743" y="725"/>
                    <a:pt x="725" y="489"/>
                    <a:pt x="634" y="254"/>
                  </a:cubicBezTo>
                  <a:cubicBezTo>
                    <a:pt x="580" y="145"/>
                    <a:pt x="489" y="36"/>
                    <a:pt x="3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47;p4">
              <a:extLst>
                <a:ext uri="{FF2B5EF4-FFF2-40B4-BE49-F238E27FC236}">
                  <a16:creationId xmlns:a16="http://schemas.microsoft.com/office/drawing/2014/main" xmlns="" id="{D92910C2-2016-476A-AF5E-B1A234543E30}"/>
                </a:ext>
              </a:extLst>
            </p:cNvPr>
            <p:cNvSpPr/>
            <p:nvPr/>
          </p:nvSpPr>
          <p:spPr>
            <a:xfrm>
              <a:off x="2361173" y="-2003444"/>
              <a:ext cx="151261" cy="358733"/>
            </a:xfrm>
            <a:custGeom>
              <a:avLst/>
              <a:gdLst/>
              <a:ahLst/>
              <a:cxnLst/>
              <a:rect l="l" t="t" r="r" b="b"/>
              <a:pathLst>
                <a:path w="923" h="2189" extrusionOk="0">
                  <a:moveTo>
                    <a:pt x="224" y="1"/>
                  </a:moveTo>
                  <a:cubicBezTo>
                    <a:pt x="199" y="1"/>
                    <a:pt x="172" y="5"/>
                    <a:pt x="145" y="14"/>
                  </a:cubicBezTo>
                  <a:cubicBezTo>
                    <a:pt x="127" y="50"/>
                    <a:pt x="109" y="69"/>
                    <a:pt x="91" y="123"/>
                  </a:cubicBezTo>
                  <a:cubicBezTo>
                    <a:pt x="0" y="286"/>
                    <a:pt x="0" y="521"/>
                    <a:pt x="36" y="720"/>
                  </a:cubicBezTo>
                  <a:cubicBezTo>
                    <a:pt x="91" y="938"/>
                    <a:pt x="181" y="1137"/>
                    <a:pt x="272" y="1318"/>
                  </a:cubicBezTo>
                  <a:cubicBezTo>
                    <a:pt x="399" y="1590"/>
                    <a:pt x="562" y="1879"/>
                    <a:pt x="725" y="2133"/>
                  </a:cubicBezTo>
                  <a:cubicBezTo>
                    <a:pt x="743" y="2151"/>
                    <a:pt x="761" y="2187"/>
                    <a:pt x="815" y="2187"/>
                  </a:cubicBezTo>
                  <a:cubicBezTo>
                    <a:pt x="818" y="2188"/>
                    <a:pt x="820" y="2189"/>
                    <a:pt x="822" y="2189"/>
                  </a:cubicBezTo>
                  <a:cubicBezTo>
                    <a:pt x="923" y="2189"/>
                    <a:pt x="906" y="1461"/>
                    <a:pt x="906" y="1372"/>
                  </a:cubicBezTo>
                  <a:cubicBezTo>
                    <a:pt x="888" y="1119"/>
                    <a:pt x="815" y="811"/>
                    <a:pt x="706" y="521"/>
                  </a:cubicBezTo>
                  <a:cubicBezTo>
                    <a:pt x="616" y="322"/>
                    <a:pt x="489" y="87"/>
                    <a:pt x="290" y="14"/>
                  </a:cubicBezTo>
                  <a:cubicBezTo>
                    <a:pt x="272" y="5"/>
                    <a:pt x="249" y="1"/>
                    <a:pt x="22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48;p4">
              <a:extLst>
                <a:ext uri="{FF2B5EF4-FFF2-40B4-BE49-F238E27FC236}">
                  <a16:creationId xmlns:a16="http://schemas.microsoft.com/office/drawing/2014/main" xmlns="" id="{4D52222D-1EE4-4631-8C8C-7565519A2464}"/>
                </a:ext>
              </a:extLst>
            </p:cNvPr>
            <p:cNvSpPr/>
            <p:nvPr/>
          </p:nvSpPr>
          <p:spPr>
            <a:xfrm>
              <a:off x="2203847" y="-1611277"/>
              <a:ext cx="270238" cy="200753"/>
            </a:xfrm>
            <a:custGeom>
              <a:avLst/>
              <a:gdLst/>
              <a:ahLst/>
              <a:cxnLst/>
              <a:rect l="l" t="t" r="r" b="b"/>
              <a:pathLst>
                <a:path w="1649" h="1225" extrusionOk="0">
                  <a:moveTo>
                    <a:pt x="291" y="1"/>
                  </a:moveTo>
                  <a:cubicBezTo>
                    <a:pt x="236" y="1"/>
                    <a:pt x="180" y="13"/>
                    <a:pt x="145" y="48"/>
                  </a:cubicBezTo>
                  <a:cubicBezTo>
                    <a:pt x="0" y="138"/>
                    <a:pt x="0" y="356"/>
                    <a:pt x="73" y="482"/>
                  </a:cubicBezTo>
                  <a:cubicBezTo>
                    <a:pt x="145" y="627"/>
                    <a:pt x="272" y="718"/>
                    <a:pt x="417" y="808"/>
                  </a:cubicBezTo>
                  <a:cubicBezTo>
                    <a:pt x="725" y="1008"/>
                    <a:pt x="1087" y="1225"/>
                    <a:pt x="1467" y="1225"/>
                  </a:cubicBezTo>
                  <a:cubicBezTo>
                    <a:pt x="1648" y="1225"/>
                    <a:pt x="1522" y="1116"/>
                    <a:pt x="1467" y="1044"/>
                  </a:cubicBezTo>
                  <a:cubicBezTo>
                    <a:pt x="1377" y="935"/>
                    <a:pt x="1322" y="827"/>
                    <a:pt x="1250" y="718"/>
                  </a:cubicBezTo>
                  <a:cubicBezTo>
                    <a:pt x="1069" y="464"/>
                    <a:pt x="870" y="283"/>
                    <a:pt x="634" y="120"/>
                  </a:cubicBezTo>
                  <a:cubicBezTo>
                    <a:pt x="580" y="84"/>
                    <a:pt x="489" y="30"/>
                    <a:pt x="381" y="12"/>
                  </a:cubicBezTo>
                  <a:cubicBezTo>
                    <a:pt x="354" y="5"/>
                    <a:pt x="323" y="1"/>
                    <a:pt x="2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49;p4">
              <a:extLst>
                <a:ext uri="{FF2B5EF4-FFF2-40B4-BE49-F238E27FC236}">
                  <a16:creationId xmlns:a16="http://schemas.microsoft.com/office/drawing/2014/main" xmlns="" id="{918DDF4D-DAA1-4E54-BB85-97B4218C1640}"/>
                </a:ext>
              </a:extLst>
            </p:cNvPr>
            <p:cNvSpPr/>
            <p:nvPr/>
          </p:nvSpPr>
          <p:spPr>
            <a:xfrm>
              <a:off x="2450160" y="-2102100"/>
              <a:ext cx="311700" cy="825136"/>
            </a:xfrm>
            <a:custGeom>
              <a:avLst/>
              <a:gdLst/>
              <a:ahLst/>
              <a:cxnLst/>
              <a:rect l="l" t="t" r="r" b="b"/>
              <a:pathLst>
                <a:path w="1902" h="5035" fill="none" extrusionOk="0">
                  <a:moveTo>
                    <a:pt x="37" y="5035"/>
                  </a:moveTo>
                  <a:cubicBezTo>
                    <a:pt x="0" y="3206"/>
                    <a:pt x="670" y="1377"/>
                    <a:pt x="1902" y="0"/>
                  </a:cubicBezTo>
                </a:path>
              </a:pathLst>
            </a:custGeom>
            <a:noFill/>
            <a:ln w="27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 name="Google Shape;250;p4">
            <a:extLst>
              <a:ext uri="{FF2B5EF4-FFF2-40B4-BE49-F238E27FC236}">
                <a16:creationId xmlns:a16="http://schemas.microsoft.com/office/drawing/2014/main" xmlns="" id="{97ED69A3-7F0C-4D7C-940B-00DC56521BC7}"/>
              </a:ext>
            </a:extLst>
          </p:cNvPr>
          <p:cNvGrpSpPr/>
          <p:nvPr/>
        </p:nvGrpSpPr>
        <p:grpSpPr>
          <a:xfrm>
            <a:off x="8503523" y="4193436"/>
            <a:ext cx="547356" cy="706096"/>
            <a:chOff x="8495548" y="1440711"/>
            <a:chExt cx="547356" cy="706096"/>
          </a:xfrm>
        </p:grpSpPr>
        <p:sp>
          <p:nvSpPr>
            <p:cNvPr id="30" name="Google Shape;251;p4">
              <a:extLst>
                <a:ext uri="{FF2B5EF4-FFF2-40B4-BE49-F238E27FC236}">
                  <a16:creationId xmlns:a16="http://schemas.microsoft.com/office/drawing/2014/main" xmlns="" id="{EDB4C92E-AF8A-43B5-85E9-07F4F201DB30}"/>
                </a:ext>
              </a:extLst>
            </p:cNvPr>
            <p:cNvSpPr/>
            <p:nvPr/>
          </p:nvSpPr>
          <p:spPr>
            <a:xfrm rot="2851161">
              <a:off x="8622832" y="1874937"/>
              <a:ext cx="216813" cy="102097"/>
            </a:xfrm>
            <a:custGeom>
              <a:avLst/>
              <a:gdLst/>
              <a:ahLst/>
              <a:cxnLst/>
              <a:rect l="l" t="t" r="r" b="b"/>
              <a:pathLst>
                <a:path w="1323" h="623" extrusionOk="0">
                  <a:moveTo>
                    <a:pt x="1009" y="1"/>
                  </a:moveTo>
                  <a:cubicBezTo>
                    <a:pt x="848" y="1"/>
                    <a:pt x="653" y="19"/>
                    <a:pt x="598" y="30"/>
                  </a:cubicBezTo>
                  <a:cubicBezTo>
                    <a:pt x="399" y="66"/>
                    <a:pt x="199" y="156"/>
                    <a:pt x="73" y="301"/>
                  </a:cubicBezTo>
                  <a:cubicBezTo>
                    <a:pt x="36" y="356"/>
                    <a:pt x="0" y="428"/>
                    <a:pt x="0" y="482"/>
                  </a:cubicBezTo>
                  <a:cubicBezTo>
                    <a:pt x="36" y="555"/>
                    <a:pt x="91" y="573"/>
                    <a:pt x="163" y="609"/>
                  </a:cubicBezTo>
                  <a:cubicBezTo>
                    <a:pt x="217" y="618"/>
                    <a:pt x="267" y="623"/>
                    <a:pt x="319" y="623"/>
                  </a:cubicBezTo>
                  <a:cubicBezTo>
                    <a:pt x="371" y="623"/>
                    <a:pt x="426" y="618"/>
                    <a:pt x="489" y="609"/>
                  </a:cubicBezTo>
                  <a:cubicBezTo>
                    <a:pt x="634" y="573"/>
                    <a:pt x="797" y="482"/>
                    <a:pt x="942" y="392"/>
                  </a:cubicBezTo>
                  <a:cubicBezTo>
                    <a:pt x="996" y="356"/>
                    <a:pt x="1322" y="156"/>
                    <a:pt x="1232" y="30"/>
                  </a:cubicBezTo>
                  <a:cubicBezTo>
                    <a:pt x="1203" y="8"/>
                    <a:pt x="1113" y="1"/>
                    <a:pt x="10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52;p4">
              <a:extLst>
                <a:ext uri="{FF2B5EF4-FFF2-40B4-BE49-F238E27FC236}">
                  <a16:creationId xmlns:a16="http://schemas.microsoft.com/office/drawing/2014/main" xmlns="" id="{C1D48997-0425-4272-8A54-23904BD59BDE}"/>
                </a:ext>
              </a:extLst>
            </p:cNvPr>
            <p:cNvSpPr/>
            <p:nvPr/>
          </p:nvSpPr>
          <p:spPr>
            <a:xfrm rot="2851161">
              <a:off x="8873416" y="1833227"/>
              <a:ext cx="89151" cy="177482"/>
            </a:xfrm>
            <a:custGeom>
              <a:avLst/>
              <a:gdLst/>
              <a:ahLst/>
              <a:cxnLst/>
              <a:rect l="l" t="t" r="r" b="b"/>
              <a:pathLst>
                <a:path w="544" h="1083" extrusionOk="0">
                  <a:moveTo>
                    <a:pt x="343" y="0"/>
                  </a:moveTo>
                  <a:cubicBezTo>
                    <a:pt x="258" y="0"/>
                    <a:pt x="160" y="56"/>
                    <a:pt x="109" y="121"/>
                  </a:cubicBezTo>
                  <a:cubicBezTo>
                    <a:pt x="54" y="211"/>
                    <a:pt x="18" y="356"/>
                    <a:pt x="18" y="465"/>
                  </a:cubicBezTo>
                  <a:cubicBezTo>
                    <a:pt x="18" y="573"/>
                    <a:pt x="0" y="1062"/>
                    <a:pt x="145" y="1080"/>
                  </a:cubicBezTo>
                  <a:cubicBezTo>
                    <a:pt x="151" y="1082"/>
                    <a:pt x="158" y="1083"/>
                    <a:pt x="165" y="1083"/>
                  </a:cubicBezTo>
                  <a:cubicBezTo>
                    <a:pt x="304" y="1083"/>
                    <a:pt x="455" y="732"/>
                    <a:pt x="507" y="646"/>
                  </a:cubicBezTo>
                  <a:cubicBezTo>
                    <a:pt x="525" y="555"/>
                    <a:pt x="543" y="465"/>
                    <a:pt x="543" y="356"/>
                  </a:cubicBezTo>
                  <a:cubicBezTo>
                    <a:pt x="543" y="247"/>
                    <a:pt x="525" y="102"/>
                    <a:pt x="435" y="30"/>
                  </a:cubicBezTo>
                  <a:cubicBezTo>
                    <a:pt x="409" y="9"/>
                    <a:pt x="377" y="0"/>
                    <a:pt x="3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53;p4">
              <a:extLst>
                <a:ext uri="{FF2B5EF4-FFF2-40B4-BE49-F238E27FC236}">
                  <a16:creationId xmlns:a16="http://schemas.microsoft.com/office/drawing/2014/main" xmlns="" id="{707F78C9-F4B1-4F3E-A395-07FC9606367F}"/>
                </a:ext>
              </a:extLst>
            </p:cNvPr>
            <p:cNvSpPr/>
            <p:nvPr/>
          </p:nvSpPr>
          <p:spPr>
            <a:xfrm rot="2851161">
              <a:off x="8671546" y="1799587"/>
              <a:ext cx="219763" cy="317764"/>
            </a:xfrm>
            <a:custGeom>
              <a:avLst/>
              <a:gdLst/>
              <a:ahLst/>
              <a:cxnLst/>
              <a:rect l="l" t="t" r="r" b="b"/>
              <a:pathLst>
                <a:path w="1341" h="1939" fill="none" extrusionOk="0">
                  <a:moveTo>
                    <a:pt x="1340" y="1939"/>
                  </a:moveTo>
                  <a:cubicBezTo>
                    <a:pt x="1232" y="1124"/>
                    <a:pt x="706" y="381"/>
                    <a:pt x="0"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54;p4">
              <a:extLst>
                <a:ext uri="{FF2B5EF4-FFF2-40B4-BE49-F238E27FC236}">
                  <a16:creationId xmlns:a16="http://schemas.microsoft.com/office/drawing/2014/main" xmlns="" id="{2DF1984F-D244-457D-A91F-299CD6F16379}"/>
                </a:ext>
              </a:extLst>
            </p:cNvPr>
            <p:cNvSpPr/>
            <p:nvPr/>
          </p:nvSpPr>
          <p:spPr>
            <a:xfrm rot="2851161">
              <a:off x="8569613" y="1658042"/>
              <a:ext cx="270238" cy="77351"/>
            </a:xfrm>
            <a:custGeom>
              <a:avLst/>
              <a:gdLst/>
              <a:ahLst/>
              <a:cxnLst/>
              <a:rect l="l" t="t" r="r" b="b"/>
              <a:pathLst>
                <a:path w="1649" h="472" fill="none" extrusionOk="0">
                  <a:moveTo>
                    <a:pt x="0" y="327"/>
                  </a:moveTo>
                  <a:cubicBezTo>
                    <a:pt x="181" y="454"/>
                    <a:pt x="381" y="472"/>
                    <a:pt x="598" y="472"/>
                  </a:cubicBezTo>
                  <a:cubicBezTo>
                    <a:pt x="996" y="472"/>
                    <a:pt x="1431" y="327"/>
                    <a:pt x="1648"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55;p4">
              <a:extLst>
                <a:ext uri="{FF2B5EF4-FFF2-40B4-BE49-F238E27FC236}">
                  <a16:creationId xmlns:a16="http://schemas.microsoft.com/office/drawing/2014/main" xmlns="" id="{042BE47E-16D2-4507-86D7-7E61920FB180}"/>
                </a:ext>
              </a:extLst>
            </p:cNvPr>
            <p:cNvSpPr/>
            <p:nvPr/>
          </p:nvSpPr>
          <p:spPr>
            <a:xfrm rot="2851161">
              <a:off x="8670708" y="1661084"/>
              <a:ext cx="199114" cy="47689"/>
            </a:xfrm>
            <a:custGeom>
              <a:avLst/>
              <a:gdLst/>
              <a:ahLst/>
              <a:cxnLst/>
              <a:rect l="l" t="t" r="r" b="b"/>
              <a:pathLst>
                <a:path w="1215" h="291" fill="none" extrusionOk="0">
                  <a:moveTo>
                    <a:pt x="1" y="0"/>
                  </a:moveTo>
                  <a:cubicBezTo>
                    <a:pt x="363" y="200"/>
                    <a:pt x="798" y="290"/>
                    <a:pt x="1214" y="254"/>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56;p4">
              <a:extLst>
                <a:ext uri="{FF2B5EF4-FFF2-40B4-BE49-F238E27FC236}">
                  <a16:creationId xmlns:a16="http://schemas.microsoft.com/office/drawing/2014/main" xmlns="" id="{56D69455-A06F-4DF1-8590-346BA521508A}"/>
                </a:ext>
              </a:extLst>
            </p:cNvPr>
            <p:cNvSpPr/>
            <p:nvPr/>
          </p:nvSpPr>
          <p:spPr>
            <a:xfrm rot="2851161">
              <a:off x="8881873" y="1602579"/>
              <a:ext cx="41789" cy="207800"/>
            </a:xfrm>
            <a:custGeom>
              <a:avLst/>
              <a:gdLst/>
              <a:ahLst/>
              <a:cxnLst/>
              <a:rect l="l" t="t" r="r" b="b"/>
              <a:pathLst>
                <a:path w="255" h="1268" fill="none" extrusionOk="0">
                  <a:moveTo>
                    <a:pt x="55" y="1268"/>
                  </a:moveTo>
                  <a:cubicBezTo>
                    <a:pt x="91" y="1214"/>
                    <a:pt x="127" y="1177"/>
                    <a:pt x="146" y="1105"/>
                  </a:cubicBezTo>
                  <a:cubicBezTo>
                    <a:pt x="254" y="743"/>
                    <a:pt x="218" y="308"/>
                    <a:pt x="1" y="0"/>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57;p4">
              <a:extLst>
                <a:ext uri="{FF2B5EF4-FFF2-40B4-BE49-F238E27FC236}">
                  <a16:creationId xmlns:a16="http://schemas.microsoft.com/office/drawing/2014/main" xmlns="" id="{188EE7EC-2C3F-482F-BCF0-39CD82E0DCE5}"/>
                </a:ext>
              </a:extLst>
            </p:cNvPr>
            <p:cNvSpPr/>
            <p:nvPr/>
          </p:nvSpPr>
          <p:spPr>
            <a:xfrm rot="2851161">
              <a:off x="8764335" y="1603002"/>
              <a:ext cx="130776" cy="139626"/>
            </a:xfrm>
            <a:custGeom>
              <a:avLst/>
              <a:gdLst/>
              <a:ahLst/>
              <a:cxnLst/>
              <a:rect l="l" t="t" r="r" b="b"/>
              <a:pathLst>
                <a:path w="798" h="852" fill="none" extrusionOk="0">
                  <a:moveTo>
                    <a:pt x="797" y="852"/>
                  </a:moveTo>
                  <a:cubicBezTo>
                    <a:pt x="634" y="490"/>
                    <a:pt x="362" y="182"/>
                    <a:pt x="0" y="1"/>
                  </a:cubicBezTo>
                </a:path>
              </a:pathLst>
            </a:custGeom>
            <a:noFill/>
            <a:ln w="2725" cap="flat" cmpd="sng">
              <a:solidFill>
                <a:schemeClr val="lt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58;p4">
              <a:extLst>
                <a:ext uri="{FF2B5EF4-FFF2-40B4-BE49-F238E27FC236}">
                  <a16:creationId xmlns:a16="http://schemas.microsoft.com/office/drawing/2014/main" xmlns="" id="{795FBC64-5B3A-4FCC-854F-ACAB3C85DB42}"/>
                </a:ext>
              </a:extLst>
            </p:cNvPr>
            <p:cNvSpPr/>
            <p:nvPr/>
          </p:nvSpPr>
          <p:spPr>
            <a:xfrm rot="2851161">
              <a:off x="8757392" y="1471752"/>
              <a:ext cx="129629" cy="103244"/>
            </a:xfrm>
            <a:custGeom>
              <a:avLst/>
              <a:gdLst/>
              <a:ahLst/>
              <a:cxnLst/>
              <a:rect l="l" t="t" r="r" b="b"/>
              <a:pathLst>
                <a:path w="791" h="630" extrusionOk="0">
                  <a:moveTo>
                    <a:pt x="465" y="1"/>
                  </a:moveTo>
                  <a:cubicBezTo>
                    <a:pt x="374" y="1"/>
                    <a:pt x="284" y="19"/>
                    <a:pt x="229" y="73"/>
                  </a:cubicBezTo>
                  <a:cubicBezTo>
                    <a:pt x="0" y="270"/>
                    <a:pt x="186" y="629"/>
                    <a:pt x="464" y="629"/>
                  </a:cubicBezTo>
                  <a:cubicBezTo>
                    <a:pt x="494" y="629"/>
                    <a:pt x="524" y="625"/>
                    <a:pt x="555" y="617"/>
                  </a:cubicBezTo>
                  <a:cubicBezTo>
                    <a:pt x="682" y="562"/>
                    <a:pt x="791" y="417"/>
                    <a:pt x="773" y="273"/>
                  </a:cubicBezTo>
                  <a:cubicBezTo>
                    <a:pt x="755" y="110"/>
                    <a:pt x="610" y="1"/>
                    <a:pt x="4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59;p4">
              <a:extLst>
                <a:ext uri="{FF2B5EF4-FFF2-40B4-BE49-F238E27FC236}">
                  <a16:creationId xmlns:a16="http://schemas.microsoft.com/office/drawing/2014/main" xmlns="" id="{E78D82CB-2E94-44B8-AFF2-6E76B9D3552C}"/>
                </a:ext>
              </a:extLst>
            </p:cNvPr>
            <p:cNvSpPr/>
            <p:nvPr/>
          </p:nvSpPr>
          <p:spPr>
            <a:xfrm rot="2851161">
              <a:off x="8904120" y="1517172"/>
              <a:ext cx="121599" cy="100131"/>
            </a:xfrm>
            <a:custGeom>
              <a:avLst/>
              <a:gdLst/>
              <a:ahLst/>
              <a:cxnLst/>
              <a:rect l="l" t="t" r="r" b="b"/>
              <a:pathLst>
                <a:path w="742" h="611" extrusionOk="0">
                  <a:moveTo>
                    <a:pt x="415" y="0"/>
                  </a:moveTo>
                  <a:cubicBezTo>
                    <a:pt x="343" y="0"/>
                    <a:pt x="252" y="18"/>
                    <a:pt x="180" y="73"/>
                  </a:cubicBezTo>
                  <a:cubicBezTo>
                    <a:pt x="1" y="268"/>
                    <a:pt x="174" y="611"/>
                    <a:pt x="422" y="611"/>
                  </a:cubicBezTo>
                  <a:cubicBezTo>
                    <a:pt x="449" y="611"/>
                    <a:pt x="477" y="607"/>
                    <a:pt x="506" y="598"/>
                  </a:cubicBezTo>
                  <a:cubicBezTo>
                    <a:pt x="651" y="543"/>
                    <a:pt x="741" y="417"/>
                    <a:pt x="705" y="272"/>
                  </a:cubicBezTo>
                  <a:cubicBezTo>
                    <a:pt x="687" y="145"/>
                    <a:pt x="560" y="18"/>
                    <a:pt x="4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60;p4">
              <a:extLst>
                <a:ext uri="{FF2B5EF4-FFF2-40B4-BE49-F238E27FC236}">
                  <a16:creationId xmlns:a16="http://schemas.microsoft.com/office/drawing/2014/main" xmlns="" id="{DF1FBFBD-4D7E-4BCA-80D2-CE09D920B526}"/>
                </a:ext>
              </a:extLst>
            </p:cNvPr>
            <p:cNvSpPr/>
            <p:nvPr/>
          </p:nvSpPr>
          <p:spPr>
            <a:xfrm rot="2851161">
              <a:off x="8650060" y="1498039"/>
              <a:ext cx="121271" cy="97345"/>
            </a:xfrm>
            <a:custGeom>
              <a:avLst/>
              <a:gdLst/>
              <a:ahLst/>
              <a:cxnLst/>
              <a:rect l="l" t="t" r="r" b="b"/>
              <a:pathLst>
                <a:path w="740" h="594" extrusionOk="0">
                  <a:moveTo>
                    <a:pt x="414" y="1"/>
                  </a:moveTo>
                  <a:cubicBezTo>
                    <a:pt x="359" y="1"/>
                    <a:pt x="269" y="19"/>
                    <a:pt x="196" y="73"/>
                  </a:cubicBezTo>
                  <a:cubicBezTo>
                    <a:pt x="1" y="252"/>
                    <a:pt x="172" y="593"/>
                    <a:pt x="433" y="593"/>
                  </a:cubicBezTo>
                  <a:cubicBezTo>
                    <a:pt x="462" y="593"/>
                    <a:pt x="492" y="589"/>
                    <a:pt x="522" y="580"/>
                  </a:cubicBezTo>
                  <a:cubicBezTo>
                    <a:pt x="649" y="544"/>
                    <a:pt x="740" y="399"/>
                    <a:pt x="721" y="272"/>
                  </a:cubicBezTo>
                  <a:cubicBezTo>
                    <a:pt x="685" y="127"/>
                    <a:pt x="558" y="19"/>
                    <a:pt x="4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61;p4">
              <a:extLst>
                <a:ext uri="{FF2B5EF4-FFF2-40B4-BE49-F238E27FC236}">
                  <a16:creationId xmlns:a16="http://schemas.microsoft.com/office/drawing/2014/main" xmlns="" id="{F34CD687-AB1F-41AC-A47F-1FAC078A6DAF}"/>
                </a:ext>
              </a:extLst>
            </p:cNvPr>
            <p:cNvSpPr/>
            <p:nvPr/>
          </p:nvSpPr>
          <p:spPr>
            <a:xfrm rot="2851161">
              <a:off x="8513263" y="1492826"/>
              <a:ext cx="138806" cy="109144"/>
            </a:xfrm>
            <a:custGeom>
              <a:avLst/>
              <a:gdLst/>
              <a:ahLst/>
              <a:cxnLst/>
              <a:rect l="l" t="t" r="r" b="b"/>
              <a:pathLst>
                <a:path w="847" h="666" extrusionOk="0">
                  <a:moveTo>
                    <a:pt x="484" y="1"/>
                  </a:moveTo>
                  <a:cubicBezTo>
                    <a:pt x="394" y="1"/>
                    <a:pt x="303" y="19"/>
                    <a:pt x="231" y="73"/>
                  </a:cubicBezTo>
                  <a:cubicBezTo>
                    <a:pt x="1" y="287"/>
                    <a:pt x="203" y="665"/>
                    <a:pt x="500" y="665"/>
                  </a:cubicBezTo>
                  <a:cubicBezTo>
                    <a:pt x="530" y="665"/>
                    <a:pt x="561" y="661"/>
                    <a:pt x="593" y="653"/>
                  </a:cubicBezTo>
                  <a:cubicBezTo>
                    <a:pt x="756" y="617"/>
                    <a:pt x="847" y="454"/>
                    <a:pt x="829" y="291"/>
                  </a:cubicBezTo>
                  <a:cubicBezTo>
                    <a:pt x="792" y="128"/>
                    <a:pt x="647" y="19"/>
                    <a:pt x="4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 name="Rectangle 112">
            <a:extLst>
              <a:ext uri="{FF2B5EF4-FFF2-40B4-BE49-F238E27FC236}">
                <a16:creationId xmlns:a16="http://schemas.microsoft.com/office/drawing/2014/main" xmlns="" id="{DD8C6855-A1A0-4527-A3E6-435A77427F0B}"/>
              </a:ext>
            </a:extLst>
          </p:cNvPr>
          <p:cNvSpPr>
            <a:spLocks noChangeArrowheads="1"/>
          </p:cNvSpPr>
          <p:nvPr/>
        </p:nvSpPr>
        <p:spPr bwMode="auto">
          <a:xfrm>
            <a:off x="1319556" y="569559"/>
            <a:ext cx="6548710" cy="599620"/>
          </a:xfrm>
          <a:prstGeom prst="rect">
            <a:avLst/>
          </a:prstGeom>
          <a:solidFill>
            <a:schemeClr val="accent6">
              <a:lumMod val="20000"/>
              <a:lumOff val="80000"/>
            </a:schemeClr>
          </a:solidFill>
          <a:ln w="38100">
            <a:solidFill>
              <a:schemeClr val="accent6">
                <a:lumMod val="75000"/>
              </a:schemeClr>
            </a:solidFill>
          </a:ln>
          <a:effectLst/>
        </p:spPr>
        <p:txBody>
          <a:bodyPr/>
          <a:lstStyle/>
          <a:p>
            <a:pPr marL="976313" indent="-976313" algn="just">
              <a:spcBef>
                <a:spcPct val="20000"/>
              </a:spcBef>
            </a:pPr>
            <a:r>
              <a:rPr lang="en-US" altLang="en-US" sz="2800" b="1">
                <a:solidFill>
                  <a:srgbClr val="002570"/>
                </a:solidFill>
                <a:latin typeface="Times New Roman" panose="02020603050405020304" pitchFamily="18" charset="0"/>
                <a:cs typeface="Times New Roman" panose="02020603050405020304" pitchFamily="18" charset="0"/>
              </a:rPr>
              <a:t>Câu 3: Châu Á có các đới khí hậu nào?</a:t>
            </a:r>
          </a:p>
        </p:txBody>
      </p:sp>
      <p:sp>
        <p:nvSpPr>
          <p:cNvPr id="50" name="Flowchart: Terminator 49">
            <a:extLst>
              <a:ext uri="{FF2B5EF4-FFF2-40B4-BE49-F238E27FC236}">
                <a16:creationId xmlns:a16="http://schemas.microsoft.com/office/drawing/2014/main" xmlns="" id="{6E9AB628-E40B-425C-AB90-A366BEAA1C47}"/>
              </a:ext>
            </a:extLst>
          </p:cNvPr>
          <p:cNvSpPr/>
          <p:nvPr/>
        </p:nvSpPr>
        <p:spPr>
          <a:xfrm>
            <a:off x="1603538" y="1431238"/>
            <a:ext cx="5675333" cy="410945"/>
          </a:xfrm>
          <a:prstGeom prst="flowChartTerminator">
            <a:avLst/>
          </a:prstGeom>
          <a:noFill/>
          <a:ln w="25400" cap="flat" cmpd="sng" algn="ctr">
            <a:noFill/>
            <a:prstDash val="solid"/>
          </a:ln>
          <a:effectLst/>
        </p:spPr>
        <p:txBody>
          <a:bodyPr rtlCol="0" anchor="ctr"/>
          <a:lstStyle/>
          <a:p>
            <a:pPr marL="0" marR="0" lvl="0" indent="0" algn="ctr" defTabSz="914282" eaLnBrk="1" fontAlgn="auto" latinLnBrk="0" hangingPunct="1">
              <a:lnSpc>
                <a:spcPct val="100000"/>
              </a:lnSpc>
              <a:spcBef>
                <a:spcPts val="0"/>
              </a:spcBef>
              <a:spcAft>
                <a:spcPts val="0"/>
              </a:spcAft>
              <a:buClrTx/>
              <a:buSzTx/>
              <a:buFontTx/>
              <a:buNone/>
              <a:tabLst/>
              <a:defRPr/>
            </a:pPr>
            <a:r>
              <a:rPr lang="en-US" sz="2400" b="1" kern="1200">
                <a:solidFill>
                  <a:schemeClr val="bg1"/>
                </a:solidFill>
                <a:latin typeface="Times New Roman" panose="02020603050405020304" pitchFamily="18" charset="0"/>
                <a:ea typeface="+mn-ea"/>
                <a:cs typeface="Times New Roman" panose="02020603050405020304" pitchFamily="18" charset="0"/>
              </a:rPr>
              <a:t>Nhiệt đới, hàn đới</a:t>
            </a:r>
            <a:endParaRPr kumimoji="0" lang="en-US" sz="2400" b="1" i="0" u="none" strike="noStrike" kern="1200" cap="none" spc="0" normalizeH="0" baseline="0" noProof="0">
              <a:ln>
                <a:noFill/>
              </a:ln>
              <a:solidFill>
                <a:schemeClr val="bg1"/>
              </a:solidFill>
              <a:effectLst/>
              <a:uLnTx/>
              <a:uFillTx/>
              <a:latin typeface="Times New Roman" panose="02020603050405020304" pitchFamily="18" charset="0"/>
              <a:ea typeface="+mn-ea"/>
              <a:cs typeface="Times New Roman" panose="02020603050405020304" pitchFamily="18" charset="0"/>
            </a:endParaRPr>
          </a:p>
        </p:txBody>
      </p:sp>
      <p:pic>
        <p:nvPicPr>
          <p:cNvPr id="54" name="Picture 6" descr="Káº¿t quáº£ hÃ¬nh áº£nh cho right wrong tick icon">
            <a:extLst>
              <a:ext uri="{FF2B5EF4-FFF2-40B4-BE49-F238E27FC236}">
                <a16:creationId xmlns:a16="http://schemas.microsoft.com/office/drawing/2014/main" xmlns="" id="{00FEFC7E-D579-4432-BEC6-AF072F0ECA6B}"/>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6489905" y="3065663"/>
            <a:ext cx="501933" cy="508670"/>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6" descr="Káº¿t quáº£ hÃ¬nh áº£nh cho right wrong tick icon">
            <a:extLst>
              <a:ext uri="{FF2B5EF4-FFF2-40B4-BE49-F238E27FC236}">
                <a16:creationId xmlns:a16="http://schemas.microsoft.com/office/drawing/2014/main" xmlns="" id="{774BFF89-20BC-42BF-8800-AF4AB7E548C0}"/>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6489905" y="1426738"/>
            <a:ext cx="468777" cy="475069"/>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6" descr="Káº¿t quáº£ hÃ¬nh áº£nh cho right wrong tick icon">
            <a:extLst>
              <a:ext uri="{FF2B5EF4-FFF2-40B4-BE49-F238E27FC236}">
                <a16:creationId xmlns:a16="http://schemas.microsoft.com/office/drawing/2014/main" xmlns="" id="{2D95F0D9-7C86-46CE-AF5E-5E7104F0E3D3}"/>
              </a:ext>
            </a:extLst>
          </p:cNvPr>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6489905" y="3832749"/>
            <a:ext cx="529172" cy="536275"/>
          </a:xfrm>
          <a:prstGeom prst="rect">
            <a:avLst/>
          </a:prstGeom>
          <a:noFill/>
          <a:extLst>
            <a:ext uri="{909E8E84-426E-40DD-AFC4-6F175D3DCCD1}">
              <a14:hiddenFill xmlns:a14="http://schemas.microsoft.com/office/drawing/2010/main">
                <a:solidFill>
                  <a:srgbClr val="FFFFFF"/>
                </a:solidFill>
              </a14:hiddenFill>
            </a:ext>
          </a:extLst>
        </p:spPr>
      </p:pic>
      <p:pic>
        <p:nvPicPr>
          <p:cNvPr id="57" name="CẤM BUÔN BÁN, CẤM REUP" descr="Káº¿t quáº£ hÃ¬nh áº£nh cho right wrong tick icon">
            <a:extLst>
              <a:ext uri="{FF2B5EF4-FFF2-40B4-BE49-F238E27FC236}">
                <a16:creationId xmlns:a16="http://schemas.microsoft.com/office/drawing/2014/main" xmlns="" id="{148F694F-8751-4660-87FE-4B1CC502CFF5}"/>
              </a:ext>
            </a:extLst>
          </p:cNvPr>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6489905" y="2173741"/>
            <a:ext cx="802332" cy="705148"/>
          </a:xfrm>
          <a:prstGeom prst="rect">
            <a:avLst/>
          </a:prstGeom>
          <a:noFill/>
          <a:extLst>
            <a:ext uri="{909E8E84-426E-40DD-AFC4-6F175D3DCCD1}">
              <a14:hiddenFill xmlns:a14="http://schemas.microsoft.com/office/drawing/2010/main">
                <a:solidFill>
                  <a:srgbClr val="FFFFFF"/>
                </a:solidFill>
              </a14:hiddenFill>
            </a:ext>
          </a:extLst>
        </p:spPr>
      </p:pic>
      <p:sp>
        <p:nvSpPr>
          <p:cNvPr id="58" name="Flowchart: Terminator 57">
            <a:extLst>
              <a:ext uri="{FF2B5EF4-FFF2-40B4-BE49-F238E27FC236}">
                <a16:creationId xmlns:a16="http://schemas.microsoft.com/office/drawing/2014/main" xmlns="" id="{83FE35C3-FB83-4738-B38D-DEBE4047C7EA}"/>
              </a:ext>
            </a:extLst>
          </p:cNvPr>
          <p:cNvSpPr/>
          <p:nvPr/>
        </p:nvSpPr>
        <p:spPr>
          <a:xfrm>
            <a:off x="1603539" y="2234669"/>
            <a:ext cx="5675333" cy="410945"/>
          </a:xfrm>
          <a:prstGeom prst="flowChartTerminator">
            <a:avLst/>
          </a:prstGeom>
          <a:noFill/>
          <a:ln w="25400" cap="flat" cmpd="sng" algn="ctr">
            <a:noFill/>
            <a:prstDash val="solid"/>
          </a:ln>
          <a:effectLst/>
        </p:spPr>
        <p:txBody>
          <a:bodyPr rtlCol="0" anchor="ctr"/>
          <a:lstStyle/>
          <a:p>
            <a:pPr marL="0" marR="0" lvl="0" indent="0" algn="ctr" defTabSz="914282"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bg1"/>
                </a:solidFill>
                <a:effectLst/>
                <a:uLnTx/>
                <a:uFillTx/>
                <a:latin typeface="Times New Roman" panose="02020603050405020304" pitchFamily="18" charset="0"/>
                <a:ea typeface="+mn-ea"/>
                <a:cs typeface="Times New Roman" panose="02020603050405020304" pitchFamily="18" charset="0"/>
              </a:rPr>
              <a:t>Nhiệt</a:t>
            </a:r>
            <a:r>
              <a:rPr kumimoji="0" lang="en-US" sz="2400" b="1" i="0" u="none" strike="noStrike" kern="1200" cap="none" spc="0" normalizeH="0" noProof="0">
                <a:ln>
                  <a:noFill/>
                </a:ln>
                <a:solidFill>
                  <a:schemeClr val="bg1"/>
                </a:solidFill>
                <a:effectLst/>
                <a:uLnTx/>
                <a:uFillTx/>
                <a:latin typeface="Times New Roman" panose="02020603050405020304" pitchFamily="18" charset="0"/>
                <a:ea typeface="+mn-ea"/>
                <a:cs typeface="Times New Roman" panose="02020603050405020304" pitchFamily="18" charset="0"/>
              </a:rPr>
              <a:t> đới, ôn đới, hàn đới</a:t>
            </a:r>
            <a:endParaRPr kumimoji="0" lang="en-US" sz="2400" b="1" i="0" u="none" strike="noStrike" kern="1200" cap="none" spc="0" normalizeH="0" baseline="0" noProof="0">
              <a:ln>
                <a:noFill/>
              </a:ln>
              <a:solidFill>
                <a:schemeClr val="bg1"/>
              </a:solidFill>
              <a:effectLst/>
              <a:uLnTx/>
              <a:uFillTx/>
              <a:latin typeface="Times New Roman" panose="02020603050405020304" pitchFamily="18" charset="0"/>
              <a:ea typeface="+mn-ea"/>
              <a:cs typeface="Times New Roman" panose="02020603050405020304" pitchFamily="18" charset="0"/>
            </a:endParaRPr>
          </a:p>
        </p:txBody>
      </p:sp>
      <p:sp>
        <p:nvSpPr>
          <p:cNvPr id="59" name="Flowchart: Terminator 58">
            <a:extLst>
              <a:ext uri="{FF2B5EF4-FFF2-40B4-BE49-F238E27FC236}">
                <a16:creationId xmlns:a16="http://schemas.microsoft.com/office/drawing/2014/main" xmlns="" id="{84FBF6B4-940B-42F3-976D-AB6811C05EF3}"/>
              </a:ext>
            </a:extLst>
          </p:cNvPr>
          <p:cNvSpPr/>
          <p:nvPr/>
        </p:nvSpPr>
        <p:spPr>
          <a:xfrm>
            <a:off x="1566758" y="3065663"/>
            <a:ext cx="5675333" cy="410945"/>
          </a:xfrm>
          <a:prstGeom prst="flowChartTerminator">
            <a:avLst/>
          </a:prstGeom>
          <a:noFill/>
          <a:ln w="25400" cap="flat" cmpd="sng" algn="ctr">
            <a:noFill/>
            <a:prstDash val="solid"/>
          </a:ln>
          <a:effectLst/>
        </p:spPr>
        <p:txBody>
          <a:bodyPr rtlCol="0" anchor="ctr"/>
          <a:lstStyle/>
          <a:p>
            <a:pPr marL="0" marR="0" lvl="0" indent="0" algn="ctr" defTabSz="914282"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bg1"/>
                </a:solidFill>
                <a:effectLst/>
                <a:uLnTx/>
                <a:uFillTx/>
                <a:latin typeface="Times New Roman" panose="02020603050405020304" pitchFamily="18" charset="0"/>
                <a:ea typeface="+mn-ea"/>
                <a:cs typeface="Times New Roman" panose="02020603050405020304" pitchFamily="18" charset="0"/>
              </a:rPr>
              <a:t>Nhiệt</a:t>
            </a:r>
            <a:r>
              <a:rPr kumimoji="0" lang="en-US" sz="2400" b="1" i="0" u="none" strike="noStrike" kern="1200" cap="none" spc="0" normalizeH="0" noProof="0">
                <a:ln>
                  <a:noFill/>
                </a:ln>
                <a:solidFill>
                  <a:schemeClr val="bg1"/>
                </a:solidFill>
                <a:effectLst/>
                <a:uLnTx/>
                <a:uFillTx/>
                <a:latin typeface="Times New Roman" panose="02020603050405020304" pitchFamily="18" charset="0"/>
                <a:ea typeface="+mn-ea"/>
                <a:cs typeface="Times New Roman" panose="02020603050405020304" pitchFamily="18" charset="0"/>
              </a:rPr>
              <a:t> đới, ôn đới</a:t>
            </a:r>
            <a:endParaRPr kumimoji="0" lang="en-US" sz="2400" b="1" i="0" u="none" strike="noStrike" kern="1200" cap="none" spc="0" normalizeH="0" baseline="0" noProof="0">
              <a:ln>
                <a:noFill/>
              </a:ln>
              <a:solidFill>
                <a:schemeClr val="bg1"/>
              </a:solidFill>
              <a:effectLst/>
              <a:uLnTx/>
              <a:uFillTx/>
              <a:latin typeface="Times New Roman" panose="02020603050405020304" pitchFamily="18" charset="0"/>
              <a:ea typeface="+mn-ea"/>
              <a:cs typeface="Times New Roman" panose="02020603050405020304" pitchFamily="18" charset="0"/>
            </a:endParaRPr>
          </a:p>
        </p:txBody>
      </p:sp>
      <p:sp>
        <p:nvSpPr>
          <p:cNvPr id="60" name="Flowchart: Terminator 59">
            <a:extLst>
              <a:ext uri="{FF2B5EF4-FFF2-40B4-BE49-F238E27FC236}">
                <a16:creationId xmlns:a16="http://schemas.microsoft.com/office/drawing/2014/main" xmlns="" id="{DF19ADB9-2BA5-445A-9961-941237C1DCBE}"/>
              </a:ext>
            </a:extLst>
          </p:cNvPr>
          <p:cNvSpPr/>
          <p:nvPr/>
        </p:nvSpPr>
        <p:spPr>
          <a:xfrm>
            <a:off x="1504368" y="3882199"/>
            <a:ext cx="5675333" cy="410945"/>
          </a:xfrm>
          <a:prstGeom prst="flowChartTerminator">
            <a:avLst/>
          </a:prstGeom>
          <a:noFill/>
          <a:ln w="25400" cap="flat" cmpd="sng" algn="ctr">
            <a:noFill/>
            <a:prstDash val="solid"/>
          </a:ln>
          <a:effectLst/>
        </p:spPr>
        <p:txBody>
          <a:bodyPr rtlCol="0" anchor="ctr"/>
          <a:lstStyle/>
          <a:p>
            <a:pPr marL="0" marR="0" lvl="0" indent="0" algn="ctr" defTabSz="914282" eaLnBrk="1" fontAlgn="auto" latinLnBrk="0" hangingPunct="1">
              <a:lnSpc>
                <a:spcPct val="100000"/>
              </a:lnSpc>
              <a:spcBef>
                <a:spcPts val="0"/>
              </a:spcBef>
              <a:spcAft>
                <a:spcPts val="0"/>
              </a:spcAft>
              <a:buClrTx/>
              <a:buSzTx/>
              <a:buFontTx/>
              <a:buNone/>
              <a:tabLst/>
              <a:defRPr/>
            </a:pPr>
            <a:r>
              <a:rPr lang="en-US" sz="2400" b="1" kern="1200">
                <a:solidFill>
                  <a:schemeClr val="bg1"/>
                </a:solidFill>
                <a:latin typeface="Times New Roman" panose="02020603050405020304" pitchFamily="18" charset="0"/>
                <a:ea typeface="+mn-ea"/>
                <a:cs typeface="Times New Roman" panose="02020603050405020304" pitchFamily="18" charset="0"/>
              </a:rPr>
              <a:t>Ôn đới, hàn đới</a:t>
            </a:r>
            <a:endParaRPr kumimoji="0" lang="en-US" sz="2400" b="1" i="0" u="none" strike="noStrike" kern="1200" cap="none" spc="0" normalizeH="0" baseline="0" noProof="0">
              <a:ln>
                <a:noFill/>
              </a:ln>
              <a:solidFill>
                <a:schemeClr val="bg1"/>
              </a:solidFill>
              <a:effectLst/>
              <a:uLnTx/>
              <a:uFillTx/>
              <a:latin typeface="Times New Roman" panose="02020603050405020304" pitchFamily="18" charset="0"/>
              <a:ea typeface="+mn-ea"/>
              <a:cs typeface="Times New Roman" panose="02020603050405020304" pitchFamily="18" charset="0"/>
            </a:endParaRPr>
          </a:p>
        </p:txBody>
      </p:sp>
      <p:pic>
        <p:nvPicPr>
          <p:cNvPr id="3" name="Picture 2">
            <a:extLst>
              <a:ext uri="{FF2B5EF4-FFF2-40B4-BE49-F238E27FC236}">
                <a16:creationId xmlns:a16="http://schemas.microsoft.com/office/drawing/2014/main" xmlns="" id="{8713C172-C3D5-42F9-BEE5-F2C416204CB4}"/>
              </a:ext>
            </a:extLst>
          </p:cNvPr>
          <p:cNvPicPr>
            <a:picLocks noChangeAspect="1"/>
          </p:cNvPicPr>
          <p:nvPr/>
        </p:nvPicPr>
        <p:blipFill rotWithShape="1">
          <a:blip r:embed="rId10"/>
          <a:srcRect r="48449"/>
          <a:stretch/>
        </p:blipFill>
        <p:spPr>
          <a:xfrm>
            <a:off x="1328590" y="1397353"/>
            <a:ext cx="549529" cy="599620"/>
          </a:xfrm>
          <a:prstGeom prst="rect">
            <a:avLst/>
          </a:prstGeom>
        </p:spPr>
      </p:pic>
      <p:pic>
        <p:nvPicPr>
          <p:cNvPr id="5" name="Picture 4">
            <a:extLst>
              <a:ext uri="{FF2B5EF4-FFF2-40B4-BE49-F238E27FC236}">
                <a16:creationId xmlns:a16="http://schemas.microsoft.com/office/drawing/2014/main" xmlns="" id="{31EFB5C7-47FB-4B3C-9B6A-56A81292E487}"/>
              </a:ext>
            </a:extLst>
          </p:cNvPr>
          <p:cNvPicPr>
            <a:picLocks noChangeAspect="1"/>
          </p:cNvPicPr>
          <p:nvPr/>
        </p:nvPicPr>
        <p:blipFill rotWithShape="1">
          <a:blip r:embed="rId11"/>
          <a:srcRect l="30900" r="30969"/>
          <a:stretch/>
        </p:blipFill>
        <p:spPr>
          <a:xfrm>
            <a:off x="1342716" y="2127600"/>
            <a:ext cx="437456" cy="645325"/>
          </a:xfrm>
          <a:prstGeom prst="rect">
            <a:avLst/>
          </a:prstGeom>
        </p:spPr>
      </p:pic>
      <p:pic>
        <p:nvPicPr>
          <p:cNvPr id="7" name="Picture 6">
            <a:extLst>
              <a:ext uri="{FF2B5EF4-FFF2-40B4-BE49-F238E27FC236}">
                <a16:creationId xmlns:a16="http://schemas.microsoft.com/office/drawing/2014/main" xmlns="" id="{FAAD757E-8BBD-4DC9-971A-B23B394F30A3}"/>
              </a:ext>
            </a:extLst>
          </p:cNvPr>
          <p:cNvPicPr>
            <a:picLocks noChangeAspect="1"/>
          </p:cNvPicPr>
          <p:nvPr/>
        </p:nvPicPr>
        <p:blipFill rotWithShape="1">
          <a:blip r:embed="rId12"/>
          <a:srcRect l="49439" b="1828"/>
          <a:stretch/>
        </p:blipFill>
        <p:spPr>
          <a:xfrm>
            <a:off x="1317500" y="2990327"/>
            <a:ext cx="487887" cy="532858"/>
          </a:xfrm>
          <a:prstGeom prst="rect">
            <a:avLst/>
          </a:prstGeom>
        </p:spPr>
      </p:pic>
      <p:pic>
        <p:nvPicPr>
          <p:cNvPr id="9" name="Picture 8">
            <a:extLst>
              <a:ext uri="{FF2B5EF4-FFF2-40B4-BE49-F238E27FC236}">
                <a16:creationId xmlns:a16="http://schemas.microsoft.com/office/drawing/2014/main" xmlns="" id="{802BC30B-7245-4626-B767-EF5243B6541B}"/>
              </a:ext>
            </a:extLst>
          </p:cNvPr>
          <p:cNvPicPr>
            <a:picLocks noChangeAspect="1"/>
          </p:cNvPicPr>
          <p:nvPr/>
        </p:nvPicPr>
        <p:blipFill rotWithShape="1">
          <a:blip r:embed="rId13"/>
          <a:srcRect l="29115" r="26624"/>
          <a:stretch/>
        </p:blipFill>
        <p:spPr>
          <a:xfrm>
            <a:off x="1268282" y="3744519"/>
            <a:ext cx="500395" cy="635937"/>
          </a:xfrm>
          <a:prstGeom prst="rect">
            <a:avLst/>
          </a:prstGeom>
        </p:spPr>
      </p:pic>
      <p:pic>
        <p:nvPicPr>
          <p:cNvPr id="46" name="Picture 45">
            <a:extLst>
              <a:ext uri="{FF2B5EF4-FFF2-40B4-BE49-F238E27FC236}">
                <a16:creationId xmlns:a16="http://schemas.microsoft.com/office/drawing/2014/main" xmlns="" id="{C63F3FD5-B368-41CB-A745-977231C3F1C4}"/>
              </a:ext>
            </a:extLst>
          </p:cNvPr>
          <p:cNvPicPr>
            <a:picLocks noChangeAspect="1"/>
          </p:cNvPicPr>
          <p:nvPr/>
        </p:nvPicPr>
        <p:blipFill rotWithShape="1">
          <a:blip r:embed="rId14">
            <a:clrChange>
              <a:clrFrom>
                <a:srgbClr val="383E4A"/>
              </a:clrFrom>
              <a:clrTo>
                <a:srgbClr val="383E4A">
                  <a:alpha val="0"/>
                </a:srgbClr>
              </a:clrTo>
            </a:clrChange>
            <a:extLst>
              <a:ext uri="{BEBA8EAE-BF5A-486C-A8C5-ECC9F3942E4B}">
                <a14:imgProps xmlns:a14="http://schemas.microsoft.com/office/drawing/2010/main">
                  <a14:imgLayer r:embed="rId15">
                    <a14:imgEffect>
                      <a14:backgroundRemoval t="3041" b="98311" l="46875" r="66016">
                        <a14:foregroundMark x1="57313" y1="13514" x2="57227" y2="17230"/>
                        <a14:foregroundMark x1="57422" y1="8784" x2="57313" y2="13514"/>
                        <a14:foregroundMark x1="54492" y1="7770" x2="56445" y2="3716"/>
                        <a14:foregroundMark x1="59083" y1="7095" x2="59250" y2="7273"/>
                        <a14:foregroundMark x1="57813" y1="5743" x2="59083" y2="7095"/>
                        <a14:foregroundMark x1="65503" y1="30392" x2="65957" y2="40878"/>
                        <a14:foregroundMark x1="54102" y1="89527" x2="57227" y2="97297"/>
                        <a14:foregroundMark x1="50195" y1="72635" x2="50391" y2="80743"/>
                        <a14:foregroundMark x1="49609" y1="44257" x2="48047" y2="51689"/>
                        <a14:foregroundMark x1="48242" y1="37500" x2="47265" y2="39189"/>
                        <a14:foregroundMark x1="53711" y1="96622" x2="58398" y2="98311"/>
                        <a14:foregroundMark x1="59172" y1="14727" x2="58984" y2="15541"/>
                        <a14:foregroundMark x1="59570" y1="12162" x2="59570" y2="12162"/>
                        <a14:foregroundMark x1="60156" y1="12162" x2="59961" y2="12500"/>
                        <a14:foregroundMark x1="59766" y1="12500" x2="59375" y2="13851"/>
                        <a14:backgroundMark x1="46875" y1="39189" x2="46875" y2="39189"/>
                        <a14:backgroundMark x1="47070" y1="39189" x2="46875" y2="40878"/>
                        <a14:backgroundMark x1="65625" y1="28041" x2="66211" y2="29730"/>
                        <a14:backgroundMark x1="66211" y1="40878" x2="66211" y2="42905"/>
                        <a14:backgroundMark x1="56445" y1="99324" x2="56445" y2="99324"/>
                        <a14:backgroundMark x1="62500" y1="8784" x2="62500" y2="8784"/>
                        <a14:backgroundMark x1="63086" y1="6081" x2="63672" y2="7095"/>
                        <a14:backgroundMark x1="61328" y1="7095" x2="61328" y2="7095"/>
                        <a14:backgroundMark x1="61523" y1="8784" x2="63086" y2="8108"/>
                        <a14:backgroundMark x1="61523" y1="6757" x2="61937" y2="9332"/>
                        <a14:backgroundMark x1="61657" y1="12162" x2="61706" y2="14057"/>
                        <a14:backgroundMark x1="61523" y1="7095" x2="61657" y2="12162"/>
                      </a14:backgroundRemoval>
                    </a14:imgEffect>
                  </a14:imgLayer>
                </a14:imgProps>
              </a:ext>
            </a:extLst>
          </a:blip>
          <a:srcRect l="45703" r="32617"/>
          <a:stretch/>
        </p:blipFill>
        <p:spPr>
          <a:xfrm>
            <a:off x="7708672" y="1839415"/>
            <a:ext cx="1057275" cy="2819400"/>
          </a:xfrm>
          <a:prstGeom prst="rect">
            <a:avLst/>
          </a:prstGeom>
        </p:spPr>
      </p:pic>
      <p:grpSp>
        <p:nvGrpSpPr>
          <p:cNvPr id="47" name="Group 46">
            <a:extLst>
              <a:ext uri="{FF2B5EF4-FFF2-40B4-BE49-F238E27FC236}">
                <a16:creationId xmlns:a16="http://schemas.microsoft.com/office/drawing/2014/main" xmlns="" id="{EC190176-6D6B-4EFA-976C-CC4BAF87CA85}"/>
              </a:ext>
            </a:extLst>
          </p:cNvPr>
          <p:cNvGrpSpPr/>
          <p:nvPr/>
        </p:nvGrpSpPr>
        <p:grpSpPr>
          <a:xfrm rot="528921">
            <a:off x="48771" y="15299"/>
            <a:ext cx="1312933" cy="1691643"/>
            <a:chOff x="272468" y="-190763"/>
            <a:chExt cx="3255616" cy="4349655"/>
          </a:xfrm>
        </p:grpSpPr>
        <p:pic>
          <p:nvPicPr>
            <p:cNvPr id="48" name="Picture 10">
              <a:extLst>
                <a:ext uri="{FF2B5EF4-FFF2-40B4-BE49-F238E27FC236}">
                  <a16:creationId xmlns:a16="http://schemas.microsoft.com/office/drawing/2014/main" xmlns="" id="{8A9F141F-F5AF-41C2-9EF7-69028B037A6C}"/>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rot="20833597">
              <a:off x="272468" y="-190763"/>
              <a:ext cx="2843587" cy="4349655"/>
            </a:xfrm>
            <a:prstGeom prst="rect">
              <a:avLst/>
            </a:prstGeom>
          </p:spPr>
        </p:pic>
        <p:pic>
          <p:nvPicPr>
            <p:cNvPr id="49" name="Picture 6">
              <a:extLst>
                <a:ext uri="{FF2B5EF4-FFF2-40B4-BE49-F238E27FC236}">
                  <a16:creationId xmlns:a16="http://schemas.microsoft.com/office/drawing/2014/main" xmlns="" id="{BE03732B-A387-49CD-A05D-3F3AF933CB40}"/>
                </a:ext>
              </a:extLst>
            </p:cNvPr>
            <p:cNvPicPr>
              <a:picLocks noChangeAspect="1"/>
            </p:cNvPicPr>
            <p:nvPr/>
          </p:nvPicPr>
          <p:blipFill>
            <a:blip r:embed="rId18"/>
            <a:srcRect/>
            <a:stretch>
              <a:fillRect/>
            </a:stretch>
          </p:blipFill>
          <p:spPr>
            <a:xfrm rot="21229124">
              <a:off x="1846844" y="3018582"/>
              <a:ext cx="307939" cy="622099"/>
            </a:xfrm>
            <a:prstGeom prst="rect">
              <a:avLst/>
            </a:prstGeom>
          </p:spPr>
        </p:pic>
        <p:pic>
          <p:nvPicPr>
            <p:cNvPr id="51" name="Picture 50">
              <a:extLst>
                <a:ext uri="{FF2B5EF4-FFF2-40B4-BE49-F238E27FC236}">
                  <a16:creationId xmlns:a16="http://schemas.microsoft.com/office/drawing/2014/main" xmlns="" id="{EEABC76A-5DEB-43E5-9B3C-0116BE9B9DEE}"/>
                </a:ext>
              </a:extLst>
            </p:cNvPr>
            <p:cNvPicPr>
              <a:picLocks noChangeAspect="1"/>
            </p:cNvPicPr>
            <p:nvPr/>
          </p:nvPicPr>
          <p:blipFill>
            <a:blip r:embed="rId19"/>
            <a:srcRect/>
            <a:stretch>
              <a:fillRect/>
            </a:stretch>
          </p:blipFill>
          <p:spPr>
            <a:xfrm rot="20145137">
              <a:off x="1636069" y="3150965"/>
              <a:ext cx="302114" cy="606756"/>
            </a:xfrm>
            <a:prstGeom prst="rect">
              <a:avLst/>
            </a:prstGeom>
          </p:spPr>
        </p:pic>
        <p:pic>
          <p:nvPicPr>
            <p:cNvPr id="52" name="Picture 2">
              <a:extLst>
                <a:ext uri="{FF2B5EF4-FFF2-40B4-BE49-F238E27FC236}">
                  <a16:creationId xmlns:a16="http://schemas.microsoft.com/office/drawing/2014/main" xmlns="" id="{2125629A-92E5-41C4-BAE8-444EE3EF483D}"/>
                </a:ext>
              </a:extLst>
            </p:cNvPr>
            <p:cNvPicPr>
              <a:picLocks noChangeAspect="1"/>
            </p:cNvPicPr>
            <p:nvPr/>
          </p:nvPicPr>
          <p:blipFill>
            <a:blip r:embed="rId20"/>
            <a:srcRect/>
            <a:stretch>
              <a:fillRect/>
            </a:stretch>
          </p:blipFill>
          <p:spPr>
            <a:xfrm rot="278538">
              <a:off x="2065926" y="3028133"/>
              <a:ext cx="328683" cy="660669"/>
            </a:xfrm>
            <a:prstGeom prst="rect">
              <a:avLst/>
            </a:prstGeom>
          </p:spPr>
        </p:pic>
        <p:pic>
          <p:nvPicPr>
            <p:cNvPr id="53" name="Picture 10">
              <a:extLst>
                <a:ext uri="{FF2B5EF4-FFF2-40B4-BE49-F238E27FC236}">
                  <a16:creationId xmlns:a16="http://schemas.microsoft.com/office/drawing/2014/main" xmlns="" id="{064A3DD6-612D-4BD9-A4A1-ABC402D6C9C8}"/>
                </a:ext>
              </a:extLst>
            </p:cNvPr>
            <p:cNvPicPr>
              <a:picLocks noChangeAspect="1"/>
            </p:cNvPicPr>
            <p:nvPr/>
          </p:nvPicPr>
          <p:blipFill rotWithShape="1">
            <a:blip r:embed="rId16">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t="85689"/>
            <a:stretch/>
          </p:blipFill>
          <p:spPr>
            <a:xfrm rot="20833597">
              <a:off x="684497" y="3490279"/>
              <a:ext cx="2843587" cy="622493"/>
            </a:xfrm>
            <a:prstGeom prst="rect">
              <a:avLst/>
            </a:prstGeom>
          </p:spPr>
        </p:pic>
      </p:grpSp>
      <p:pic>
        <p:nvPicPr>
          <p:cNvPr id="64" name="Picture 2">
            <a:hlinkClick r:id="rId21" action="ppaction://hlinksldjump"/>
            <a:extLst>
              <a:ext uri="{FF2B5EF4-FFF2-40B4-BE49-F238E27FC236}">
                <a16:creationId xmlns:a16="http://schemas.microsoft.com/office/drawing/2014/main" xmlns="" id="{907A69E4-C12C-43F4-B45C-1C4BDBE51B2A}"/>
              </a:ext>
            </a:extLst>
          </p:cNvPr>
          <p:cNvPicPr>
            <a:picLocks noChangeAspect="1"/>
          </p:cNvPicPr>
          <p:nvPr/>
        </p:nvPicPr>
        <p:blipFill>
          <a:blip r:embed="rId20"/>
          <a:srcRect/>
          <a:stretch>
            <a:fillRect/>
          </a:stretch>
        </p:blipFill>
        <p:spPr>
          <a:xfrm flipH="1">
            <a:off x="176646" y="115632"/>
            <a:ext cx="1021633" cy="2053533"/>
          </a:xfrm>
          <a:prstGeom prst="rect">
            <a:avLst/>
          </a:prstGeom>
        </p:spPr>
      </p:pic>
    </p:spTree>
    <p:extLst>
      <p:ext uri="{BB962C8B-B14F-4D97-AF65-F5344CB8AC3E}">
        <p14:creationId xmlns:p14="http://schemas.microsoft.com/office/powerpoint/2010/main" val="189073650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wipe(down)">
                                      <p:cBhvr>
                                        <p:cTn id="7" dur="500"/>
                                        <p:tgtEl>
                                          <p:spTgt spid="6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9"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 calcmode="lin" valueType="num">
                                      <p:cBhvr additive="base">
                                        <p:cTn id="12" dur="500" fill="hold"/>
                                        <p:tgtEl>
                                          <p:spTgt spid="47"/>
                                        </p:tgtEl>
                                        <p:attrNameLst>
                                          <p:attrName>ppt_x</p:attrName>
                                        </p:attrNameLst>
                                      </p:cBhvr>
                                      <p:tavLst>
                                        <p:tav tm="0">
                                          <p:val>
                                            <p:strVal val="0-#ppt_w/2"/>
                                          </p:val>
                                        </p:tav>
                                        <p:tav tm="100000">
                                          <p:val>
                                            <p:strVal val="#ppt_x"/>
                                          </p:val>
                                        </p:tav>
                                      </p:tavLst>
                                    </p:anim>
                                    <p:anim calcmode="lin" valueType="num">
                                      <p:cBhvr additive="base">
                                        <p:cTn id="13" dur="500" fill="hold"/>
                                        <p:tgtEl>
                                          <p:spTgt spid="47"/>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64"/>
                                        </p:tgtEl>
                                        <p:attrNameLst>
                                          <p:attrName>style.visibility</p:attrName>
                                        </p:attrNameLst>
                                      </p:cBhvr>
                                      <p:to>
                                        <p:strVal val="visible"/>
                                      </p:to>
                                    </p:set>
                                    <p:anim calcmode="lin" valueType="num">
                                      <p:cBhvr>
                                        <p:cTn id="18" dur="500" fill="hold"/>
                                        <p:tgtEl>
                                          <p:spTgt spid="64"/>
                                        </p:tgtEl>
                                        <p:attrNameLst>
                                          <p:attrName>ppt_w</p:attrName>
                                        </p:attrNameLst>
                                      </p:cBhvr>
                                      <p:tavLst>
                                        <p:tav tm="0">
                                          <p:val>
                                            <p:fltVal val="0"/>
                                          </p:val>
                                        </p:tav>
                                        <p:tav tm="100000">
                                          <p:val>
                                            <p:strVal val="#ppt_w"/>
                                          </p:val>
                                        </p:tav>
                                      </p:tavLst>
                                    </p:anim>
                                    <p:anim calcmode="lin" valueType="num">
                                      <p:cBhvr>
                                        <p:cTn id="19" dur="500" fill="hold"/>
                                        <p:tgtEl>
                                          <p:spTgt spid="64"/>
                                        </p:tgtEl>
                                        <p:attrNameLst>
                                          <p:attrName>ppt_h</p:attrName>
                                        </p:attrNameLst>
                                      </p:cBhvr>
                                      <p:tavLst>
                                        <p:tav tm="0">
                                          <p:val>
                                            <p:fltVal val="0"/>
                                          </p:val>
                                        </p:tav>
                                        <p:tav tm="100000">
                                          <p:val>
                                            <p:strVal val="#ppt_h"/>
                                          </p:val>
                                        </p:tav>
                                      </p:tavLst>
                                    </p:anim>
                                    <p:animEffect transition="in" filter="fade">
                                      <p:cBhvr>
                                        <p:cTn id="20" dur="500"/>
                                        <p:tgtEl>
                                          <p:spTgt spid="64"/>
                                        </p:tgtEl>
                                      </p:cBhvr>
                                    </p:animEffect>
                                  </p:childTnLst>
                                </p:cTn>
                              </p:par>
                            </p:childTnLst>
                          </p:cTn>
                        </p:par>
                        <p:par>
                          <p:cTn id="21" fill="hold">
                            <p:stCondLst>
                              <p:cond delay="500"/>
                            </p:stCondLst>
                            <p:childTnLst>
                              <p:par>
                                <p:cTn id="22" presetID="42" presetClass="path" presetSubtype="0" accel="50000" decel="50000" fill="hold" nodeType="afterEffect">
                                  <p:stCondLst>
                                    <p:cond delay="0"/>
                                  </p:stCondLst>
                                  <p:childTnLst>
                                    <p:animMotion origin="layout" path="M -3.61111E-6 -3.58025E-6 L 0.01042 0.57068 " pathEditMode="relative" rAng="0" ptsTypes="AA">
                                      <p:cBhvr>
                                        <p:cTn id="23" dur="2000" fill="hold"/>
                                        <p:tgtEl>
                                          <p:spTgt spid="64"/>
                                        </p:tgtEl>
                                        <p:attrNameLst>
                                          <p:attrName>ppt_x</p:attrName>
                                          <p:attrName>ppt_y</p:attrName>
                                        </p:attrNameLst>
                                      </p:cBhvr>
                                      <p:rCtr x="521" y="28519"/>
                                    </p:animMotion>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46"/>
                                        </p:tgtEl>
                                        <p:attrNameLst>
                                          <p:attrName>style.visibility</p:attrName>
                                        </p:attrNameLst>
                                      </p:cBhvr>
                                      <p:to>
                                        <p:strVal val="visible"/>
                                      </p:to>
                                    </p:set>
                                    <p:anim calcmode="lin" valueType="num">
                                      <p:cBhvr>
                                        <p:cTn id="28" dur="500" fill="hold"/>
                                        <p:tgtEl>
                                          <p:spTgt spid="46"/>
                                        </p:tgtEl>
                                        <p:attrNameLst>
                                          <p:attrName>ppt_w</p:attrName>
                                        </p:attrNameLst>
                                      </p:cBhvr>
                                      <p:tavLst>
                                        <p:tav tm="0">
                                          <p:val>
                                            <p:fltVal val="0"/>
                                          </p:val>
                                        </p:tav>
                                        <p:tav tm="100000">
                                          <p:val>
                                            <p:strVal val="#ppt_w"/>
                                          </p:val>
                                        </p:tav>
                                      </p:tavLst>
                                    </p:anim>
                                    <p:anim calcmode="lin" valueType="num">
                                      <p:cBhvr>
                                        <p:cTn id="29" dur="500" fill="hold"/>
                                        <p:tgtEl>
                                          <p:spTgt spid="46"/>
                                        </p:tgtEl>
                                        <p:attrNameLst>
                                          <p:attrName>ppt_h</p:attrName>
                                        </p:attrNameLst>
                                      </p:cBhvr>
                                      <p:tavLst>
                                        <p:tav tm="0">
                                          <p:val>
                                            <p:fltVal val="0"/>
                                          </p:val>
                                        </p:tav>
                                        <p:tav tm="100000">
                                          <p:val>
                                            <p:strVal val="#ppt_h"/>
                                          </p:val>
                                        </p:tav>
                                      </p:tavLst>
                                    </p:anim>
                                    <p:animEffect transition="in" filter="fade">
                                      <p:cBhvr>
                                        <p:cTn id="30" dur="500"/>
                                        <p:tgtEl>
                                          <p:spTgt spid="46"/>
                                        </p:tgtEl>
                                      </p:cBhvr>
                                    </p:animEffect>
                                  </p:childTnLst>
                                </p:cTn>
                              </p:par>
                            </p:childTnLst>
                          </p:cTn>
                        </p:par>
                        <p:par>
                          <p:cTn id="31" fill="hold">
                            <p:stCondLst>
                              <p:cond delay="500"/>
                            </p:stCondLst>
                            <p:childTnLst>
                              <p:par>
                                <p:cTn id="32" presetID="2" presetClass="exit" presetSubtype="3" fill="hold" nodeType="afterEffect">
                                  <p:stCondLst>
                                    <p:cond delay="0"/>
                                  </p:stCondLst>
                                  <p:childTnLst>
                                    <p:anim calcmode="lin" valueType="num">
                                      <p:cBhvr additive="base">
                                        <p:cTn id="33" dur="2250"/>
                                        <p:tgtEl>
                                          <p:spTgt spid="47"/>
                                        </p:tgtEl>
                                        <p:attrNameLst>
                                          <p:attrName>ppt_x</p:attrName>
                                        </p:attrNameLst>
                                      </p:cBhvr>
                                      <p:tavLst>
                                        <p:tav tm="0">
                                          <p:val>
                                            <p:strVal val="ppt_x"/>
                                          </p:val>
                                        </p:tav>
                                        <p:tav tm="100000">
                                          <p:val>
                                            <p:strVal val="1+ppt_w/2"/>
                                          </p:val>
                                        </p:tav>
                                      </p:tavLst>
                                    </p:anim>
                                    <p:anim calcmode="lin" valueType="num">
                                      <p:cBhvr additive="base">
                                        <p:cTn id="34" dur="2250"/>
                                        <p:tgtEl>
                                          <p:spTgt spid="47"/>
                                        </p:tgtEl>
                                        <p:attrNameLst>
                                          <p:attrName>ppt_y</p:attrName>
                                        </p:attrNameLst>
                                      </p:cBhvr>
                                      <p:tavLst>
                                        <p:tav tm="0">
                                          <p:val>
                                            <p:strVal val="ppt_y"/>
                                          </p:val>
                                        </p:tav>
                                        <p:tav tm="100000">
                                          <p:val>
                                            <p:strVal val="0-ppt_h/2"/>
                                          </p:val>
                                        </p:tav>
                                      </p:tavLst>
                                    </p:anim>
                                    <p:set>
                                      <p:cBhvr>
                                        <p:cTn id="35" dur="1" fill="hold">
                                          <p:stCondLst>
                                            <p:cond delay="2249"/>
                                          </p:stCondLst>
                                        </p:cTn>
                                        <p:tgtEl>
                                          <p:spTgt spid="47"/>
                                        </p:tgtEl>
                                        <p:attrNameLst>
                                          <p:attrName>style.visibility</p:attrName>
                                        </p:attrNameLst>
                                      </p:cBhvr>
                                      <p:to>
                                        <p:strVal val="hidden"/>
                                      </p:to>
                                    </p:set>
                                  </p:childTnLst>
                                </p:cTn>
                              </p:par>
                            </p:childTnLst>
                          </p:cTn>
                        </p:par>
                        <p:par>
                          <p:cTn id="36" fill="hold">
                            <p:stCondLst>
                              <p:cond delay="2750"/>
                            </p:stCondLst>
                            <p:childTnLst>
                              <p:par>
                                <p:cTn id="37" presetID="22" presetClass="entr" presetSubtype="4" fill="hold" nodeType="after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down)">
                                      <p:cBhvr>
                                        <p:cTn id="39" dur="500"/>
                                        <p:tgtEl>
                                          <p:spTgt spid="16"/>
                                        </p:tgtEl>
                                      </p:cBhvr>
                                    </p:animEffect>
                                  </p:childTnLst>
                                </p:cTn>
                              </p:par>
                            </p:childTnLst>
                          </p:cTn>
                        </p:par>
                        <p:par>
                          <p:cTn id="40" fill="hold">
                            <p:stCondLst>
                              <p:cond delay="3250"/>
                            </p:stCondLst>
                            <p:childTnLst>
                              <p:par>
                                <p:cTn id="41" presetID="22" presetClass="entr" presetSubtype="4" fill="hold" nodeType="after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down)">
                                      <p:cBhvr>
                                        <p:cTn id="43" dur="500"/>
                                        <p:tgtEl>
                                          <p:spTgt spid="20"/>
                                        </p:tgtEl>
                                      </p:cBhvr>
                                    </p:animEffect>
                                  </p:childTnLst>
                                </p:cTn>
                              </p:par>
                            </p:childTnLst>
                          </p:cTn>
                        </p:par>
                        <p:par>
                          <p:cTn id="44" fill="hold">
                            <p:stCondLst>
                              <p:cond delay="3750"/>
                            </p:stCondLst>
                            <p:childTnLst>
                              <p:par>
                                <p:cTn id="45" presetID="22" presetClass="entr" presetSubtype="4" fill="hold" nodeType="after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wipe(down)">
                                      <p:cBhvr>
                                        <p:cTn id="47" dur="500"/>
                                        <p:tgtEl>
                                          <p:spTgt spid="29"/>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41"/>
                                        </p:tgtEl>
                                        <p:attrNameLst>
                                          <p:attrName>style.visibility</p:attrName>
                                        </p:attrNameLst>
                                      </p:cBhvr>
                                      <p:to>
                                        <p:strVal val="visible"/>
                                      </p:to>
                                    </p:set>
                                    <p:animEffect transition="in" filter="fade">
                                      <p:cBhvr>
                                        <p:cTn id="52" dur="1000"/>
                                        <p:tgtEl>
                                          <p:spTgt spid="41"/>
                                        </p:tgtEl>
                                      </p:cBhvr>
                                    </p:animEffect>
                                    <p:anim calcmode="lin" valueType="num">
                                      <p:cBhvr>
                                        <p:cTn id="53" dur="1000" fill="hold"/>
                                        <p:tgtEl>
                                          <p:spTgt spid="41"/>
                                        </p:tgtEl>
                                        <p:attrNameLst>
                                          <p:attrName>ppt_x</p:attrName>
                                        </p:attrNameLst>
                                      </p:cBhvr>
                                      <p:tavLst>
                                        <p:tav tm="0">
                                          <p:val>
                                            <p:strVal val="#ppt_x"/>
                                          </p:val>
                                        </p:tav>
                                        <p:tav tm="100000">
                                          <p:val>
                                            <p:strVal val="#ppt_x"/>
                                          </p:val>
                                        </p:tav>
                                      </p:tavLst>
                                    </p:anim>
                                    <p:anim calcmode="lin" valueType="num">
                                      <p:cBhvr>
                                        <p:cTn id="54"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3"/>
                                        </p:tgtEl>
                                        <p:attrNameLst>
                                          <p:attrName>style.visibility</p:attrName>
                                        </p:attrNameLst>
                                      </p:cBhvr>
                                      <p:to>
                                        <p:strVal val="visible"/>
                                      </p:to>
                                    </p:set>
                                    <p:animEffect transition="in" filter="fade">
                                      <p:cBhvr>
                                        <p:cTn id="59" dur="1000"/>
                                        <p:tgtEl>
                                          <p:spTgt spid="3"/>
                                        </p:tgtEl>
                                      </p:cBhvr>
                                    </p:animEffect>
                                    <p:anim calcmode="lin" valueType="num">
                                      <p:cBhvr>
                                        <p:cTn id="60" dur="1000" fill="hold"/>
                                        <p:tgtEl>
                                          <p:spTgt spid="3"/>
                                        </p:tgtEl>
                                        <p:attrNameLst>
                                          <p:attrName>ppt_x</p:attrName>
                                        </p:attrNameLst>
                                      </p:cBhvr>
                                      <p:tavLst>
                                        <p:tav tm="0">
                                          <p:val>
                                            <p:strVal val="#ppt_x"/>
                                          </p:val>
                                        </p:tav>
                                        <p:tav tm="100000">
                                          <p:val>
                                            <p:strVal val="#ppt_x"/>
                                          </p:val>
                                        </p:tav>
                                      </p:tavLst>
                                    </p:anim>
                                    <p:anim calcmode="lin" valueType="num">
                                      <p:cBhvr>
                                        <p:cTn id="61" dur="1000" fill="hold"/>
                                        <p:tgtEl>
                                          <p:spTgt spid="3"/>
                                        </p:tgtEl>
                                        <p:attrNameLst>
                                          <p:attrName>ppt_y</p:attrName>
                                        </p:attrNameLst>
                                      </p:cBhvr>
                                      <p:tavLst>
                                        <p:tav tm="0">
                                          <p:val>
                                            <p:strVal val="#ppt_y+.1"/>
                                          </p:val>
                                        </p:tav>
                                        <p:tav tm="100000">
                                          <p:val>
                                            <p:strVal val="#ppt_y"/>
                                          </p:val>
                                        </p:tav>
                                      </p:tavLst>
                                    </p:anim>
                                  </p:childTnLst>
                                </p:cTn>
                              </p:par>
                            </p:childTnLst>
                          </p:cTn>
                        </p:par>
                        <p:par>
                          <p:cTn id="62" fill="hold">
                            <p:stCondLst>
                              <p:cond delay="1000"/>
                            </p:stCondLst>
                            <p:childTnLst>
                              <p:par>
                                <p:cTn id="63" presetID="2" presetClass="entr" presetSubtype="2" fill="hold" grpId="0" nodeType="afterEffect">
                                  <p:stCondLst>
                                    <p:cond delay="0"/>
                                  </p:stCondLst>
                                  <p:childTnLst>
                                    <p:set>
                                      <p:cBhvr>
                                        <p:cTn id="64" dur="1" fill="hold">
                                          <p:stCondLst>
                                            <p:cond delay="0"/>
                                          </p:stCondLst>
                                        </p:cTn>
                                        <p:tgtEl>
                                          <p:spTgt spid="50"/>
                                        </p:tgtEl>
                                        <p:attrNameLst>
                                          <p:attrName>style.visibility</p:attrName>
                                        </p:attrNameLst>
                                      </p:cBhvr>
                                      <p:to>
                                        <p:strVal val="visible"/>
                                      </p:to>
                                    </p:set>
                                    <p:anim calcmode="lin" valueType="num">
                                      <p:cBhvr additive="base">
                                        <p:cTn id="65" dur="500" fill="hold"/>
                                        <p:tgtEl>
                                          <p:spTgt spid="50"/>
                                        </p:tgtEl>
                                        <p:attrNameLst>
                                          <p:attrName>ppt_x</p:attrName>
                                        </p:attrNameLst>
                                      </p:cBhvr>
                                      <p:tavLst>
                                        <p:tav tm="0">
                                          <p:val>
                                            <p:strVal val="1+#ppt_w/2"/>
                                          </p:val>
                                        </p:tav>
                                        <p:tav tm="100000">
                                          <p:val>
                                            <p:strVal val="#ppt_x"/>
                                          </p:val>
                                        </p:tav>
                                      </p:tavLst>
                                    </p:anim>
                                    <p:anim calcmode="lin" valueType="num">
                                      <p:cBhvr additive="base">
                                        <p:cTn id="66" dur="500" fill="hold"/>
                                        <p:tgtEl>
                                          <p:spTgt spid="50"/>
                                        </p:tgtEl>
                                        <p:attrNameLst>
                                          <p:attrName>ppt_y</p:attrName>
                                        </p:attrNameLst>
                                      </p:cBhvr>
                                      <p:tavLst>
                                        <p:tav tm="0">
                                          <p:val>
                                            <p:strVal val="#ppt_y"/>
                                          </p:val>
                                        </p:tav>
                                        <p:tav tm="100000">
                                          <p:val>
                                            <p:strVal val="#ppt_y"/>
                                          </p:val>
                                        </p:tav>
                                      </p:tavLst>
                                    </p:anim>
                                  </p:childTnLst>
                                </p:cTn>
                              </p:par>
                            </p:childTnLst>
                          </p:cTn>
                        </p:par>
                        <p:par>
                          <p:cTn id="67" fill="hold">
                            <p:stCondLst>
                              <p:cond delay="1500"/>
                            </p:stCondLst>
                            <p:childTnLst>
                              <p:par>
                                <p:cTn id="68" presetID="53" presetClass="entr" presetSubtype="16" fill="hold" grpId="0" nodeType="afterEffect">
                                  <p:stCondLst>
                                    <p:cond delay="0"/>
                                  </p:stCondLst>
                                  <p:childTnLst>
                                    <p:set>
                                      <p:cBhvr>
                                        <p:cTn id="69" dur="1" fill="hold">
                                          <p:stCondLst>
                                            <p:cond delay="0"/>
                                          </p:stCondLst>
                                        </p:cTn>
                                        <p:tgtEl>
                                          <p:spTgt spid="10"/>
                                        </p:tgtEl>
                                        <p:attrNameLst>
                                          <p:attrName>style.visibility</p:attrName>
                                        </p:attrNameLst>
                                      </p:cBhvr>
                                      <p:to>
                                        <p:strVal val="visible"/>
                                      </p:to>
                                    </p:set>
                                    <p:anim calcmode="lin" valueType="num">
                                      <p:cBhvr>
                                        <p:cTn id="70" dur="500" fill="hold"/>
                                        <p:tgtEl>
                                          <p:spTgt spid="10"/>
                                        </p:tgtEl>
                                        <p:attrNameLst>
                                          <p:attrName>ppt_w</p:attrName>
                                        </p:attrNameLst>
                                      </p:cBhvr>
                                      <p:tavLst>
                                        <p:tav tm="0">
                                          <p:val>
                                            <p:fltVal val="0"/>
                                          </p:val>
                                        </p:tav>
                                        <p:tav tm="100000">
                                          <p:val>
                                            <p:strVal val="#ppt_w"/>
                                          </p:val>
                                        </p:tav>
                                      </p:tavLst>
                                    </p:anim>
                                    <p:anim calcmode="lin" valueType="num">
                                      <p:cBhvr>
                                        <p:cTn id="71" dur="500" fill="hold"/>
                                        <p:tgtEl>
                                          <p:spTgt spid="10"/>
                                        </p:tgtEl>
                                        <p:attrNameLst>
                                          <p:attrName>ppt_h</p:attrName>
                                        </p:attrNameLst>
                                      </p:cBhvr>
                                      <p:tavLst>
                                        <p:tav tm="0">
                                          <p:val>
                                            <p:fltVal val="0"/>
                                          </p:val>
                                        </p:tav>
                                        <p:tav tm="100000">
                                          <p:val>
                                            <p:strVal val="#ppt_h"/>
                                          </p:val>
                                        </p:tav>
                                      </p:tavLst>
                                    </p:anim>
                                    <p:animEffect transition="in" filter="fade">
                                      <p:cBhvr>
                                        <p:cTn id="72" dur="500"/>
                                        <p:tgtEl>
                                          <p:spTgt spid="10"/>
                                        </p:tgtEl>
                                      </p:cBhvr>
                                    </p:animEffect>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5"/>
                                        </p:tgtEl>
                                        <p:attrNameLst>
                                          <p:attrName>style.visibility</p:attrName>
                                        </p:attrNameLst>
                                      </p:cBhvr>
                                      <p:to>
                                        <p:strVal val="visible"/>
                                      </p:to>
                                    </p:set>
                                    <p:animEffect transition="in" filter="fade">
                                      <p:cBhvr>
                                        <p:cTn id="77" dur="1000"/>
                                        <p:tgtEl>
                                          <p:spTgt spid="5"/>
                                        </p:tgtEl>
                                      </p:cBhvr>
                                    </p:animEffect>
                                    <p:anim calcmode="lin" valueType="num">
                                      <p:cBhvr>
                                        <p:cTn id="78" dur="1000" fill="hold"/>
                                        <p:tgtEl>
                                          <p:spTgt spid="5"/>
                                        </p:tgtEl>
                                        <p:attrNameLst>
                                          <p:attrName>ppt_x</p:attrName>
                                        </p:attrNameLst>
                                      </p:cBhvr>
                                      <p:tavLst>
                                        <p:tav tm="0">
                                          <p:val>
                                            <p:strVal val="#ppt_x"/>
                                          </p:val>
                                        </p:tav>
                                        <p:tav tm="100000">
                                          <p:val>
                                            <p:strVal val="#ppt_x"/>
                                          </p:val>
                                        </p:tav>
                                      </p:tavLst>
                                    </p:anim>
                                    <p:anim calcmode="lin" valueType="num">
                                      <p:cBhvr>
                                        <p:cTn id="79" dur="1000" fill="hold"/>
                                        <p:tgtEl>
                                          <p:spTgt spid="5"/>
                                        </p:tgtEl>
                                        <p:attrNameLst>
                                          <p:attrName>ppt_y</p:attrName>
                                        </p:attrNameLst>
                                      </p:cBhvr>
                                      <p:tavLst>
                                        <p:tav tm="0">
                                          <p:val>
                                            <p:strVal val="#ppt_y+.1"/>
                                          </p:val>
                                        </p:tav>
                                        <p:tav tm="100000">
                                          <p:val>
                                            <p:strVal val="#ppt_y"/>
                                          </p:val>
                                        </p:tav>
                                      </p:tavLst>
                                    </p:anim>
                                  </p:childTnLst>
                                </p:cTn>
                              </p:par>
                            </p:childTnLst>
                          </p:cTn>
                        </p:par>
                        <p:par>
                          <p:cTn id="80" fill="hold">
                            <p:stCondLst>
                              <p:cond delay="1000"/>
                            </p:stCondLst>
                            <p:childTnLst>
                              <p:par>
                                <p:cTn id="81" presetID="2" presetClass="entr" presetSubtype="2" fill="hold" grpId="0" nodeType="afterEffect">
                                  <p:stCondLst>
                                    <p:cond delay="0"/>
                                  </p:stCondLst>
                                  <p:childTnLst>
                                    <p:set>
                                      <p:cBhvr>
                                        <p:cTn id="82" dur="1" fill="hold">
                                          <p:stCondLst>
                                            <p:cond delay="0"/>
                                          </p:stCondLst>
                                        </p:cTn>
                                        <p:tgtEl>
                                          <p:spTgt spid="58"/>
                                        </p:tgtEl>
                                        <p:attrNameLst>
                                          <p:attrName>style.visibility</p:attrName>
                                        </p:attrNameLst>
                                      </p:cBhvr>
                                      <p:to>
                                        <p:strVal val="visible"/>
                                      </p:to>
                                    </p:set>
                                    <p:anim calcmode="lin" valueType="num">
                                      <p:cBhvr additive="base">
                                        <p:cTn id="83" dur="500" fill="hold"/>
                                        <p:tgtEl>
                                          <p:spTgt spid="58"/>
                                        </p:tgtEl>
                                        <p:attrNameLst>
                                          <p:attrName>ppt_x</p:attrName>
                                        </p:attrNameLst>
                                      </p:cBhvr>
                                      <p:tavLst>
                                        <p:tav tm="0">
                                          <p:val>
                                            <p:strVal val="1+#ppt_w/2"/>
                                          </p:val>
                                        </p:tav>
                                        <p:tav tm="100000">
                                          <p:val>
                                            <p:strVal val="#ppt_x"/>
                                          </p:val>
                                        </p:tav>
                                      </p:tavLst>
                                    </p:anim>
                                    <p:anim calcmode="lin" valueType="num">
                                      <p:cBhvr additive="base">
                                        <p:cTn id="84" dur="500" fill="hold"/>
                                        <p:tgtEl>
                                          <p:spTgt spid="58"/>
                                        </p:tgtEl>
                                        <p:attrNameLst>
                                          <p:attrName>ppt_y</p:attrName>
                                        </p:attrNameLst>
                                      </p:cBhvr>
                                      <p:tavLst>
                                        <p:tav tm="0">
                                          <p:val>
                                            <p:strVal val="#ppt_y"/>
                                          </p:val>
                                        </p:tav>
                                        <p:tav tm="100000">
                                          <p:val>
                                            <p:strVal val="#ppt_y"/>
                                          </p:val>
                                        </p:tav>
                                      </p:tavLst>
                                    </p:anim>
                                  </p:childTnLst>
                                </p:cTn>
                              </p:par>
                            </p:childTnLst>
                          </p:cTn>
                        </p:par>
                        <p:par>
                          <p:cTn id="85" fill="hold">
                            <p:stCondLst>
                              <p:cond delay="1500"/>
                            </p:stCondLst>
                            <p:childTnLst>
                              <p:par>
                                <p:cTn id="86" presetID="53" presetClass="entr" presetSubtype="16" fill="hold" grpId="0" nodeType="afterEffect">
                                  <p:stCondLst>
                                    <p:cond delay="0"/>
                                  </p:stCondLst>
                                  <p:childTnLst>
                                    <p:set>
                                      <p:cBhvr>
                                        <p:cTn id="87" dur="1" fill="hold">
                                          <p:stCondLst>
                                            <p:cond delay="0"/>
                                          </p:stCondLst>
                                        </p:cTn>
                                        <p:tgtEl>
                                          <p:spTgt spid="61"/>
                                        </p:tgtEl>
                                        <p:attrNameLst>
                                          <p:attrName>style.visibility</p:attrName>
                                        </p:attrNameLst>
                                      </p:cBhvr>
                                      <p:to>
                                        <p:strVal val="visible"/>
                                      </p:to>
                                    </p:set>
                                    <p:anim calcmode="lin" valueType="num">
                                      <p:cBhvr>
                                        <p:cTn id="88" dur="500" fill="hold"/>
                                        <p:tgtEl>
                                          <p:spTgt spid="61"/>
                                        </p:tgtEl>
                                        <p:attrNameLst>
                                          <p:attrName>ppt_w</p:attrName>
                                        </p:attrNameLst>
                                      </p:cBhvr>
                                      <p:tavLst>
                                        <p:tav tm="0">
                                          <p:val>
                                            <p:fltVal val="0"/>
                                          </p:val>
                                        </p:tav>
                                        <p:tav tm="100000">
                                          <p:val>
                                            <p:strVal val="#ppt_w"/>
                                          </p:val>
                                        </p:tav>
                                      </p:tavLst>
                                    </p:anim>
                                    <p:anim calcmode="lin" valueType="num">
                                      <p:cBhvr>
                                        <p:cTn id="89" dur="500" fill="hold"/>
                                        <p:tgtEl>
                                          <p:spTgt spid="61"/>
                                        </p:tgtEl>
                                        <p:attrNameLst>
                                          <p:attrName>ppt_h</p:attrName>
                                        </p:attrNameLst>
                                      </p:cBhvr>
                                      <p:tavLst>
                                        <p:tav tm="0">
                                          <p:val>
                                            <p:fltVal val="0"/>
                                          </p:val>
                                        </p:tav>
                                        <p:tav tm="100000">
                                          <p:val>
                                            <p:strVal val="#ppt_h"/>
                                          </p:val>
                                        </p:tav>
                                      </p:tavLst>
                                    </p:anim>
                                    <p:animEffect transition="in" filter="fade">
                                      <p:cBhvr>
                                        <p:cTn id="90" dur="500"/>
                                        <p:tgtEl>
                                          <p:spTgt spid="61"/>
                                        </p:tgtEl>
                                      </p:cBhvr>
                                    </p:animEffect>
                                  </p:childTnLst>
                                </p:cTn>
                              </p:par>
                            </p:childTnLst>
                          </p:cTn>
                        </p:par>
                      </p:childTnLst>
                    </p:cTn>
                  </p:par>
                  <p:par>
                    <p:cTn id="91" fill="hold">
                      <p:stCondLst>
                        <p:cond delay="indefinite"/>
                      </p:stCondLst>
                      <p:childTnLst>
                        <p:par>
                          <p:cTn id="92" fill="hold">
                            <p:stCondLst>
                              <p:cond delay="0"/>
                            </p:stCondLst>
                            <p:childTnLst>
                              <p:par>
                                <p:cTn id="93" presetID="42" presetClass="entr" presetSubtype="0" fill="hold" nodeType="clickEffect">
                                  <p:stCondLst>
                                    <p:cond delay="0"/>
                                  </p:stCondLst>
                                  <p:childTnLst>
                                    <p:set>
                                      <p:cBhvr>
                                        <p:cTn id="94" dur="1" fill="hold">
                                          <p:stCondLst>
                                            <p:cond delay="0"/>
                                          </p:stCondLst>
                                        </p:cTn>
                                        <p:tgtEl>
                                          <p:spTgt spid="7"/>
                                        </p:tgtEl>
                                        <p:attrNameLst>
                                          <p:attrName>style.visibility</p:attrName>
                                        </p:attrNameLst>
                                      </p:cBhvr>
                                      <p:to>
                                        <p:strVal val="visible"/>
                                      </p:to>
                                    </p:set>
                                    <p:animEffect transition="in" filter="fade">
                                      <p:cBhvr>
                                        <p:cTn id="95" dur="1000"/>
                                        <p:tgtEl>
                                          <p:spTgt spid="7"/>
                                        </p:tgtEl>
                                      </p:cBhvr>
                                    </p:animEffect>
                                    <p:anim calcmode="lin" valueType="num">
                                      <p:cBhvr>
                                        <p:cTn id="96" dur="1000" fill="hold"/>
                                        <p:tgtEl>
                                          <p:spTgt spid="7"/>
                                        </p:tgtEl>
                                        <p:attrNameLst>
                                          <p:attrName>ppt_x</p:attrName>
                                        </p:attrNameLst>
                                      </p:cBhvr>
                                      <p:tavLst>
                                        <p:tav tm="0">
                                          <p:val>
                                            <p:strVal val="#ppt_x"/>
                                          </p:val>
                                        </p:tav>
                                        <p:tav tm="100000">
                                          <p:val>
                                            <p:strVal val="#ppt_x"/>
                                          </p:val>
                                        </p:tav>
                                      </p:tavLst>
                                    </p:anim>
                                    <p:anim calcmode="lin" valueType="num">
                                      <p:cBhvr>
                                        <p:cTn id="97" dur="1000" fill="hold"/>
                                        <p:tgtEl>
                                          <p:spTgt spid="7"/>
                                        </p:tgtEl>
                                        <p:attrNameLst>
                                          <p:attrName>ppt_y</p:attrName>
                                        </p:attrNameLst>
                                      </p:cBhvr>
                                      <p:tavLst>
                                        <p:tav tm="0">
                                          <p:val>
                                            <p:strVal val="#ppt_y+.1"/>
                                          </p:val>
                                        </p:tav>
                                        <p:tav tm="100000">
                                          <p:val>
                                            <p:strVal val="#ppt_y"/>
                                          </p:val>
                                        </p:tav>
                                      </p:tavLst>
                                    </p:anim>
                                  </p:childTnLst>
                                </p:cTn>
                              </p:par>
                            </p:childTnLst>
                          </p:cTn>
                        </p:par>
                        <p:par>
                          <p:cTn id="98" fill="hold">
                            <p:stCondLst>
                              <p:cond delay="1000"/>
                            </p:stCondLst>
                            <p:childTnLst>
                              <p:par>
                                <p:cTn id="99" presetID="2" presetClass="entr" presetSubtype="2" fill="hold" grpId="0" nodeType="afterEffect">
                                  <p:stCondLst>
                                    <p:cond delay="0"/>
                                  </p:stCondLst>
                                  <p:childTnLst>
                                    <p:set>
                                      <p:cBhvr>
                                        <p:cTn id="100" dur="1" fill="hold">
                                          <p:stCondLst>
                                            <p:cond delay="0"/>
                                          </p:stCondLst>
                                        </p:cTn>
                                        <p:tgtEl>
                                          <p:spTgt spid="59"/>
                                        </p:tgtEl>
                                        <p:attrNameLst>
                                          <p:attrName>style.visibility</p:attrName>
                                        </p:attrNameLst>
                                      </p:cBhvr>
                                      <p:to>
                                        <p:strVal val="visible"/>
                                      </p:to>
                                    </p:set>
                                    <p:anim calcmode="lin" valueType="num">
                                      <p:cBhvr additive="base">
                                        <p:cTn id="101" dur="500" fill="hold"/>
                                        <p:tgtEl>
                                          <p:spTgt spid="59"/>
                                        </p:tgtEl>
                                        <p:attrNameLst>
                                          <p:attrName>ppt_x</p:attrName>
                                        </p:attrNameLst>
                                      </p:cBhvr>
                                      <p:tavLst>
                                        <p:tav tm="0">
                                          <p:val>
                                            <p:strVal val="1+#ppt_w/2"/>
                                          </p:val>
                                        </p:tav>
                                        <p:tav tm="100000">
                                          <p:val>
                                            <p:strVal val="#ppt_x"/>
                                          </p:val>
                                        </p:tav>
                                      </p:tavLst>
                                    </p:anim>
                                    <p:anim calcmode="lin" valueType="num">
                                      <p:cBhvr additive="base">
                                        <p:cTn id="102" dur="500" fill="hold"/>
                                        <p:tgtEl>
                                          <p:spTgt spid="59"/>
                                        </p:tgtEl>
                                        <p:attrNameLst>
                                          <p:attrName>ppt_y</p:attrName>
                                        </p:attrNameLst>
                                      </p:cBhvr>
                                      <p:tavLst>
                                        <p:tav tm="0">
                                          <p:val>
                                            <p:strVal val="#ppt_y"/>
                                          </p:val>
                                        </p:tav>
                                        <p:tav tm="100000">
                                          <p:val>
                                            <p:strVal val="#ppt_y"/>
                                          </p:val>
                                        </p:tav>
                                      </p:tavLst>
                                    </p:anim>
                                  </p:childTnLst>
                                </p:cTn>
                              </p:par>
                            </p:childTnLst>
                          </p:cTn>
                        </p:par>
                        <p:par>
                          <p:cTn id="103" fill="hold">
                            <p:stCondLst>
                              <p:cond delay="1500"/>
                            </p:stCondLst>
                            <p:childTnLst>
                              <p:par>
                                <p:cTn id="104" presetID="53" presetClass="entr" presetSubtype="16" fill="hold" grpId="0" nodeType="afterEffect">
                                  <p:stCondLst>
                                    <p:cond delay="0"/>
                                  </p:stCondLst>
                                  <p:childTnLst>
                                    <p:set>
                                      <p:cBhvr>
                                        <p:cTn id="105" dur="1" fill="hold">
                                          <p:stCondLst>
                                            <p:cond delay="0"/>
                                          </p:stCondLst>
                                        </p:cTn>
                                        <p:tgtEl>
                                          <p:spTgt spid="62"/>
                                        </p:tgtEl>
                                        <p:attrNameLst>
                                          <p:attrName>style.visibility</p:attrName>
                                        </p:attrNameLst>
                                      </p:cBhvr>
                                      <p:to>
                                        <p:strVal val="visible"/>
                                      </p:to>
                                    </p:set>
                                    <p:anim calcmode="lin" valueType="num">
                                      <p:cBhvr>
                                        <p:cTn id="106" dur="500" fill="hold"/>
                                        <p:tgtEl>
                                          <p:spTgt spid="62"/>
                                        </p:tgtEl>
                                        <p:attrNameLst>
                                          <p:attrName>ppt_w</p:attrName>
                                        </p:attrNameLst>
                                      </p:cBhvr>
                                      <p:tavLst>
                                        <p:tav tm="0">
                                          <p:val>
                                            <p:fltVal val="0"/>
                                          </p:val>
                                        </p:tav>
                                        <p:tav tm="100000">
                                          <p:val>
                                            <p:strVal val="#ppt_w"/>
                                          </p:val>
                                        </p:tav>
                                      </p:tavLst>
                                    </p:anim>
                                    <p:anim calcmode="lin" valueType="num">
                                      <p:cBhvr>
                                        <p:cTn id="107" dur="500" fill="hold"/>
                                        <p:tgtEl>
                                          <p:spTgt spid="62"/>
                                        </p:tgtEl>
                                        <p:attrNameLst>
                                          <p:attrName>ppt_h</p:attrName>
                                        </p:attrNameLst>
                                      </p:cBhvr>
                                      <p:tavLst>
                                        <p:tav tm="0">
                                          <p:val>
                                            <p:fltVal val="0"/>
                                          </p:val>
                                        </p:tav>
                                        <p:tav tm="100000">
                                          <p:val>
                                            <p:strVal val="#ppt_h"/>
                                          </p:val>
                                        </p:tav>
                                      </p:tavLst>
                                    </p:anim>
                                    <p:animEffect transition="in" filter="fade">
                                      <p:cBhvr>
                                        <p:cTn id="108" dur="500"/>
                                        <p:tgtEl>
                                          <p:spTgt spid="62"/>
                                        </p:tgtEl>
                                      </p:cBhvr>
                                    </p:animEffect>
                                  </p:childTnLst>
                                </p:cTn>
                              </p:par>
                            </p:childTnLst>
                          </p:cTn>
                        </p:par>
                      </p:childTnLst>
                    </p:cTn>
                  </p:par>
                  <p:par>
                    <p:cTn id="109" fill="hold">
                      <p:stCondLst>
                        <p:cond delay="indefinite"/>
                      </p:stCondLst>
                      <p:childTnLst>
                        <p:par>
                          <p:cTn id="110" fill="hold">
                            <p:stCondLst>
                              <p:cond delay="0"/>
                            </p:stCondLst>
                            <p:childTnLst>
                              <p:par>
                                <p:cTn id="111" presetID="42" presetClass="entr" presetSubtype="0" fill="hold" nodeType="clickEffect">
                                  <p:stCondLst>
                                    <p:cond delay="0"/>
                                  </p:stCondLst>
                                  <p:childTnLst>
                                    <p:set>
                                      <p:cBhvr>
                                        <p:cTn id="112" dur="1" fill="hold">
                                          <p:stCondLst>
                                            <p:cond delay="0"/>
                                          </p:stCondLst>
                                        </p:cTn>
                                        <p:tgtEl>
                                          <p:spTgt spid="9"/>
                                        </p:tgtEl>
                                        <p:attrNameLst>
                                          <p:attrName>style.visibility</p:attrName>
                                        </p:attrNameLst>
                                      </p:cBhvr>
                                      <p:to>
                                        <p:strVal val="visible"/>
                                      </p:to>
                                    </p:set>
                                    <p:animEffect transition="in" filter="fade">
                                      <p:cBhvr>
                                        <p:cTn id="113" dur="1000"/>
                                        <p:tgtEl>
                                          <p:spTgt spid="9"/>
                                        </p:tgtEl>
                                      </p:cBhvr>
                                    </p:animEffect>
                                    <p:anim calcmode="lin" valueType="num">
                                      <p:cBhvr>
                                        <p:cTn id="114" dur="1000" fill="hold"/>
                                        <p:tgtEl>
                                          <p:spTgt spid="9"/>
                                        </p:tgtEl>
                                        <p:attrNameLst>
                                          <p:attrName>ppt_x</p:attrName>
                                        </p:attrNameLst>
                                      </p:cBhvr>
                                      <p:tavLst>
                                        <p:tav tm="0">
                                          <p:val>
                                            <p:strVal val="#ppt_x"/>
                                          </p:val>
                                        </p:tav>
                                        <p:tav tm="100000">
                                          <p:val>
                                            <p:strVal val="#ppt_x"/>
                                          </p:val>
                                        </p:tav>
                                      </p:tavLst>
                                    </p:anim>
                                    <p:anim calcmode="lin" valueType="num">
                                      <p:cBhvr>
                                        <p:cTn id="115" dur="1000" fill="hold"/>
                                        <p:tgtEl>
                                          <p:spTgt spid="9"/>
                                        </p:tgtEl>
                                        <p:attrNameLst>
                                          <p:attrName>ppt_y</p:attrName>
                                        </p:attrNameLst>
                                      </p:cBhvr>
                                      <p:tavLst>
                                        <p:tav tm="0">
                                          <p:val>
                                            <p:strVal val="#ppt_y+.1"/>
                                          </p:val>
                                        </p:tav>
                                        <p:tav tm="100000">
                                          <p:val>
                                            <p:strVal val="#ppt_y"/>
                                          </p:val>
                                        </p:tav>
                                      </p:tavLst>
                                    </p:anim>
                                  </p:childTnLst>
                                </p:cTn>
                              </p:par>
                            </p:childTnLst>
                          </p:cTn>
                        </p:par>
                        <p:par>
                          <p:cTn id="116" fill="hold">
                            <p:stCondLst>
                              <p:cond delay="1000"/>
                            </p:stCondLst>
                            <p:childTnLst>
                              <p:par>
                                <p:cTn id="117" presetID="2" presetClass="entr" presetSubtype="2" fill="hold" grpId="0" nodeType="afterEffect">
                                  <p:stCondLst>
                                    <p:cond delay="0"/>
                                  </p:stCondLst>
                                  <p:childTnLst>
                                    <p:set>
                                      <p:cBhvr>
                                        <p:cTn id="118" dur="1" fill="hold">
                                          <p:stCondLst>
                                            <p:cond delay="0"/>
                                          </p:stCondLst>
                                        </p:cTn>
                                        <p:tgtEl>
                                          <p:spTgt spid="60"/>
                                        </p:tgtEl>
                                        <p:attrNameLst>
                                          <p:attrName>style.visibility</p:attrName>
                                        </p:attrNameLst>
                                      </p:cBhvr>
                                      <p:to>
                                        <p:strVal val="visible"/>
                                      </p:to>
                                    </p:set>
                                    <p:anim calcmode="lin" valueType="num">
                                      <p:cBhvr additive="base">
                                        <p:cTn id="119" dur="500" fill="hold"/>
                                        <p:tgtEl>
                                          <p:spTgt spid="60"/>
                                        </p:tgtEl>
                                        <p:attrNameLst>
                                          <p:attrName>ppt_x</p:attrName>
                                        </p:attrNameLst>
                                      </p:cBhvr>
                                      <p:tavLst>
                                        <p:tav tm="0">
                                          <p:val>
                                            <p:strVal val="1+#ppt_w/2"/>
                                          </p:val>
                                        </p:tav>
                                        <p:tav tm="100000">
                                          <p:val>
                                            <p:strVal val="#ppt_x"/>
                                          </p:val>
                                        </p:tav>
                                      </p:tavLst>
                                    </p:anim>
                                    <p:anim calcmode="lin" valueType="num">
                                      <p:cBhvr additive="base">
                                        <p:cTn id="120" dur="500" fill="hold"/>
                                        <p:tgtEl>
                                          <p:spTgt spid="60"/>
                                        </p:tgtEl>
                                        <p:attrNameLst>
                                          <p:attrName>ppt_y</p:attrName>
                                        </p:attrNameLst>
                                      </p:cBhvr>
                                      <p:tavLst>
                                        <p:tav tm="0">
                                          <p:val>
                                            <p:strVal val="#ppt_y"/>
                                          </p:val>
                                        </p:tav>
                                        <p:tav tm="100000">
                                          <p:val>
                                            <p:strVal val="#ppt_y"/>
                                          </p:val>
                                        </p:tav>
                                      </p:tavLst>
                                    </p:anim>
                                  </p:childTnLst>
                                </p:cTn>
                              </p:par>
                            </p:childTnLst>
                          </p:cTn>
                        </p:par>
                        <p:par>
                          <p:cTn id="121" fill="hold">
                            <p:stCondLst>
                              <p:cond delay="1500"/>
                            </p:stCondLst>
                            <p:childTnLst>
                              <p:par>
                                <p:cTn id="122" presetID="53" presetClass="entr" presetSubtype="16" fill="hold" grpId="0" nodeType="afterEffect">
                                  <p:stCondLst>
                                    <p:cond delay="0"/>
                                  </p:stCondLst>
                                  <p:childTnLst>
                                    <p:set>
                                      <p:cBhvr>
                                        <p:cTn id="123" dur="1" fill="hold">
                                          <p:stCondLst>
                                            <p:cond delay="0"/>
                                          </p:stCondLst>
                                        </p:cTn>
                                        <p:tgtEl>
                                          <p:spTgt spid="63"/>
                                        </p:tgtEl>
                                        <p:attrNameLst>
                                          <p:attrName>style.visibility</p:attrName>
                                        </p:attrNameLst>
                                      </p:cBhvr>
                                      <p:to>
                                        <p:strVal val="visible"/>
                                      </p:to>
                                    </p:set>
                                    <p:anim calcmode="lin" valueType="num">
                                      <p:cBhvr>
                                        <p:cTn id="124" dur="500" fill="hold"/>
                                        <p:tgtEl>
                                          <p:spTgt spid="63"/>
                                        </p:tgtEl>
                                        <p:attrNameLst>
                                          <p:attrName>ppt_w</p:attrName>
                                        </p:attrNameLst>
                                      </p:cBhvr>
                                      <p:tavLst>
                                        <p:tav tm="0">
                                          <p:val>
                                            <p:fltVal val="0"/>
                                          </p:val>
                                        </p:tav>
                                        <p:tav tm="100000">
                                          <p:val>
                                            <p:strVal val="#ppt_w"/>
                                          </p:val>
                                        </p:tav>
                                      </p:tavLst>
                                    </p:anim>
                                    <p:anim calcmode="lin" valueType="num">
                                      <p:cBhvr>
                                        <p:cTn id="125" dur="500" fill="hold"/>
                                        <p:tgtEl>
                                          <p:spTgt spid="63"/>
                                        </p:tgtEl>
                                        <p:attrNameLst>
                                          <p:attrName>ppt_h</p:attrName>
                                        </p:attrNameLst>
                                      </p:cBhvr>
                                      <p:tavLst>
                                        <p:tav tm="0">
                                          <p:val>
                                            <p:fltVal val="0"/>
                                          </p:val>
                                        </p:tav>
                                        <p:tav tm="100000">
                                          <p:val>
                                            <p:strVal val="#ppt_h"/>
                                          </p:val>
                                        </p:tav>
                                      </p:tavLst>
                                    </p:anim>
                                    <p:animEffect transition="in" filter="fade">
                                      <p:cBhvr>
                                        <p:cTn id="126"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7" restart="whenNotActive" fill="hold" evtFilter="cancelBubble" nodeType="interactiveSeq">
                <p:stCondLst>
                  <p:cond evt="onClick" delay="0">
                    <p:tgtEl>
                      <p:spTgt spid="3"/>
                    </p:tgtEl>
                  </p:cond>
                </p:stCondLst>
                <p:endSync evt="end" delay="0">
                  <p:rtn val="all"/>
                </p:endSync>
                <p:childTnLst>
                  <p:par>
                    <p:cTn id="128" fill="hold">
                      <p:stCondLst>
                        <p:cond delay="0"/>
                      </p:stCondLst>
                      <p:childTnLst>
                        <p:par>
                          <p:cTn id="129" fill="hold">
                            <p:stCondLst>
                              <p:cond delay="0"/>
                            </p:stCondLst>
                            <p:childTnLst>
                              <p:par>
                                <p:cTn id="130" presetID="1" presetClass="entr" presetSubtype="0" fill="hold" nodeType="clickEffect">
                                  <p:stCondLst>
                                    <p:cond delay="0"/>
                                  </p:stCondLst>
                                  <p:childTnLst>
                                    <p:set>
                                      <p:cBhvr>
                                        <p:cTn id="131" dur="1" fill="hold">
                                          <p:stCondLst>
                                            <p:cond delay="0"/>
                                          </p:stCondLst>
                                        </p:cTn>
                                        <p:tgtEl>
                                          <p:spTgt spid="55"/>
                                        </p:tgtEl>
                                        <p:attrNameLst>
                                          <p:attrName>style.visibility</p:attrName>
                                        </p:attrNameLst>
                                      </p:cBhvr>
                                      <p:to>
                                        <p:strVal val="visible"/>
                                      </p:to>
                                    </p:set>
                                  </p:childTnLst>
                                  <p:subTnLst>
                                    <p:audio>
                                      <p:cMediaNode>
                                        <p:cTn display="0" masterRel="sameClick">
                                          <p:stCondLst>
                                            <p:cond evt="begin" delay="0">
                                              <p:tn val="130"/>
                                            </p:cond>
                                          </p:stCondLst>
                                          <p:endCondLst>
                                            <p:cond evt="onStopAudio" delay="0">
                                              <p:tgtEl>
                                                <p:sldTgt/>
                                              </p:tgtEl>
                                            </p:cond>
                                          </p:endCondLst>
                                        </p:cTn>
                                        <p:tgtEl>
                                          <p:sndTgt r:embed="rId3" name="Am-thanh-tra-loi-sai-www_nhacchuongvui_com.wav"/>
                                        </p:tgtEl>
                                      </p:cMediaNode>
                                    </p:audio>
                                  </p:subTnLst>
                                </p:cTn>
                              </p:par>
                            </p:childTnLst>
                          </p:cTn>
                        </p:par>
                        <p:par>
                          <p:cTn id="132" fill="hold">
                            <p:stCondLst>
                              <p:cond delay="0"/>
                            </p:stCondLst>
                            <p:childTnLst>
                              <p:par>
                                <p:cTn id="133" presetID="10" presetClass="exit" presetSubtype="0" fill="hold" nodeType="afterEffect">
                                  <p:stCondLst>
                                    <p:cond delay="500"/>
                                  </p:stCondLst>
                                  <p:childTnLst>
                                    <p:animEffect transition="out" filter="fade">
                                      <p:cBhvr>
                                        <p:cTn id="134" dur="500"/>
                                        <p:tgtEl>
                                          <p:spTgt spid="55"/>
                                        </p:tgtEl>
                                      </p:cBhvr>
                                    </p:animEffect>
                                    <p:set>
                                      <p:cBhvr>
                                        <p:cTn id="135" dur="1" fill="hold">
                                          <p:stCondLst>
                                            <p:cond delay="4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136" restart="whenNotActive" fill="hold" evtFilter="cancelBubble" nodeType="interactiveSeq">
                <p:stCondLst>
                  <p:cond evt="onClick" delay="0">
                    <p:tgtEl>
                      <p:spTgt spid="5"/>
                    </p:tgtEl>
                  </p:cond>
                </p:stCondLst>
                <p:endSync evt="end" delay="0">
                  <p:rtn val="all"/>
                </p:endSync>
                <p:childTnLst>
                  <p:par>
                    <p:cTn id="137" fill="hold">
                      <p:stCondLst>
                        <p:cond delay="0"/>
                      </p:stCondLst>
                      <p:childTnLst>
                        <p:par>
                          <p:cTn id="138" fill="hold">
                            <p:stCondLst>
                              <p:cond delay="0"/>
                            </p:stCondLst>
                            <p:childTnLst>
                              <p:par>
                                <p:cTn id="139" presetID="1" presetClass="entr" presetSubtype="0" fill="hold" nodeType="clickEffect">
                                  <p:stCondLst>
                                    <p:cond delay="0"/>
                                  </p:stCondLst>
                                  <p:childTnLst>
                                    <p:set>
                                      <p:cBhvr>
                                        <p:cTn id="140" dur="1" fill="hold">
                                          <p:stCondLst>
                                            <p:cond delay="0"/>
                                          </p:stCondLst>
                                        </p:cTn>
                                        <p:tgtEl>
                                          <p:spTgt spid="57"/>
                                        </p:tgtEl>
                                        <p:attrNameLst>
                                          <p:attrName>style.visibility</p:attrName>
                                        </p:attrNameLst>
                                      </p:cBhvr>
                                      <p:to>
                                        <p:strVal val="visible"/>
                                      </p:to>
                                    </p:set>
                                  </p:childTnLst>
                                  <p:subTnLst>
                                    <p:audio>
                                      <p:cMediaNode>
                                        <p:cTn display="0" masterRel="sameClick">
                                          <p:stCondLst>
                                            <p:cond evt="begin" delay="0">
                                              <p:tn val="139"/>
                                            </p:cond>
                                          </p:stCondLst>
                                          <p:endCondLst>
                                            <p:cond evt="onStopAudio" delay="0">
                                              <p:tgtEl>
                                                <p:sldTgt/>
                                              </p:tgtEl>
                                            </p:cond>
                                          </p:endCondLst>
                                        </p:cTn>
                                        <p:tgtEl>
                                          <p:sndTgt r:embed="rId4" name="Am-thanh-tra-loi-dung-www_nhacchuongvui_com.wav"/>
                                        </p:tgtEl>
                                      </p:cMediaNode>
                                    </p:audio>
                                  </p:subTnLst>
                                </p:cTn>
                              </p:par>
                              <p:par>
                                <p:cTn id="141" presetID="16" presetClass="exit" presetSubtype="21" fill="hold" nodeType="withEffect">
                                  <p:stCondLst>
                                    <p:cond delay="0"/>
                                  </p:stCondLst>
                                  <p:childTnLst>
                                    <p:animEffect transition="out" filter="barn(inVertical)">
                                      <p:cBhvr>
                                        <p:cTn id="142" dur="500"/>
                                        <p:tgtEl>
                                          <p:spTgt spid="3"/>
                                        </p:tgtEl>
                                      </p:cBhvr>
                                    </p:animEffect>
                                    <p:set>
                                      <p:cBhvr>
                                        <p:cTn id="143" dur="1" fill="hold">
                                          <p:stCondLst>
                                            <p:cond delay="499"/>
                                          </p:stCondLst>
                                        </p:cTn>
                                        <p:tgtEl>
                                          <p:spTgt spid="3"/>
                                        </p:tgtEl>
                                        <p:attrNameLst>
                                          <p:attrName>style.visibility</p:attrName>
                                        </p:attrNameLst>
                                      </p:cBhvr>
                                      <p:to>
                                        <p:strVal val="hidden"/>
                                      </p:to>
                                    </p:set>
                                  </p:childTnLst>
                                </p:cTn>
                              </p:par>
                              <p:par>
                                <p:cTn id="144" presetID="16" presetClass="exit" presetSubtype="21" fill="hold" grpId="1" nodeType="withEffect">
                                  <p:stCondLst>
                                    <p:cond delay="0"/>
                                  </p:stCondLst>
                                  <p:childTnLst>
                                    <p:animEffect transition="out" filter="barn(inVertical)">
                                      <p:cBhvr>
                                        <p:cTn id="145" dur="500"/>
                                        <p:tgtEl>
                                          <p:spTgt spid="50"/>
                                        </p:tgtEl>
                                      </p:cBhvr>
                                    </p:animEffect>
                                    <p:set>
                                      <p:cBhvr>
                                        <p:cTn id="146" dur="1" fill="hold">
                                          <p:stCondLst>
                                            <p:cond delay="499"/>
                                          </p:stCondLst>
                                        </p:cTn>
                                        <p:tgtEl>
                                          <p:spTgt spid="50"/>
                                        </p:tgtEl>
                                        <p:attrNameLst>
                                          <p:attrName>style.visibility</p:attrName>
                                        </p:attrNameLst>
                                      </p:cBhvr>
                                      <p:to>
                                        <p:strVal val="hidden"/>
                                      </p:to>
                                    </p:set>
                                  </p:childTnLst>
                                </p:cTn>
                              </p:par>
                              <p:par>
                                <p:cTn id="147" presetID="16" presetClass="exit" presetSubtype="21" fill="hold" grpId="1" nodeType="withEffect">
                                  <p:stCondLst>
                                    <p:cond delay="0"/>
                                  </p:stCondLst>
                                  <p:childTnLst>
                                    <p:animEffect transition="out" filter="barn(inVertical)">
                                      <p:cBhvr>
                                        <p:cTn id="148" dur="500"/>
                                        <p:tgtEl>
                                          <p:spTgt spid="10"/>
                                        </p:tgtEl>
                                      </p:cBhvr>
                                    </p:animEffect>
                                    <p:set>
                                      <p:cBhvr>
                                        <p:cTn id="149" dur="1" fill="hold">
                                          <p:stCondLst>
                                            <p:cond delay="499"/>
                                          </p:stCondLst>
                                        </p:cTn>
                                        <p:tgtEl>
                                          <p:spTgt spid="10"/>
                                        </p:tgtEl>
                                        <p:attrNameLst>
                                          <p:attrName>style.visibility</p:attrName>
                                        </p:attrNameLst>
                                      </p:cBhvr>
                                      <p:to>
                                        <p:strVal val="hidden"/>
                                      </p:to>
                                    </p:set>
                                  </p:childTnLst>
                                </p:cTn>
                              </p:par>
                              <p:par>
                                <p:cTn id="150" presetID="16" presetClass="exit" presetSubtype="21" fill="hold" nodeType="withEffect">
                                  <p:stCondLst>
                                    <p:cond delay="0"/>
                                  </p:stCondLst>
                                  <p:childTnLst>
                                    <p:animEffect transition="out" filter="barn(inVertical)">
                                      <p:cBhvr>
                                        <p:cTn id="151" dur="500"/>
                                        <p:tgtEl>
                                          <p:spTgt spid="7"/>
                                        </p:tgtEl>
                                      </p:cBhvr>
                                    </p:animEffect>
                                    <p:set>
                                      <p:cBhvr>
                                        <p:cTn id="152" dur="1" fill="hold">
                                          <p:stCondLst>
                                            <p:cond delay="499"/>
                                          </p:stCondLst>
                                        </p:cTn>
                                        <p:tgtEl>
                                          <p:spTgt spid="7"/>
                                        </p:tgtEl>
                                        <p:attrNameLst>
                                          <p:attrName>style.visibility</p:attrName>
                                        </p:attrNameLst>
                                      </p:cBhvr>
                                      <p:to>
                                        <p:strVal val="hidden"/>
                                      </p:to>
                                    </p:set>
                                  </p:childTnLst>
                                </p:cTn>
                              </p:par>
                              <p:par>
                                <p:cTn id="153" presetID="16" presetClass="exit" presetSubtype="21" fill="hold" grpId="1" nodeType="withEffect">
                                  <p:stCondLst>
                                    <p:cond delay="0"/>
                                  </p:stCondLst>
                                  <p:childTnLst>
                                    <p:animEffect transition="out" filter="barn(inVertical)">
                                      <p:cBhvr>
                                        <p:cTn id="154" dur="500"/>
                                        <p:tgtEl>
                                          <p:spTgt spid="59"/>
                                        </p:tgtEl>
                                      </p:cBhvr>
                                    </p:animEffect>
                                    <p:set>
                                      <p:cBhvr>
                                        <p:cTn id="155" dur="1" fill="hold">
                                          <p:stCondLst>
                                            <p:cond delay="499"/>
                                          </p:stCondLst>
                                        </p:cTn>
                                        <p:tgtEl>
                                          <p:spTgt spid="59"/>
                                        </p:tgtEl>
                                        <p:attrNameLst>
                                          <p:attrName>style.visibility</p:attrName>
                                        </p:attrNameLst>
                                      </p:cBhvr>
                                      <p:to>
                                        <p:strVal val="hidden"/>
                                      </p:to>
                                    </p:set>
                                  </p:childTnLst>
                                </p:cTn>
                              </p:par>
                              <p:par>
                                <p:cTn id="156" presetID="16" presetClass="exit" presetSubtype="21" fill="hold" grpId="1" nodeType="withEffect">
                                  <p:stCondLst>
                                    <p:cond delay="0"/>
                                  </p:stCondLst>
                                  <p:childTnLst>
                                    <p:animEffect transition="out" filter="barn(inVertical)">
                                      <p:cBhvr>
                                        <p:cTn id="157" dur="500"/>
                                        <p:tgtEl>
                                          <p:spTgt spid="62"/>
                                        </p:tgtEl>
                                      </p:cBhvr>
                                    </p:animEffect>
                                    <p:set>
                                      <p:cBhvr>
                                        <p:cTn id="158" dur="1" fill="hold">
                                          <p:stCondLst>
                                            <p:cond delay="499"/>
                                          </p:stCondLst>
                                        </p:cTn>
                                        <p:tgtEl>
                                          <p:spTgt spid="62"/>
                                        </p:tgtEl>
                                        <p:attrNameLst>
                                          <p:attrName>style.visibility</p:attrName>
                                        </p:attrNameLst>
                                      </p:cBhvr>
                                      <p:to>
                                        <p:strVal val="hidden"/>
                                      </p:to>
                                    </p:set>
                                  </p:childTnLst>
                                </p:cTn>
                              </p:par>
                              <p:par>
                                <p:cTn id="159" presetID="16" presetClass="exit" presetSubtype="21" fill="hold" nodeType="withEffect">
                                  <p:stCondLst>
                                    <p:cond delay="0"/>
                                  </p:stCondLst>
                                  <p:childTnLst>
                                    <p:animEffect transition="out" filter="barn(inVertical)">
                                      <p:cBhvr>
                                        <p:cTn id="160" dur="500"/>
                                        <p:tgtEl>
                                          <p:spTgt spid="9"/>
                                        </p:tgtEl>
                                      </p:cBhvr>
                                    </p:animEffect>
                                    <p:set>
                                      <p:cBhvr>
                                        <p:cTn id="161" dur="1" fill="hold">
                                          <p:stCondLst>
                                            <p:cond delay="499"/>
                                          </p:stCondLst>
                                        </p:cTn>
                                        <p:tgtEl>
                                          <p:spTgt spid="9"/>
                                        </p:tgtEl>
                                        <p:attrNameLst>
                                          <p:attrName>style.visibility</p:attrName>
                                        </p:attrNameLst>
                                      </p:cBhvr>
                                      <p:to>
                                        <p:strVal val="hidden"/>
                                      </p:to>
                                    </p:set>
                                  </p:childTnLst>
                                </p:cTn>
                              </p:par>
                              <p:par>
                                <p:cTn id="162" presetID="16" presetClass="exit" presetSubtype="21" fill="hold" grpId="1" nodeType="withEffect">
                                  <p:stCondLst>
                                    <p:cond delay="0"/>
                                  </p:stCondLst>
                                  <p:childTnLst>
                                    <p:animEffect transition="out" filter="barn(inVertical)">
                                      <p:cBhvr>
                                        <p:cTn id="163" dur="500"/>
                                        <p:tgtEl>
                                          <p:spTgt spid="60"/>
                                        </p:tgtEl>
                                      </p:cBhvr>
                                    </p:animEffect>
                                    <p:set>
                                      <p:cBhvr>
                                        <p:cTn id="164" dur="1" fill="hold">
                                          <p:stCondLst>
                                            <p:cond delay="499"/>
                                          </p:stCondLst>
                                        </p:cTn>
                                        <p:tgtEl>
                                          <p:spTgt spid="60"/>
                                        </p:tgtEl>
                                        <p:attrNameLst>
                                          <p:attrName>style.visibility</p:attrName>
                                        </p:attrNameLst>
                                      </p:cBhvr>
                                      <p:to>
                                        <p:strVal val="hidden"/>
                                      </p:to>
                                    </p:set>
                                  </p:childTnLst>
                                </p:cTn>
                              </p:par>
                              <p:par>
                                <p:cTn id="165" presetID="16" presetClass="exit" presetSubtype="21" fill="hold" grpId="1" nodeType="withEffect">
                                  <p:stCondLst>
                                    <p:cond delay="0"/>
                                  </p:stCondLst>
                                  <p:childTnLst>
                                    <p:animEffect transition="out" filter="barn(inVertical)">
                                      <p:cBhvr>
                                        <p:cTn id="166" dur="500"/>
                                        <p:tgtEl>
                                          <p:spTgt spid="63"/>
                                        </p:tgtEl>
                                      </p:cBhvr>
                                    </p:animEffect>
                                    <p:set>
                                      <p:cBhvr>
                                        <p:cTn id="167" dur="1" fill="hold">
                                          <p:stCondLst>
                                            <p:cond delay="499"/>
                                          </p:stCondLst>
                                        </p:cTn>
                                        <p:tgtEl>
                                          <p:spTgt spid="63"/>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168" restart="whenNotActive" fill="hold" evtFilter="cancelBubble" nodeType="interactiveSeq">
                <p:stCondLst>
                  <p:cond evt="onClick" delay="0">
                    <p:tgtEl>
                      <p:spTgt spid="7"/>
                    </p:tgtEl>
                  </p:cond>
                </p:stCondLst>
                <p:endSync evt="end" delay="0">
                  <p:rtn val="all"/>
                </p:endSync>
                <p:childTnLst>
                  <p:par>
                    <p:cTn id="169" fill="hold">
                      <p:stCondLst>
                        <p:cond delay="0"/>
                      </p:stCondLst>
                      <p:childTnLst>
                        <p:par>
                          <p:cTn id="170" fill="hold">
                            <p:stCondLst>
                              <p:cond delay="0"/>
                            </p:stCondLst>
                            <p:childTnLst>
                              <p:par>
                                <p:cTn id="171" presetID="1" presetClass="entr" presetSubtype="0" fill="hold" nodeType="clickEffect">
                                  <p:stCondLst>
                                    <p:cond delay="0"/>
                                  </p:stCondLst>
                                  <p:childTnLst>
                                    <p:set>
                                      <p:cBhvr>
                                        <p:cTn id="172" dur="1" fill="hold">
                                          <p:stCondLst>
                                            <p:cond delay="0"/>
                                          </p:stCondLst>
                                        </p:cTn>
                                        <p:tgtEl>
                                          <p:spTgt spid="54"/>
                                        </p:tgtEl>
                                        <p:attrNameLst>
                                          <p:attrName>style.visibility</p:attrName>
                                        </p:attrNameLst>
                                      </p:cBhvr>
                                      <p:to>
                                        <p:strVal val="visible"/>
                                      </p:to>
                                    </p:set>
                                  </p:childTnLst>
                                  <p:subTnLst>
                                    <p:audio>
                                      <p:cMediaNode>
                                        <p:cTn display="0" masterRel="sameClick">
                                          <p:stCondLst>
                                            <p:cond evt="begin" delay="0">
                                              <p:tn val="171"/>
                                            </p:cond>
                                          </p:stCondLst>
                                          <p:endCondLst>
                                            <p:cond evt="onStopAudio" delay="0">
                                              <p:tgtEl>
                                                <p:sldTgt/>
                                              </p:tgtEl>
                                            </p:cond>
                                          </p:endCondLst>
                                        </p:cTn>
                                        <p:tgtEl>
                                          <p:sndTgt r:embed="rId3" name="Am-thanh-tra-loi-sai-www_nhacchuongvui_com.wav"/>
                                        </p:tgtEl>
                                      </p:cMediaNode>
                                    </p:audio>
                                  </p:subTnLst>
                                </p:cTn>
                              </p:par>
                            </p:childTnLst>
                          </p:cTn>
                        </p:par>
                        <p:par>
                          <p:cTn id="173" fill="hold">
                            <p:stCondLst>
                              <p:cond delay="0"/>
                            </p:stCondLst>
                            <p:childTnLst>
                              <p:par>
                                <p:cTn id="174" presetID="10" presetClass="exit" presetSubtype="0" fill="hold" nodeType="afterEffect">
                                  <p:stCondLst>
                                    <p:cond delay="500"/>
                                  </p:stCondLst>
                                  <p:childTnLst>
                                    <p:animEffect transition="out" filter="fade">
                                      <p:cBhvr>
                                        <p:cTn id="175" dur="500"/>
                                        <p:tgtEl>
                                          <p:spTgt spid="54"/>
                                        </p:tgtEl>
                                      </p:cBhvr>
                                    </p:animEffect>
                                    <p:set>
                                      <p:cBhvr>
                                        <p:cTn id="176" dur="1" fill="hold">
                                          <p:stCondLst>
                                            <p:cond delay="499"/>
                                          </p:stCondLst>
                                        </p:cTn>
                                        <p:tgtEl>
                                          <p:spTgt spid="54"/>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77" restart="whenNotActive" fill="hold" evtFilter="cancelBubble" nodeType="interactiveSeq">
                <p:stCondLst>
                  <p:cond evt="onClick" delay="0">
                    <p:tgtEl>
                      <p:spTgt spid="9"/>
                    </p:tgtEl>
                  </p:cond>
                </p:stCondLst>
                <p:endSync evt="end" delay="0">
                  <p:rtn val="all"/>
                </p:endSync>
                <p:childTnLst>
                  <p:par>
                    <p:cTn id="178" fill="hold">
                      <p:stCondLst>
                        <p:cond delay="0"/>
                      </p:stCondLst>
                      <p:childTnLst>
                        <p:par>
                          <p:cTn id="179" fill="hold">
                            <p:stCondLst>
                              <p:cond delay="0"/>
                            </p:stCondLst>
                            <p:childTnLst>
                              <p:par>
                                <p:cTn id="180" presetID="1" presetClass="entr" presetSubtype="0" fill="hold" nodeType="clickEffect">
                                  <p:stCondLst>
                                    <p:cond delay="0"/>
                                  </p:stCondLst>
                                  <p:childTnLst>
                                    <p:set>
                                      <p:cBhvr>
                                        <p:cTn id="181" dur="1" fill="hold">
                                          <p:stCondLst>
                                            <p:cond delay="0"/>
                                          </p:stCondLst>
                                        </p:cTn>
                                        <p:tgtEl>
                                          <p:spTgt spid="56"/>
                                        </p:tgtEl>
                                        <p:attrNameLst>
                                          <p:attrName>style.visibility</p:attrName>
                                        </p:attrNameLst>
                                      </p:cBhvr>
                                      <p:to>
                                        <p:strVal val="visible"/>
                                      </p:to>
                                    </p:set>
                                  </p:childTnLst>
                                  <p:subTnLst>
                                    <p:audio>
                                      <p:cMediaNode>
                                        <p:cTn display="0" masterRel="sameClick">
                                          <p:stCondLst>
                                            <p:cond evt="begin" delay="0">
                                              <p:tn val="180"/>
                                            </p:cond>
                                          </p:stCondLst>
                                          <p:endCondLst>
                                            <p:cond evt="onStopAudio" delay="0">
                                              <p:tgtEl>
                                                <p:sldTgt/>
                                              </p:tgtEl>
                                            </p:cond>
                                          </p:endCondLst>
                                        </p:cTn>
                                        <p:tgtEl>
                                          <p:sndTgt r:embed="rId3" name="Am-thanh-tra-loi-sai-www_nhacchuongvui_com.wav"/>
                                        </p:tgtEl>
                                      </p:cMediaNode>
                                    </p:audio>
                                  </p:subTnLst>
                                </p:cTn>
                              </p:par>
                            </p:childTnLst>
                          </p:cTn>
                        </p:par>
                        <p:par>
                          <p:cTn id="182" fill="hold">
                            <p:stCondLst>
                              <p:cond delay="0"/>
                            </p:stCondLst>
                            <p:childTnLst>
                              <p:par>
                                <p:cTn id="183" presetID="10" presetClass="exit" presetSubtype="0" fill="hold" nodeType="afterEffect">
                                  <p:stCondLst>
                                    <p:cond delay="500"/>
                                  </p:stCondLst>
                                  <p:childTnLst>
                                    <p:animEffect transition="out" filter="fade">
                                      <p:cBhvr>
                                        <p:cTn id="184" dur="500"/>
                                        <p:tgtEl>
                                          <p:spTgt spid="56"/>
                                        </p:tgtEl>
                                      </p:cBhvr>
                                    </p:animEffect>
                                    <p:set>
                                      <p:cBhvr>
                                        <p:cTn id="185" dur="1" fill="hold">
                                          <p:stCondLst>
                                            <p:cond delay="499"/>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63" grpId="0" animBg="1"/>
      <p:bldP spid="63" grpId="1" animBg="1"/>
      <p:bldP spid="62" grpId="0" animBg="1"/>
      <p:bldP spid="62" grpId="1" animBg="1"/>
      <p:bldP spid="61" grpId="0" animBg="1"/>
      <p:bldP spid="10" grpId="0" animBg="1"/>
      <p:bldP spid="10" grpId="1" animBg="1"/>
      <p:bldP spid="41" grpId="0" animBg="1"/>
      <p:bldP spid="50" grpId="0"/>
      <p:bldP spid="50" grpId="1"/>
      <p:bldP spid="58" grpId="0"/>
      <p:bldP spid="59" grpId="0"/>
      <p:bldP spid="59" grpId="1"/>
      <p:bldP spid="60" grpId="0"/>
      <p:bldP spid="60"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25"/>
        <p:cNvGrpSpPr/>
        <p:nvPr/>
      </p:nvGrpSpPr>
      <p:grpSpPr>
        <a:xfrm>
          <a:off x="0" y="0"/>
          <a:ext cx="0" cy="0"/>
          <a:chOff x="0" y="0"/>
          <a:chExt cx="0" cy="0"/>
        </a:xfrm>
      </p:grpSpPr>
      <p:pic>
        <p:nvPicPr>
          <p:cNvPr id="33" name="图片 7">
            <a:extLst>
              <a:ext uri="{FF2B5EF4-FFF2-40B4-BE49-F238E27FC236}">
                <a16:creationId xmlns:a16="http://schemas.microsoft.com/office/drawing/2014/main" xmlns="" id="{87FEF490-9E6C-45ED-8A12-7EB8A41BD7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flipV="1">
            <a:off x="2000250" y="-2000250"/>
            <a:ext cx="5143500" cy="9144000"/>
          </a:xfrm>
          <a:prstGeom prst="rect">
            <a:avLst/>
          </a:prstGeom>
        </p:spPr>
      </p:pic>
      <p:sp>
        <p:nvSpPr>
          <p:cNvPr id="112" name="Google Shape;2324;p35">
            <a:extLst>
              <a:ext uri="{FF2B5EF4-FFF2-40B4-BE49-F238E27FC236}">
                <a16:creationId xmlns:a16="http://schemas.microsoft.com/office/drawing/2014/main" xmlns="" id="{BB6698E7-659B-4032-ACC5-3F5D6984BA34}"/>
              </a:ext>
            </a:extLst>
          </p:cNvPr>
          <p:cNvSpPr/>
          <p:nvPr/>
        </p:nvSpPr>
        <p:spPr>
          <a:xfrm rot="-40072">
            <a:off x="3231348" y="633634"/>
            <a:ext cx="2681305" cy="673104"/>
          </a:xfrm>
          <a:custGeom>
            <a:avLst/>
            <a:gdLst/>
            <a:ahLst/>
            <a:cxnLst/>
            <a:rect l="l" t="t" r="r" b="b"/>
            <a:pathLst>
              <a:path w="25776" h="6184" extrusionOk="0">
                <a:moveTo>
                  <a:pt x="6" y="1"/>
                </a:moveTo>
                <a:cubicBezTo>
                  <a:pt x="245" y="199"/>
                  <a:pt x="325" y="514"/>
                  <a:pt x="31" y="864"/>
                </a:cubicBezTo>
                <a:cubicBezTo>
                  <a:pt x="154" y="982"/>
                  <a:pt x="246" y="1150"/>
                  <a:pt x="234" y="1337"/>
                </a:cubicBezTo>
                <a:cubicBezTo>
                  <a:pt x="224" y="1452"/>
                  <a:pt x="181" y="1562"/>
                  <a:pt x="162" y="1672"/>
                </a:cubicBezTo>
                <a:cubicBezTo>
                  <a:pt x="113" y="1968"/>
                  <a:pt x="230" y="2263"/>
                  <a:pt x="278" y="2557"/>
                </a:cubicBezTo>
                <a:cubicBezTo>
                  <a:pt x="324" y="2852"/>
                  <a:pt x="257" y="3224"/>
                  <a:pt x="1" y="3327"/>
                </a:cubicBezTo>
                <a:cubicBezTo>
                  <a:pt x="45" y="3580"/>
                  <a:pt x="327" y="3736"/>
                  <a:pt x="333" y="3996"/>
                </a:cubicBezTo>
                <a:cubicBezTo>
                  <a:pt x="335" y="4154"/>
                  <a:pt x="229" y="4287"/>
                  <a:pt x="169" y="4431"/>
                </a:cubicBezTo>
                <a:cubicBezTo>
                  <a:pt x="45" y="4721"/>
                  <a:pt x="105" y="5061"/>
                  <a:pt x="145" y="5380"/>
                </a:cubicBezTo>
                <a:cubicBezTo>
                  <a:pt x="180" y="5657"/>
                  <a:pt x="169" y="5987"/>
                  <a:pt x="10" y="6184"/>
                </a:cubicBezTo>
                <a:lnTo>
                  <a:pt x="25775" y="6184"/>
                </a:lnTo>
                <a:lnTo>
                  <a:pt x="25775" y="6180"/>
                </a:lnTo>
                <a:cubicBezTo>
                  <a:pt x="25661" y="5973"/>
                  <a:pt x="25552" y="5753"/>
                  <a:pt x="25370" y="5617"/>
                </a:cubicBezTo>
                <a:cubicBezTo>
                  <a:pt x="25291" y="5560"/>
                  <a:pt x="25194" y="5505"/>
                  <a:pt x="25178" y="5403"/>
                </a:cubicBezTo>
                <a:cubicBezTo>
                  <a:pt x="25167" y="5338"/>
                  <a:pt x="25197" y="5273"/>
                  <a:pt x="25235" y="5221"/>
                </a:cubicBezTo>
                <a:cubicBezTo>
                  <a:pt x="25310" y="5114"/>
                  <a:pt x="25419" y="5041"/>
                  <a:pt x="25512" y="4951"/>
                </a:cubicBezTo>
                <a:cubicBezTo>
                  <a:pt x="25604" y="4860"/>
                  <a:pt x="25680" y="4727"/>
                  <a:pt x="25658" y="4594"/>
                </a:cubicBezTo>
                <a:cubicBezTo>
                  <a:pt x="25647" y="4547"/>
                  <a:pt x="25626" y="4501"/>
                  <a:pt x="25614" y="4454"/>
                </a:cubicBezTo>
                <a:cubicBezTo>
                  <a:pt x="25571" y="4276"/>
                  <a:pt x="25664" y="4066"/>
                  <a:pt x="25573" y="3911"/>
                </a:cubicBezTo>
                <a:cubicBezTo>
                  <a:pt x="25528" y="3835"/>
                  <a:pt x="25446" y="3787"/>
                  <a:pt x="25414" y="3705"/>
                </a:cubicBezTo>
                <a:cubicBezTo>
                  <a:pt x="25365" y="3578"/>
                  <a:pt x="25451" y="3440"/>
                  <a:pt x="25531" y="3334"/>
                </a:cubicBezTo>
                <a:cubicBezTo>
                  <a:pt x="25612" y="3230"/>
                  <a:pt x="25693" y="3088"/>
                  <a:pt x="25636" y="2964"/>
                </a:cubicBezTo>
                <a:cubicBezTo>
                  <a:pt x="25622" y="2932"/>
                  <a:pt x="25598" y="2905"/>
                  <a:pt x="25588" y="2871"/>
                </a:cubicBezTo>
                <a:cubicBezTo>
                  <a:pt x="25571" y="2806"/>
                  <a:pt x="25607" y="2739"/>
                  <a:pt x="25618" y="2673"/>
                </a:cubicBezTo>
                <a:cubicBezTo>
                  <a:pt x="25639" y="2554"/>
                  <a:pt x="25566" y="2427"/>
                  <a:pt x="25460" y="2396"/>
                </a:cubicBezTo>
                <a:cubicBezTo>
                  <a:pt x="25666" y="2146"/>
                  <a:pt x="25707" y="1753"/>
                  <a:pt x="25557" y="1460"/>
                </a:cubicBezTo>
                <a:cubicBezTo>
                  <a:pt x="25501" y="1350"/>
                  <a:pt x="25417" y="1229"/>
                  <a:pt x="25460" y="1110"/>
                </a:cubicBezTo>
                <a:cubicBezTo>
                  <a:pt x="25489" y="1025"/>
                  <a:pt x="25574" y="979"/>
                  <a:pt x="25626" y="906"/>
                </a:cubicBezTo>
                <a:cubicBezTo>
                  <a:pt x="25717" y="780"/>
                  <a:pt x="25690" y="599"/>
                  <a:pt x="25671" y="439"/>
                </a:cubicBezTo>
                <a:cubicBezTo>
                  <a:pt x="25652" y="284"/>
                  <a:pt x="25660" y="97"/>
                  <a:pt x="25775" y="7"/>
                </a:cubicBezTo>
                <a:lnTo>
                  <a:pt x="25775" y="1"/>
                </a:lnTo>
                <a:close/>
              </a:path>
            </a:pathLst>
          </a:custGeom>
          <a:solidFill>
            <a:srgbClr val="F5DABD"/>
          </a:solidFill>
          <a:ln>
            <a:noFill/>
          </a:ln>
          <a:effectLst>
            <a:outerShdw dist="19050" dir="5400000" algn="bl" rotWithShape="0">
              <a:srgbClr val="000000">
                <a:alpha val="19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26" name="Google Shape;2226;p39"/>
          <p:cNvSpPr txBox="1">
            <a:spLocks noGrp="1"/>
          </p:cNvSpPr>
          <p:nvPr>
            <p:ph type="ctrTitle"/>
          </p:nvPr>
        </p:nvSpPr>
        <p:spPr>
          <a:xfrm>
            <a:off x="3653554" y="677931"/>
            <a:ext cx="1836892" cy="584508"/>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800">
                <a:solidFill>
                  <a:srgbClr val="0070C0"/>
                </a:solidFill>
                <a:latin typeface="UVN Mang Cau Nang" panose="03060902050402020B05" pitchFamily="66" charset="0"/>
              </a:rPr>
              <a:t>Địa lí</a:t>
            </a:r>
            <a:endParaRPr sz="4800">
              <a:solidFill>
                <a:srgbClr val="0070C0"/>
              </a:solidFill>
              <a:latin typeface="UVN Mang Cau Nang" panose="03060902050402020B05" pitchFamily="66" charset="0"/>
            </a:endParaRPr>
          </a:p>
        </p:txBody>
      </p:sp>
      <p:sp>
        <p:nvSpPr>
          <p:cNvPr id="110" name="Google Shape;2326;p35">
            <a:extLst>
              <a:ext uri="{FF2B5EF4-FFF2-40B4-BE49-F238E27FC236}">
                <a16:creationId xmlns:a16="http://schemas.microsoft.com/office/drawing/2014/main" xmlns="" id="{DFD77CB7-2BC4-43BF-86F5-DCF23EF51839}"/>
              </a:ext>
            </a:extLst>
          </p:cNvPr>
          <p:cNvSpPr txBox="1">
            <a:spLocks/>
          </p:cNvSpPr>
          <p:nvPr/>
        </p:nvSpPr>
        <p:spPr>
          <a:xfrm>
            <a:off x="1699260" y="1400489"/>
            <a:ext cx="5794505" cy="197231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accent5"/>
              </a:buClr>
              <a:buSzPts val="1400"/>
              <a:buFont typeface="Manrope Medium"/>
              <a:buChar char="●"/>
              <a:defRPr sz="1400" b="0" i="0" u="none" strike="noStrike" cap="none">
                <a:solidFill>
                  <a:schemeClr val="accent5"/>
                </a:solidFill>
                <a:latin typeface="Manrope Medium"/>
                <a:ea typeface="Manrope Medium"/>
                <a:cs typeface="Manrope Medium"/>
                <a:sym typeface="Manrope Medium"/>
              </a:defRPr>
            </a:lvl1pPr>
            <a:lvl2pPr marL="914400" marR="0" lvl="1" indent="-317500" algn="l" rtl="0">
              <a:lnSpc>
                <a:spcPct val="100000"/>
              </a:lnSpc>
              <a:spcBef>
                <a:spcPts val="0"/>
              </a:spcBef>
              <a:spcAft>
                <a:spcPts val="0"/>
              </a:spcAft>
              <a:buClr>
                <a:schemeClr val="accent5"/>
              </a:buClr>
              <a:buSzPts val="1400"/>
              <a:buFont typeface="Manrope Medium"/>
              <a:buChar char="○"/>
              <a:defRPr sz="1400" b="0" i="0" u="none" strike="noStrike" cap="none">
                <a:solidFill>
                  <a:schemeClr val="accent5"/>
                </a:solidFill>
                <a:latin typeface="Manrope Medium"/>
                <a:ea typeface="Manrope Medium"/>
                <a:cs typeface="Manrope Medium"/>
                <a:sym typeface="Manrope Medium"/>
              </a:defRPr>
            </a:lvl2pPr>
            <a:lvl3pPr marL="1371600" marR="0" lvl="2" indent="-317500" algn="l" rtl="0">
              <a:lnSpc>
                <a:spcPct val="100000"/>
              </a:lnSpc>
              <a:spcBef>
                <a:spcPts val="0"/>
              </a:spcBef>
              <a:spcAft>
                <a:spcPts val="0"/>
              </a:spcAft>
              <a:buClr>
                <a:schemeClr val="accent5"/>
              </a:buClr>
              <a:buSzPts val="1400"/>
              <a:buFont typeface="Manrope Medium"/>
              <a:buChar char="■"/>
              <a:defRPr sz="1400" b="0" i="0" u="none" strike="noStrike" cap="none">
                <a:solidFill>
                  <a:schemeClr val="accent5"/>
                </a:solidFill>
                <a:latin typeface="Manrope Medium"/>
                <a:ea typeface="Manrope Medium"/>
                <a:cs typeface="Manrope Medium"/>
                <a:sym typeface="Manrope Medium"/>
              </a:defRPr>
            </a:lvl3pPr>
            <a:lvl4pPr marL="1828800" marR="0" lvl="3" indent="-317500" algn="l" rtl="0">
              <a:lnSpc>
                <a:spcPct val="100000"/>
              </a:lnSpc>
              <a:spcBef>
                <a:spcPts val="0"/>
              </a:spcBef>
              <a:spcAft>
                <a:spcPts val="0"/>
              </a:spcAft>
              <a:buClr>
                <a:schemeClr val="accent5"/>
              </a:buClr>
              <a:buSzPts val="1400"/>
              <a:buFont typeface="Manrope Medium"/>
              <a:buChar char="●"/>
              <a:defRPr sz="1400" b="0" i="0" u="none" strike="noStrike" cap="none">
                <a:solidFill>
                  <a:schemeClr val="accent5"/>
                </a:solidFill>
                <a:latin typeface="Manrope Medium"/>
                <a:ea typeface="Manrope Medium"/>
                <a:cs typeface="Manrope Medium"/>
                <a:sym typeface="Manrope Medium"/>
              </a:defRPr>
            </a:lvl4pPr>
            <a:lvl5pPr marL="2286000" marR="0" lvl="4" indent="-317500" algn="l" rtl="0">
              <a:lnSpc>
                <a:spcPct val="100000"/>
              </a:lnSpc>
              <a:spcBef>
                <a:spcPts val="0"/>
              </a:spcBef>
              <a:spcAft>
                <a:spcPts val="0"/>
              </a:spcAft>
              <a:buClr>
                <a:schemeClr val="accent5"/>
              </a:buClr>
              <a:buSzPts val="1400"/>
              <a:buFont typeface="Manrope Medium"/>
              <a:buChar char="○"/>
              <a:defRPr sz="1400" b="0" i="0" u="none" strike="noStrike" cap="none">
                <a:solidFill>
                  <a:schemeClr val="accent5"/>
                </a:solidFill>
                <a:latin typeface="Manrope Medium"/>
                <a:ea typeface="Manrope Medium"/>
                <a:cs typeface="Manrope Medium"/>
                <a:sym typeface="Manrope Medium"/>
              </a:defRPr>
            </a:lvl5pPr>
            <a:lvl6pPr marL="2743200" marR="0" lvl="5" indent="-317500" algn="l" rtl="0">
              <a:lnSpc>
                <a:spcPct val="100000"/>
              </a:lnSpc>
              <a:spcBef>
                <a:spcPts val="0"/>
              </a:spcBef>
              <a:spcAft>
                <a:spcPts val="0"/>
              </a:spcAft>
              <a:buClr>
                <a:schemeClr val="accent5"/>
              </a:buClr>
              <a:buSzPts val="1400"/>
              <a:buFont typeface="Manrope Medium"/>
              <a:buChar char="■"/>
              <a:defRPr sz="1400" b="0" i="0" u="none" strike="noStrike" cap="none">
                <a:solidFill>
                  <a:schemeClr val="accent5"/>
                </a:solidFill>
                <a:latin typeface="Manrope Medium"/>
                <a:ea typeface="Manrope Medium"/>
                <a:cs typeface="Manrope Medium"/>
                <a:sym typeface="Manrope Medium"/>
              </a:defRPr>
            </a:lvl6pPr>
            <a:lvl7pPr marL="3200400" marR="0" lvl="6" indent="-317500" algn="l" rtl="0">
              <a:lnSpc>
                <a:spcPct val="100000"/>
              </a:lnSpc>
              <a:spcBef>
                <a:spcPts val="0"/>
              </a:spcBef>
              <a:spcAft>
                <a:spcPts val="0"/>
              </a:spcAft>
              <a:buClr>
                <a:schemeClr val="accent5"/>
              </a:buClr>
              <a:buSzPts val="1400"/>
              <a:buFont typeface="Manrope Medium"/>
              <a:buChar char="●"/>
              <a:defRPr sz="1400" b="0" i="0" u="none" strike="noStrike" cap="none">
                <a:solidFill>
                  <a:schemeClr val="accent5"/>
                </a:solidFill>
                <a:latin typeface="Manrope Medium"/>
                <a:ea typeface="Manrope Medium"/>
                <a:cs typeface="Manrope Medium"/>
                <a:sym typeface="Manrope Medium"/>
              </a:defRPr>
            </a:lvl7pPr>
            <a:lvl8pPr marL="3657600" marR="0" lvl="7" indent="-317500" algn="l" rtl="0">
              <a:lnSpc>
                <a:spcPct val="100000"/>
              </a:lnSpc>
              <a:spcBef>
                <a:spcPts val="0"/>
              </a:spcBef>
              <a:spcAft>
                <a:spcPts val="0"/>
              </a:spcAft>
              <a:buClr>
                <a:schemeClr val="accent5"/>
              </a:buClr>
              <a:buSzPts val="1400"/>
              <a:buFont typeface="Manrope Medium"/>
              <a:buChar char="○"/>
              <a:defRPr sz="1400" b="0" i="0" u="none" strike="noStrike" cap="none">
                <a:solidFill>
                  <a:schemeClr val="accent5"/>
                </a:solidFill>
                <a:latin typeface="Manrope Medium"/>
                <a:ea typeface="Manrope Medium"/>
                <a:cs typeface="Manrope Medium"/>
                <a:sym typeface="Manrope Medium"/>
              </a:defRPr>
            </a:lvl8pPr>
            <a:lvl9pPr marL="4114800" marR="0" lvl="8" indent="-317500" algn="l" rtl="0">
              <a:lnSpc>
                <a:spcPct val="100000"/>
              </a:lnSpc>
              <a:spcBef>
                <a:spcPts val="0"/>
              </a:spcBef>
              <a:spcAft>
                <a:spcPts val="0"/>
              </a:spcAft>
              <a:buClr>
                <a:schemeClr val="accent5"/>
              </a:buClr>
              <a:buSzPts val="1400"/>
              <a:buFont typeface="Manrope Medium"/>
              <a:buChar char="■"/>
              <a:defRPr sz="1400" b="0" i="0" u="none" strike="noStrike" cap="none">
                <a:solidFill>
                  <a:schemeClr val="accent5"/>
                </a:solidFill>
                <a:latin typeface="Manrope Medium"/>
                <a:ea typeface="Manrope Medium"/>
                <a:cs typeface="Manrope Medium"/>
                <a:sym typeface="Manrope Medium"/>
              </a:defRPr>
            </a:lvl9pPr>
          </a:lstStyle>
          <a:p>
            <a:pPr marL="0" marR="0" lvl="0" indent="0" algn="ctr" defTabSz="914400" rtl="0" eaLnBrk="1" fontAlgn="auto" latinLnBrk="0" hangingPunct="1">
              <a:lnSpc>
                <a:spcPct val="93000"/>
              </a:lnSpc>
              <a:spcBef>
                <a:spcPts val="0"/>
              </a:spcBef>
              <a:spcAft>
                <a:spcPts val="0"/>
              </a:spcAft>
              <a:buClr>
                <a:srgbClr val="4A8196"/>
              </a:buClr>
              <a:buSzPts val="1400"/>
              <a:buFont typeface="Manrope Medium"/>
              <a:buNone/>
              <a:tabLst/>
              <a:defRPr/>
            </a:pPr>
            <a:r>
              <a:rPr kumimoji="0" lang="en-US" sz="8000" b="0" i="0" u="none" strike="noStrike" kern="0" cap="none" spc="-320" normalizeH="0" baseline="0" noProof="0">
                <a:ln>
                  <a:noFill/>
                </a:ln>
                <a:solidFill>
                  <a:srgbClr val="ED5B4C"/>
                </a:solidFill>
                <a:effectLst/>
                <a:uLnTx/>
                <a:uFillTx/>
                <a:latin typeface="UTM Silk Script" panose="02040603050506020204" pitchFamily="18" charset="0"/>
                <a:sym typeface="Manrope Medium"/>
              </a:rPr>
              <a:t>Châu</a:t>
            </a:r>
            <a:r>
              <a:rPr kumimoji="0" lang="en-US" sz="8000" b="0" i="0" u="none" strike="noStrike" kern="0" cap="none" spc="-320" normalizeH="0" noProof="0">
                <a:ln>
                  <a:noFill/>
                </a:ln>
                <a:solidFill>
                  <a:srgbClr val="ED5B4C"/>
                </a:solidFill>
                <a:effectLst/>
                <a:uLnTx/>
                <a:uFillTx/>
                <a:latin typeface="UTM Silk Script" panose="02040603050506020204" pitchFamily="18" charset="0"/>
                <a:sym typeface="Manrope Medium"/>
              </a:rPr>
              <a:t> Á</a:t>
            </a:r>
          </a:p>
          <a:p>
            <a:pPr marL="0" marR="0" lvl="0" indent="0" algn="ctr" defTabSz="914400" rtl="0" eaLnBrk="1" fontAlgn="auto" latinLnBrk="0" hangingPunct="1">
              <a:lnSpc>
                <a:spcPct val="93000"/>
              </a:lnSpc>
              <a:spcBef>
                <a:spcPts val="0"/>
              </a:spcBef>
              <a:spcAft>
                <a:spcPts val="0"/>
              </a:spcAft>
              <a:buClr>
                <a:srgbClr val="4A8196"/>
              </a:buClr>
              <a:buSzPts val="1400"/>
              <a:buFont typeface="Manrope Medium"/>
              <a:buNone/>
              <a:tabLst/>
              <a:defRPr/>
            </a:pPr>
            <a:r>
              <a:rPr lang="en-US" sz="4800" spc="-320" baseline="0">
                <a:solidFill>
                  <a:srgbClr val="ED5B4C"/>
                </a:solidFill>
                <a:latin typeface="UTM Silk Script" panose="02040603050506020204" pitchFamily="18" charset="0"/>
              </a:rPr>
              <a:t>(Tiếp</a:t>
            </a:r>
            <a:r>
              <a:rPr lang="en-US" sz="4800" spc="-320">
                <a:solidFill>
                  <a:srgbClr val="ED5B4C"/>
                </a:solidFill>
                <a:latin typeface="UTM Silk Script" panose="02040603050506020204" pitchFamily="18" charset="0"/>
              </a:rPr>
              <a:t> theo)</a:t>
            </a:r>
            <a:endParaRPr kumimoji="0" lang="en-US" sz="4800" b="0" i="0" u="none" strike="noStrike" kern="0" cap="none" spc="-320" normalizeH="0" baseline="0" noProof="0">
              <a:ln>
                <a:noFill/>
              </a:ln>
              <a:solidFill>
                <a:srgbClr val="ED5B4C"/>
              </a:solidFill>
              <a:effectLst/>
              <a:uLnTx/>
              <a:uFillTx/>
              <a:latin typeface="UTM Silk Script" panose="02040603050506020204" pitchFamily="18" charset="0"/>
              <a:sym typeface="Manrope Medium"/>
            </a:endParaRPr>
          </a:p>
        </p:txBody>
      </p:sp>
      <p:sp>
        <p:nvSpPr>
          <p:cNvPr id="116" name="Google Shape;2444;p38">
            <a:extLst>
              <a:ext uri="{FF2B5EF4-FFF2-40B4-BE49-F238E27FC236}">
                <a16:creationId xmlns:a16="http://schemas.microsoft.com/office/drawing/2014/main" xmlns="" id="{F0EE744B-1613-4B5B-9AA3-6744389733EE}"/>
              </a:ext>
            </a:extLst>
          </p:cNvPr>
          <p:cNvSpPr txBox="1"/>
          <p:nvPr/>
        </p:nvSpPr>
        <p:spPr>
          <a:xfrm>
            <a:off x="4060723" y="3436037"/>
            <a:ext cx="1747480" cy="255286"/>
          </a:xfrm>
          <a:prstGeom prst="rect">
            <a:avLst/>
          </a:prstGeom>
          <a:noFill/>
          <a:ln>
            <a:noFill/>
          </a:ln>
        </p:spPr>
        <p:txBody>
          <a:bodyPr spcFirstLastPara="1" wrap="square" lIns="91425" tIns="91425" rIns="91425" bIns="91425" anchor="ctr" anchorCtr="0">
            <a:noAutofit/>
          </a:bodyPr>
          <a:lstStyle/>
          <a:p>
            <a:pPr algn="ctr"/>
            <a:r>
              <a:rPr lang="en" sz="2400" b="1">
                <a:solidFill>
                  <a:srgbClr val="F5DABD">
                    <a:lumMod val="50000"/>
                  </a:srgbClr>
                </a:solidFill>
                <a:latin typeface="UTM Alberta Heavy" panose="02040603050506020204" pitchFamily="18" charset="0"/>
                <a:ea typeface="Manrope Medium"/>
                <a:cs typeface="Manrope Medium"/>
                <a:sym typeface="Manrope Medium"/>
              </a:rPr>
              <a:t>Trang 143</a:t>
            </a:r>
            <a:endParaRPr sz="2400" b="1">
              <a:solidFill>
                <a:srgbClr val="F5DABD">
                  <a:lumMod val="50000"/>
                </a:srgbClr>
              </a:solidFill>
              <a:latin typeface="UTM Alberta Heavy" panose="02040603050506020204" pitchFamily="18" charset="0"/>
              <a:ea typeface="Manrope Medium"/>
              <a:cs typeface="Manrope Medium"/>
              <a:sym typeface="Manrope Medium"/>
            </a:endParaRPr>
          </a:p>
        </p:txBody>
      </p:sp>
      <p:sp>
        <p:nvSpPr>
          <p:cNvPr id="32" name="Google Shape;345;p6">
            <a:extLst>
              <a:ext uri="{FF2B5EF4-FFF2-40B4-BE49-F238E27FC236}">
                <a16:creationId xmlns:a16="http://schemas.microsoft.com/office/drawing/2014/main" xmlns="" id="{32782DAE-7F15-4954-869F-73C435CA2162}"/>
              </a:ext>
            </a:extLst>
          </p:cNvPr>
          <p:cNvSpPr/>
          <p:nvPr/>
        </p:nvSpPr>
        <p:spPr>
          <a:xfrm rot="6451434" flipH="1">
            <a:off x="7819893" y="2265014"/>
            <a:ext cx="200262" cy="308423"/>
          </a:xfrm>
          <a:custGeom>
            <a:avLst/>
            <a:gdLst/>
            <a:ahLst/>
            <a:cxnLst/>
            <a:rect l="l" t="t" r="r" b="b"/>
            <a:pathLst>
              <a:path w="1222" h="1882" extrusionOk="0">
                <a:moveTo>
                  <a:pt x="332" y="1"/>
                </a:moveTo>
                <a:cubicBezTo>
                  <a:pt x="1" y="1"/>
                  <a:pt x="95" y="684"/>
                  <a:pt x="189" y="904"/>
                </a:cubicBezTo>
                <a:cubicBezTo>
                  <a:pt x="316" y="1175"/>
                  <a:pt x="497" y="1411"/>
                  <a:pt x="696" y="1610"/>
                </a:cubicBezTo>
                <a:cubicBezTo>
                  <a:pt x="823" y="1737"/>
                  <a:pt x="1059" y="1845"/>
                  <a:pt x="1222" y="1882"/>
                </a:cubicBezTo>
                <a:cubicBezTo>
                  <a:pt x="1131" y="1664"/>
                  <a:pt x="1059" y="1447"/>
                  <a:pt x="1004" y="1248"/>
                </a:cubicBezTo>
                <a:cubicBezTo>
                  <a:pt x="950" y="958"/>
                  <a:pt x="896" y="650"/>
                  <a:pt x="787" y="379"/>
                </a:cubicBezTo>
                <a:cubicBezTo>
                  <a:pt x="715" y="252"/>
                  <a:pt x="642" y="107"/>
                  <a:pt x="515" y="53"/>
                </a:cubicBezTo>
                <a:cubicBezTo>
                  <a:pt x="443" y="17"/>
                  <a:pt x="383" y="1"/>
                  <a:pt x="3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4" name="图片 5">
            <a:extLst>
              <a:ext uri="{FF2B5EF4-FFF2-40B4-BE49-F238E27FC236}">
                <a16:creationId xmlns:a16="http://schemas.microsoft.com/office/drawing/2014/main" xmlns="" id="{E9ADAE5E-DD79-4F68-BB9E-83360ECE9D33}"/>
              </a:ext>
            </a:extLst>
          </p:cNvPr>
          <p:cNvPicPr>
            <a:picLocks noChangeAspect="1"/>
          </p:cNvPicPr>
          <p:nvPr/>
        </p:nvPicPr>
        <p:blipFill rotWithShape="1">
          <a:blip r:embed="rId4">
            <a:extLst>
              <a:ext uri="{28A0092B-C50C-407E-A947-70E740481C1C}">
                <a14:useLocalDpi xmlns:a14="http://schemas.microsoft.com/office/drawing/2010/main" val="0"/>
              </a:ext>
            </a:extLst>
          </a:blip>
          <a:srcRect l="4474" t="23575" r="3307"/>
          <a:stretch/>
        </p:blipFill>
        <p:spPr>
          <a:xfrm>
            <a:off x="-42955" y="1188023"/>
            <a:ext cx="2731736" cy="3783602"/>
          </a:xfrm>
          <a:prstGeom prst="rect">
            <a:avLst/>
          </a:prstGeom>
        </p:spPr>
      </p:pic>
      <p:pic>
        <p:nvPicPr>
          <p:cNvPr id="35" name="图片 9">
            <a:extLst>
              <a:ext uri="{FF2B5EF4-FFF2-40B4-BE49-F238E27FC236}">
                <a16:creationId xmlns:a16="http://schemas.microsoft.com/office/drawing/2014/main" xmlns="" id="{4EE7E3E3-12C8-450E-9716-57E677DFF20E}"/>
              </a:ext>
            </a:extLst>
          </p:cNvPr>
          <p:cNvPicPr>
            <a:picLocks noChangeAspect="1"/>
          </p:cNvPicPr>
          <p:nvPr/>
        </p:nvPicPr>
        <p:blipFill rotWithShape="1">
          <a:blip r:embed="rId5">
            <a:clrChange>
              <a:clrFrom>
                <a:srgbClr val="FFFFFF"/>
              </a:clrFrom>
              <a:clrTo>
                <a:srgbClr val="FFFFFF">
                  <a:alpha val="0"/>
                </a:srgbClr>
              </a:clrTo>
            </a:clrChange>
          </a:blip>
          <a:srcRect r="-1835"/>
          <a:stretch/>
        </p:blipFill>
        <p:spPr>
          <a:xfrm>
            <a:off x="2428785" y="2092585"/>
            <a:ext cx="750058" cy="663717"/>
          </a:xfrm>
          <a:prstGeom prst="rect">
            <a:avLst/>
          </a:prstGeom>
        </p:spPr>
      </p:pic>
      <p:pic>
        <p:nvPicPr>
          <p:cNvPr id="36" name="图片 10">
            <a:extLst>
              <a:ext uri="{FF2B5EF4-FFF2-40B4-BE49-F238E27FC236}">
                <a16:creationId xmlns:a16="http://schemas.microsoft.com/office/drawing/2014/main" xmlns="" id="{8FC0A249-8274-42AE-831B-ED5AEDC9D1C9}"/>
              </a:ext>
            </a:extLst>
          </p:cNvPr>
          <p:cNvPicPr>
            <a:picLocks noChangeAspect="1"/>
          </p:cNvPicPr>
          <p:nvPr/>
        </p:nvPicPr>
        <p:blipFill rotWithShape="1">
          <a:blip r:embed="rId5">
            <a:clrChange>
              <a:clrFrom>
                <a:srgbClr val="FFFFFF"/>
              </a:clrFrom>
              <a:clrTo>
                <a:srgbClr val="FFFFFF">
                  <a:alpha val="0"/>
                </a:srgbClr>
              </a:clrTo>
            </a:clrChange>
          </a:blip>
          <a:srcRect r="-1835"/>
          <a:stretch/>
        </p:blipFill>
        <p:spPr>
          <a:xfrm rot="19913076">
            <a:off x="1980937" y="2890336"/>
            <a:ext cx="858012" cy="759244"/>
          </a:xfrm>
          <a:prstGeom prst="rect">
            <a:avLst/>
          </a:prstGeom>
        </p:spPr>
      </p:pic>
      <p:pic>
        <p:nvPicPr>
          <p:cNvPr id="37" name="Picture 5">
            <a:extLst>
              <a:ext uri="{FF2B5EF4-FFF2-40B4-BE49-F238E27FC236}">
                <a16:creationId xmlns:a16="http://schemas.microsoft.com/office/drawing/2014/main" xmlns="" id="{438B7C9B-5167-4C21-89F0-97AF732C434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384812" y="3301717"/>
            <a:ext cx="2949064" cy="1669908"/>
          </a:xfrm>
          <a:prstGeom prst="rect">
            <a:avLst/>
          </a:prstGeom>
        </p:spPr>
      </p:pic>
      <p:pic>
        <p:nvPicPr>
          <p:cNvPr id="38" name="Picture 2">
            <a:extLst>
              <a:ext uri="{FF2B5EF4-FFF2-40B4-BE49-F238E27FC236}">
                <a16:creationId xmlns:a16="http://schemas.microsoft.com/office/drawing/2014/main" xmlns="" id="{1B49294F-E9AE-4F86-91FF-037BD4BCC77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1398546">
            <a:off x="1393254" y="248512"/>
            <a:ext cx="1220131" cy="1499393"/>
          </a:xfrm>
          <a:prstGeom prst="rect">
            <a:avLst/>
          </a:prstGeom>
        </p:spPr>
      </p:pic>
      <p:pic>
        <p:nvPicPr>
          <p:cNvPr id="39" name="Picture 12">
            <a:extLst>
              <a:ext uri="{FF2B5EF4-FFF2-40B4-BE49-F238E27FC236}">
                <a16:creationId xmlns:a16="http://schemas.microsoft.com/office/drawing/2014/main" xmlns="" id="{58ECC6AF-F228-4920-A898-968F3A5BF08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flipH="1">
            <a:off x="7586015" y="97730"/>
            <a:ext cx="1465734" cy="1619222"/>
          </a:xfrm>
          <a:prstGeom prst="rect">
            <a:avLst/>
          </a:prstGeom>
        </p:spPr>
      </p:pic>
      <p:pic>
        <p:nvPicPr>
          <p:cNvPr id="9" name="Picture 12">
            <a:extLst>
              <a:ext uri="{FF2B5EF4-FFF2-40B4-BE49-F238E27FC236}">
                <a16:creationId xmlns:a16="http://schemas.microsoft.com/office/drawing/2014/main" xmlns="" id="{3B339D80-8E6A-4B0E-A22A-8D224AF78EAD}"/>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flipH="1">
            <a:off x="6814924" y="740806"/>
            <a:ext cx="1607251" cy="1775558"/>
          </a:xfrm>
          <a:prstGeom prst="rect">
            <a:avLst/>
          </a:prstGeom>
        </p:spPr>
      </p:pic>
      <p:pic>
        <p:nvPicPr>
          <p:cNvPr id="40" name="Picture 2">
            <a:extLst>
              <a:ext uri="{FF2B5EF4-FFF2-40B4-BE49-F238E27FC236}">
                <a16:creationId xmlns:a16="http://schemas.microsoft.com/office/drawing/2014/main" xmlns="" id="{BB05BE99-E1B0-4BE8-A47D-053172C6E79E}"/>
              </a:ext>
            </a:extLst>
          </p:cNvPr>
          <p:cNvPicPr>
            <a:picLocks noChangeAspect="1"/>
          </p:cNvPicPr>
          <p:nvPr/>
        </p:nvPicPr>
        <p:blipFill>
          <a:blip r:embed="rId12"/>
          <a:srcRect/>
          <a:stretch>
            <a:fillRect/>
          </a:stretch>
        </p:blipFill>
        <p:spPr>
          <a:xfrm>
            <a:off x="5915347" y="2659823"/>
            <a:ext cx="1150122" cy="2311802"/>
          </a:xfrm>
          <a:prstGeom prst="rect">
            <a:avLst/>
          </a:prstGeom>
        </p:spPr>
      </p:pic>
      <p:pic>
        <p:nvPicPr>
          <p:cNvPr id="41" name="图片 9">
            <a:extLst>
              <a:ext uri="{FF2B5EF4-FFF2-40B4-BE49-F238E27FC236}">
                <a16:creationId xmlns:a16="http://schemas.microsoft.com/office/drawing/2014/main" xmlns="" id="{39E0E84D-C7D5-4AC2-9874-9E8FB6EF0830}"/>
              </a:ext>
            </a:extLst>
          </p:cNvPr>
          <p:cNvPicPr>
            <a:picLocks noChangeAspect="1"/>
          </p:cNvPicPr>
          <p:nvPr/>
        </p:nvPicPr>
        <p:blipFill rotWithShape="1">
          <a:blip r:embed="rId5">
            <a:clrChange>
              <a:clrFrom>
                <a:srgbClr val="FFFFFF"/>
              </a:clrFrom>
              <a:clrTo>
                <a:srgbClr val="FFFFFF">
                  <a:alpha val="0"/>
                </a:srgbClr>
              </a:clrTo>
            </a:clrChange>
          </a:blip>
          <a:srcRect r="-1835"/>
          <a:stretch/>
        </p:blipFill>
        <p:spPr>
          <a:xfrm>
            <a:off x="3446455" y="2802471"/>
            <a:ext cx="750058" cy="663717"/>
          </a:xfrm>
          <a:prstGeom prst="rect">
            <a:avLst/>
          </a:prstGeom>
        </p:spPr>
      </p:pic>
      <p:pic>
        <p:nvPicPr>
          <p:cNvPr id="42" name="Picture 5">
            <a:extLst>
              <a:ext uri="{FF2B5EF4-FFF2-40B4-BE49-F238E27FC236}">
                <a16:creationId xmlns:a16="http://schemas.microsoft.com/office/drawing/2014/main" xmlns="" id="{54E8B212-F5F9-43D6-B1A9-2149EFCD4ED3}"/>
              </a:ext>
            </a:extLst>
          </p:cNvPr>
          <p:cNvPicPr>
            <a:picLocks noChangeAspect="1"/>
          </p:cNvPicPr>
          <p:nvPr/>
        </p:nvPicPr>
        <p:blipFill>
          <a:blip r:embed="rId13"/>
          <a:srcRect/>
          <a:stretch>
            <a:fillRect/>
          </a:stretch>
        </p:blipFill>
        <p:spPr>
          <a:xfrm>
            <a:off x="7093112" y="2825487"/>
            <a:ext cx="1043432" cy="2095597"/>
          </a:xfrm>
          <a:prstGeom prst="rect">
            <a:avLst/>
          </a:prstGeom>
        </p:spPr>
      </p:pic>
      <p:pic>
        <p:nvPicPr>
          <p:cNvPr id="43" name="Picture 6">
            <a:extLst>
              <a:ext uri="{FF2B5EF4-FFF2-40B4-BE49-F238E27FC236}">
                <a16:creationId xmlns:a16="http://schemas.microsoft.com/office/drawing/2014/main" xmlns="" id="{4D4FB1E9-483C-46A5-AE36-37FCA55333D3}"/>
              </a:ext>
            </a:extLst>
          </p:cNvPr>
          <p:cNvPicPr>
            <a:picLocks noChangeAspect="1"/>
          </p:cNvPicPr>
          <p:nvPr/>
        </p:nvPicPr>
        <p:blipFill>
          <a:blip r:embed="rId14"/>
          <a:srcRect/>
          <a:stretch>
            <a:fillRect/>
          </a:stretch>
        </p:blipFill>
        <p:spPr>
          <a:xfrm>
            <a:off x="7941278" y="2633511"/>
            <a:ext cx="1173992" cy="2371700"/>
          </a:xfrm>
          <a:prstGeom prst="rect">
            <a:avLst/>
          </a:prstGeom>
        </p:spPr>
      </p:pic>
    </p:spTree>
    <p:extLst>
      <p:ext uri="{BB962C8B-B14F-4D97-AF65-F5344CB8AC3E}">
        <p14:creationId xmlns:p14="http://schemas.microsoft.com/office/powerpoint/2010/main" val="558084132"/>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1250" fill="hold"/>
                                            <p:tgtEl>
                                              <p:spTgt spid="38"/>
                                            </p:tgtEl>
                                            <p:attrNameLst>
                                              <p:attrName>ppt_x</p:attrName>
                                            </p:attrNameLst>
                                          </p:cBhvr>
                                          <p:tavLst>
                                            <p:tav tm="0">
                                              <p:val>
                                                <p:strVal val="0-#ppt_w/2"/>
                                              </p:val>
                                            </p:tav>
                                            <p:tav tm="100000">
                                              <p:val>
                                                <p:strVal val="#ppt_x"/>
                                              </p:val>
                                            </p:tav>
                                          </p:tavLst>
                                        </p:anim>
                                        <p:anim calcmode="lin" valueType="num">
                                          <p:cBhvr additive="base">
                                            <p:cTn id="8" dur="1250" fill="hold"/>
                                            <p:tgtEl>
                                              <p:spTgt spid="3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randombar(horizontal)">
                                          <p:cBhvr>
                                            <p:cTn id="13" dur="500"/>
                                            <p:tgtEl>
                                              <p:spTgt spid="34"/>
                                            </p:tgtEl>
                                          </p:cBhvr>
                                        </p:animEffect>
                                      </p:childTnLst>
                                    </p:cTn>
                                  </p:par>
                                </p:childTnLst>
                              </p:cTn>
                            </p:par>
                          </p:childTnLst>
                        </p:cTn>
                      </p:par>
                      <p:par>
                        <p:cTn id="14" fill="hold">
                          <p:stCondLst>
                            <p:cond delay="indefinite"/>
                          </p:stCondLst>
                          <p:childTnLst>
                            <p:par>
                              <p:cTn id="15" fill="hold">
                                <p:stCondLst>
                                  <p:cond delay="0"/>
                                </p:stCondLst>
                                <p:childTnLst>
                                  <p:par>
                                    <p:cTn id="16" presetID="47" presetClass="entr" presetSubtype="0" fill="hold" nodeType="click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fade">
                                          <p:cBhvr>
                                            <p:cTn id="18" dur="1000"/>
                                            <p:tgtEl>
                                              <p:spTgt spid="35"/>
                                            </p:tgtEl>
                                          </p:cBhvr>
                                        </p:animEffect>
                                        <p:anim calcmode="lin" valueType="num">
                                          <p:cBhvr>
                                            <p:cTn id="19" dur="1000" fill="hold"/>
                                            <p:tgtEl>
                                              <p:spTgt spid="35"/>
                                            </p:tgtEl>
                                            <p:attrNameLst>
                                              <p:attrName>ppt_x</p:attrName>
                                            </p:attrNameLst>
                                          </p:cBhvr>
                                          <p:tavLst>
                                            <p:tav tm="0">
                                              <p:val>
                                                <p:strVal val="#ppt_x"/>
                                              </p:val>
                                            </p:tav>
                                            <p:tav tm="100000">
                                              <p:val>
                                                <p:strVal val="#ppt_x"/>
                                              </p:val>
                                            </p:tav>
                                          </p:tavLst>
                                        </p:anim>
                                        <p:anim calcmode="lin" valueType="num">
                                          <p:cBhvr>
                                            <p:cTn id="20" dur="1000" fill="hold"/>
                                            <p:tgtEl>
                                              <p:spTgt spid="35"/>
                                            </p:tgtEl>
                                            <p:attrNameLst>
                                              <p:attrName>ppt_y</p:attrName>
                                            </p:attrNameLst>
                                          </p:cBhvr>
                                          <p:tavLst>
                                            <p:tav tm="0">
                                              <p:val>
                                                <p:strVal val="#ppt_y-.1"/>
                                              </p:val>
                                            </p:tav>
                                            <p:tav tm="100000">
                                              <p:val>
                                                <p:strVal val="#ppt_y"/>
                                              </p:val>
                                            </p:tav>
                                          </p:tavLst>
                                        </p:anim>
                                      </p:childTnLst>
                                    </p:cTn>
                                  </p:par>
                                  <p:par>
                                    <p:cTn id="21" presetID="14" presetClass="entr" presetSubtype="10" fill="hold" nodeType="with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randombar(horizontal)">
                                          <p:cBhvr>
                                            <p:cTn id="23" dur="500"/>
                                            <p:tgtEl>
                                              <p:spTgt spid="36"/>
                                            </p:tgtEl>
                                          </p:cBhvr>
                                        </p:animEffect>
                                      </p:childTnLst>
                                    </p:cTn>
                                  </p:par>
                                </p:childTnLst>
                              </p:cTn>
                            </p:par>
                            <p:par>
                              <p:cTn id="24" fill="hold">
                                <p:stCondLst>
                                  <p:cond delay="1000"/>
                                </p:stCondLst>
                                <p:childTnLst>
                                  <p:par>
                                    <p:cTn id="25" presetID="42" presetClass="entr" presetSubtype="0" fill="hold" nodeType="after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fade">
                                          <p:cBhvr>
                                            <p:cTn id="27" dur="1000"/>
                                            <p:tgtEl>
                                              <p:spTgt spid="37"/>
                                            </p:tgtEl>
                                          </p:cBhvr>
                                        </p:animEffect>
                                        <p:anim calcmode="lin" valueType="num">
                                          <p:cBhvr>
                                            <p:cTn id="28" dur="1000" fill="hold"/>
                                            <p:tgtEl>
                                              <p:spTgt spid="37"/>
                                            </p:tgtEl>
                                            <p:attrNameLst>
                                              <p:attrName>ppt_x</p:attrName>
                                            </p:attrNameLst>
                                          </p:cBhvr>
                                          <p:tavLst>
                                            <p:tav tm="0">
                                              <p:val>
                                                <p:strVal val="#ppt_x"/>
                                              </p:val>
                                            </p:tav>
                                            <p:tav tm="100000">
                                              <p:val>
                                                <p:strVal val="#ppt_x"/>
                                              </p:val>
                                            </p:tav>
                                          </p:tavLst>
                                        </p:anim>
                                        <p:anim calcmode="lin" valueType="num">
                                          <p:cBhvr>
                                            <p:cTn id="29" dur="1000" fill="hold"/>
                                            <p:tgtEl>
                                              <p:spTgt spid="37"/>
                                            </p:tgtEl>
                                            <p:attrNameLst>
                                              <p:attrName>ppt_y</p:attrName>
                                            </p:attrNameLst>
                                          </p:cBhvr>
                                          <p:tavLst>
                                            <p:tav tm="0">
                                              <p:val>
                                                <p:strVal val="#ppt_y+.1"/>
                                              </p:val>
                                            </p:tav>
                                            <p:tav tm="100000">
                                              <p:val>
                                                <p:strVal val="#ppt_y"/>
                                              </p:val>
                                            </p:tav>
                                          </p:tavLst>
                                        </p:anim>
                                      </p:childTnLst>
                                    </p:cTn>
                                  </p:par>
                                  <p:par>
                                    <p:cTn id="30" presetID="2" presetClass="entr" presetSubtype="12" fill="hold" nodeType="withEffect">
                                      <p:stCondLst>
                                        <p:cond delay="25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2000" fill="hold"/>
                                            <p:tgtEl>
                                              <p:spTgt spid="9"/>
                                            </p:tgtEl>
                                            <p:attrNameLst>
                                              <p:attrName>ppt_x</p:attrName>
                                            </p:attrNameLst>
                                          </p:cBhvr>
                                          <p:tavLst>
                                            <p:tav tm="0">
                                              <p:val>
                                                <p:strVal val="0-#ppt_w/2"/>
                                              </p:val>
                                            </p:tav>
                                            <p:tav tm="100000">
                                              <p:val>
                                                <p:strVal val="#ppt_x"/>
                                              </p:val>
                                            </p:tav>
                                          </p:tavLst>
                                        </p:anim>
                                        <p:anim calcmode="lin" valueType="num">
                                          <p:cBhvr additive="base">
                                            <p:cTn id="33" dur="2000" fill="hold"/>
                                            <p:tgtEl>
                                              <p:spTgt spid="9"/>
                                            </p:tgtEl>
                                            <p:attrNameLst>
                                              <p:attrName>ppt_y</p:attrName>
                                            </p:attrNameLst>
                                          </p:cBhvr>
                                          <p:tavLst>
                                            <p:tav tm="0">
                                              <p:val>
                                                <p:strVal val="1+#ppt_h/2"/>
                                              </p:val>
                                            </p:tav>
                                            <p:tav tm="100000">
                                              <p:val>
                                                <p:strVal val="#ppt_y"/>
                                              </p:val>
                                            </p:tav>
                                          </p:tavLst>
                                        </p:anim>
                                      </p:childTnLst>
                                    </p:cTn>
                                  </p:par>
                                  <p:par>
                                    <p:cTn id="34" presetID="2" presetClass="entr" presetSubtype="12" fill="hold" nodeType="withEffect">
                                      <p:stCondLst>
                                        <p:cond delay="250"/>
                                      </p:stCondLst>
                                      <p:childTnLst>
                                        <p:set>
                                          <p:cBhvr>
                                            <p:cTn id="35" dur="1" fill="hold">
                                              <p:stCondLst>
                                                <p:cond delay="0"/>
                                              </p:stCondLst>
                                            </p:cTn>
                                            <p:tgtEl>
                                              <p:spTgt spid="39"/>
                                            </p:tgtEl>
                                            <p:attrNameLst>
                                              <p:attrName>style.visibility</p:attrName>
                                            </p:attrNameLst>
                                          </p:cBhvr>
                                          <p:to>
                                            <p:strVal val="visible"/>
                                          </p:to>
                                        </p:set>
                                        <p:anim calcmode="lin" valueType="num">
                                          <p:cBhvr additive="base">
                                            <p:cTn id="36" dur="2000" fill="hold"/>
                                            <p:tgtEl>
                                              <p:spTgt spid="39"/>
                                            </p:tgtEl>
                                            <p:attrNameLst>
                                              <p:attrName>ppt_x</p:attrName>
                                            </p:attrNameLst>
                                          </p:cBhvr>
                                          <p:tavLst>
                                            <p:tav tm="0">
                                              <p:val>
                                                <p:strVal val="0-#ppt_w/2"/>
                                              </p:val>
                                            </p:tav>
                                            <p:tav tm="100000">
                                              <p:val>
                                                <p:strVal val="#ppt_x"/>
                                              </p:val>
                                            </p:tav>
                                          </p:tavLst>
                                        </p:anim>
                                        <p:anim calcmode="lin" valueType="num">
                                          <p:cBhvr additive="base">
                                            <p:cTn id="37" dur="2000" fill="hold"/>
                                            <p:tgtEl>
                                              <p:spTgt spid="39"/>
                                            </p:tgtEl>
                                            <p:attrNameLst>
                                              <p:attrName>ppt_y</p:attrName>
                                            </p:attrNameLst>
                                          </p:cBhvr>
                                          <p:tavLst>
                                            <p:tav tm="0">
                                              <p:val>
                                                <p:strVal val="1+#ppt_h/2"/>
                                              </p:val>
                                            </p:tav>
                                            <p:tav tm="100000">
                                              <p:val>
                                                <p:strVal val="#ppt_y"/>
                                              </p:val>
                                            </p:tav>
                                          </p:tavLst>
                                        </p:anim>
                                      </p:childTnLst>
                                    </p:cTn>
                                  </p:par>
                                </p:childTnLst>
                              </p:cTn>
                            </p:par>
                            <p:par>
                              <p:cTn id="38" fill="hold">
                                <p:stCondLst>
                                  <p:cond delay="3250"/>
                                </p:stCondLst>
                                <p:childTnLst>
                                  <p:par>
                                    <p:cTn id="39" presetID="18" presetClass="entr" presetSubtype="12" fill="hold" grpId="0" nodeType="afterEffect">
                                      <p:stCondLst>
                                        <p:cond delay="0"/>
                                      </p:stCondLst>
                                      <p:childTnLst>
                                        <p:set>
                                          <p:cBhvr>
                                            <p:cTn id="40" dur="1" fill="hold">
                                              <p:stCondLst>
                                                <p:cond delay="0"/>
                                              </p:stCondLst>
                                            </p:cTn>
                                            <p:tgtEl>
                                              <p:spTgt spid="112"/>
                                            </p:tgtEl>
                                            <p:attrNameLst>
                                              <p:attrName>style.visibility</p:attrName>
                                            </p:attrNameLst>
                                          </p:cBhvr>
                                          <p:to>
                                            <p:strVal val="visible"/>
                                          </p:to>
                                        </p:set>
                                        <p:animEffect transition="in" filter="strips(downLeft)">
                                          <p:cBhvr>
                                            <p:cTn id="41" dur="500"/>
                                            <p:tgtEl>
                                              <p:spTgt spid="112"/>
                                            </p:tgtEl>
                                          </p:cBhvr>
                                        </p:animEffect>
                                      </p:childTnLst>
                                    </p:cTn>
                                  </p:par>
                                </p:childTnLst>
                              </p:cTn>
                            </p:par>
                            <p:par>
                              <p:cTn id="42" fill="hold">
                                <p:stCondLst>
                                  <p:cond delay="3750"/>
                                </p:stCondLst>
                                <p:childTnLst>
                                  <p:par>
                                    <p:cTn id="43" presetID="26" presetClass="entr" presetSubtype="0" fill="hold" grpId="0" nodeType="afterEffect">
                                      <p:stCondLst>
                                        <p:cond delay="0"/>
                                      </p:stCondLst>
                                      <p:childTnLst>
                                        <p:set>
                                          <p:cBhvr>
                                            <p:cTn id="44" dur="1" fill="hold">
                                              <p:stCondLst>
                                                <p:cond delay="0"/>
                                              </p:stCondLst>
                                            </p:cTn>
                                            <p:tgtEl>
                                              <p:spTgt spid="2226"/>
                                            </p:tgtEl>
                                            <p:attrNameLst>
                                              <p:attrName>style.visibility</p:attrName>
                                            </p:attrNameLst>
                                          </p:cBhvr>
                                          <p:to>
                                            <p:strVal val="visible"/>
                                          </p:to>
                                        </p:set>
                                        <p:animEffect transition="in" filter="wipe(down)">
                                          <p:cBhvr>
                                            <p:cTn id="45" dur="290">
                                              <p:stCondLst>
                                                <p:cond delay="0"/>
                                              </p:stCondLst>
                                            </p:cTn>
                                            <p:tgtEl>
                                              <p:spTgt spid="2226"/>
                                            </p:tgtEl>
                                          </p:cBhvr>
                                        </p:animEffect>
                                        <p:anim calcmode="lin" valueType="num">
                                          <p:cBhvr>
                                            <p:cTn id="46" dur="911" tmFilter="0,0; 0.14,0.36; 0.43,0.73; 0.71,0.91; 1.0,1.0">
                                              <p:stCondLst>
                                                <p:cond delay="0"/>
                                              </p:stCondLst>
                                            </p:cTn>
                                            <p:tgtEl>
                                              <p:spTgt spid="2226"/>
                                            </p:tgtEl>
                                            <p:attrNameLst>
                                              <p:attrName>ppt_x</p:attrName>
                                            </p:attrNameLst>
                                          </p:cBhvr>
                                          <p:tavLst>
                                            <p:tav tm="0">
                                              <p:val>
                                                <p:strVal val="#ppt_x-0.25"/>
                                              </p:val>
                                            </p:tav>
                                            <p:tav tm="100000">
                                              <p:val>
                                                <p:strVal val="#ppt_x"/>
                                              </p:val>
                                            </p:tav>
                                          </p:tavLst>
                                        </p:anim>
                                        <p:anim calcmode="lin" valueType="num">
                                          <p:cBhvr>
                                            <p:cTn id="47" dur="332" tmFilter="0.0,0.0; 0.25,0.07; 0.50,0.2; 0.75,0.467; 1.0,1.0">
                                              <p:stCondLst>
                                                <p:cond delay="0"/>
                                              </p:stCondLst>
                                            </p:cTn>
                                            <p:tgtEl>
                                              <p:spTgt spid="2226"/>
                                            </p:tgtEl>
                                            <p:attrNameLst>
                                              <p:attrName>ppt_y</p:attrName>
                                            </p:attrNameLst>
                                          </p:cBhvr>
                                          <p:tavLst>
                                            <p:tav tm="0" fmla="#ppt_y-sin(pi*$)/3">
                                              <p:val>
                                                <p:fltVal val="0.5"/>
                                              </p:val>
                                            </p:tav>
                                            <p:tav tm="100000">
                                              <p:val>
                                                <p:fltVal val="1"/>
                                              </p:val>
                                            </p:tav>
                                          </p:tavLst>
                                        </p:anim>
                                        <p:anim calcmode="lin" valueType="num">
                                          <p:cBhvr>
                                            <p:cTn id="48" dur="332" tmFilter="0, 0; 0.125,0.2665; 0.25,0.4; 0.375,0.465; 0.5,0.5;  0.625,0.535; 0.75,0.6; 0.875,0.7335; 1,1">
                                              <p:stCondLst>
                                                <p:cond delay="332"/>
                                              </p:stCondLst>
                                            </p:cTn>
                                            <p:tgtEl>
                                              <p:spTgt spid="2226"/>
                                            </p:tgtEl>
                                            <p:attrNameLst>
                                              <p:attrName>ppt_y</p:attrName>
                                            </p:attrNameLst>
                                          </p:cBhvr>
                                          <p:tavLst>
                                            <p:tav tm="0" fmla="#ppt_y-sin(pi*$)/9">
                                              <p:val>
                                                <p:fltVal val="0"/>
                                              </p:val>
                                            </p:tav>
                                            <p:tav tm="100000">
                                              <p:val>
                                                <p:fltVal val="1"/>
                                              </p:val>
                                            </p:tav>
                                          </p:tavLst>
                                        </p:anim>
                                        <p:anim calcmode="lin" valueType="num">
                                          <p:cBhvr>
                                            <p:cTn id="49" dur="166" tmFilter="0, 0; 0.125,0.2665; 0.25,0.4; 0.375,0.465; 0.5,0.5;  0.625,0.535; 0.75,0.6; 0.875,0.7335; 1,1">
                                              <p:stCondLst>
                                                <p:cond delay="662"/>
                                              </p:stCondLst>
                                            </p:cTn>
                                            <p:tgtEl>
                                              <p:spTgt spid="2226"/>
                                            </p:tgtEl>
                                            <p:attrNameLst>
                                              <p:attrName>ppt_y</p:attrName>
                                            </p:attrNameLst>
                                          </p:cBhvr>
                                          <p:tavLst>
                                            <p:tav tm="0" fmla="#ppt_y-sin(pi*$)/27">
                                              <p:val>
                                                <p:fltVal val="0"/>
                                              </p:val>
                                            </p:tav>
                                            <p:tav tm="100000">
                                              <p:val>
                                                <p:fltVal val="1"/>
                                              </p:val>
                                            </p:tav>
                                          </p:tavLst>
                                        </p:anim>
                                        <p:anim calcmode="lin" valueType="num">
                                          <p:cBhvr>
                                            <p:cTn id="50" dur="82" tmFilter="0, 0; 0.125,0.2665; 0.25,0.4; 0.375,0.465; 0.5,0.5;  0.625,0.535; 0.75,0.6; 0.875,0.7335; 1,1">
                                              <p:stCondLst>
                                                <p:cond delay="828"/>
                                              </p:stCondLst>
                                            </p:cTn>
                                            <p:tgtEl>
                                              <p:spTgt spid="2226"/>
                                            </p:tgtEl>
                                            <p:attrNameLst>
                                              <p:attrName>ppt_y</p:attrName>
                                            </p:attrNameLst>
                                          </p:cBhvr>
                                          <p:tavLst>
                                            <p:tav tm="0" fmla="#ppt_y-sin(pi*$)/81">
                                              <p:val>
                                                <p:fltVal val="0"/>
                                              </p:val>
                                            </p:tav>
                                            <p:tav tm="100000">
                                              <p:val>
                                                <p:fltVal val="1"/>
                                              </p:val>
                                            </p:tav>
                                          </p:tavLst>
                                        </p:anim>
                                        <p:animScale>
                                          <p:cBhvr>
                                            <p:cTn id="51" dur="13">
                                              <p:stCondLst>
                                                <p:cond delay="325"/>
                                              </p:stCondLst>
                                            </p:cTn>
                                            <p:tgtEl>
                                              <p:spTgt spid="2226"/>
                                            </p:tgtEl>
                                          </p:cBhvr>
                                          <p:to x="100000" y="60000"/>
                                        </p:animScale>
                                        <p:animScale>
                                          <p:cBhvr>
                                            <p:cTn id="52" dur="83" decel="50000">
                                              <p:stCondLst>
                                                <p:cond delay="338"/>
                                              </p:stCondLst>
                                            </p:cTn>
                                            <p:tgtEl>
                                              <p:spTgt spid="2226"/>
                                            </p:tgtEl>
                                          </p:cBhvr>
                                          <p:to x="100000" y="100000"/>
                                        </p:animScale>
                                        <p:animScale>
                                          <p:cBhvr>
                                            <p:cTn id="53" dur="13">
                                              <p:stCondLst>
                                                <p:cond delay="656"/>
                                              </p:stCondLst>
                                            </p:cTn>
                                            <p:tgtEl>
                                              <p:spTgt spid="2226"/>
                                            </p:tgtEl>
                                          </p:cBhvr>
                                          <p:to x="100000" y="80000"/>
                                        </p:animScale>
                                        <p:animScale>
                                          <p:cBhvr>
                                            <p:cTn id="54" dur="83" decel="50000">
                                              <p:stCondLst>
                                                <p:cond delay="669"/>
                                              </p:stCondLst>
                                            </p:cTn>
                                            <p:tgtEl>
                                              <p:spTgt spid="2226"/>
                                            </p:tgtEl>
                                          </p:cBhvr>
                                          <p:to x="100000" y="100000"/>
                                        </p:animScale>
                                        <p:animScale>
                                          <p:cBhvr>
                                            <p:cTn id="55" dur="13">
                                              <p:stCondLst>
                                                <p:cond delay="821"/>
                                              </p:stCondLst>
                                            </p:cTn>
                                            <p:tgtEl>
                                              <p:spTgt spid="2226"/>
                                            </p:tgtEl>
                                          </p:cBhvr>
                                          <p:to x="100000" y="90000"/>
                                        </p:animScale>
                                        <p:animScale>
                                          <p:cBhvr>
                                            <p:cTn id="56" dur="83" decel="50000">
                                              <p:stCondLst>
                                                <p:cond delay="834"/>
                                              </p:stCondLst>
                                            </p:cTn>
                                            <p:tgtEl>
                                              <p:spTgt spid="2226"/>
                                            </p:tgtEl>
                                          </p:cBhvr>
                                          <p:to x="100000" y="100000"/>
                                        </p:animScale>
                                        <p:animScale>
                                          <p:cBhvr>
                                            <p:cTn id="57" dur="13">
                                              <p:stCondLst>
                                                <p:cond delay="904"/>
                                              </p:stCondLst>
                                            </p:cTn>
                                            <p:tgtEl>
                                              <p:spTgt spid="2226"/>
                                            </p:tgtEl>
                                          </p:cBhvr>
                                          <p:to x="100000" y="95000"/>
                                        </p:animScale>
                                        <p:animScale>
                                          <p:cBhvr>
                                            <p:cTn id="58" dur="83" decel="50000">
                                              <p:stCondLst>
                                                <p:cond delay="917"/>
                                              </p:stCondLst>
                                            </p:cTn>
                                            <p:tgtEl>
                                              <p:spTgt spid="2226"/>
                                            </p:tgtEl>
                                          </p:cBhvr>
                                          <p:to x="100000" y="100000"/>
                                        </p:animScale>
                                      </p:childTnLst>
                                    </p:cTn>
                                  </p:par>
                                </p:childTnLst>
                              </p:cTn>
                            </p:par>
                            <p:par>
                              <p:cTn id="59" fill="hold">
                                <p:stCondLst>
                                  <p:cond delay="4750"/>
                                </p:stCondLst>
                                <p:childTnLst>
                                  <p:par>
                                    <p:cTn id="60" presetID="41" presetClass="entr" presetSubtype="0" fill="hold" grpId="0" nodeType="afterEffect">
                                      <p:stCondLst>
                                        <p:cond delay="0"/>
                                      </p:stCondLst>
                                      <p:iterate type="lt">
                                        <p:tmPct val="10000"/>
                                      </p:iterate>
                                      <p:childTnLst>
                                        <p:set>
                                          <p:cBhvr>
                                            <p:cTn id="61" dur="1" fill="hold">
                                              <p:stCondLst>
                                                <p:cond delay="0"/>
                                              </p:stCondLst>
                                            </p:cTn>
                                            <p:tgtEl>
                                              <p:spTgt spid="110">
                                                <p:txEl>
                                                  <p:pRg st="0" end="0"/>
                                                </p:txEl>
                                              </p:spTgt>
                                            </p:tgtEl>
                                            <p:attrNameLst>
                                              <p:attrName>style.visibility</p:attrName>
                                            </p:attrNameLst>
                                          </p:cBhvr>
                                          <p:to>
                                            <p:strVal val="visible"/>
                                          </p:to>
                                        </p:set>
                                        <p:anim calcmode="lin" valueType="num">
                                          <p:cBhvr>
                                            <p:cTn id="62" dur="500" fill="hold"/>
                                            <p:tgtEl>
                                              <p:spTgt spid="110">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63" dur="500" fill="hold"/>
                                            <p:tgtEl>
                                              <p:spTgt spid="110">
                                                <p:txEl>
                                                  <p:pRg st="0" end="0"/>
                                                </p:txEl>
                                              </p:spTgt>
                                            </p:tgtEl>
                                            <p:attrNameLst>
                                              <p:attrName>ppt_y</p:attrName>
                                            </p:attrNameLst>
                                          </p:cBhvr>
                                          <p:tavLst>
                                            <p:tav tm="0">
                                              <p:val>
                                                <p:strVal val="#ppt_y"/>
                                              </p:val>
                                            </p:tav>
                                            <p:tav tm="100000">
                                              <p:val>
                                                <p:strVal val="#ppt_y"/>
                                              </p:val>
                                            </p:tav>
                                          </p:tavLst>
                                        </p:anim>
                                        <p:anim calcmode="lin" valueType="num">
                                          <p:cBhvr>
                                            <p:cTn id="64" dur="500" fill="hold"/>
                                            <p:tgtEl>
                                              <p:spTgt spid="110">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5" dur="500" fill="hold"/>
                                            <p:tgtEl>
                                              <p:spTgt spid="110">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6" dur="500" tmFilter="0,0; .5, 1; 1, 1"/>
                                            <p:tgtEl>
                                              <p:spTgt spid="110">
                                                <p:txEl>
                                                  <p:pRg st="0" end="0"/>
                                                </p:txEl>
                                              </p:spTgt>
                                            </p:tgtEl>
                                          </p:cBhvr>
                                        </p:animEffect>
                                      </p:childTnLst>
                                    </p:cTn>
                                  </p:par>
                                </p:childTnLst>
                              </p:cTn>
                            </p:par>
                            <p:par>
                              <p:cTn id="67" fill="hold">
                                <p:stCondLst>
                                  <p:cond delay="5450"/>
                                </p:stCondLst>
                                <p:childTnLst>
                                  <p:par>
                                    <p:cTn id="68" presetID="41" presetClass="entr" presetSubtype="0" fill="hold" grpId="0" nodeType="afterEffect">
                                      <p:stCondLst>
                                        <p:cond delay="0"/>
                                      </p:stCondLst>
                                      <p:iterate type="lt">
                                        <p:tmPct val="10000"/>
                                      </p:iterate>
                                      <p:childTnLst>
                                        <p:set>
                                          <p:cBhvr>
                                            <p:cTn id="69" dur="1" fill="hold">
                                              <p:stCondLst>
                                                <p:cond delay="0"/>
                                              </p:stCondLst>
                                            </p:cTn>
                                            <p:tgtEl>
                                              <p:spTgt spid="110">
                                                <p:txEl>
                                                  <p:pRg st="1" end="1"/>
                                                </p:txEl>
                                              </p:spTgt>
                                            </p:tgtEl>
                                            <p:attrNameLst>
                                              <p:attrName>style.visibility</p:attrName>
                                            </p:attrNameLst>
                                          </p:cBhvr>
                                          <p:to>
                                            <p:strVal val="visible"/>
                                          </p:to>
                                        </p:set>
                                        <p:anim calcmode="lin" valueType="num">
                                          <p:cBhvr>
                                            <p:cTn id="70" dur="500" fill="hold"/>
                                            <p:tgtEl>
                                              <p:spTgt spid="110">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71" dur="500" fill="hold"/>
                                            <p:tgtEl>
                                              <p:spTgt spid="110">
                                                <p:txEl>
                                                  <p:pRg st="1" end="1"/>
                                                </p:txEl>
                                              </p:spTgt>
                                            </p:tgtEl>
                                            <p:attrNameLst>
                                              <p:attrName>ppt_y</p:attrName>
                                            </p:attrNameLst>
                                          </p:cBhvr>
                                          <p:tavLst>
                                            <p:tav tm="0">
                                              <p:val>
                                                <p:strVal val="#ppt_y"/>
                                              </p:val>
                                            </p:tav>
                                            <p:tav tm="100000">
                                              <p:val>
                                                <p:strVal val="#ppt_y"/>
                                              </p:val>
                                            </p:tav>
                                          </p:tavLst>
                                        </p:anim>
                                        <p:anim calcmode="lin" valueType="num">
                                          <p:cBhvr>
                                            <p:cTn id="72" dur="500" fill="hold"/>
                                            <p:tgtEl>
                                              <p:spTgt spid="110">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73" dur="500" fill="hold"/>
                                            <p:tgtEl>
                                              <p:spTgt spid="110">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74" dur="500" tmFilter="0,0; .5, 1; 1, 1"/>
                                            <p:tgtEl>
                                              <p:spTgt spid="110">
                                                <p:txEl>
                                                  <p:pRg st="1" end="1"/>
                                                </p:txEl>
                                              </p:spTgt>
                                            </p:tgtEl>
                                          </p:cBhvr>
                                        </p:animEffect>
                                      </p:childTnLst>
                                    </p:cTn>
                                  </p:par>
                                </p:childTnLst>
                              </p:cTn>
                            </p:par>
                            <p:par>
                              <p:cTn id="75" fill="hold">
                                <p:stCondLst>
                                  <p:cond delay="6400"/>
                                </p:stCondLst>
                                <p:childTnLst>
                                  <p:par>
                                    <p:cTn id="76" presetID="26" presetClass="emph" presetSubtype="0" fill="hold" grpId="1" nodeType="afterEffect">
                                      <p:stCondLst>
                                        <p:cond delay="0"/>
                                      </p:stCondLst>
                                      <p:iterate type="lt">
                                        <p:tmPct val="0"/>
                                      </p:iterate>
                                      <p:childTnLst>
                                        <p:animEffect transition="out" filter="fade">
                                          <p:cBhvr>
                                            <p:cTn id="77" dur="500" tmFilter="0, 0; .2, .5; .8, .5; 1, 0"/>
                                            <p:tgtEl>
                                              <p:spTgt spid="110">
                                                <p:txEl>
                                                  <p:pRg st="0" end="0"/>
                                                </p:txEl>
                                              </p:spTgt>
                                            </p:tgtEl>
                                          </p:cBhvr>
                                        </p:animEffect>
                                        <p:animScale>
                                          <p:cBhvr>
                                            <p:cTn id="78" dur="250" autoRev="1" fill="hold"/>
                                            <p:tgtEl>
                                              <p:spTgt spid="110">
                                                <p:txEl>
                                                  <p:pRg st="0" end="0"/>
                                                </p:txEl>
                                              </p:spTgt>
                                            </p:tgtEl>
                                          </p:cBhvr>
                                          <p:by x="105000" y="105000"/>
                                        </p:animScale>
                                      </p:childTnLst>
                                    </p:cTn>
                                  </p:par>
                                </p:childTnLst>
                              </p:cTn>
                            </p:par>
                            <p:par>
                              <p:cTn id="79" fill="hold">
                                <p:stCondLst>
                                  <p:cond delay="6900"/>
                                </p:stCondLst>
                                <p:childTnLst>
                                  <p:par>
                                    <p:cTn id="80" presetID="26" presetClass="emph" presetSubtype="0" fill="hold" grpId="1" nodeType="afterEffect">
                                      <p:stCondLst>
                                        <p:cond delay="0"/>
                                      </p:stCondLst>
                                      <p:iterate type="lt">
                                        <p:tmPct val="0"/>
                                      </p:iterate>
                                      <p:childTnLst>
                                        <p:animEffect transition="out" filter="fade">
                                          <p:cBhvr>
                                            <p:cTn id="81" dur="500" tmFilter="0, 0; .2, .5; .8, .5; 1, 0"/>
                                            <p:tgtEl>
                                              <p:spTgt spid="110">
                                                <p:txEl>
                                                  <p:pRg st="1" end="1"/>
                                                </p:txEl>
                                              </p:spTgt>
                                            </p:tgtEl>
                                          </p:cBhvr>
                                        </p:animEffect>
                                        <p:animScale>
                                          <p:cBhvr>
                                            <p:cTn id="82" dur="250" autoRev="1" fill="hold"/>
                                            <p:tgtEl>
                                              <p:spTgt spid="110">
                                                <p:txEl>
                                                  <p:pRg st="1" end="1"/>
                                                </p:txEl>
                                              </p:spTgt>
                                            </p:tgtEl>
                                          </p:cBhvr>
                                          <p:by x="105000" y="105000"/>
                                        </p:animScale>
                                      </p:childTnLst>
                                    </p:cTn>
                                  </p:par>
                                </p:childTnLst>
                              </p:cTn>
                            </p:par>
                            <p:par>
                              <p:cTn id="83" fill="hold">
                                <p:stCondLst>
                                  <p:cond delay="7400"/>
                                </p:stCondLst>
                                <p:childTnLst>
                                  <p:par>
                                    <p:cTn id="84" presetID="18" presetClass="entr" presetSubtype="3" fill="hold" grpId="0" nodeType="afterEffect">
                                      <p:stCondLst>
                                        <p:cond delay="0"/>
                                      </p:stCondLst>
                                      <p:childTnLst>
                                        <p:set>
                                          <p:cBhvr>
                                            <p:cTn id="85" dur="1" fill="hold">
                                              <p:stCondLst>
                                                <p:cond delay="0"/>
                                              </p:stCondLst>
                                            </p:cTn>
                                            <p:tgtEl>
                                              <p:spTgt spid="116"/>
                                            </p:tgtEl>
                                            <p:attrNameLst>
                                              <p:attrName>style.visibility</p:attrName>
                                            </p:attrNameLst>
                                          </p:cBhvr>
                                          <p:to>
                                            <p:strVal val="visible"/>
                                          </p:to>
                                        </p:set>
                                        <p:animEffect transition="in" filter="strips(upRight)">
                                          <p:cBhvr>
                                            <p:cTn id="86" dur="500"/>
                                            <p:tgtEl>
                                              <p:spTgt spid="116"/>
                                            </p:tgtEl>
                                          </p:cBhvr>
                                        </p:animEffect>
                                      </p:childTnLst>
                                    </p:cTn>
                                  </p:par>
                                  <p:par>
                                    <p:cTn id="87" presetID="47" presetClass="entr" presetSubtype="0" fill="hold" nodeType="withEffect">
                                      <p:stCondLst>
                                        <p:cond delay="0"/>
                                      </p:stCondLst>
                                      <p:childTnLst>
                                        <p:set>
                                          <p:cBhvr>
                                            <p:cTn id="88" dur="1" fill="hold">
                                              <p:stCondLst>
                                                <p:cond delay="0"/>
                                              </p:stCondLst>
                                            </p:cTn>
                                            <p:tgtEl>
                                              <p:spTgt spid="41"/>
                                            </p:tgtEl>
                                            <p:attrNameLst>
                                              <p:attrName>style.visibility</p:attrName>
                                            </p:attrNameLst>
                                          </p:cBhvr>
                                          <p:to>
                                            <p:strVal val="visible"/>
                                          </p:to>
                                        </p:set>
                                        <p:animEffect transition="in" filter="fade">
                                          <p:cBhvr>
                                            <p:cTn id="89" dur="1000"/>
                                            <p:tgtEl>
                                              <p:spTgt spid="41"/>
                                            </p:tgtEl>
                                          </p:cBhvr>
                                        </p:animEffect>
                                        <p:anim calcmode="lin" valueType="num">
                                          <p:cBhvr>
                                            <p:cTn id="90" dur="1000" fill="hold"/>
                                            <p:tgtEl>
                                              <p:spTgt spid="41"/>
                                            </p:tgtEl>
                                            <p:attrNameLst>
                                              <p:attrName>ppt_x</p:attrName>
                                            </p:attrNameLst>
                                          </p:cBhvr>
                                          <p:tavLst>
                                            <p:tav tm="0">
                                              <p:val>
                                                <p:strVal val="#ppt_x"/>
                                              </p:val>
                                            </p:tav>
                                            <p:tav tm="100000">
                                              <p:val>
                                                <p:strVal val="#ppt_x"/>
                                              </p:val>
                                            </p:tav>
                                          </p:tavLst>
                                        </p:anim>
                                        <p:anim calcmode="lin" valueType="num">
                                          <p:cBhvr>
                                            <p:cTn id="91"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2" presetClass="entr" presetSubtype="4" fill="hold" nodeType="clickEffect" p14:presetBounceEnd="20000">
                                      <p:stCondLst>
                                        <p:cond delay="0"/>
                                      </p:stCondLst>
                                      <p:childTnLst>
                                        <p:set>
                                          <p:cBhvr>
                                            <p:cTn id="95" dur="1" fill="hold">
                                              <p:stCondLst>
                                                <p:cond delay="0"/>
                                              </p:stCondLst>
                                            </p:cTn>
                                            <p:tgtEl>
                                              <p:spTgt spid="40"/>
                                            </p:tgtEl>
                                            <p:attrNameLst>
                                              <p:attrName>style.visibility</p:attrName>
                                            </p:attrNameLst>
                                          </p:cBhvr>
                                          <p:to>
                                            <p:strVal val="visible"/>
                                          </p:to>
                                        </p:set>
                                        <p:anim calcmode="lin" valueType="num" p14:bounceEnd="20000">
                                          <p:cBhvr additive="base">
                                            <p:cTn id="96" dur="1000" fill="hold"/>
                                            <p:tgtEl>
                                              <p:spTgt spid="40"/>
                                            </p:tgtEl>
                                            <p:attrNameLst>
                                              <p:attrName>ppt_x</p:attrName>
                                            </p:attrNameLst>
                                          </p:cBhvr>
                                          <p:tavLst>
                                            <p:tav tm="0">
                                              <p:val>
                                                <p:strVal val="#ppt_x"/>
                                              </p:val>
                                            </p:tav>
                                            <p:tav tm="100000">
                                              <p:val>
                                                <p:strVal val="#ppt_x"/>
                                              </p:val>
                                            </p:tav>
                                          </p:tavLst>
                                        </p:anim>
                                        <p:anim calcmode="lin" valueType="num" p14:bounceEnd="20000">
                                          <p:cBhvr additive="base">
                                            <p:cTn id="97" dur="1000" fill="hold"/>
                                            <p:tgtEl>
                                              <p:spTgt spid="40"/>
                                            </p:tgtEl>
                                            <p:attrNameLst>
                                              <p:attrName>ppt_y</p:attrName>
                                            </p:attrNameLst>
                                          </p:cBhvr>
                                          <p:tavLst>
                                            <p:tav tm="0">
                                              <p:val>
                                                <p:strVal val="1+#ppt_h/2"/>
                                              </p:val>
                                            </p:tav>
                                            <p:tav tm="100000">
                                              <p:val>
                                                <p:strVal val="#ppt_y"/>
                                              </p:val>
                                            </p:tav>
                                          </p:tavLst>
                                        </p:anim>
                                      </p:childTnLst>
                                    </p:cTn>
                                  </p:par>
                                  <p:par>
                                    <p:cTn id="98" presetID="2" presetClass="entr" presetSubtype="4" fill="hold" nodeType="withEffect" p14:presetBounceEnd="20000">
                                      <p:stCondLst>
                                        <p:cond delay="250"/>
                                      </p:stCondLst>
                                      <p:childTnLst>
                                        <p:set>
                                          <p:cBhvr>
                                            <p:cTn id="99" dur="1" fill="hold">
                                              <p:stCondLst>
                                                <p:cond delay="0"/>
                                              </p:stCondLst>
                                            </p:cTn>
                                            <p:tgtEl>
                                              <p:spTgt spid="42"/>
                                            </p:tgtEl>
                                            <p:attrNameLst>
                                              <p:attrName>style.visibility</p:attrName>
                                            </p:attrNameLst>
                                          </p:cBhvr>
                                          <p:to>
                                            <p:strVal val="visible"/>
                                          </p:to>
                                        </p:set>
                                        <p:anim calcmode="lin" valueType="num" p14:bounceEnd="20000">
                                          <p:cBhvr additive="base">
                                            <p:cTn id="100" dur="1000" fill="hold"/>
                                            <p:tgtEl>
                                              <p:spTgt spid="42"/>
                                            </p:tgtEl>
                                            <p:attrNameLst>
                                              <p:attrName>ppt_x</p:attrName>
                                            </p:attrNameLst>
                                          </p:cBhvr>
                                          <p:tavLst>
                                            <p:tav tm="0">
                                              <p:val>
                                                <p:strVal val="#ppt_x"/>
                                              </p:val>
                                            </p:tav>
                                            <p:tav tm="100000">
                                              <p:val>
                                                <p:strVal val="#ppt_x"/>
                                              </p:val>
                                            </p:tav>
                                          </p:tavLst>
                                        </p:anim>
                                        <p:anim calcmode="lin" valueType="num" p14:bounceEnd="20000">
                                          <p:cBhvr additive="base">
                                            <p:cTn id="101" dur="1000" fill="hold"/>
                                            <p:tgtEl>
                                              <p:spTgt spid="42"/>
                                            </p:tgtEl>
                                            <p:attrNameLst>
                                              <p:attrName>ppt_y</p:attrName>
                                            </p:attrNameLst>
                                          </p:cBhvr>
                                          <p:tavLst>
                                            <p:tav tm="0">
                                              <p:val>
                                                <p:strVal val="1+#ppt_h/2"/>
                                              </p:val>
                                            </p:tav>
                                            <p:tav tm="100000">
                                              <p:val>
                                                <p:strVal val="#ppt_y"/>
                                              </p:val>
                                            </p:tav>
                                          </p:tavLst>
                                        </p:anim>
                                      </p:childTnLst>
                                    </p:cTn>
                                  </p:par>
                                  <p:par>
                                    <p:cTn id="102" presetID="2" presetClass="entr" presetSubtype="4" fill="hold" nodeType="withEffect" p14:presetBounceEnd="20000">
                                      <p:stCondLst>
                                        <p:cond delay="0"/>
                                      </p:stCondLst>
                                      <p:childTnLst>
                                        <p:set>
                                          <p:cBhvr>
                                            <p:cTn id="103" dur="1" fill="hold">
                                              <p:stCondLst>
                                                <p:cond delay="0"/>
                                              </p:stCondLst>
                                            </p:cTn>
                                            <p:tgtEl>
                                              <p:spTgt spid="43"/>
                                            </p:tgtEl>
                                            <p:attrNameLst>
                                              <p:attrName>style.visibility</p:attrName>
                                            </p:attrNameLst>
                                          </p:cBhvr>
                                          <p:to>
                                            <p:strVal val="visible"/>
                                          </p:to>
                                        </p:set>
                                        <p:anim calcmode="lin" valueType="num" p14:bounceEnd="20000">
                                          <p:cBhvr additive="base">
                                            <p:cTn id="104" dur="1000" fill="hold"/>
                                            <p:tgtEl>
                                              <p:spTgt spid="43"/>
                                            </p:tgtEl>
                                            <p:attrNameLst>
                                              <p:attrName>ppt_x</p:attrName>
                                            </p:attrNameLst>
                                          </p:cBhvr>
                                          <p:tavLst>
                                            <p:tav tm="0">
                                              <p:val>
                                                <p:strVal val="#ppt_x"/>
                                              </p:val>
                                            </p:tav>
                                            <p:tav tm="100000">
                                              <p:val>
                                                <p:strVal val="#ppt_x"/>
                                              </p:val>
                                            </p:tav>
                                          </p:tavLst>
                                        </p:anim>
                                        <p:anim calcmode="lin" valueType="num" p14:bounceEnd="20000">
                                          <p:cBhvr additive="base">
                                            <p:cTn id="105" dur="1000" fill="hold"/>
                                            <p:tgtEl>
                                              <p:spTgt spid="4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 grpId="0" animBg="1"/>
          <p:bldP spid="2226" grpId="0"/>
          <p:bldP spid="110" grpId="0" build="p"/>
          <p:bldP spid="110" grpId="1" build="p"/>
          <p:bldP spid="11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1250" fill="hold"/>
                                            <p:tgtEl>
                                              <p:spTgt spid="38"/>
                                            </p:tgtEl>
                                            <p:attrNameLst>
                                              <p:attrName>ppt_x</p:attrName>
                                            </p:attrNameLst>
                                          </p:cBhvr>
                                          <p:tavLst>
                                            <p:tav tm="0">
                                              <p:val>
                                                <p:strVal val="0-#ppt_w/2"/>
                                              </p:val>
                                            </p:tav>
                                            <p:tav tm="100000">
                                              <p:val>
                                                <p:strVal val="#ppt_x"/>
                                              </p:val>
                                            </p:tav>
                                          </p:tavLst>
                                        </p:anim>
                                        <p:anim calcmode="lin" valueType="num">
                                          <p:cBhvr additive="base">
                                            <p:cTn id="8" dur="1250" fill="hold"/>
                                            <p:tgtEl>
                                              <p:spTgt spid="3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randombar(horizontal)">
                                          <p:cBhvr>
                                            <p:cTn id="13" dur="500"/>
                                            <p:tgtEl>
                                              <p:spTgt spid="34"/>
                                            </p:tgtEl>
                                          </p:cBhvr>
                                        </p:animEffect>
                                      </p:childTnLst>
                                    </p:cTn>
                                  </p:par>
                                </p:childTnLst>
                              </p:cTn>
                            </p:par>
                          </p:childTnLst>
                        </p:cTn>
                      </p:par>
                      <p:par>
                        <p:cTn id="14" fill="hold">
                          <p:stCondLst>
                            <p:cond delay="indefinite"/>
                          </p:stCondLst>
                          <p:childTnLst>
                            <p:par>
                              <p:cTn id="15" fill="hold">
                                <p:stCondLst>
                                  <p:cond delay="0"/>
                                </p:stCondLst>
                                <p:childTnLst>
                                  <p:par>
                                    <p:cTn id="16" presetID="47" presetClass="entr" presetSubtype="0" fill="hold" nodeType="click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fade">
                                          <p:cBhvr>
                                            <p:cTn id="18" dur="1000"/>
                                            <p:tgtEl>
                                              <p:spTgt spid="35"/>
                                            </p:tgtEl>
                                          </p:cBhvr>
                                        </p:animEffect>
                                        <p:anim calcmode="lin" valueType="num">
                                          <p:cBhvr>
                                            <p:cTn id="19" dur="1000" fill="hold"/>
                                            <p:tgtEl>
                                              <p:spTgt spid="35"/>
                                            </p:tgtEl>
                                            <p:attrNameLst>
                                              <p:attrName>ppt_x</p:attrName>
                                            </p:attrNameLst>
                                          </p:cBhvr>
                                          <p:tavLst>
                                            <p:tav tm="0">
                                              <p:val>
                                                <p:strVal val="#ppt_x"/>
                                              </p:val>
                                            </p:tav>
                                            <p:tav tm="100000">
                                              <p:val>
                                                <p:strVal val="#ppt_x"/>
                                              </p:val>
                                            </p:tav>
                                          </p:tavLst>
                                        </p:anim>
                                        <p:anim calcmode="lin" valueType="num">
                                          <p:cBhvr>
                                            <p:cTn id="20" dur="1000" fill="hold"/>
                                            <p:tgtEl>
                                              <p:spTgt spid="35"/>
                                            </p:tgtEl>
                                            <p:attrNameLst>
                                              <p:attrName>ppt_y</p:attrName>
                                            </p:attrNameLst>
                                          </p:cBhvr>
                                          <p:tavLst>
                                            <p:tav tm="0">
                                              <p:val>
                                                <p:strVal val="#ppt_y-.1"/>
                                              </p:val>
                                            </p:tav>
                                            <p:tav tm="100000">
                                              <p:val>
                                                <p:strVal val="#ppt_y"/>
                                              </p:val>
                                            </p:tav>
                                          </p:tavLst>
                                        </p:anim>
                                      </p:childTnLst>
                                    </p:cTn>
                                  </p:par>
                                  <p:par>
                                    <p:cTn id="21" presetID="14" presetClass="entr" presetSubtype="10" fill="hold" nodeType="with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randombar(horizontal)">
                                          <p:cBhvr>
                                            <p:cTn id="23" dur="500"/>
                                            <p:tgtEl>
                                              <p:spTgt spid="36"/>
                                            </p:tgtEl>
                                          </p:cBhvr>
                                        </p:animEffect>
                                      </p:childTnLst>
                                    </p:cTn>
                                  </p:par>
                                </p:childTnLst>
                              </p:cTn>
                            </p:par>
                            <p:par>
                              <p:cTn id="24" fill="hold">
                                <p:stCondLst>
                                  <p:cond delay="1000"/>
                                </p:stCondLst>
                                <p:childTnLst>
                                  <p:par>
                                    <p:cTn id="25" presetID="42" presetClass="entr" presetSubtype="0" fill="hold" nodeType="after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fade">
                                          <p:cBhvr>
                                            <p:cTn id="27" dur="1000"/>
                                            <p:tgtEl>
                                              <p:spTgt spid="37"/>
                                            </p:tgtEl>
                                          </p:cBhvr>
                                        </p:animEffect>
                                        <p:anim calcmode="lin" valueType="num">
                                          <p:cBhvr>
                                            <p:cTn id="28" dur="1000" fill="hold"/>
                                            <p:tgtEl>
                                              <p:spTgt spid="37"/>
                                            </p:tgtEl>
                                            <p:attrNameLst>
                                              <p:attrName>ppt_x</p:attrName>
                                            </p:attrNameLst>
                                          </p:cBhvr>
                                          <p:tavLst>
                                            <p:tav tm="0">
                                              <p:val>
                                                <p:strVal val="#ppt_x"/>
                                              </p:val>
                                            </p:tav>
                                            <p:tav tm="100000">
                                              <p:val>
                                                <p:strVal val="#ppt_x"/>
                                              </p:val>
                                            </p:tav>
                                          </p:tavLst>
                                        </p:anim>
                                        <p:anim calcmode="lin" valueType="num">
                                          <p:cBhvr>
                                            <p:cTn id="29" dur="1000" fill="hold"/>
                                            <p:tgtEl>
                                              <p:spTgt spid="37"/>
                                            </p:tgtEl>
                                            <p:attrNameLst>
                                              <p:attrName>ppt_y</p:attrName>
                                            </p:attrNameLst>
                                          </p:cBhvr>
                                          <p:tavLst>
                                            <p:tav tm="0">
                                              <p:val>
                                                <p:strVal val="#ppt_y+.1"/>
                                              </p:val>
                                            </p:tav>
                                            <p:tav tm="100000">
                                              <p:val>
                                                <p:strVal val="#ppt_y"/>
                                              </p:val>
                                            </p:tav>
                                          </p:tavLst>
                                        </p:anim>
                                      </p:childTnLst>
                                    </p:cTn>
                                  </p:par>
                                  <p:par>
                                    <p:cTn id="30" presetID="2" presetClass="entr" presetSubtype="12" fill="hold" nodeType="withEffect">
                                      <p:stCondLst>
                                        <p:cond delay="25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2000" fill="hold"/>
                                            <p:tgtEl>
                                              <p:spTgt spid="9"/>
                                            </p:tgtEl>
                                            <p:attrNameLst>
                                              <p:attrName>ppt_x</p:attrName>
                                            </p:attrNameLst>
                                          </p:cBhvr>
                                          <p:tavLst>
                                            <p:tav tm="0">
                                              <p:val>
                                                <p:strVal val="0-#ppt_w/2"/>
                                              </p:val>
                                            </p:tav>
                                            <p:tav tm="100000">
                                              <p:val>
                                                <p:strVal val="#ppt_x"/>
                                              </p:val>
                                            </p:tav>
                                          </p:tavLst>
                                        </p:anim>
                                        <p:anim calcmode="lin" valueType="num">
                                          <p:cBhvr additive="base">
                                            <p:cTn id="33" dur="2000" fill="hold"/>
                                            <p:tgtEl>
                                              <p:spTgt spid="9"/>
                                            </p:tgtEl>
                                            <p:attrNameLst>
                                              <p:attrName>ppt_y</p:attrName>
                                            </p:attrNameLst>
                                          </p:cBhvr>
                                          <p:tavLst>
                                            <p:tav tm="0">
                                              <p:val>
                                                <p:strVal val="1+#ppt_h/2"/>
                                              </p:val>
                                            </p:tav>
                                            <p:tav tm="100000">
                                              <p:val>
                                                <p:strVal val="#ppt_y"/>
                                              </p:val>
                                            </p:tav>
                                          </p:tavLst>
                                        </p:anim>
                                      </p:childTnLst>
                                    </p:cTn>
                                  </p:par>
                                  <p:par>
                                    <p:cTn id="34" presetID="2" presetClass="entr" presetSubtype="12" fill="hold" nodeType="withEffect">
                                      <p:stCondLst>
                                        <p:cond delay="250"/>
                                      </p:stCondLst>
                                      <p:childTnLst>
                                        <p:set>
                                          <p:cBhvr>
                                            <p:cTn id="35" dur="1" fill="hold">
                                              <p:stCondLst>
                                                <p:cond delay="0"/>
                                              </p:stCondLst>
                                            </p:cTn>
                                            <p:tgtEl>
                                              <p:spTgt spid="39"/>
                                            </p:tgtEl>
                                            <p:attrNameLst>
                                              <p:attrName>style.visibility</p:attrName>
                                            </p:attrNameLst>
                                          </p:cBhvr>
                                          <p:to>
                                            <p:strVal val="visible"/>
                                          </p:to>
                                        </p:set>
                                        <p:anim calcmode="lin" valueType="num">
                                          <p:cBhvr additive="base">
                                            <p:cTn id="36" dur="2000" fill="hold"/>
                                            <p:tgtEl>
                                              <p:spTgt spid="39"/>
                                            </p:tgtEl>
                                            <p:attrNameLst>
                                              <p:attrName>ppt_x</p:attrName>
                                            </p:attrNameLst>
                                          </p:cBhvr>
                                          <p:tavLst>
                                            <p:tav tm="0">
                                              <p:val>
                                                <p:strVal val="0-#ppt_w/2"/>
                                              </p:val>
                                            </p:tav>
                                            <p:tav tm="100000">
                                              <p:val>
                                                <p:strVal val="#ppt_x"/>
                                              </p:val>
                                            </p:tav>
                                          </p:tavLst>
                                        </p:anim>
                                        <p:anim calcmode="lin" valueType="num">
                                          <p:cBhvr additive="base">
                                            <p:cTn id="37" dur="2000" fill="hold"/>
                                            <p:tgtEl>
                                              <p:spTgt spid="39"/>
                                            </p:tgtEl>
                                            <p:attrNameLst>
                                              <p:attrName>ppt_y</p:attrName>
                                            </p:attrNameLst>
                                          </p:cBhvr>
                                          <p:tavLst>
                                            <p:tav tm="0">
                                              <p:val>
                                                <p:strVal val="1+#ppt_h/2"/>
                                              </p:val>
                                            </p:tav>
                                            <p:tav tm="100000">
                                              <p:val>
                                                <p:strVal val="#ppt_y"/>
                                              </p:val>
                                            </p:tav>
                                          </p:tavLst>
                                        </p:anim>
                                      </p:childTnLst>
                                    </p:cTn>
                                  </p:par>
                                </p:childTnLst>
                              </p:cTn>
                            </p:par>
                            <p:par>
                              <p:cTn id="38" fill="hold">
                                <p:stCondLst>
                                  <p:cond delay="3250"/>
                                </p:stCondLst>
                                <p:childTnLst>
                                  <p:par>
                                    <p:cTn id="39" presetID="18" presetClass="entr" presetSubtype="12" fill="hold" grpId="0" nodeType="afterEffect">
                                      <p:stCondLst>
                                        <p:cond delay="0"/>
                                      </p:stCondLst>
                                      <p:childTnLst>
                                        <p:set>
                                          <p:cBhvr>
                                            <p:cTn id="40" dur="1" fill="hold">
                                              <p:stCondLst>
                                                <p:cond delay="0"/>
                                              </p:stCondLst>
                                            </p:cTn>
                                            <p:tgtEl>
                                              <p:spTgt spid="112"/>
                                            </p:tgtEl>
                                            <p:attrNameLst>
                                              <p:attrName>style.visibility</p:attrName>
                                            </p:attrNameLst>
                                          </p:cBhvr>
                                          <p:to>
                                            <p:strVal val="visible"/>
                                          </p:to>
                                        </p:set>
                                        <p:animEffect transition="in" filter="strips(downLeft)">
                                          <p:cBhvr>
                                            <p:cTn id="41" dur="500"/>
                                            <p:tgtEl>
                                              <p:spTgt spid="112"/>
                                            </p:tgtEl>
                                          </p:cBhvr>
                                        </p:animEffect>
                                      </p:childTnLst>
                                    </p:cTn>
                                  </p:par>
                                </p:childTnLst>
                              </p:cTn>
                            </p:par>
                            <p:par>
                              <p:cTn id="42" fill="hold">
                                <p:stCondLst>
                                  <p:cond delay="3750"/>
                                </p:stCondLst>
                                <p:childTnLst>
                                  <p:par>
                                    <p:cTn id="43" presetID="26" presetClass="entr" presetSubtype="0" fill="hold" grpId="0" nodeType="afterEffect">
                                      <p:stCondLst>
                                        <p:cond delay="0"/>
                                      </p:stCondLst>
                                      <p:childTnLst>
                                        <p:set>
                                          <p:cBhvr>
                                            <p:cTn id="44" dur="1" fill="hold">
                                              <p:stCondLst>
                                                <p:cond delay="0"/>
                                              </p:stCondLst>
                                            </p:cTn>
                                            <p:tgtEl>
                                              <p:spTgt spid="2226"/>
                                            </p:tgtEl>
                                            <p:attrNameLst>
                                              <p:attrName>style.visibility</p:attrName>
                                            </p:attrNameLst>
                                          </p:cBhvr>
                                          <p:to>
                                            <p:strVal val="visible"/>
                                          </p:to>
                                        </p:set>
                                        <p:animEffect transition="in" filter="wipe(down)">
                                          <p:cBhvr>
                                            <p:cTn id="45" dur="290">
                                              <p:stCondLst>
                                                <p:cond delay="0"/>
                                              </p:stCondLst>
                                            </p:cTn>
                                            <p:tgtEl>
                                              <p:spTgt spid="2226"/>
                                            </p:tgtEl>
                                          </p:cBhvr>
                                        </p:animEffect>
                                        <p:anim calcmode="lin" valueType="num">
                                          <p:cBhvr>
                                            <p:cTn id="46" dur="911" tmFilter="0,0; 0.14,0.36; 0.43,0.73; 0.71,0.91; 1.0,1.0">
                                              <p:stCondLst>
                                                <p:cond delay="0"/>
                                              </p:stCondLst>
                                            </p:cTn>
                                            <p:tgtEl>
                                              <p:spTgt spid="2226"/>
                                            </p:tgtEl>
                                            <p:attrNameLst>
                                              <p:attrName>ppt_x</p:attrName>
                                            </p:attrNameLst>
                                          </p:cBhvr>
                                          <p:tavLst>
                                            <p:tav tm="0">
                                              <p:val>
                                                <p:strVal val="#ppt_x-0.25"/>
                                              </p:val>
                                            </p:tav>
                                            <p:tav tm="100000">
                                              <p:val>
                                                <p:strVal val="#ppt_x"/>
                                              </p:val>
                                            </p:tav>
                                          </p:tavLst>
                                        </p:anim>
                                        <p:anim calcmode="lin" valueType="num">
                                          <p:cBhvr>
                                            <p:cTn id="47" dur="332" tmFilter="0.0,0.0; 0.25,0.07; 0.50,0.2; 0.75,0.467; 1.0,1.0">
                                              <p:stCondLst>
                                                <p:cond delay="0"/>
                                              </p:stCondLst>
                                            </p:cTn>
                                            <p:tgtEl>
                                              <p:spTgt spid="2226"/>
                                            </p:tgtEl>
                                            <p:attrNameLst>
                                              <p:attrName>ppt_y</p:attrName>
                                            </p:attrNameLst>
                                          </p:cBhvr>
                                          <p:tavLst>
                                            <p:tav tm="0" fmla="#ppt_y-sin(pi*$)/3">
                                              <p:val>
                                                <p:fltVal val="0.5"/>
                                              </p:val>
                                            </p:tav>
                                            <p:tav tm="100000">
                                              <p:val>
                                                <p:fltVal val="1"/>
                                              </p:val>
                                            </p:tav>
                                          </p:tavLst>
                                        </p:anim>
                                        <p:anim calcmode="lin" valueType="num">
                                          <p:cBhvr>
                                            <p:cTn id="48" dur="332" tmFilter="0, 0; 0.125,0.2665; 0.25,0.4; 0.375,0.465; 0.5,0.5;  0.625,0.535; 0.75,0.6; 0.875,0.7335; 1,1">
                                              <p:stCondLst>
                                                <p:cond delay="332"/>
                                              </p:stCondLst>
                                            </p:cTn>
                                            <p:tgtEl>
                                              <p:spTgt spid="2226"/>
                                            </p:tgtEl>
                                            <p:attrNameLst>
                                              <p:attrName>ppt_y</p:attrName>
                                            </p:attrNameLst>
                                          </p:cBhvr>
                                          <p:tavLst>
                                            <p:tav tm="0" fmla="#ppt_y-sin(pi*$)/9">
                                              <p:val>
                                                <p:fltVal val="0"/>
                                              </p:val>
                                            </p:tav>
                                            <p:tav tm="100000">
                                              <p:val>
                                                <p:fltVal val="1"/>
                                              </p:val>
                                            </p:tav>
                                          </p:tavLst>
                                        </p:anim>
                                        <p:anim calcmode="lin" valueType="num">
                                          <p:cBhvr>
                                            <p:cTn id="49" dur="166" tmFilter="0, 0; 0.125,0.2665; 0.25,0.4; 0.375,0.465; 0.5,0.5;  0.625,0.535; 0.75,0.6; 0.875,0.7335; 1,1">
                                              <p:stCondLst>
                                                <p:cond delay="662"/>
                                              </p:stCondLst>
                                            </p:cTn>
                                            <p:tgtEl>
                                              <p:spTgt spid="2226"/>
                                            </p:tgtEl>
                                            <p:attrNameLst>
                                              <p:attrName>ppt_y</p:attrName>
                                            </p:attrNameLst>
                                          </p:cBhvr>
                                          <p:tavLst>
                                            <p:tav tm="0" fmla="#ppt_y-sin(pi*$)/27">
                                              <p:val>
                                                <p:fltVal val="0"/>
                                              </p:val>
                                            </p:tav>
                                            <p:tav tm="100000">
                                              <p:val>
                                                <p:fltVal val="1"/>
                                              </p:val>
                                            </p:tav>
                                          </p:tavLst>
                                        </p:anim>
                                        <p:anim calcmode="lin" valueType="num">
                                          <p:cBhvr>
                                            <p:cTn id="50" dur="82" tmFilter="0, 0; 0.125,0.2665; 0.25,0.4; 0.375,0.465; 0.5,0.5;  0.625,0.535; 0.75,0.6; 0.875,0.7335; 1,1">
                                              <p:stCondLst>
                                                <p:cond delay="828"/>
                                              </p:stCondLst>
                                            </p:cTn>
                                            <p:tgtEl>
                                              <p:spTgt spid="2226"/>
                                            </p:tgtEl>
                                            <p:attrNameLst>
                                              <p:attrName>ppt_y</p:attrName>
                                            </p:attrNameLst>
                                          </p:cBhvr>
                                          <p:tavLst>
                                            <p:tav tm="0" fmla="#ppt_y-sin(pi*$)/81">
                                              <p:val>
                                                <p:fltVal val="0"/>
                                              </p:val>
                                            </p:tav>
                                            <p:tav tm="100000">
                                              <p:val>
                                                <p:fltVal val="1"/>
                                              </p:val>
                                            </p:tav>
                                          </p:tavLst>
                                        </p:anim>
                                        <p:animScale>
                                          <p:cBhvr>
                                            <p:cTn id="51" dur="13">
                                              <p:stCondLst>
                                                <p:cond delay="325"/>
                                              </p:stCondLst>
                                            </p:cTn>
                                            <p:tgtEl>
                                              <p:spTgt spid="2226"/>
                                            </p:tgtEl>
                                          </p:cBhvr>
                                          <p:to x="100000" y="60000"/>
                                        </p:animScale>
                                        <p:animScale>
                                          <p:cBhvr>
                                            <p:cTn id="52" dur="83" decel="50000">
                                              <p:stCondLst>
                                                <p:cond delay="338"/>
                                              </p:stCondLst>
                                            </p:cTn>
                                            <p:tgtEl>
                                              <p:spTgt spid="2226"/>
                                            </p:tgtEl>
                                          </p:cBhvr>
                                          <p:to x="100000" y="100000"/>
                                        </p:animScale>
                                        <p:animScale>
                                          <p:cBhvr>
                                            <p:cTn id="53" dur="13">
                                              <p:stCondLst>
                                                <p:cond delay="656"/>
                                              </p:stCondLst>
                                            </p:cTn>
                                            <p:tgtEl>
                                              <p:spTgt spid="2226"/>
                                            </p:tgtEl>
                                          </p:cBhvr>
                                          <p:to x="100000" y="80000"/>
                                        </p:animScale>
                                        <p:animScale>
                                          <p:cBhvr>
                                            <p:cTn id="54" dur="83" decel="50000">
                                              <p:stCondLst>
                                                <p:cond delay="669"/>
                                              </p:stCondLst>
                                            </p:cTn>
                                            <p:tgtEl>
                                              <p:spTgt spid="2226"/>
                                            </p:tgtEl>
                                          </p:cBhvr>
                                          <p:to x="100000" y="100000"/>
                                        </p:animScale>
                                        <p:animScale>
                                          <p:cBhvr>
                                            <p:cTn id="55" dur="13">
                                              <p:stCondLst>
                                                <p:cond delay="821"/>
                                              </p:stCondLst>
                                            </p:cTn>
                                            <p:tgtEl>
                                              <p:spTgt spid="2226"/>
                                            </p:tgtEl>
                                          </p:cBhvr>
                                          <p:to x="100000" y="90000"/>
                                        </p:animScale>
                                        <p:animScale>
                                          <p:cBhvr>
                                            <p:cTn id="56" dur="83" decel="50000">
                                              <p:stCondLst>
                                                <p:cond delay="834"/>
                                              </p:stCondLst>
                                            </p:cTn>
                                            <p:tgtEl>
                                              <p:spTgt spid="2226"/>
                                            </p:tgtEl>
                                          </p:cBhvr>
                                          <p:to x="100000" y="100000"/>
                                        </p:animScale>
                                        <p:animScale>
                                          <p:cBhvr>
                                            <p:cTn id="57" dur="13">
                                              <p:stCondLst>
                                                <p:cond delay="904"/>
                                              </p:stCondLst>
                                            </p:cTn>
                                            <p:tgtEl>
                                              <p:spTgt spid="2226"/>
                                            </p:tgtEl>
                                          </p:cBhvr>
                                          <p:to x="100000" y="95000"/>
                                        </p:animScale>
                                        <p:animScale>
                                          <p:cBhvr>
                                            <p:cTn id="58" dur="83" decel="50000">
                                              <p:stCondLst>
                                                <p:cond delay="917"/>
                                              </p:stCondLst>
                                            </p:cTn>
                                            <p:tgtEl>
                                              <p:spTgt spid="2226"/>
                                            </p:tgtEl>
                                          </p:cBhvr>
                                          <p:to x="100000" y="100000"/>
                                        </p:animScale>
                                      </p:childTnLst>
                                    </p:cTn>
                                  </p:par>
                                </p:childTnLst>
                              </p:cTn>
                            </p:par>
                            <p:par>
                              <p:cTn id="59" fill="hold">
                                <p:stCondLst>
                                  <p:cond delay="4750"/>
                                </p:stCondLst>
                                <p:childTnLst>
                                  <p:par>
                                    <p:cTn id="60" presetID="41" presetClass="entr" presetSubtype="0" fill="hold" grpId="0" nodeType="afterEffect">
                                      <p:stCondLst>
                                        <p:cond delay="0"/>
                                      </p:stCondLst>
                                      <p:iterate type="lt">
                                        <p:tmPct val="10000"/>
                                      </p:iterate>
                                      <p:childTnLst>
                                        <p:set>
                                          <p:cBhvr>
                                            <p:cTn id="61" dur="1" fill="hold">
                                              <p:stCondLst>
                                                <p:cond delay="0"/>
                                              </p:stCondLst>
                                            </p:cTn>
                                            <p:tgtEl>
                                              <p:spTgt spid="110">
                                                <p:txEl>
                                                  <p:pRg st="0" end="0"/>
                                                </p:txEl>
                                              </p:spTgt>
                                            </p:tgtEl>
                                            <p:attrNameLst>
                                              <p:attrName>style.visibility</p:attrName>
                                            </p:attrNameLst>
                                          </p:cBhvr>
                                          <p:to>
                                            <p:strVal val="visible"/>
                                          </p:to>
                                        </p:set>
                                        <p:anim calcmode="lin" valueType="num">
                                          <p:cBhvr>
                                            <p:cTn id="62" dur="500" fill="hold"/>
                                            <p:tgtEl>
                                              <p:spTgt spid="110">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63" dur="500" fill="hold"/>
                                            <p:tgtEl>
                                              <p:spTgt spid="110">
                                                <p:txEl>
                                                  <p:pRg st="0" end="0"/>
                                                </p:txEl>
                                              </p:spTgt>
                                            </p:tgtEl>
                                            <p:attrNameLst>
                                              <p:attrName>ppt_y</p:attrName>
                                            </p:attrNameLst>
                                          </p:cBhvr>
                                          <p:tavLst>
                                            <p:tav tm="0">
                                              <p:val>
                                                <p:strVal val="#ppt_y"/>
                                              </p:val>
                                            </p:tav>
                                            <p:tav tm="100000">
                                              <p:val>
                                                <p:strVal val="#ppt_y"/>
                                              </p:val>
                                            </p:tav>
                                          </p:tavLst>
                                        </p:anim>
                                        <p:anim calcmode="lin" valueType="num">
                                          <p:cBhvr>
                                            <p:cTn id="64" dur="500" fill="hold"/>
                                            <p:tgtEl>
                                              <p:spTgt spid="110">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5" dur="500" fill="hold"/>
                                            <p:tgtEl>
                                              <p:spTgt spid="110">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6" dur="500" tmFilter="0,0; .5, 1; 1, 1"/>
                                            <p:tgtEl>
                                              <p:spTgt spid="110">
                                                <p:txEl>
                                                  <p:pRg st="0" end="0"/>
                                                </p:txEl>
                                              </p:spTgt>
                                            </p:tgtEl>
                                          </p:cBhvr>
                                        </p:animEffect>
                                      </p:childTnLst>
                                    </p:cTn>
                                  </p:par>
                                </p:childTnLst>
                              </p:cTn>
                            </p:par>
                            <p:par>
                              <p:cTn id="67" fill="hold">
                                <p:stCondLst>
                                  <p:cond delay="5450"/>
                                </p:stCondLst>
                                <p:childTnLst>
                                  <p:par>
                                    <p:cTn id="68" presetID="41" presetClass="entr" presetSubtype="0" fill="hold" grpId="0" nodeType="afterEffect">
                                      <p:stCondLst>
                                        <p:cond delay="0"/>
                                      </p:stCondLst>
                                      <p:iterate type="lt">
                                        <p:tmPct val="10000"/>
                                      </p:iterate>
                                      <p:childTnLst>
                                        <p:set>
                                          <p:cBhvr>
                                            <p:cTn id="69" dur="1" fill="hold">
                                              <p:stCondLst>
                                                <p:cond delay="0"/>
                                              </p:stCondLst>
                                            </p:cTn>
                                            <p:tgtEl>
                                              <p:spTgt spid="110">
                                                <p:txEl>
                                                  <p:pRg st="1" end="1"/>
                                                </p:txEl>
                                              </p:spTgt>
                                            </p:tgtEl>
                                            <p:attrNameLst>
                                              <p:attrName>style.visibility</p:attrName>
                                            </p:attrNameLst>
                                          </p:cBhvr>
                                          <p:to>
                                            <p:strVal val="visible"/>
                                          </p:to>
                                        </p:set>
                                        <p:anim calcmode="lin" valueType="num">
                                          <p:cBhvr>
                                            <p:cTn id="70" dur="500" fill="hold"/>
                                            <p:tgtEl>
                                              <p:spTgt spid="110">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71" dur="500" fill="hold"/>
                                            <p:tgtEl>
                                              <p:spTgt spid="110">
                                                <p:txEl>
                                                  <p:pRg st="1" end="1"/>
                                                </p:txEl>
                                              </p:spTgt>
                                            </p:tgtEl>
                                            <p:attrNameLst>
                                              <p:attrName>ppt_y</p:attrName>
                                            </p:attrNameLst>
                                          </p:cBhvr>
                                          <p:tavLst>
                                            <p:tav tm="0">
                                              <p:val>
                                                <p:strVal val="#ppt_y"/>
                                              </p:val>
                                            </p:tav>
                                            <p:tav tm="100000">
                                              <p:val>
                                                <p:strVal val="#ppt_y"/>
                                              </p:val>
                                            </p:tav>
                                          </p:tavLst>
                                        </p:anim>
                                        <p:anim calcmode="lin" valueType="num">
                                          <p:cBhvr>
                                            <p:cTn id="72" dur="500" fill="hold"/>
                                            <p:tgtEl>
                                              <p:spTgt spid="110">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73" dur="500" fill="hold"/>
                                            <p:tgtEl>
                                              <p:spTgt spid="110">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74" dur="500" tmFilter="0,0; .5, 1; 1, 1"/>
                                            <p:tgtEl>
                                              <p:spTgt spid="110">
                                                <p:txEl>
                                                  <p:pRg st="1" end="1"/>
                                                </p:txEl>
                                              </p:spTgt>
                                            </p:tgtEl>
                                          </p:cBhvr>
                                        </p:animEffect>
                                      </p:childTnLst>
                                    </p:cTn>
                                  </p:par>
                                </p:childTnLst>
                              </p:cTn>
                            </p:par>
                            <p:par>
                              <p:cTn id="75" fill="hold">
                                <p:stCondLst>
                                  <p:cond delay="6400"/>
                                </p:stCondLst>
                                <p:childTnLst>
                                  <p:par>
                                    <p:cTn id="76" presetID="26" presetClass="emph" presetSubtype="0" fill="hold" grpId="1" nodeType="afterEffect">
                                      <p:stCondLst>
                                        <p:cond delay="0"/>
                                      </p:stCondLst>
                                      <p:iterate type="lt">
                                        <p:tmPct val="0"/>
                                      </p:iterate>
                                      <p:childTnLst>
                                        <p:animEffect transition="out" filter="fade">
                                          <p:cBhvr>
                                            <p:cTn id="77" dur="500" tmFilter="0, 0; .2, .5; .8, .5; 1, 0"/>
                                            <p:tgtEl>
                                              <p:spTgt spid="110">
                                                <p:txEl>
                                                  <p:pRg st="0" end="0"/>
                                                </p:txEl>
                                              </p:spTgt>
                                            </p:tgtEl>
                                          </p:cBhvr>
                                        </p:animEffect>
                                        <p:animScale>
                                          <p:cBhvr>
                                            <p:cTn id="78" dur="250" autoRev="1" fill="hold"/>
                                            <p:tgtEl>
                                              <p:spTgt spid="110">
                                                <p:txEl>
                                                  <p:pRg st="0" end="0"/>
                                                </p:txEl>
                                              </p:spTgt>
                                            </p:tgtEl>
                                          </p:cBhvr>
                                          <p:by x="105000" y="105000"/>
                                        </p:animScale>
                                      </p:childTnLst>
                                    </p:cTn>
                                  </p:par>
                                </p:childTnLst>
                              </p:cTn>
                            </p:par>
                            <p:par>
                              <p:cTn id="79" fill="hold">
                                <p:stCondLst>
                                  <p:cond delay="6900"/>
                                </p:stCondLst>
                                <p:childTnLst>
                                  <p:par>
                                    <p:cTn id="80" presetID="26" presetClass="emph" presetSubtype="0" fill="hold" grpId="1" nodeType="afterEffect">
                                      <p:stCondLst>
                                        <p:cond delay="0"/>
                                      </p:stCondLst>
                                      <p:iterate type="lt">
                                        <p:tmPct val="0"/>
                                      </p:iterate>
                                      <p:childTnLst>
                                        <p:animEffect transition="out" filter="fade">
                                          <p:cBhvr>
                                            <p:cTn id="81" dur="500" tmFilter="0, 0; .2, .5; .8, .5; 1, 0"/>
                                            <p:tgtEl>
                                              <p:spTgt spid="110">
                                                <p:txEl>
                                                  <p:pRg st="1" end="1"/>
                                                </p:txEl>
                                              </p:spTgt>
                                            </p:tgtEl>
                                          </p:cBhvr>
                                        </p:animEffect>
                                        <p:animScale>
                                          <p:cBhvr>
                                            <p:cTn id="82" dur="250" autoRev="1" fill="hold"/>
                                            <p:tgtEl>
                                              <p:spTgt spid="110">
                                                <p:txEl>
                                                  <p:pRg st="1" end="1"/>
                                                </p:txEl>
                                              </p:spTgt>
                                            </p:tgtEl>
                                          </p:cBhvr>
                                          <p:by x="105000" y="105000"/>
                                        </p:animScale>
                                      </p:childTnLst>
                                    </p:cTn>
                                  </p:par>
                                </p:childTnLst>
                              </p:cTn>
                            </p:par>
                            <p:par>
                              <p:cTn id="83" fill="hold">
                                <p:stCondLst>
                                  <p:cond delay="7400"/>
                                </p:stCondLst>
                                <p:childTnLst>
                                  <p:par>
                                    <p:cTn id="84" presetID="18" presetClass="entr" presetSubtype="3" fill="hold" grpId="0" nodeType="afterEffect">
                                      <p:stCondLst>
                                        <p:cond delay="0"/>
                                      </p:stCondLst>
                                      <p:childTnLst>
                                        <p:set>
                                          <p:cBhvr>
                                            <p:cTn id="85" dur="1" fill="hold">
                                              <p:stCondLst>
                                                <p:cond delay="0"/>
                                              </p:stCondLst>
                                            </p:cTn>
                                            <p:tgtEl>
                                              <p:spTgt spid="116"/>
                                            </p:tgtEl>
                                            <p:attrNameLst>
                                              <p:attrName>style.visibility</p:attrName>
                                            </p:attrNameLst>
                                          </p:cBhvr>
                                          <p:to>
                                            <p:strVal val="visible"/>
                                          </p:to>
                                        </p:set>
                                        <p:animEffect transition="in" filter="strips(upRight)">
                                          <p:cBhvr>
                                            <p:cTn id="86" dur="500"/>
                                            <p:tgtEl>
                                              <p:spTgt spid="116"/>
                                            </p:tgtEl>
                                          </p:cBhvr>
                                        </p:animEffect>
                                      </p:childTnLst>
                                    </p:cTn>
                                  </p:par>
                                  <p:par>
                                    <p:cTn id="87" presetID="47" presetClass="entr" presetSubtype="0" fill="hold" nodeType="withEffect">
                                      <p:stCondLst>
                                        <p:cond delay="0"/>
                                      </p:stCondLst>
                                      <p:childTnLst>
                                        <p:set>
                                          <p:cBhvr>
                                            <p:cTn id="88" dur="1" fill="hold">
                                              <p:stCondLst>
                                                <p:cond delay="0"/>
                                              </p:stCondLst>
                                            </p:cTn>
                                            <p:tgtEl>
                                              <p:spTgt spid="41"/>
                                            </p:tgtEl>
                                            <p:attrNameLst>
                                              <p:attrName>style.visibility</p:attrName>
                                            </p:attrNameLst>
                                          </p:cBhvr>
                                          <p:to>
                                            <p:strVal val="visible"/>
                                          </p:to>
                                        </p:set>
                                        <p:animEffect transition="in" filter="fade">
                                          <p:cBhvr>
                                            <p:cTn id="89" dur="1000"/>
                                            <p:tgtEl>
                                              <p:spTgt spid="41"/>
                                            </p:tgtEl>
                                          </p:cBhvr>
                                        </p:animEffect>
                                        <p:anim calcmode="lin" valueType="num">
                                          <p:cBhvr>
                                            <p:cTn id="90" dur="1000" fill="hold"/>
                                            <p:tgtEl>
                                              <p:spTgt spid="41"/>
                                            </p:tgtEl>
                                            <p:attrNameLst>
                                              <p:attrName>ppt_x</p:attrName>
                                            </p:attrNameLst>
                                          </p:cBhvr>
                                          <p:tavLst>
                                            <p:tav tm="0">
                                              <p:val>
                                                <p:strVal val="#ppt_x"/>
                                              </p:val>
                                            </p:tav>
                                            <p:tav tm="100000">
                                              <p:val>
                                                <p:strVal val="#ppt_x"/>
                                              </p:val>
                                            </p:tav>
                                          </p:tavLst>
                                        </p:anim>
                                        <p:anim calcmode="lin" valueType="num">
                                          <p:cBhvr>
                                            <p:cTn id="91"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2" presetClass="entr" presetSubtype="4" fill="hold" nodeType="clickEffect">
                                      <p:stCondLst>
                                        <p:cond delay="0"/>
                                      </p:stCondLst>
                                      <p:childTnLst>
                                        <p:set>
                                          <p:cBhvr>
                                            <p:cTn id="95" dur="1" fill="hold">
                                              <p:stCondLst>
                                                <p:cond delay="0"/>
                                              </p:stCondLst>
                                            </p:cTn>
                                            <p:tgtEl>
                                              <p:spTgt spid="40"/>
                                            </p:tgtEl>
                                            <p:attrNameLst>
                                              <p:attrName>style.visibility</p:attrName>
                                            </p:attrNameLst>
                                          </p:cBhvr>
                                          <p:to>
                                            <p:strVal val="visible"/>
                                          </p:to>
                                        </p:set>
                                        <p:anim calcmode="lin" valueType="num">
                                          <p:cBhvr additive="base">
                                            <p:cTn id="96" dur="1000" fill="hold"/>
                                            <p:tgtEl>
                                              <p:spTgt spid="40"/>
                                            </p:tgtEl>
                                            <p:attrNameLst>
                                              <p:attrName>ppt_x</p:attrName>
                                            </p:attrNameLst>
                                          </p:cBhvr>
                                          <p:tavLst>
                                            <p:tav tm="0">
                                              <p:val>
                                                <p:strVal val="#ppt_x"/>
                                              </p:val>
                                            </p:tav>
                                            <p:tav tm="100000">
                                              <p:val>
                                                <p:strVal val="#ppt_x"/>
                                              </p:val>
                                            </p:tav>
                                          </p:tavLst>
                                        </p:anim>
                                        <p:anim calcmode="lin" valueType="num">
                                          <p:cBhvr additive="base">
                                            <p:cTn id="97" dur="1000" fill="hold"/>
                                            <p:tgtEl>
                                              <p:spTgt spid="40"/>
                                            </p:tgtEl>
                                            <p:attrNameLst>
                                              <p:attrName>ppt_y</p:attrName>
                                            </p:attrNameLst>
                                          </p:cBhvr>
                                          <p:tavLst>
                                            <p:tav tm="0">
                                              <p:val>
                                                <p:strVal val="1+#ppt_h/2"/>
                                              </p:val>
                                            </p:tav>
                                            <p:tav tm="100000">
                                              <p:val>
                                                <p:strVal val="#ppt_y"/>
                                              </p:val>
                                            </p:tav>
                                          </p:tavLst>
                                        </p:anim>
                                      </p:childTnLst>
                                    </p:cTn>
                                  </p:par>
                                  <p:par>
                                    <p:cTn id="98" presetID="2" presetClass="entr" presetSubtype="4" fill="hold" nodeType="withEffect">
                                      <p:stCondLst>
                                        <p:cond delay="250"/>
                                      </p:stCondLst>
                                      <p:childTnLst>
                                        <p:set>
                                          <p:cBhvr>
                                            <p:cTn id="99" dur="1" fill="hold">
                                              <p:stCondLst>
                                                <p:cond delay="0"/>
                                              </p:stCondLst>
                                            </p:cTn>
                                            <p:tgtEl>
                                              <p:spTgt spid="42"/>
                                            </p:tgtEl>
                                            <p:attrNameLst>
                                              <p:attrName>style.visibility</p:attrName>
                                            </p:attrNameLst>
                                          </p:cBhvr>
                                          <p:to>
                                            <p:strVal val="visible"/>
                                          </p:to>
                                        </p:set>
                                        <p:anim calcmode="lin" valueType="num">
                                          <p:cBhvr additive="base">
                                            <p:cTn id="100" dur="1000" fill="hold"/>
                                            <p:tgtEl>
                                              <p:spTgt spid="42"/>
                                            </p:tgtEl>
                                            <p:attrNameLst>
                                              <p:attrName>ppt_x</p:attrName>
                                            </p:attrNameLst>
                                          </p:cBhvr>
                                          <p:tavLst>
                                            <p:tav tm="0">
                                              <p:val>
                                                <p:strVal val="#ppt_x"/>
                                              </p:val>
                                            </p:tav>
                                            <p:tav tm="100000">
                                              <p:val>
                                                <p:strVal val="#ppt_x"/>
                                              </p:val>
                                            </p:tav>
                                          </p:tavLst>
                                        </p:anim>
                                        <p:anim calcmode="lin" valueType="num">
                                          <p:cBhvr additive="base">
                                            <p:cTn id="101" dur="1000" fill="hold"/>
                                            <p:tgtEl>
                                              <p:spTgt spid="42"/>
                                            </p:tgtEl>
                                            <p:attrNameLst>
                                              <p:attrName>ppt_y</p:attrName>
                                            </p:attrNameLst>
                                          </p:cBhvr>
                                          <p:tavLst>
                                            <p:tav tm="0">
                                              <p:val>
                                                <p:strVal val="1+#ppt_h/2"/>
                                              </p:val>
                                            </p:tav>
                                            <p:tav tm="100000">
                                              <p:val>
                                                <p:strVal val="#ppt_y"/>
                                              </p:val>
                                            </p:tav>
                                          </p:tavLst>
                                        </p:anim>
                                      </p:childTnLst>
                                    </p:cTn>
                                  </p:par>
                                  <p:par>
                                    <p:cTn id="102" presetID="2" presetClass="entr" presetSubtype="4" fill="hold" nodeType="withEffect">
                                      <p:stCondLst>
                                        <p:cond delay="0"/>
                                      </p:stCondLst>
                                      <p:childTnLst>
                                        <p:set>
                                          <p:cBhvr>
                                            <p:cTn id="103" dur="1" fill="hold">
                                              <p:stCondLst>
                                                <p:cond delay="0"/>
                                              </p:stCondLst>
                                            </p:cTn>
                                            <p:tgtEl>
                                              <p:spTgt spid="43"/>
                                            </p:tgtEl>
                                            <p:attrNameLst>
                                              <p:attrName>style.visibility</p:attrName>
                                            </p:attrNameLst>
                                          </p:cBhvr>
                                          <p:to>
                                            <p:strVal val="visible"/>
                                          </p:to>
                                        </p:set>
                                        <p:anim calcmode="lin" valueType="num">
                                          <p:cBhvr additive="base">
                                            <p:cTn id="104" dur="1000" fill="hold"/>
                                            <p:tgtEl>
                                              <p:spTgt spid="43"/>
                                            </p:tgtEl>
                                            <p:attrNameLst>
                                              <p:attrName>ppt_x</p:attrName>
                                            </p:attrNameLst>
                                          </p:cBhvr>
                                          <p:tavLst>
                                            <p:tav tm="0">
                                              <p:val>
                                                <p:strVal val="#ppt_x"/>
                                              </p:val>
                                            </p:tav>
                                            <p:tav tm="100000">
                                              <p:val>
                                                <p:strVal val="#ppt_x"/>
                                              </p:val>
                                            </p:tav>
                                          </p:tavLst>
                                        </p:anim>
                                        <p:anim calcmode="lin" valueType="num">
                                          <p:cBhvr additive="base">
                                            <p:cTn id="105" dur="1000" fill="hold"/>
                                            <p:tgtEl>
                                              <p:spTgt spid="4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 grpId="0" animBg="1"/>
          <p:bldP spid="2226" grpId="0"/>
          <p:bldP spid="110" grpId="0" build="p"/>
          <p:bldP spid="110" grpId="1" build="p"/>
          <p:bldP spid="116" grpId="0"/>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52"/>
        <p:cNvGrpSpPr/>
        <p:nvPr/>
      </p:nvGrpSpPr>
      <p:grpSpPr>
        <a:xfrm>
          <a:off x="0" y="0"/>
          <a:ext cx="0" cy="0"/>
          <a:chOff x="0" y="0"/>
          <a:chExt cx="0" cy="0"/>
        </a:xfrm>
      </p:grpSpPr>
      <p:pic>
        <p:nvPicPr>
          <p:cNvPr id="53" name="图片 7">
            <a:extLst>
              <a:ext uri="{FF2B5EF4-FFF2-40B4-BE49-F238E27FC236}">
                <a16:creationId xmlns:a16="http://schemas.microsoft.com/office/drawing/2014/main" xmlns="" id="{A8BED463-B6C5-466D-A1B4-1326160F66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flipV="1">
            <a:off x="2000250" y="-2000250"/>
            <a:ext cx="5143500" cy="9144000"/>
          </a:xfrm>
          <a:prstGeom prst="rect">
            <a:avLst/>
          </a:prstGeom>
        </p:spPr>
      </p:pic>
      <p:sp>
        <p:nvSpPr>
          <p:cNvPr id="11" name="Google Shape;2324;p35">
            <a:extLst>
              <a:ext uri="{FF2B5EF4-FFF2-40B4-BE49-F238E27FC236}">
                <a16:creationId xmlns:a16="http://schemas.microsoft.com/office/drawing/2014/main" xmlns="" id="{5BCCED6C-EB56-4FB9-849A-7F0C0497B48C}"/>
              </a:ext>
            </a:extLst>
          </p:cNvPr>
          <p:cNvSpPr/>
          <p:nvPr/>
        </p:nvSpPr>
        <p:spPr>
          <a:xfrm rot="-40072">
            <a:off x="3223624" y="548717"/>
            <a:ext cx="2681305" cy="673104"/>
          </a:xfrm>
          <a:custGeom>
            <a:avLst/>
            <a:gdLst/>
            <a:ahLst/>
            <a:cxnLst/>
            <a:rect l="l" t="t" r="r" b="b"/>
            <a:pathLst>
              <a:path w="25776" h="6184" extrusionOk="0">
                <a:moveTo>
                  <a:pt x="6" y="1"/>
                </a:moveTo>
                <a:cubicBezTo>
                  <a:pt x="245" y="199"/>
                  <a:pt x="325" y="514"/>
                  <a:pt x="31" y="864"/>
                </a:cubicBezTo>
                <a:cubicBezTo>
                  <a:pt x="154" y="982"/>
                  <a:pt x="246" y="1150"/>
                  <a:pt x="234" y="1337"/>
                </a:cubicBezTo>
                <a:cubicBezTo>
                  <a:pt x="224" y="1452"/>
                  <a:pt x="181" y="1562"/>
                  <a:pt x="162" y="1672"/>
                </a:cubicBezTo>
                <a:cubicBezTo>
                  <a:pt x="113" y="1968"/>
                  <a:pt x="230" y="2263"/>
                  <a:pt x="278" y="2557"/>
                </a:cubicBezTo>
                <a:cubicBezTo>
                  <a:pt x="324" y="2852"/>
                  <a:pt x="257" y="3224"/>
                  <a:pt x="1" y="3327"/>
                </a:cubicBezTo>
                <a:cubicBezTo>
                  <a:pt x="45" y="3580"/>
                  <a:pt x="327" y="3736"/>
                  <a:pt x="333" y="3996"/>
                </a:cubicBezTo>
                <a:cubicBezTo>
                  <a:pt x="335" y="4154"/>
                  <a:pt x="229" y="4287"/>
                  <a:pt x="169" y="4431"/>
                </a:cubicBezTo>
                <a:cubicBezTo>
                  <a:pt x="45" y="4721"/>
                  <a:pt x="105" y="5061"/>
                  <a:pt x="145" y="5380"/>
                </a:cubicBezTo>
                <a:cubicBezTo>
                  <a:pt x="180" y="5657"/>
                  <a:pt x="169" y="5987"/>
                  <a:pt x="10" y="6184"/>
                </a:cubicBezTo>
                <a:lnTo>
                  <a:pt x="25775" y="6184"/>
                </a:lnTo>
                <a:lnTo>
                  <a:pt x="25775" y="6180"/>
                </a:lnTo>
                <a:cubicBezTo>
                  <a:pt x="25661" y="5973"/>
                  <a:pt x="25552" y="5753"/>
                  <a:pt x="25370" y="5617"/>
                </a:cubicBezTo>
                <a:cubicBezTo>
                  <a:pt x="25291" y="5560"/>
                  <a:pt x="25194" y="5505"/>
                  <a:pt x="25178" y="5403"/>
                </a:cubicBezTo>
                <a:cubicBezTo>
                  <a:pt x="25167" y="5338"/>
                  <a:pt x="25197" y="5273"/>
                  <a:pt x="25235" y="5221"/>
                </a:cubicBezTo>
                <a:cubicBezTo>
                  <a:pt x="25310" y="5114"/>
                  <a:pt x="25419" y="5041"/>
                  <a:pt x="25512" y="4951"/>
                </a:cubicBezTo>
                <a:cubicBezTo>
                  <a:pt x="25604" y="4860"/>
                  <a:pt x="25680" y="4727"/>
                  <a:pt x="25658" y="4594"/>
                </a:cubicBezTo>
                <a:cubicBezTo>
                  <a:pt x="25647" y="4547"/>
                  <a:pt x="25626" y="4501"/>
                  <a:pt x="25614" y="4454"/>
                </a:cubicBezTo>
                <a:cubicBezTo>
                  <a:pt x="25571" y="4276"/>
                  <a:pt x="25664" y="4066"/>
                  <a:pt x="25573" y="3911"/>
                </a:cubicBezTo>
                <a:cubicBezTo>
                  <a:pt x="25528" y="3835"/>
                  <a:pt x="25446" y="3787"/>
                  <a:pt x="25414" y="3705"/>
                </a:cubicBezTo>
                <a:cubicBezTo>
                  <a:pt x="25365" y="3578"/>
                  <a:pt x="25451" y="3440"/>
                  <a:pt x="25531" y="3334"/>
                </a:cubicBezTo>
                <a:cubicBezTo>
                  <a:pt x="25612" y="3230"/>
                  <a:pt x="25693" y="3088"/>
                  <a:pt x="25636" y="2964"/>
                </a:cubicBezTo>
                <a:cubicBezTo>
                  <a:pt x="25622" y="2932"/>
                  <a:pt x="25598" y="2905"/>
                  <a:pt x="25588" y="2871"/>
                </a:cubicBezTo>
                <a:cubicBezTo>
                  <a:pt x="25571" y="2806"/>
                  <a:pt x="25607" y="2739"/>
                  <a:pt x="25618" y="2673"/>
                </a:cubicBezTo>
                <a:cubicBezTo>
                  <a:pt x="25639" y="2554"/>
                  <a:pt x="25566" y="2427"/>
                  <a:pt x="25460" y="2396"/>
                </a:cubicBezTo>
                <a:cubicBezTo>
                  <a:pt x="25666" y="2146"/>
                  <a:pt x="25707" y="1753"/>
                  <a:pt x="25557" y="1460"/>
                </a:cubicBezTo>
                <a:cubicBezTo>
                  <a:pt x="25501" y="1350"/>
                  <a:pt x="25417" y="1229"/>
                  <a:pt x="25460" y="1110"/>
                </a:cubicBezTo>
                <a:cubicBezTo>
                  <a:pt x="25489" y="1025"/>
                  <a:pt x="25574" y="979"/>
                  <a:pt x="25626" y="906"/>
                </a:cubicBezTo>
                <a:cubicBezTo>
                  <a:pt x="25717" y="780"/>
                  <a:pt x="25690" y="599"/>
                  <a:pt x="25671" y="439"/>
                </a:cubicBezTo>
                <a:cubicBezTo>
                  <a:pt x="25652" y="284"/>
                  <a:pt x="25660" y="97"/>
                  <a:pt x="25775" y="7"/>
                </a:cubicBezTo>
                <a:lnTo>
                  <a:pt x="25775" y="1"/>
                </a:lnTo>
                <a:close/>
              </a:path>
            </a:pathLst>
          </a:custGeom>
          <a:solidFill>
            <a:srgbClr val="F5DABD"/>
          </a:solidFill>
          <a:ln>
            <a:noFill/>
          </a:ln>
          <a:effectLst>
            <a:outerShdw dist="19050" dir="5400000" algn="bl" rotWithShape="0">
              <a:srgbClr val="000000">
                <a:alpha val="19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 name="Google Shape;2226;p39">
            <a:extLst>
              <a:ext uri="{FF2B5EF4-FFF2-40B4-BE49-F238E27FC236}">
                <a16:creationId xmlns:a16="http://schemas.microsoft.com/office/drawing/2014/main" xmlns="" id="{357CB63C-3F58-4A6C-BF34-CD82A6EDAC01}"/>
              </a:ext>
            </a:extLst>
          </p:cNvPr>
          <p:cNvSpPr txBox="1">
            <a:spLocks/>
          </p:cNvSpPr>
          <p:nvPr/>
        </p:nvSpPr>
        <p:spPr>
          <a:xfrm>
            <a:off x="3428628" y="585456"/>
            <a:ext cx="2488600" cy="58450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ilita One"/>
              <a:buNone/>
              <a:defRPr sz="3600" b="0" i="0" u="none" strike="noStrike" cap="none">
                <a:solidFill>
                  <a:schemeClr val="dk1"/>
                </a:solidFill>
                <a:latin typeface="Lilita One"/>
                <a:ea typeface="Lilita One"/>
                <a:cs typeface="Lilita One"/>
                <a:sym typeface="Lilita One"/>
              </a:defRPr>
            </a:lvl1pPr>
            <a:lvl2pPr marR="0" lvl="1" algn="l" rtl="0">
              <a:lnSpc>
                <a:spcPct val="100000"/>
              </a:lnSpc>
              <a:spcBef>
                <a:spcPts val="0"/>
              </a:spcBef>
              <a:spcAft>
                <a:spcPts val="0"/>
              </a:spcAft>
              <a:buClr>
                <a:schemeClr val="dk1"/>
              </a:buClr>
              <a:buSzPts val="3000"/>
              <a:buFont typeface="Cedarville Cursive"/>
              <a:buNone/>
              <a:defRPr sz="3000" b="0" i="0" u="none" strike="noStrike" cap="none">
                <a:solidFill>
                  <a:schemeClr val="dk1"/>
                </a:solidFill>
                <a:latin typeface="Cedarville Cursive"/>
                <a:ea typeface="Cedarville Cursive"/>
                <a:cs typeface="Cedarville Cursive"/>
                <a:sym typeface="Cedarville Cursive"/>
              </a:defRPr>
            </a:lvl2pPr>
            <a:lvl3pPr marR="0" lvl="2" algn="l" rtl="0">
              <a:lnSpc>
                <a:spcPct val="100000"/>
              </a:lnSpc>
              <a:spcBef>
                <a:spcPts val="0"/>
              </a:spcBef>
              <a:spcAft>
                <a:spcPts val="0"/>
              </a:spcAft>
              <a:buClr>
                <a:schemeClr val="dk1"/>
              </a:buClr>
              <a:buSzPts val="3000"/>
              <a:buFont typeface="Cedarville Cursive"/>
              <a:buNone/>
              <a:defRPr sz="3000" b="0" i="0" u="none" strike="noStrike" cap="none">
                <a:solidFill>
                  <a:schemeClr val="dk1"/>
                </a:solidFill>
                <a:latin typeface="Cedarville Cursive"/>
                <a:ea typeface="Cedarville Cursive"/>
                <a:cs typeface="Cedarville Cursive"/>
                <a:sym typeface="Cedarville Cursive"/>
              </a:defRPr>
            </a:lvl3pPr>
            <a:lvl4pPr marR="0" lvl="3" algn="l" rtl="0">
              <a:lnSpc>
                <a:spcPct val="100000"/>
              </a:lnSpc>
              <a:spcBef>
                <a:spcPts val="0"/>
              </a:spcBef>
              <a:spcAft>
                <a:spcPts val="0"/>
              </a:spcAft>
              <a:buClr>
                <a:schemeClr val="dk1"/>
              </a:buClr>
              <a:buSzPts val="3000"/>
              <a:buFont typeface="Cedarville Cursive"/>
              <a:buNone/>
              <a:defRPr sz="3000" b="0" i="0" u="none" strike="noStrike" cap="none">
                <a:solidFill>
                  <a:schemeClr val="dk1"/>
                </a:solidFill>
                <a:latin typeface="Cedarville Cursive"/>
                <a:ea typeface="Cedarville Cursive"/>
                <a:cs typeface="Cedarville Cursive"/>
                <a:sym typeface="Cedarville Cursive"/>
              </a:defRPr>
            </a:lvl4pPr>
            <a:lvl5pPr marR="0" lvl="4" algn="l" rtl="0">
              <a:lnSpc>
                <a:spcPct val="100000"/>
              </a:lnSpc>
              <a:spcBef>
                <a:spcPts val="0"/>
              </a:spcBef>
              <a:spcAft>
                <a:spcPts val="0"/>
              </a:spcAft>
              <a:buClr>
                <a:schemeClr val="dk1"/>
              </a:buClr>
              <a:buSzPts val="3000"/>
              <a:buFont typeface="Cedarville Cursive"/>
              <a:buNone/>
              <a:defRPr sz="3000" b="0" i="0" u="none" strike="noStrike" cap="none">
                <a:solidFill>
                  <a:schemeClr val="dk1"/>
                </a:solidFill>
                <a:latin typeface="Cedarville Cursive"/>
                <a:ea typeface="Cedarville Cursive"/>
                <a:cs typeface="Cedarville Cursive"/>
                <a:sym typeface="Cedarville Cursive"/>
              </a:defRPr>
            </a:lvl5pPr>
            <a:lvl6pPr marR="0" lvl="5" algn="l" rtl="0">
              <a:lnSpc>
                <a:spcPct val="100000"/>
              </a:lnSpc>
              <a:spcBef>
                <a:spcPts val="0"/>
              </a:spcBef>
              <a:spcAft>
                <a:spcPts val="0"/>
              </a:spcAft>
              <a:buClr>
                <a:schemeClr val="dk1"/>
              </a:buClr>
              <a:buSzPts val="3000"/>
              <a:buFont typeface="Cedarville Cursive"/>
              <a:buNone/>
              <a:defRPr sz="3000" b="0" i="0" u="none" strike="noStrike" cap="none">
                <a:solidFill>
                  <a:schemeClr val="dk1"/>
                </a:solidFill>
                <a:latin typeface="Cedarville Cursive"/>
                <a:ea typeface="Cedarville Cursive"/>
                <a:cs typeface="Cedarville Cursive"/>
                <a:sym typeface="Cedarville Cursive"/>
              </a:defRPr>
            </a:lvl6pPr>
            <a:lvl7pPr marR="0" lvl="6" algn="l" rtl="0">
              <a:lnSpc>
                <a:spcPct val="100000"/>
              </a:lnSpc>
              <a:spcBef>
                <a:spcPts val="0"/>
              </a:spcBef>
              <a:spcAft>
                <a:spcPts val="0"/>
              </a:spcAft>
              <a:buClr>
                <a:schemeClr val="dk1"/>
              </a:buClr>
              <a:buSzPts val="3000"/>
              <a:buFont typeface="Cedarville Cursive"/>
              <a:buNone/>
              <a:defRPr sz="3000" b="0" i="0" u="none" strike="noStrike" cap="none">
                <a:solidFill>
                  <a:schemeClr val="dk1"/>
                </a:solidFill>
                <a:latin typeface="Cedarville Cursive"/>
                <a:ea typeface="Cedarville Cursive"/>
                <a:cs typeface="Cedarville Cursive"/>
                <a:sym typeface="Cedarville Cursive"/>
              </a:defRPr>
            </a:lvl7pPr>
            <a:lvl8pPr marR="0" lvl="7" algn="l" rtl="0">
              <a:lnSpc>
                <a:spcPct val="100000"/>
              </a:lnSpc>
              <a:spcBef>
                <a:spcPts val="0"/>
              </a:spcBef>
              <a:spcAft>
                <a:spcPts val="0"/>
              </a:spcAft>
              <a:buClr>
                <a:schemeClr val="dk1"/>
              </a:buClr>
              <a:buSzPts val="3000"/>
              <a:buFont typeface="Cedarville Cursive"/>
              <a:buNone/>
              <a:defRPr sz="3000" b="0" i="0" u="none" strike="noStrike" cap="none">
                <a:solidFill>
                  <a:schemeClr val="dk1"/>
                </a:solidFill>
                <a:latin typeface="Cedarville Cursive"/>
                <a:ea typeface="Cedarville Cursive"/>
                <a:cs typeface="Cedarville Cursive"/>
                <a:sym typeface="Cedarville Cursive"/>
              </a:defRPr>
            </a:lvl8pPr>
            <a:lvl9pPr marR="0" lvl="8" algn="l" rtl="0">
              <a:lnSpc>
                <a:spcPct val="100000"/>
              </a:lnSpc>
              <a:spcBef>
                <a:spcPts val="0"/>
              </a:spcBef>
              <a:spcAft>
                <a:spcPts val="0"/>
              </a:spcAft>
              <a:buClr>
                <a:schemeClr val="dk1"/>
              </a:buClr>
              <a:buSzPts val="3000"/>
              <a:buFont typeface="Cedarville Cursive"/>
              <a:buNone/>
              <a:defRPr sz="3000" b="0" i="0" u="none" strike="noStrike" cap="none">
                <a:solidFill>
                  <a:schemeClr val="dk1"/>
                </a:solidFill>
                <a:latin typeface="Cedarville Cursive"/>
                <a:ea typeface="Cedarville Cursive"/>
                <a:cs typeface="Cedarville Cursive"/>
                <a:sym typeface="Cedarville Cursive"/>
              </a:defRPr>
            </a:lvl9pPr>
          </a:lstStyle>
          <a:p>
            <a:pPr algn="l"/>
            <a:r>
              <a:rPr lang="en-US" sz="4800">
                <a:solidFill>
                  <a:srgbClr val="EE8148"/>
                </a:solidFill>
                <a:latin typeface="Lobster" panose="00000500000000000000" pitchFamily="2" charset="0"/>
              </a:rPr>
              <a:t>Mục tiêu</a:t>
            </a:r>
          </a:p>
        </p:txBody>
      </p:sp>
      <p:sp>
        <p:nvSpPr>
          <p:cNvPr id="20" name="椭圆 150">
            <a:extLst>
              <a:ext uri="{FF2B5EF4-FFF2-40B4-BE49-F238E27FC236}">
                <a16:creationId xmlns:a16="http://schemas.microsoft.com/office/drawing/2014/main" xmlns="" id="{99582997-6135-4692-BA8C-CDECA87166CF}"/>
              </a:ext>
            </a:extLst>
          </p:cNvPr>
          <p:cNvSpPr>
            <a:spLocks noChangeAspect="1"/>
          </p:cNvSpPr>
          <p:nvPr/>
        </p:nvSpPr>
        <p:spPr>
          <a:xfrm>
            <a:off x="844011" y="1375482"/>
            <a:ext cx="753121" cy="732785"/>
          </a:xfrm>
          <a:prstGeom prst="ellipse">
            <a:avLst/>
          </a:prstGeom>
          <a:gradFill flip="none" rotWithShape="1">
            <a:gsLst>
              <a:gs pos="0">
                <a:srgbClr val="009900">
                  <a:lumMod val="5000"/>
                  <a:lumOff val="95000"/>
                </a:srgbClr>
              </a:gs>
              <a:gs pos="100000">
                <a:sysClr val="window" lastClr="FFFFFF">
                  <a:lumMod val="65000"/>
                </a:sysClr>
              </a:gs>
            </a:gsLst>
            <a:lin ang="2700000" scaled="1"/>
            <a:tileRect/>
          </a:gradFill>
          <a:ln w="25400" cap="flat" cmpd="sng" algn="ctr">
            <a:gradFill flip="none" rotWithShape="1">
              <a:gsLst>
                <a:gs pos="0">
                  <a:srgbClr val="993300">
                    <a:lumMod val="5000"/>
                    <a:lumOff val="95000"/>
                  </a:srgbClr>
                </a:gs>
                <a:gs pos="100000">
                  <a:sysClr val="window" lastClr="FFFFFF">
                    <a:lumMod val="65000"/>
                  </a:sysClr>
                </a:gs>
              </a:gsLst>
              <a:lin ang="13500000" scaled="1"/>
              <a:tileRect/>
            </a:gradFill>
            <a:prstDash val="solid"/>
            <a:miter lim="800000"/>
          </a:ln>
          <a:effectLst/>
        </p:spPr>
        <p:txBody>
          <a:bodyPr rtlCol="0" anchor="ctr"/>
          <a:lstStyle/>
          <a:p>
            <a:pPr algn="ctr">
              <a:buClrTx/>
              <a:buFontTx/>
              <a:buNone/>
              <a:defRPr/>
            </a:pPr>
            <a:endParaRPr lang="zh-CN" altLang="en-US" sz="1800">
              <a:solidFill>
                <a:prstClr val="white"/>
              </a:solidFill>
              <a:latin typeface="Calibri"/>
              <a:ea typeface="宋体" panose="02010600030101010101" pitchFamily="2" charset="-122"/>
              <a:cs typeface="+mn-cs"/>
            </a:endParaRPr>
          </a:p>
        </p:txBody>
      </p:sp>
      <p:sp>
        <p:nvSpPr>
          <p:cNvPr id="22" name="Oval 21">
            <a:extLst>
              <a:ext uri="{FF2B5EF4-FFF2-40B4-BE49-F238E27FC236}">
                <a16:creationId xmlns:a16="http://schemas.microsoft.com/office/drawing/2014/main" xmlns="" id="{70C7CF42-E0A3-4F64-A37C-380FC8240E0A}"/>
              </a:ext>
            </a:extLst>
          </p:cNvPr>
          <p:cNvSpPr/>
          <p:nvPr/>
        </p:nvSpPr>
        <p:spPr>
          <a:xfrm>
            <a:off x="983656" y="1505064"/>
            <a:ext cx="463915" cy="431844"/>
          </a:xfrm>
          <a:prstGeom prst="ellipse">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UTM Cookies" panose="02040603050506020204" pitchFamily="18" charset="0"/>
              </a:rPr>
              <a:t>1</a:t>
            </a:r>
          </a:p>
        </p:txBody>
      </p:sp>
      <p:sp>
        <p:nvSpPr>
          <p:cNvPr id="2" name="TextBox 1">
            <a:extLst>
              <a:ext uri="{FF2B5EF4-FFF2-40B4-BE49-F238E27FC236}">
                <a16:creationId xmlns:a16="http://schemas.microsoft.com/office/drawing/2014/main" xmlns="" id="{45589CF4-04C9-4E99-A902-0C52B7AEBD32}"/>
              </a:ext>
            </a:extLst>
          </p:cNvPr>
          <p:cNvSpPr txBox="1"/>
          <p:nvPr/>
        </p:nvSpPr>
        <p:spPr>
          <a:xfrm>
            <a:off x="1658313" y="1266003"/>
            <a:ext cx="6641409" cy="1156086"/>
          </a:xfrm>
          <a:prstGeom prst="rect">
            <a:avLst/>
          </a:prstGeom>
          <a:solidFill>
            <a:schemeClr val="accent2"/>
          </a:solidFill>
        </p:spPr>
        <p:txBody>
          <a:bodyPr wrap="square" rtlCol="0">
            <a:spAutoFit/>
          </a:bodyPr>
          <a:lstStyle/>
          <a:p>
            <a:pPr algn="just">
              <a:lnSpc>
                <a:spcPct val="96000"/>
              </a:lnSpc>
            </a:pPr>
            <a:r>
              <a:rPr lang="en-US" sz="2400" spc="-100">
                <a:solidFill>
                  <a:srgbClr val="002570"/>
                </a:solidFill>
                <a:latin typeface="Times New Roman" panose="02020603050405020304" pitchFamily="18" charset="0"/>
                <a:cs typeface="Times New Roman" panose="02020603050405020304" pitchFamily="18" charset="0"/>
              </a:rPr>
              <a:t>Nêu được đặc điểm về dân cư, tên một số hoạt động kinh tế của người dân châu Á và ý nghĩa (lợi ích) của những hoạt động này.</a:t>
            </a:r>
          </a:p>
        </p:txBody>
      </p:sp>
      <p:sp>
        <p:nvSpPr>
          <p:cNvPr id="39" name="TextBox 38">
            <a:extLst>
              <a:ext uri="{FF2B5EF4-FFF2-40B4-BE49-F238E27FC236}">
                <a16:creationId xmlns:a16="http://schemas.microsoft.com/office/drawing/2014/main" xmlns="" id="{4CA47992-A885-4C8F-A507-3BAC4FF45D4F}"/>
              </a:ext>
            </a:extLst>
          </p:cNvPr>
          <p:cNvSpPr txBox="1"/>
          <p:nvPr/>
        </p:nvSpPr>
        <p:spPr>
          <a:xfrm>
            <a:off x="1658313" y="2494579"/>
            <a:ext cx="6574545" cy="801501"/>
          </a:xfrm>
          <a:prstGeom prst="rect">
            <a:avLst/>
          </a:prstGeom>
          <a:solidFill>
            <a:schemeClr val="accent2"/>
          </a:solidFill>
        </p:spPr>
        <p:txBody>
          <a:bodyPr wrap="square" rtlCol="0">
            <a:spAutoFit/>
          </a:bodyPr>
          <a:lstStyle/>
          <a:p>
            <a:pPr algn="just">
              <a:lnSpc>
                <a:spcPct val="96000"/>
              </a:lnSpc>
            </a:pPr>
            <a:r>
              <a:rPr lang="en-US" sz="2400" spc="-100">
                <a:solidFill>
                  <a:srgbClr val="002570"/>
                </a:solidFill>
                <a:latin typeface="Times New Roman" panose="02020603050405020304" pitchFamily="18" charset="0"/>
                <a:cs typeface="Times New Roman" panose="02020603050405020304" pitchFamily="18" charset="0"/>
              </a:rPr>
              <a:t>Dựa vào lược đồ nhận biết được sự phân bố một số hoạt động sản xuất của người dân châu Á.</a:t>
            </a:r>
          </a:p>
        </p:txBody>
      </p:sp>
      <p:sp>
        <p:nvSpPr>
          <p:cNvPr id="44" name="TextBox 43">
            <a:extLst>
              <a:ext uri="{FF2B5EF4-FFF2-40B4-BE49-F238E27FC236}">
                <a16:creationId xmlns:a16="http://schemas.microsoft.com/office/drawing/2014/main" xmlns="" id="{2F736F39-F4F3-4062-8A7C-5AEA4C2109A9}"/>
              </a:ext>
            </a:extLst>
          </p:cNvPr>
          <p:cNvSpPr txBox="1"/>
          <p:nvPr/>
        </p:nvSpPr>
        <p:spPr>
          <a:xfrm>
            <a:off x="1658313" y="3522110"/>
            <a:ext cx="6574545" cy="1056251"/>
          </a:xfrm>
          <a:prstGeom prst="rect">
            <a:avLst/>
          </a:prstGeom>
          <a:solidFill>
            <a:schemeClr val="accent2"/>
          </a:solidFill>
        </p:spPr>
        <p:txBody>
          <a:bodyPr wrap="square" rtlCol="0">
            <a:spAutoFit/>
          </a:bodyPr>
          <a:lstStyle/>
          <a:p>
            <a:pPr algn="just">
              <a:lnSpc>
                <a:spcPct val="87000"/>
              </a:lnSpc>
            </a:pPr>
            <a:r>
              <a:rPr lang="en-US" sz="2400" spc="-100">
                <a:solidFill>
                  <a:srgbClr val="002570"/>
                </a:solidFill>
                <a:latin typeface="Times New Roman" panose="02020603050405020304" pitchFamily="18" charset="0"/>
                <a:cs typeface="Times New Roman" panose="02020603050405020304" pitchFamily="18" charset="0"/>
              </a:rPr>
              <a:t>Biết được khu vực Đông Nam Á có khí hậu gió mùa nóng ẩm, trồng nhiều lúa gạo, cây công nghiệp và khai thác khoáng sản.</a:t>
            </a:r>
          </a:p>
        </p:txBody>
      </p:sp>
      <p:sp>
        <p:nvSpPr>
          <p:cNvPr id="56" name="椭圆 150">
            <a:extLst>
              <a:ext uri="{FF2B5EF4-FFF2-40B4-BE49-F238E27FC236}">
                <a16:creationId xmlns:a16="http://schemas.microsoft.com/office/drawing/2014/main" xmlns="" id="{EA94F278-F386-4A4A-ABEF-0AD1E1A2874A}"/>
              </a:ext>
            </a:extLst>
          </p:cNvPr>
          <p:cNvSpPr>
            <a:spLocks noChangeAspect="1"/>
          </p:cNvSpPr>
          <p:nvPr/>
        </p:nvSpPr>
        <p:spPr>
          <a:xfrm>
            <a:off x="881088" y="2517991"/>
            <a:ext cx="753121" cy="732785"/>
          </a:xfrm>
          <a:prstGeom prst="ellipse">
            <a:avLst/>
          </a:prstGeom>
          <a:gradFill flip="none" rotWithShape="1">
            <a:gsLst>
              <a:gs pos="0">
                <a:srgbClr val="009900">
                  <a:lumMod val="5000"/>
                  <a:lumOff val="95000"/>
                </a:srgbClr>
              </a:gs>
              <a:gs pos="100000">
                <a:sysClr val="window" lastClr="FFFFFF">
                  <a:lumMod val="65000"/>
                </a:sysClr>
              </a:gs>
            </a:gsLst>
            <a:lin ang="2700000" scaled="1"/>
            <a:tileRect/>
          </a:gradFill>
          <a:ln w="25400" cap="flat" cmpd="sng" algn="ctr">
            <a:gradFill flip="none" rotWithShape="1">
              <a:gsLst>
                <a:gs pos="0">
                  <a:srgbClr val="993300">
                    <a:lumMod val="5000"/>
                    <a:lumOff val="95000"/>
                  </a:srgbClr>
                </a:gs>
                <a:gs pos="100000">
                  <a:sysClr val="window" lastClr="FFFFFF">
                    <a:lumMod val="65000"/>
                  </a:sysClr>
                </a:gs>
              </a:gsLst>
              <a:lin ang="13500000" scaled="1"/>
              <a:tileRect/>
            </a:gradFill>
            <a:prstDash val="solid"/>
            <a:miter lim="800000"/>
          </a:ln>
          <a:effectLst/>
        </p:spPr>
        <p:txBody>
          <a:bodyPr rtlCol="0" anchor="ctr"/>
          <a:lstStyle/>
          <a:p>
            <a:pPr algn="ctr">
              <a:buClrTx/>
              <a:buFontTx/>
              <a:buNone/>
              <a:defRPr/>
            </a:pPr>
            <a:endParaRPr lang="zh-CN" altLang="en-US" sz="1800">
              <a:solidFill>
                <a:prstClr val="white"/>
              </a:solidFill>
              <a:latin typeface="Calibri"/>
              <a:ea typeface="宋体" panose="02010600030101010101" pitchFamily="2" charset="-122"/>
              <a:cs typeface="+mn-cs"/>
            </a:endParaRPr>
          </a:p>
        </p:txBody>
      </p:sp>
      <p:sp>
        <p:nvSpPr>
          <p:cNvPr id="58" name="Oval 57">
            <a:extLst>
              <a:ext uri="{FF2B5EF4-FFF2-40B4-BE49-F238E27FC236}">
                <a16:creationId xmlns:a16="http://schemas.microsoft.com/office/drawing/2014/main" xmlns="" id="{C1E90A7F-7FB0-475C-B41E-42718A2AA5F4}"/>
              </a:ext>
            </a:extLst>
          </p:cNvPr>
          <p:cNvSpPr/>
          <p:nvPr/>
        </p:nvSpPr>
        <p:spPr>
          <a:xfrm>
            <a:off x="1020733" y="2647573"/>
            <a:ext cx="463915" cy="431844"/>
          </a:xfrm>
          <a:prstGeom prst="ellipse">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UTM Cookies" panose="02040603050506020204" pitchFamily="18" charset="0"/>
              </a:rPr>
              <a:t>2</a:t>
            </a:r>
          </a:p>
        </p:txBody>
      </p:sp>
      <p:sp>
        <p:nvSpPr>
          <p:cNvPr id="60" name="椭圆 150">
            <a:extLst>
              <a:ext uri="{FF2B5EF4-FFF2-40B4-BE49-F238E27FC236}">
                <a16:creationId xmlns:a16="http://schemas.microsoft.com/office/drawing/2014/main" xmlns="" id="{F30F156B-1500-4E7F-9CC1-D1C4E75CE70D}"/>
              </a:ext>
            </a:extLst>
          </p:cNvPr>
          <p:cNvSpPr>
            <a:spLocks noChangeAspect="1"/>
          </p:cNvSpPr>
          <p:nvPr/>
        </p:nvSpPr>
        <p:spPr>
          <a:xfrm>
            <a:off x="920199" y="3766092"/>
            <a:ext cx="753121" cy="732785"/>
          </a:xfrm>
          <a:prstGeom prst="ellipse">
            <a:avLst/>
          </a:prstGeom>
          <a:gradFill flip="none" rotWithShape="1">
            <a:gsLst>
              <a:gs pos="0">
                <a:srgbClr val="009900">
                  <a:lumMod val="5000"/>
                  <a:lumOff val="95000"/>
                </a:srgbClr>
              </a:gs>
              <a:gs pos="100000">
                <a:sysClr val="window" lastClr="FFFFFF">
                  <a:lumMod val="65000"/>
                </a:sysClr>
              </a:gs>
            </a:gsLst>
            <a:lin ang="2700000" scaled="1"/>
            <a:tileRect/>
          </a:gradFill>
          <a:ln w="25400" cap="flat" cmpd="sng" algn="ctr">
            <a:gradFill flip="none" rotWithShape="1">
              <a:gsLst>
                <a:gs pos="0">
                  <a:srgbClr val="993300">
                    <a:lumMod val="5000"/>
                    <a:lumOff val="95000"/>
                  </a:srgbClr>
                </a:gs>
                <a:gs pos="100000">
                  <a:sysClr val="window" lastClr="FFFFFF">
                    <a:lumMod val="65000"/>
                  </a:sysClr>
                </a:gs>
              </a:gsLst>
              <a:lin ang="13500000" scaled="1"/>
              <a:tileRect/>
            </a:gradFill>
            <a:prstDash val="solid"/>
            <a:miter lim="800000"/>
          </a:ln>
          <a:effectLst/>
        </p:spPr>
        <p:txBody>
          <a:bodyPr rtlCol="0" anchor="ctr"/>
          <a:lstStyle/>
          <a:p>
            <a:pPr algn="ctr">
              <a:buClrTx/>
              <a:buFontTx/>
              <a:buNone/>
              <a:defRPr/>
            </a:pPr>
            <a:endParaRPr lang="zh-CN" altLang="en-US" sz="1800">
              <a:solidFill>
                <a:prstClr val="white"/>
              </a:solidFill>
              <a:latin typeface="Calibri"/>
              <a:ea typeface="宋体" panose="02010600030101010101" pitchFamily="2" charset="-122"/>
              <a:cs typeface="+mn-cs"/>
            </a:endParaRPr>
          </a:p>
        </p:txBody>
      </p:sp>
      <p:sp>
        <p:nvSpPr>
          <p:cNvPr id="62" name="Oval 61">
            <a:extLst>
              <a:ext uri="{FF2B5EF4-FFF2-40B4-BE49-F238E27FC236}">
                <a16:creationId xmlns:a16="http://schemas.microsoft.com/office/drawing/2014/main" xmlns="" id="{C11F8B0F-4185-4772-AE8B-3E473FDE9557}"/>
              </a:ext>
            </a:extLst>
          </p:cNvPr>
          <p:cNvSpPr/>
          <p:nvPr/>
        </p:nvSpPr>
        <p:spPr>
          <a:xfrm>
            <a:off x="1059844" y="3895674"/>
            <a:ext cx="463915" cy="431844"/>
          </a:xfrm>
          <a:prstGeom prst="ellipse">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UTM Cookies" panose="02040603050506020204" pitchFamily="18" charset="0"/>
              </a:rPr>
              <a:t>3</a:t>
            </a:r>
          </a:p>
        </p:txBody>
      </p:sp>
      <p:pic>
        <p:nvPicPr>
          <p:cNvPr id="63" name="Picture 10">
            <a:extLst>
              <a:ext uri="{FF2B5EF4-FFF2-40B4-BE49-F238E27FC236}">
                <a16:creationId xmlns:a16="http://schemas.microsoft.com/office/drawing/2014/main" xmlns="" id="{87243422-5E50-47F8-8CDA-CD7BB4C7B5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20833597">
            <a:off x="317806" y="22855"/>
            <a:ext cx="834307" cy="1276188"/>
          </a:xfrm>
          <a:prstGeom prst="rect">
            <a:avLst/>
          </a:prstGeom>
        </p:spPr>
      </p:pic>
      <p:grpSp>
        <p:nvGrpSpPr>
          <p:cNvPr id="73" name="Google Shape;134;p2">
            <a:extLst>
              <a:ext uri="{FF2B5EF4-FFF2-40B4-BE49-F238E27FC236}">
                <a16:creationId xmlns:a16="http://schemas.microsoft.com/office/drawing/2014/main" xmlns="" id="{AED04B95-6462-49AD-9E0C-C4284E6F0585}"/>
              </a:ext>
            </a:extLst>
          </p:cNvPr>
          <p:cNvGrpSpPr/>
          <p:nvPr/>
        </p:nvGrpSpPr>
        <p:grpSpPr>
          <a:xfrm>
            <a:off x="2582576" y="447883"/>
            <a:ext cx="572150" cy="827665"/>
            <a:chOff x="497350" y="-655197"/>
            <a:chExt cx="771716" cy="1116355"/>
          </a:xfrm>
        </p:grpSpPr>
        <p:sp>
          <p:nvSpPr>
            <p:cNvPr id="74" name="Google Shape;135;p2">
              <a:extLst>
                <a:ext uri="{FF2B5EF4-FFF2-40B4-BE49-F238E27FC236}">
                  <a16:creationId xmlns:a16="http://schemas.microsoft.com/office/drawing/2014/main" xmlns="" id="{E5D7D237-1808-461B-9CB1-B626547EADD3}"/>
                </a:ext>
              </a:extLst>
            </p:cNvPr>
            <p:cNvSpPr/>
            <p:nvPr/>
          </p:nvSpPr>
          <p:spPr>
            <a:xfrm>
              <a:off x="642713" y="-655197"/>
              <a:ext cx="127826" cy="358242"/>
            </a:xfrm>
            <a:custGeom>
              <a:avLst/>
              <a:gdLst/>
              <a:ahLst/>
              <a:cxnLst/>
              <a:rect l="l" t="t" r="r" b="b"/>
              <a:pathLst>
                <a:path w="780" h="2186" extrusionOk="0">
                  <a:moveTo>
                    <a:pt x="277" y="1"/>
                  </a:moveTo>
                  <a:cubicBezTo>
                    <a:pt x="262" y="1"/>
                    <a:pt x="248" y="3"/>
                    <a:pt x="236" y="9"/>
                  </a:cubicBezTo>
                  <a:cubicBezTo>
                    <a:pt x="182" y="9"/>
                    <a:pt x="146" y="81"/>
                    <a:pt x="109" y="136"/>
                  </a:cubicBezTo>
                  <a:cubicBezTo>
                    <a:pt x="1" y="371"/>
                    <a:pt x="55" y="643"/>
                    <a:pt x="109" y="896"/>
                  </a:cubicBezTo>
                  <a:cubicBezTo>
                    <a:pt x="182" y="1132"/>
                    <a:pt x="254" y="1367"/>
                    <a:pt x="327" y="1603"/>
                  </a:cubicBezTo>
                  <a:cubicBezTo>
                    <a:pt x="363" y="1765"/>
                    <a:pt x="435" y="2001"/>
                    <a:pt x="544" y="2146"/>
                  </a:cubicBezTo>
                  <a:cubicBezTo>
                    <a:pt x="575" y="2174"/>
                    <a:pt x="601" y="2186"/>
                    <a:pt x="622" y="2186"/>
                  </a:cubicBezTo>
                  <a:cubicBezTo>
                    <a:pt x="725" y="2186"/>
                    <a:pt x="725" y="1907"/>
                    <a:pt x="725" y="1802"/>
                  </a:cubicBezTo>
                  <a:cubicBezTo>
                    <a:pt x="779" y="1403"/>
                    <a:pt x="743" y="987"/>
                    <a:pt x="707" y="606"/>
                  </a:cubicBezTo>
                  <a:cubicBezTo>
                    <a:pt x="653" y="371"/>
                    <a:pt x="598" y="99"/>
                    <a:pt x="363" y="9"/>
                  </a:cubicBezTo>
                  <a:cubicBezTo>
                    <a:pt x="339" y="9"/>
                    <a:pt x="307" y="1"/>
                    <a:pt x="2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36;p2">
              <a:extLst>
                <a:ext uri="{FF2B5EF4-FFF2-40B4-BE49-F238E27FC236}">
                  <a16:creationId xmlns:a16="http://schemas.microsoft.com/office/drawing/2014/main" xmlns="" id="{1734E7E6-6C99-4B4C-B4BD-2B41FB06030F}"/>
                </a:ext>
              </a:extLst>
            </p:cNvPr>
            <p:cNvSpPr/>
            <p:nvPr/>
          </p:nvSpPr>
          <p:spPr>
            <a:xfrm>
              <a:off x="802989" y="-419701"/>
              <a:ext cx="151589" cy="335790"/>
            </a:xfrm>
            <a:custGeom>
              <a:avLst/>
              <a:gdLst/>
              <a:ahLst/>
              <a:cxnLst/>
              <a:rect l="l" t="t" r="r" b="b"/>
              <a:pathLst>
                <a:path w="925" h="2049" extrusionOk="0">
                  <a:moveTo>
                    <a:pt x="737" y="1"/>
                  </a:moveTo>
                  <a:cubicBezTo>
                    <a:pt x="639" y="1"/>
                    <a:pt x="559" y="100"/>
                    <a:pt x="526" y="184"/>
                  </a:cubicBezTo>
                  <a:cubicBezTo>
                    <a:pt x="345" y="455"/>
                    <a:pt x="218" y="781"/>
                    <a:pt x="146" y="1089"/>
                  </a:cubicBezTo>
                  <a:cubicBezTo>
                    <a:pt x="91" y="1379"/>
                    <a:pt x="1" y="1741"/>
                    <a:pt x="37" y="2049"/>
                  </a:cubicBezTo>
                  <a:cubicBezTo>
                    <a:pt x="381" y="1614"/>
                    <a:pt x="671" y="1089"/>
                    <a:pt x="852" y="564"/>
                  </a:cubicBezTo>
                  <a:cubicBezTo>
                    <a:pt x="888" y="473"/>
                    <a:pt x="924" y="383"/>
                    <a:pt x="924" y="274"/>
                  </a:cubicBezTo>
                  <a:cubicBezTo>
                    <a:pt x="924" y="166"/>
                    <a:pt x="888" y="21"/>
                    <a:pt x="761" y="3"/>
                  </a:cubicBezTo>
                  <a:cubicBezTo>
                    <a:pt x="753" y="1"/>
                    <a:pt x="745" y="1"/>
                    <a:pt x="7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37;p2">
              <a:extLst>
                <a:ext uri="{FF2B5EF4-FFF2-40B4-BE49-F238E27FC236}">
                  <a16:creationId xmlns:a16="http://schemas.microsoft.com/office/drawing/2014/main" xmlns="" id="{243B9E01-1E75-4D9B-8D23-E849281EC67C}"/>
                </a:ext>
              </a:extLst>
            </p:cNvPr>
            <p:cNvSpPr/>
            <p:nvPr/>
          </p:nvSpPr>
          <p:spPr>
            <a:xfrm>
              <a:off x="944746" y="-189449"/>
              <a:ext cx="146345" cy="362175"/>
            </a:xfrm>
            <a:custGeom>
              <a:avLst/>
              <a:gdLst/>
              <a:ahLst/>
              <a:cxnLst/>
              <a:rect l="l" t="t" r="r" b="b"/>
              <a:pathLst>
                <a:path w="893" h="2210" extrusionOk="0">
                  <a:moveTo>
                    <a:pt x="670" y="0"/>
                  </a:moveTo>
                  <a:cubicBezTo>
                    <a:pt x="654" y="0"/>
                    <a:pt x="637" y="3"/>
                    <a:pt x="621" y="10"/>
                  </a:cubicBezTo>
                  <a:cubicBezTo>
                    <a:pt x="530" y="28"/>
                    <a:pt x="494" y="101"/>
                    <a:pt x="440" y="155"/>
                  </a:cubicBezTo>
                  <a:cubicBezTo>
                    <a:pt x="240" y="499"/>
                    <a:pt x="114" y="879"/>
                    <a:pt x="59" y="1278"/>
                  </a:cubicBezTo>
                  <a:cubicBezTo>
                    <a:pt x="41" y="1477"/>
                    <a:pt x="23" y="1676"/>
                    <a:pt x="23" y="1875"/>
                  </a:cubicBezTo>
                  <a:cubicBezTo>
                    <a:pt x="23" y="1933"/>
                    <a:pt x="0" y="2209"/>
                    <a:pt x="64" y="2209"/>
                  </a:cubicBezTo>
                  <a:cubicBezTo>
                    <a:pt x="80" y="2209"/>
                    <a:pt x="102" y="2191"/>
                    <a:pt x="132" y="2147"/>
                  </a:cubicBezTo>
                  <a:cubicBezTo>
                    <a:pt x="277" y="1912"/>
                    <a:pt x="440" y="1640"/>
                    <a:pt x="584" y="1368"/>
                  </a:cubicBezTo>
                  <a:cubicBezTo>
                    <a:pt x="747" y="1042"/>
                    <a:pt x="892" y="734"/>
                    <a:pt x="892" y="372"/>
                  </a:cubicBezTo>
                  <a:cubicBezTo>
                    <a:pt x="892" y="282"/>
                    <a:pt x="892" y="191"/>
                    <a:pt x="856" y="119"/>
                  </a:cubicBezTo>
                  <a:cubicBezTo>
                    <a:pt x="812" y="60"/>
                    <a:pt x="743" y="0"/>
                    <a:pt x="6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38;p2">
              <a:extLst>
                <a:ext uri="{FF2B5EF4-FFF2-40B4-BE49-F238E27FC236}">
                  <a16:creationId xmlns:a16="http://schemas.microsoft.com/office/drawing/2014/main" xmlns="" id="{A7D7193E-AE72-464E-BB0D-4C308869EA3F}"/>
                </a:ext>
              </a:extLst>
            </p:cNvPr>
            <p:cNvSpPr/>
            <p:nvPr/>
          </p:nvSpPr>
          <p:spPr>
            <a:xfrm>
              <a:off x="1102728" y="24743"/>
              <a:ext cx="166338" cy="321696"/>
            </a:xfrm>
            <a:custGeom>
              <a:avLst/>
              <a:gdLst/>
              <a:ahLst/>
              <a:cxnLst/>
              <a:rect l="l" t="t" r="r" b="b"/>
              <a:pathLst>
                <a:path w="1015" h="1963" extrusionOk="0">
                  <a:moveTo>
                    <a:pt x="685" y="1"/>
                  </a:moveTo>
                  <a:cubicBezTo>
                    <a:pt x="669" y="1"/>
                    <a:pt x="652" y="3"/>
                    <a:pt x="635" y="7"/>
                  </a:cubicBezTo>
                  <a:cubicBezTo>
                    <a:pt x="526" y="43"/>
                    <a:pt x="453" y="170"/>
                    <a:pt x="417" y="260"/>
                  </a:cubicBezTo>
                  <a:cubicBezTo>
                    <a:pt x="164" y="786"/>
                    <a:pt x="1" y="1383"/>
                    <a:pt x="19" y="1963"/>
                  </a:cubicBezTo>
                  <a:cubicBezTo>
                    <a:pt x="91" y="1927"/>
                    <a:pt x="146" y="1854"/>
                    <a:pt x="182" y="1818"/>
                  </a:cubicBezTo>
                  <a:cubicBezTo>
                    <a:pt x="508" y="1474"/>
                    <a:pt x="725" y="1094"/>
                    <a:pt x="906" y="695"/>
                  </a:cubicBezTo>
                  <a:cubicBezTo>
                    <a:pt x="961" y="532"/>
                    <a:pt x="1015" y="387"/>
                    <a:pt x="979" y="242"/>
                  </a:cubicBezTo>
                  <a:cubicBezTo>
                    <a:pt x="931" y="114"/>
                    <a:pt x="812" y="1"/>
                    <a:pt x="6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39;p2">
              <a:extLst>
                <a:ext uri="{FF2B5EF4-FFF2-40B4-BE49-F238E27FC236}">
                  <a16:creationId xmlns:a16="http://schemas.microsoft.com/office/drawing/2014/main" xmlns="" id="{FC22F025-609B-4DE9-84F2-E56930254420}"/>
                </a:ext>
              </a:extLst>
            </p:cNvPr>
            <p:cNvSpPr/>
            <p:nvPr/>
          </p:nvSpPr>
          <p:spPr>
            <a:xfrm>
              <a:off x="497350" y="-288269"/>
              <a:ext cx="335462" cy="237134"/>
            </a:xfrm>
            <a:custGeom>
              <a:avLst/>
              <a:gdLst/>
              <a:ahLst/>
              <a:cxnLst/>
              <a:rect l="l" t="t" r="r" b="b"/>
              <a:pathLst>
                <a:path w="2047" h="1447" extrusionOk="0">
                  <a:moveTo>
                    <a:pt x="285" y="1"/>
                  </a:moveTo>
                  <a:cubicBezTo>
                    <a:pt x="208" y="1"/>
                    <a:pt x="134" y="16"/>
                    <a:pt x="91" y="70"/>
                  </a:cubicBezTo>
                  <a:cubicBezTo>
                    <a:pt x="0" y="160"/>
                    <a:pt x="37" y="287"/>
                    <a:pt x="73" y="396"/>
                  </a:cubicBezTo>
                  <a:cubicBezTo>
                    <a:pt x="163" y="631"/>
                    <a:pt x="399" y="794"/>
                    <a:pt x="616" y="903"/>
                  </a:cubicBezTo>
                  <a:cubicBezTo>
                    <a:pt x="852" y="1011"/>
                    <a:pt x="1087" y="1066"/>
                    <a:pt x="1322" y="1174"/>
                  </a:cubicBezTo>
                  <a:cubicBezTo>
                    <a:pt x="1540" y="1265"/>
                    <a:pt x="1775" y="1428"/>
                    <a:pt x="1992" y="1446"/>
                  </a:cubicBezTo>
                  <a:cubicBezTo>
                    <a:pt x="2047" y="1301"/>
                    <a:pt x="1757" y="1066"/>
                    <a:pt x="1666" y="939"/>
                  </a:cubicBezTo>
                  <a:cubicBezTo>
                    <a:pt x="1503" y="740"/>
                    <a:pt x="1304" y="559"/>
                    <a:pt x="1069" y="378"/>
                  </a:cubicBezTo>
                  <a:cubicBezTo>
                    <a:pt x="870" y="215"/>
                    <a:pt x="670" y="88"/>
                    <a:pt x="435" y="15"/>
                  </a:cubicBezTo>
                  <a:cubicBezTo>
                    <a:pt x="391" y="8"/>
                    <a:pt x="337" y="1"/>
                    <a:pt x="2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40;p2">
              <a:extLst>
                <a:ext uri="{FF2B5EF4-FFF2-40B4-BE49-F238E27FC236}">
                  <a16:creationId xmlns:a16="http://schemas.microsoft.com/office/drawing/2014/main" xmlns="" id="{B3B37E5F-00F4-45FA-BD62-1D6B44398C94}"/>
                </a:ext>
              </a:extLst>
            </p:cNvPr>
            <p:cNvSpPr/>
            <p:nvPr/>
          </p:nvSpPr>
          <p:spPr>
            <a:xfrm>
              <a:off x="604201" y="16222"/>
              <a:ext cx="365125" cy="169944"/>
            </a:xfrm>
            <a:custGeom>
              <a:avLst/>
              <a:gdLst/>
              <a:ahLst/>
              <a:cxnLst/>
              <a:rect l="l" t="t" r="r" b="b"/>
              <a:pathLst>
                <a:path w="2228" h="1037" extrusionOk="0">
                  <a:moveTo>
                    <a:pt x="383" y="0"/>
                  </a:moveTo>
                  <a:cubicBezTo>
                    <a:pt x="272" y="0"/>
                    <a:pt x="163" y="23"/>
                    <a:pt x="73" y="77"/>
                  </a:cubicBezTo>
                  <a:cubicBezTo>
                    <a:pt x="37" y="95"/>
                    <a:pt x="0" y="149"/>
                    <a:pt x="0" y="204"/>
                  </a:cubicBezTo>
                  <a:cubicBezTo>
                    <a:pt x="0" y="240"/>
                    <a:pt x="0" y="258"/>
                    <a:pt x="37" y="294"/>
                  </a:cubicBezTo>
                  <a:cubicBezTo>
                    <a:pt x="127" y="475"/>
                    <a:pt x="308" y="602"/>
                    <a:pt x="489" y="693"/>
                  </a:cubicBezTo>
                  <a:cubicBezTo>
                    <a:pt x="670" y="783"/>
                    <a:pt x="888" y="838"/>
                    <a:pt x="1087" y="874"/>
                  </a:cubicBezTo>
                  <a:cubicBezTo>
                    <a:pt x="1413" y="946"/>
                    <a:pt x="1703" y="983"/>
                    <a:pt x="2029" y="1037"/>
                  </a:cubicBezTo>
                  <a:cubicBezTo>
                    <a:pt x="2065" y="1037"/>
                    <a:pt x="2119" y="1037"/>
                    <a:pt x="2137" y="1019"/>
                  </a:cubicBezTo>
                  <a:cubicBezTo>
                    <a:pt x="2228" y="946"/>
                    <a:pt x="1630" y="494"/>
                    <a:pt x="1540" y="439"/>
                  </a:cubicBezTo>
                  <a:cubicBezTo>
                    <a:pt x="1286" y="294"/>
                    <a:pt x="1014" y="149"/>
                    <a:pt x="707" y="59"/>
                  </a:cubicBezTo>
                  <a:cubicBezTo>
                    <a:pt x="607" y="23"/>
                    <a:pt x="494" y="0"/>
                    <a:pt x="38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41;p2">
              <a:extLst>
                <a:ext uri="{FF2B5EF4-FFF2-40B4-BE49-F238E27FC236}">
                  <a16:creationId xmlns:a16="http://schemas.microsoft.com/office/drawing/2014/main" xmlns="" id="{F6350E81-F645-4645-9B03-B8E00A3E5461}"/>
                </a:ext>
              </a:extLst>
            </p:cNvPr>
            <p:cNvSpPr/>
            <p:nvPr/>
          </p:nvSpPr>
          <p:spPr>
            <a:xfrm>
              <a:off x="808888" y="334478"/>
              <a:ext cx="301867" cy="126679"/>
            </a:xfrm>
            <a:custGeom>
              <a:avLst/>
              <a:gdLst/>
              <a:ahLst/>
              <a:cxnLst/>
              <a:rect l="l" t="t" r="r" b="b"/>
              <a:pathLst>
                <a:path w="1842" h="773" extrusionOk="0">
                  <a:moveTo>
                    <a:pt x="1214" y="0"/>
                  </a:moveTo>
                  <a:cubicBezTo>
                    <a:pt x="943" y="18"/>
                    <a:pt x="671" y="37"/>
                    <a:pt x="399" y="127"/>
                  </a:cubicBezTo>
                  <a:cubicBezTo>
                    <a:pt x="309" y="163"/>
                    <a:pt x="218" y="200"/>
                    <a:pt x="146" y="254"/>
                  </a:cubicBezTo>
                  <a:cubicBezTo>
                    <a:pt x="73" y="290"/>
                    <a:pt x="1" y="381"/>
                    <a:pt x="1" y="471"/>
                  </a:cubicBezTo>
                  <a:cubicBezTo>
                    <a:pt x="1" y="634"/>
                    <a:pt x="146" y="743"/>
                    <a:pt x="309" y="761"/>
                  </a:cubicBezTo>
                  <a:cubicBezTo>
                    <a:pt x="342" y="769"/>
                    <a:pt x="377" y="773"/>
                    <a:pt x="412" y="773"/>
                  </a:cubicBezTo>
                  <a:cubicBezTo>
                    <a:pt x="528" y="773"/>
                    <a:pt x="650" y="734"/>
                    <a:pt x="761" y="707"/>
                  </a:cubicBezTo>
                  <a:cubicBezTo>
                    <a:pt x="1124" y="562"/>
                    <a:pt x="1504" y="435"/>
                    <a:pt x="1757" y="127"/>
                  </a:cubicBezTo>
                  <a:cubicBezTo>
                    <a:pt x="1842" y="29"/>
                    <a:pt x="1751" y="18"/>
                    <a:pt x="1673" y="18"/>
                  </a:cubicBezTo>
                  <a:cubicBezTo>
                    <a:pt x="1650" y="18"/>
                    <a:pt x="1629" y="18"/>
                    <a:pt x="1613" y="18"/>
                  </a:cubicBezTo>
                  <a:cubicBezTo>
                    <a:pt x="1486" y="18"/>
                    <a:pt x="1341" y="0"/>
                    <a:pt x="12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42;p2">
              <a:extLst>
                <a:ext uri="{FF2B5EF4-FFF2-40B4-BE49-F238E27FC236}">
                  <a16:creationId xmlns:a16="http://schemas.microsoft.com/office/drawing/2014/main" xmlns="" id="{CA4C268F-254A-43D8-9FD3-629C332565BE}"/>
                </a:ext>
              </a:extLst>
            </p:cNvPr>
            <p:cNvSpPr/>
            <p:nvPr/>
          </p:nvSpPr>
          <p:spPr>
            <a:xfrm>
              <a:off x="743664" y="-315473"/>
              <a:ext cx="466075" cy="744998"/>
            </a:xfrm>
            <a:custGeom>
              <a:avLst/>
              <a:gdLst/>
              <a:ahLst/>
              <a:cxnLst/>
              <a:rect l="l" t="t" r="r" b="b"/>
              <a:pathLst>
                <a:path w="2844" h="4546" fill="none" extrusionOk="0">
                  <a:moveTo>
                    <a:pt x="2844" y="4546"/>
                  </a:moveTo>
                  <a:cubicBezTo>
                    <a:pt x="1377" y="3441"/>
                    <a:pt x="363" y="1793"/>
                    <a:pt x="0" y="0"/>
                  </a:cubicBezTo>
                </a:path>
              </a:pathLst>
            </a:custGeom>
            <a:noFill/>
            <a:ln w="27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 name="Google Shape;134;p2">
            <a:extLst>
              <a:ext uri="{FF2B5EF4-FFF2-40B4-BE49-F238E27FC236}">
                <a16:creationId xmlns:a16="http://schemas.microsoft.com/office/drawing/2014/main" xmlns="" id="{F19A5611-F98E-45AC-AA69-4F79A144C912}"/>
              </a:ext>
            </a:extLst>
          </p:cNvPr>
          <p:cNvGrpSpPr/>
          <p:nvPr/>
        </p:nvGrpSpPr>
        <p:grpSpPr>
          <a:xfrm flipH="1">
            <a:off x="5945290" y="436248"/>
            <a:ext cx="572150" cy="827665"/>
            <a:chOff x="497350" y="-655197"/>
            <a:chExt cx="771716" cy="1116355"/>
          </a:xfrm>
        </p:grpSpPr>
        <p:sp>
          <p:nvSpPr>
            <p:cNvPr id="83" name="Google Shape;135;p2">
              <a:extLst>
                <a:ext uri="{FF2B5EF4-FFF2-40B4-BE49-F238E27FC236}">
                  <a16:creationId xmlns:a16="http://schemas.microsoft.com/office/drawing/2014/main" xmlns="" id="{0D9629EE-7F46-47DA-8F7B-1269144D5786}"/>
                </a:ext>
              </a:extLst>
            </p:cNvPr>
            <p:cNvSpPr/>
            <p:nvPr/>
          </p:nvSpPr>
          <p:spPr>
            <a:xfrm>
              <a:off x="642713" y="-655197"/>
              <a:ext cx="127826" cy="358242"/>
            </a:xfrm>
            <a:custGeom>
              <a:avLst/>
              <a:gdLst/>
              <a:ahLst/>
              <a:cxnLst/>
              <a:rect l="l" t="t" r="r" b="b"/>
              <a:pathLst>
                <a:path w="780" h="2186" extrusionOk="0">
                  <a:moveTo>
                    <a:pt x="277" y="1"/>
                  </a:moveTo>
                  <a:cubicBezTo>
                    <a:pt x="262" y="1"/>
                    <a:pt x="248" y="3"/>
                    <a:pt x="236" y="9"/>
                  </a:cubicBezTo>
                  <a:cubicBezTo>
                    <a:pt x="182" y="9"/>
                    <a:pt x="146" y="81"/>
                    <a:pt x="109" y="136"/>
                  </a:cubicBezTo>
                  <a:cubicBezTo>
                    <a:pt x="1" y="371"/>
                    <a:pt x="55" y="643"/>
                    <a:pt x="109" y="896"/>
                  </a:cubicBezTo>
                  <a:cubicBezTo>
                    <a:pt x="182" y="1132"/>
                    <a:pt x="254" y="1367"/>
                    <a:pt x="327" y="1603"/>
                  </a:cubicBezTo>
                  <a:cubicBezTo>
                    <a:pt x="363" y="1765"/>
                    <a:pt x="435" y="2001"/>
                    <a:pt x="544" y="2146"/>
                  </a:cubicBezTo>
                  <a:cubicBezTo>
                    <a:pt x="575" y="2174"/>
                    <a:pt x="601" y="2186"/>
                    <a:pt x="622" y="2186"/>
                  </a:cubicBezTo>
                  <a:cubicBezTo>
                    <a:pt x="725" y="2186"/>
                    <a:pt x="725" y="1907"/>
                    <a:pt x="725" y="1802"/>
                  </a:cubicBezTo>
                  <a:cubicBezTo>
                    <a:pt x="779" y="1403"/>
                    <a:pt x="743" y="987"/>
                    <a:pt x="707" y="606"/>
                  </a:cubicBezTo>
                  <a:cubicBezTo>
                    <a:pt x="653" y="371"/>
                    <a:pt x="598" y="99"/>
                    <a:pt x="363" y="9"/>
                  </a:cubicBezTo>
                  <a:cubicBezTo>
                    <a:pt x="339" y="9"/>
                    <a:pt x="307" y="1"/>
                    <a:pt x="2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36;p2">
              <a:extLst>
                <a:ext uri="{FF2B5EF4-FFF2-40B4-BE49-F238E27FC236}">
                  <a16:creationId xmlns:a16="http://schemas.microsoft.com/office/drawing/2014/main" xmlns="" id="{60711E4C-D06F-43BC-A8D7-E48B8C077B80}"/>
                </a:ext>
              </a:extLst>
            </p:cNvPr>
            <p:cNvSpPr/>
            <p:nvPr/>
          </p:nvSpPr>
          <p:spPr>
            <a:xfrm>
              <a:off x="802989" y="-419701"/>
              <a:ext cx="151589" cy="335790"/>
            </a:xfrm>
            <a:custGeom>
              <a:avLst/>
              <a:gdLst/>
              <a:ahLst/>
              <a:cxnLst/>
              <a:rect l="l" t="t" r="r" b="b"/>
              <a:pathLst>
                <a:path w="925" h="2049" extrusionOk="0">
                  <a:moveTo>
                    <a:pt x="737" y="1"/>
                  </a:moveTo>
                  <a:cubicBezTo>
                    <a:pt x="639" y="1"/>
                    <a:pt x="559" y="100"/>
                    <a:pt x="526" y="184"/>
                  </a:cubicBezTo>
                  <a:cubicBezTo>
                    <a:pt x="345" y="455"/>
                    <a:pt x="218" y="781"/>
                    <a:pt x="146" y="1089"/>
                  </a:cubicBezTo>
                  <a:cubicBezTo>
                    <a:pt x="91" y="1379"/>
                    <a:pt x="1" y="1741"/>
                    <a:pt x="37" y="2049"/>
                  </a:cubicBezTo>
                  <a:cubicBezTo>
                    <a:pt x="381" y="1614"/>
                    <a:pt x="671" y="1089"/>
                    <a:pt x="852" y="564"/>
                  </a:cubicBezTo>
                  <a:cubicBezTo>
                    <a:pt x="888" y="473"/>
                    <a:pt x="924" y="383"/>
                    <a:pt x="924" y="274"/>
                  </a:cubicBezTo>
                  <a:cubicBezTo>
                    <a:pt x="924" y="166"/>
                    <a:pt x="888" y="21"/>
                    <a:pt x="761" y="3"/>
                  </a:cubicBezTo>
                  <a:cubicBezTo>
                    <a:pt x="753" y="1"/>
                    <a:pt x="745" y="1"/>
                    <a:pt x="7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37;p2">
              <a:extLst>
                <a:ext uri="{FF2B5EF4-FFF2-40B4-BE49-F238E27FC236}">
                  <a16:creationId xmlns:a16="http://schemas.microsoft.com/office/drawing/2014/main" xmlns="" id="{242ADD82-001A-4AD9-AE7A-0B96A3830706}"/>
                </a:ext>
              </a:extLst>
            </p:cNvPr>
            <p:cNvSpPr/>
            <p:nvPr/>
          </p:nvSpPr>
          <p:spPr>
            <a:xfrm>
              <a:off x="944746" y="-189449"/>
              <a:ext cx="146345" cy="362175"/>
            </a:xfrm>
            <a:custGeom>
              <a:avLst/>
              <a:gdLst/>
              <a:ahLst/>
              <a:cxnLst/>
              <a:rect l="l" t="t" r="r" b="b"/>
              <a:pathLst>
                <a:path w="893" h="2210" extrusionOk="0">
                  <a:moveTo>
                    <a:pt x="670" y="0"/>
                  </a:moveTo>
                  <a:cubicBezTo>
                    <a:pt x="654" y="0"/>
                    <a:pt x="637" y="3"/>
                    <a:pt x="621" y="10"/>
                  </a:cubicBezTo>
                  <a:cubicBezTo>
                    <a:pt x="530" y="28"/>
                    <a:pt x="494" y="101"/>
                    <a:pt x="440" y="155"/>
                  </a:cubicBezTo>
                  <a:cubicBezTo>
                    <a:pt x="240" y="499"/>
                    <a:pt x="114" y="879"/>
                    <a:pt x="59" y="1278"/>
                  </a:cubicBezTo>
                  <a:cubicBezTo>
                    <a:pt x="41" y="1477"/>
                    <a:pt x="23" y="1676"/>
                    <a:pt x="23" y="1875"/>
                  </a:cubicBezTo>
                  <a:cubicBezTo>
                    <a:pt x="23" y="1933"/>
                    <a:pt x="0" y="2209"/>
                    <a:pt x="64" y="2209"/>
                  </a:cubicBezTo>
                  <a:cubicBezTo>
                    <a:pt x="80" y="2209"/>
                    <a:pt x="102" y="2191"/>
                    <a:pt x="132" y="2147"/>
                  </a:cubicBezTo>
                  <a:cubicBezTo>
                    <a:pt x="277" y="1912"/>
                    <a:pt x="440" y="1640"/>
                    <a:pt x="584" y="1368"/>
                  </a:cubicBezTo>
                  <a:cubicBezTo>
                    <a:pt x="747" y="1042"/>
                    <a:pt x="892" y="734"/>
                    <a:pt x="892" y="372"/>
                  </a:cubicBezTo>
                  <a:cubicBezTo>
                    <a:pt x="892" y="282"/>
                    <a:pt x="892" y="191"/>
                    <a:pt x="856" y="119"/>
                  </a:cubicBezTo>
                  <a:cubicBezTo>
                    <a:pt x="812" y="60"/>
                    <a:pt x="743" y="0"/>
                    <a:pt x="6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38;p2">
              <a:extLst>
                <a:ext uri="{FF2B5EF4-FFF2-40B4-BE49-F238E27FC236}">
                  <a16:creationId xmlns:a16="http://schemas.microsoft.com/office/drawing/2014/main" xmlns="" id="{747D305F-4603-4C21-A8F8-C9DD4E84E336}"/>
                </a:ext>
              </a:extLst>
            </p:cNvPr>
            <p:cNvSpPr/>
            <p:nvPr/>
          </p:nvSpPr>
          <p:spPr>
            <a:xfrm>
              <a:off x="1102728" y="24743"/>
              <a:ext cx="166338" cy="321696"/>
            </a:xfrm>
            <a:custGeom>
              <a:avLst/>
              <a:gdLst/>
              <a:ahLst/>
              <a:cxnLst/>
              <a:rect l="l" t="t" r="r" b="b"/>
              <a:pathLst>
                <a:path w="1015" h="1963" extrusionOk="0">
                  <a:moveTo>
                    <a:pt x="685" y="1"/>
                  </a:moveTo>
                  <a:cubicBezTo>
                    <a:pt x="669" y="1"/>
                    <a:pt x="652" y="3"/>
                    <a:pt x="635" y="7"/>
                  </a:cubicBezTo>
                  <a:cubicBezTo>
                    <a:pt x="526" y="43"/>
                    <a:pt x="453" y="170"/>
                    <a:pt x="417" y="260"/>
                  </a:cubicBezTo>
                  <a:cubicBezTo>
                    <a:pt x="164" y="786"/>
                    <a:pt x="1" y="1383"/>
                    <a:pt x="19" y="1963"/>
                  </a:cubicBezTo>
                  <a:cubicBezTo>
                    <a:pt x="91" y="1927"/>
                    <a:pt x="146" y="1854"/>
                    <a:pt x="182" y="1818"/>
                  </a:cubicBezTo>
                  <a:cubicBezTo>
                    <a:pt x="508" y="1474"/>
                    <a:pt x="725" y="1094"/>
                    <a:pt x="906" y="695"/>
                  </a:cubicBezTo>
                  <a:cubicBezTo>
                    <a:pt x="961" y="532"/>
                    <a:pt x="1015" y="387"/>
                    <a:pt x="979" y="242"/>
                  </a:cubicBezTo>
                  <a:cubicBezTo>
                    <a:pt x="931" y="114"/>
                    <a:pt x="812" y="1"/>
                    <a:pt x="6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39;p2">
              <a:extLst>
                <a:ext uri="{FF2B5EF4-FFF2-40B4-BE49-F238E27FC236}">
                  <a16:creationId xmlns:a16="http://schemas.microsoft.com/office/drawing/2014/main" xmlns="" id="{EA51E1BE-35F2-4375-91D6-A3B85AF385A3}"/>
                </a:ext>
              </a:extLst>
            </p:cNvPr>
            <p:cNvSpPr/>
            <p:nvPr/>
          </p:nvSpPr>
          <p:spPr>
            <a:xfrm>
              <a:off x="497350" y="-288269"/>
              <a:ext cx="335462" cy="237134"/>
            </a:xfrm>
            <a:custGeom>
              <a:avLst/>
              <a:gdLst/>
              <a:ahLst/>
              <a:cxnLst/>
              <a:rect l="l" t="t" r="r" b="b"/>
              <a:pathLst>
                <a:path w="2047" h="1447" extrusionOk="0">
                  <a:moveTo>
                    <a:pt x="285" y="1"/>
                  </a:moveTo>
                  <a:cubicBezTo>
                    <a:pt x="208" y="1"/>
                    <a:pt x="134" y="16"/>
                    <a:pt x="91" y="70"/>
                  </a:cubicBezTo>
                  <a:cubicBezTo>
                    <a:pt x="0" y="160"/>
                    <a:pt x="37" y="287"/>
                    <a:pt x="73" y="396"/>
                  </a:cubicBezTo>
                  <a:cubicBezTo>
                    <a:pt x="163" y="631"/>
                    <a:pt x="399" y="794"/>
                    <a:pt x="616" y="903"/>
                  </a:cubicBezTo>
                  <a:cubicBezTo>
                    <a:pt x="852" y="1011"/>
                    <a:pt x="1087" y="1066"/>
                    <a:pt x="1322" y="1174"/>
                  </a:cubicBezTo>
                  <a:cubicBezTo>
                    <a:pt x="1540" y="1265"/>
                    <a:pt x="1775" y="1428"/>
                    <a:pt x="1992" y="1446"/>
                  </a:cubicBezTo>
                  <a:cubicBezTo>
                    <a:pt x="2047" y="1301"/>
                    <a:pt x="1757" y="1066"/>
                    <a:pt x="1666" y="939"/>
                  </a:cubicBezTo>
                  <a:cubicBezTo>
                    <a:pt x="1503" y="740"/>
                    <a:pt x="1304" y="559"/>
                    <a:pt x="1069" y="378"/>
                  </a:cubicBezTo>
                  <a:cubicBezTo>
                    <a:pt x="870" y="215"/>
                    <a:pt x="670" y="88"/>
                    <a:pt x="435" y="15"/>
                  </a:cubicBezTo>
                  <a:cubicBezTo>
                    <a:pt x="391" y="8"/>
                    <a:pt x="337" y="1"/>
                    <a:pt x="2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40;p2">
              <a:extLst>
                <a:ext uri="{FF2B5EF4-FFF2-40B4-BE49-F238E27FC236}">
                  <a16:creationId xmlns:a16="http://schemas.microsoft.com/office/drawing/2014/main" xmlns="" id="{EDAF64E2-2572-40F9-8494-C06822BBDAFC}"/>
                </a:ext>
              </a:extLst>
            </p:cNvPr>
            <p:cNvSpPr/>
            <p:nvPr/>
          </p:nvSpPr>
          <p:spPr>
            <a:xfrm>
              <a:off x="604201" y="16222"/>
              <a:ext cx="365125" cy="169944"/>
            </a:xfrm>
            <a:custGeom>
              <a:avLst/>
              <a:gdLst/>
              <a:ahLst/>
              <a:cxnLst/>
              <a:rect l="l" t="t" r="r" b="b"/>
              <a:pathLst>
                <a:path w="2228" h="1037" extrusionOk="0">
                  <a:moveTo>
                    <a:pt x="383" y="0"/>
                  </a:moveTo>
                  <a:cubicBezTo>
                    <a:pt x="272" y="0"/>
                    <a:pt x="163" y="23"/>
                    <a:pt x="73" y="77"/>
                  </a:cubicBezTo>
                  <a:cubicBezTo>
                    <a:pt x="37" y="95"/>
                    <a:pt x="0" y="149"/>
                    <a:pt x="0" y="204"/>
                  </a:cubicBezTo>
                  <a:cubicBezTo>
                    <a:pt x="0" y="240"/>
                    <a:pt x="0" y="258"/>
                    <a:pt x="37" y="294"/>
                  </a:cubicBezTo>
                  <a:cubicBezTo>
                    <a:pt x="127" y="475"/>
                    <a:pt x="308" y="602"/>
                    <a:pt x="489" y="693"/>
                  </a:cubicBezTo>
                  <a:cubicBezTo>
                    <a:pt x="670" y="783"/>
                    <a:pt x="888" y="838"/>
                    <a:pt x="1087" y="874"/>
                  </a:cubicBezTo>
                  <a:cubicBezTo>
                    <a:pt x="1413" y="946"/>
                    <a:pt x="1703" y="983"/>
                    <a:pt x="2029" y="1037"/>
                  </a:cubicBezTo>
                  <a:cubicBezTo>
                    <a:pt x="2065" y="1037"/>
                    <a:pt x="2119" y="1037"/>
                    <a:pt x="2137" y="1019"/>
                  </a:cubicBezTo>
                  <a:cubicBezTo>
                    <a:pt x="2228" y="946"/>
                    <a:pt x="1630" y="494"/>
                    <a:pt x="1540" y="439"/>
                  </a:cubicBezTo>
                  <a:cubicBezTo>
                    <a:pt x="1286" y="294"/>
                    <a:pt x="1014" y="149"/>
                    <a:pt x="707" y="59"/>
                  </a:cubicBezTo>
                  <a:cubicBezTo>
                    <a:pt x="607" y="23"/>
                    <a:pt x="494" y="0"/>
                    <a:pt x="38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41;p2">
              <a:extLst>
                <a:ext uri="{FF2B5EF4-FFF2-40B4-BE49-F238E27FC236}">
                  <a16:creationId xmlns:a16="http://schemas.microsoft.com/office/drawing/2014/main" xmlns="" id="{CFE94E37-6882-4D35-9095-D326AF68A7CD}"/>
                </a:ext>
              </a:extLst>
            </p:cNvPr>
            <p:cNvSpPr/>
            <p:nvPr/>
          </p:nvSpPr>
          <p:spPr>
            <a:xfrm>
              <a:off x="808888" y="334478"/>
              <a:ext cx="301867" cy="126679"/>
            </a:xfrm>
            <a:custGeom>
              <a:avLst/>
              <a:gdLst/>
              <a:ahLst/>
              <a:cxnLst/>
              <a:rect l="l" t="t" r="r" b="b"/>
              <a:pathLst>
                <a:path w="1842" h="773" extrusionOk="0">
                  <a:moveTo>
                    <a:pt x="1214" y="0"/>
                  </a:moveTo>
                  <a:cubicBezTo>
                    <a:pt x="943" y="18"/>
                    <a:pt x="671" y="37"/>
                    <a:pt x="399" y="127"/>
                  </a:cubicBezTo>
                  <a:cubicBezTo>
                    <a:pt x="309" y="163"/>
                    <a:pt x="218" y="200"/>
                    <a:pt x="146" y="254"/>
                  </a:cubicBezTo>
                  <a:cubicBezTo>
                    <a:pt x="73" y="290"/>
                    <a:pt x="1" y="381"/>
                    <a:pt x="1" y="471"/>
                  </a:cubicBezTo>
                  <a:cubicBezTo>
                    <a:pt x="1" y="634"/>
                    <a:pt x="146" y="743"/>
                    <a:pt x="309" y="761"/>
                  </a:cubicBezTo>
                  <a:cubicBezTo>
                    <a:pt x="342" y="769"/>
                    <a:pt x="377" y="773"/>
                    <a:pt x="412" y="773"/>
                  </a:cubicBezTo>
                  <a:cubicBezTo>
                    <a:pt x="528" y="773"/>
                    <a:pt x="650" y="734"/>
                    <a:pt x="761" y="707"/>
                  </a:cubicBezTo>
                  <a:cubicBezTo>
                    <a:pt x="1124" y="562"/>
                    <a:pt x="1504" y="435"/>
                    <a:pt x="1757" y="127"/>
                  </a:cubicBezTo>
                  <a:cubicBezTo>
                    <a:pt x="1842" y="29"/>
                    <a:pt x="1751" y="18"/>
                    <a:pt x="1673" y="18"/>
                  </a:cubicBezTo>
                  <a:cubicBezTo>
                    <a:pt x="1650" y="18"/>
                    <a:pt x="1629" y="18"/>
                    <a:pt x="1613" y="18"/>
                  </a:cubicBezTo>
                  <a:cubicBezTo>
                    <a:pt x="1486" y="18"/>
                    <a:pt x="1341" y="0"/>
                    <a:pt x="12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42;p2">
              <a:extLst>
                <a:ext uri="{FF2B5EF4-FFF2-40B4-BE49-F238E27FC236}">
                  <a16:creationId xmlns:a16="http://schemas.microsoft.com/office/drawing/2014/main" xmlns="" id="{FAE68CBB-33D5-4E40-A3A2-CDB5795F68EE}"/>
                </a:ext>
              </a:extLst>
            </p:cNvPr>
            <p:cNvSpPr/>
            <p:nvPr/>
          </p:nvSpPr>
          <p:spPr>
            <a:xfrm>
              <a:off x="743664" y="-315473"/>
              <a:ext cx="466075" cy="744998"/>
            </a:xfrm>
            <a:custGeom>
              <a:avLst/>
              <a:gdLst/>
              <a:ahLst/>
              <a:cxnLst/>
              <a:rect l="l" t="t" r="r" b="b"/>
              <a:pathLst>
                <a:path w="2844" h="4546" fill="none" extrusionOk="0">
                  <a:moveTo>
                    <a:pt x="2844" y="4546"/>
                  </a:moveTo>
                  <a:cubicBezTo>
                    <a:pt x="1377" y="3441"/>
                    <a:pt x="363" y="1793"/>
                    <a:pt x="0" y="0"/>
                  </a:cubicBezTo>
                </a:path>
              </a:pathLst>
            </a:custGeom>
            <a:noFill/>
            <a:ln w="27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 name="组合 7">
            <a:extLst>
              <a:ext uri="{FF2B5EF4-FFF2-40B4-BE49-F238E27FC236}">
                <a16:creationId xmlns:a16="http://schemas.microsoft.com/office/drawing/2014/main" xmlns="" id="{9003989F-DF25-4CDC-8C35-C811C77CB43C}"/>
              </a:ext>
            </a:extLst>
          </p:cNvPr>
          <p:cNvGrpSpPr/>
          <p:nvPr/>
        </p:nvGrpSpPr>
        <p:grpSpPr>
          <a:xfrm rot="20794228">
            <a:off x="6813384" y="4323321"/>
            <a:ext cx="2296011" cy="568321"/>
            <a:chOff x="1319119" y="4991175"/>
            <a:chExt cx="4233330" cy="1171700"/>
          </a:xfrm>
        </p:grpSpPr>
        <p:pic>
          <p:nvPicPr>
            <p:cNvPr id="55" name="图片 4">
              <a:extLst>
                <a:ext uri="{FF2B5EF4-FFF2-40B4-BE49-F238E27FC236}">
                  <a16:creationId xmlns:a16="http://schemas.microsoft.com/office/drawing/2014/main" xmlns="" id="{E217DB9C-C41C-4B35-83BB-69E857D1CF47}"/>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1319119" y="5145915"/>
              <a:ext cx="2180630" cy="862221"/>
            </a:xfrm>
            <a:prstGeom prst="rect">
              <a:avLst/>
            </a:prstGeom>
          </p:spPr>
        </p:pic>
        <p:pic>
          <p:nvPicPr>
            <p:cNvPr id="57" name="图片 5">
              <a:extLst>
                <a:ext uri="{FF2B5EF4-FFF2-40B4-BE49-F238E27FC236}">
                  <a16:creationId xmlns:a16="http://schemas.microsoft.com/office/drawing/2014/main" xmlns="" id="{99D5C468-13C9-4572-899F-D8BF80C905CF}"/>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178724" y="4991175"/>
              <a:ext cx="2373725" cy="1171700"/>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strips(downLeft)">
                                      <p:cBhvr>
                                        <p:cTn id="7" dur="500"/>
                                        <p:tgtEl>
                                          <p:spTgt spid="11"/>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63"/>
                                        </p:tgtEl>
                                        <p:attrNameLst>
                                          <p:attrName>style.visibility</p:attrName>
                                        </p:attrNameLst>
                                      </p:cBhvr>
                                      <p:to>
                                        <p:strVal val="visible"/>
                                      </p:to>
                                    </p:set>
                                    <p:animEffect transition="in" filter="fade">
                                      <p:cBhvr>
                                        <p:cTn id="11" dur="1000"/>
                                        <p:tgtEl>
                                          <p:spTgt spid="63"/>
                                        </p:tgtEl>
                                      </p:cBhvr>
                                    </p:animEffect>
                                    <p:anim calcmode="lin" valueType="num">
                                      <p:cBhvr>
                                        <p:cTn id="12" dur="1000" fill="hold"/>
                                        <p:tgtEl>
                                          <p:spTgt spid="63"/>
                                        </p:tgtEl>
                                        <p:attrNameLst>
                                          <p:attrName>ppt_x</p:attrName>
                                        </p:attrNameLst>
                                      </p:cBhvr>
                                      <p:tavLst>
                                        <p:tav tm="0">
                                          <p:val>
                                            <p:strVal val="#ppt_x"/>
                                          </p:val>
                                        </p:tav>
                                        <p:tav tm="100000">
                                          <p:val>
                                            <p:strVal val="#ppt_x"/>
                                          </p:val>
                                        </p:tav>
                                      </p:tavLst>
                                    </p:anim>
                                    <p:anim calcmode="lin" valueType="num">
                                      <p:cBhvr>
                                        <p:cTn id="13" dur="1000" fill="hold"/>
                                        <p:tgtEl>
                                          <p:spTgt spid="63"/>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26" presetClass="entr" presetSubtype="0" fill="hold" grpId="0"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290">
                                          <p:stCondLst>
                                            <p:cond delay="0"/>
                                          </p:stCondLst>
                                        </p:cTn>
                                        <p:tgtEl>
                                          <p:spTgt spid="12"/>
                                        </p:tgtEl>
                                      </p:cBhvr>
                                    </p:animEffect>
                                    <p:anim calcmode="lin" valueType="num">
                                      <p:cBhvr>
                                        <p:cTn id="18" dur="911"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9" dur="332"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0" dur="332" tmFilter="0, 0; 0.125,0.2665; 0.25,0.4; 0.375,0.465; 0.5,0.5;  0.625,0.535; 0.75,0.6; 0.875,0.7335; 1,1">
                                          <p:stCondLst>
                                            <p:cond delay="332"/>
                                          </p:stCondLst>
                                        </p:cTn>
                                        <p:tgtEl>
                                          <p:spTgt spid="12"/>
                                        </p:tgtEl>
                                        <p:attrNameLst>
                                          <p:attrName>ppt_y</p:attrName>
                                        </p:attrNameLst>
                                      </p:cBhvr>
                                      <p:tavLst>
                                        <p:tav tm="0" fmla="#ppt_y-sin(pi*$)/9">
                                          <p:val>
                                            <p:fltVal val="0"/>
                                          </p:val>
                                        </p:tav>
                                        <p:tav tm="100000">
                                          <p:val>
                                            <p:fltVal val="1"/>
                                          </p:val>
                                        </p:tav>
                                      </p:tavLst>
                                    </p:anim>
                                    <p:anim calcmode="lin" valueType="num">
                                      <p:cBhvr>
                                        <p:cTn id="21" dur="166" tmFilter="0, 0; 0.125,0.2665; 0.25,0.4; 0.375,0.465; 0.5,0.5;  0.625,0.535; 0.75,0.6; 0.875,0.7335; 1,1">
                                          <p:stCondLst>
                                            <p:cond delay="662"/>
                                          </p:stCondLst>
                                        </p:cTn>
                                        <p:tgtEl>
                                          <p:spTgt spid="12"/>
                                        </p:tgtEl>
                                        <p:attrNameLst>
                                          <p:attrName>ppt_y</p:attrName>
                                        </p:attrNameLst>
                                      </p:cBhvr>
                                      <p:tavLst>
                                        <p:tav tm="0" fmla="#ppt_y-sin(pi*$)/27">
                                          <p:val>
                                            <p:fltVal val="0"/>
                                          </p:val>
                                        </p:tav>
                                        <p:tav tm="100000">
                                          <p:val>
                                            <p:fltVal val="1"/>
                                          </p:val>
                                        </p:tav>
                                      </p:tavLst>
                                    </p:anim>
                                    <p:anim calcmode="lin" valueType="num">
                                      <p:cBhvr>
                                        <p:cTn id="22" dur="82" tmFilter="0, 0; 0.125,0.2665; 0.25,0.4; 0.375,0.465; 0.5,0.5;  0.625,0.535; 0.75,0.6; 0.875,0.7335; 1,1">
                                          <p:stCondLst>
                                            <p:cond delay="828"/>
                                          </p:stCondLst>
                                        </p:cTn>
                                        <p:tgtEl>
                                          <p:spTgt spid="12"/>
                                        </p:tgtEl>
                                        <p:attrNameLst>
                                          <p:attrName>ppt_y</p:attrName>
                                        </p:attrNameLst>
                                      </p:cBhvr>
                                      <p:tavLst>
                                        <p:tav tm="0" fmla="#ppt_y-sin(pi*$)/81">
                                          <p:val>
                                            <p:fltVal val="0"/>
                                          </p:val>
                                        </p:tav>
                                        <p:tav tm="100000">
                                          <p:val>
                                            <p:fltVal val="1"/>
                                          </p:val>
                                        </p:tav>
                                      </p:tavLst>
                                    </p:anim>
                                    <p:animScale>
                                      <p:cBhvr>
                                        <p:cTn id="23" dur="13">
                                          <p:stCondLst>
                                            <p:cond delay="325"/>
                                          </p:stCondLst>
                                        </p:cTn>
                                        <p:tgtEl>
                                          <p:spTgt spid="12"/>
                                        </p:tgtEl>
                                      </p:cBhvr>
                                      <p:to x="100000" y="60000"/>
                                    </p:animScale>
                                    <p:animScale>
                                      <p:cBhvr>
                                        <p:cTn id="24" dur="83" decel="50000">
                                          <p:stCondLst>
                                            <p:cond delay="338"/>
                                          </p:stCondLst>
                                        </p:cTn>
                                        <p:tgtEl>
                                          <p:spTgt spid="12"/>
                                        </p:tgtEl>
                                      </p:cBhvr>
                                      <p:to x="100000" y="100000"/>
                                    </p:animScale>
                                    <p:animScale>
                                      <p:cBhvr>
                                        <p:cTn id="25" dur="13">
                                          <p:stCondLst>
                                            <p:cond delay="656"/>
                                          </p:stCondLst>
                                        </p:cTn>
                                        <p:tgtEl>
                                          <p:spTgt spid="12"/>
                                        </p:tgtEl>
                                      </p:cBhvr>
                                      <p:to x="100000" y="80000"/>
                                    </p:animScale>
                                    <p:animScale>
                                      <p:cBhvr>
                                        <p:cTn id="26" dur="83" decel="50000">
                                          <p:stCondLst>
                                            <p:cond delay="669"/>
                                          </p:stCondLst>
                                        </p:cTn>
                                        <p:tgtEl>
                                          <p:spTgt spid="12"/>
                                        </p:tgtEl>
                                      </p:cBhvr>
                                      <p:to x="100000" y="100000"/>
                                    </p:animScale>
                                    <p:animScale>
                                      <p:cBhvr>
                                        <p:cTn id="27" dur="13">
                                          <p:stCondLst>
                                            <p:cond delay="821"/>
                                          </p:stCondLst>
                                        </p:cTn>
                                        <p:tgtEl>
                                          <p:spTgt spid="12"/>
                                        </p:tgtEl>
                                      </p:cBhvr>
                                      <p:to x="100000" y="90000"/>
                                    </p:animScale>
                                    <p:animScale>
                                      <p:cBhvr>
                                        <p:cTn id="28" dur="83" decel="50000">
                                          <p:stCondLst>
                                            <p:cond delay="834"/>
                                          </p:stCondLst>
                                        </p:cTn>
                                        <p:tgtEl>
                                          <p:spTgt spid="12"/>
                                        </p:tgtEl>
                                      </p:cBhvr>
                                      <p:to x="100000" y="100000"/>
                                    </p:animScale>
                                    <p:animScale>
                                      <p:cBhvr>
                                        <p:cTn id="29" dur="13">
                                          <p:stCondLst>
                                            <p:cond delay="904"/>
                                          </p:stCondLst>
                                        </p:cTn>
                                        <p:tgtEl>
                                          <p:spTgt spid="12"/>
                                        </p:tgtEl>
                                      </p:cBhvr>
                                      <p:to x="100000" y="95000"/>
                                    </p:animScale>
                                    <p:animScale>
                                      <p:cBhvr>
                                        <p:cTn id="30" dur="83" decel="50000">
                                          <p:stCondLst>
                                            <p:cond delay="917"/>
                                          </p:stCondLst>
                                        </p:cTn>
                                        <p:tgtEl>
                                          <p:spTgt spid="12"/>
                                        </p:tgtEl>
                                      </p:cBhvr>
                                      <p:to x="100000" y="100000"/>
                                    </p:animScale>
                                  </p:childTnLst>
                                </p:cTn>
                              </p:par>
                            </p:childTnLst>
                          </p:cTn>
                        </p:par>
                        <p:par>
                          <p:cTn id="31" fill="hold">
                            <p:stCondLst>
                              <p:cond delay="2500"/>
                            </p:stCondLst>
                            <p:childTnLst>
                              <p:par>
                                <p:cTn id="32" presetID="53" presetClass="entr" presetSubtype="528" fill="hold" nodeType="afterEffect">
                                  <p:stCondLst>
                                    <p:cond delay="0"/>
                                  </p:stCondLst>
                                  <p:childTnLst>
                                    <p:set>
                                      <p:cBhvr>
                                        <p:cTn id="33" dur="1" fill="hold">
                                          <p:stCondLst>
                                            <p:cond delay="0"/>
                                          </p:stCondLst>
                                        </p:cTn>
                                        <p:tgtEl>
                                          <p:spTgt spid="73"/>
                                        </p:tgtEl>
                                        <p:attrNameLst>
                                          <p:attrName>style.visibility</p:attrName>
                                        </p:attrNameLst>
                                      </p:cBhvr>
                                      <p:to>
                                        <p:strVal val="visible"/>
                                      </p:to>
                                    </p:set>
                                    <p:anim calcmode="lin" valueType="num">
                                      <p:cBhvr>
                                        <p:cTn id="34" dur="500" fill="hold"/>
                                        <p:tgtEl>
                                          <p:spTgt spid="73"/>
                                        </p:tgtEl>
                                        <p:attrNameLst>
                                          <p:attrName>ppt_w</p:attrName>
                                        </p:attrNameLst>
                                      </p:cBhvr>
                                      <p:tavLst>
                                        <p:tav tm="0">
                                          <p:val>
                                            <p:fltVal val="0"/>
                                          </p:val>
                                        </p:tav>
                                        <p:tav tm="100000">
                                          <p:val>
                                            <p:strVal val="#ppt_w"/>
                                          </p:val>
                                        </p:tav>
                                      </p:tavLst>
                                    </p:anim>
                                    <p:anim calcmode="lin" valueType="num">
                                      <p:cBhvr>
                                        <p:cTn id="35" dur="500" fill="hold"/>
                                        <p:tgtEl>
                                          <p:spTgt spid="73"/>
                                        </p:tgtEl>
                                        <p:attrNameLst>
                                          <p:attrName>ppt_h</p:attrName>
                                        </p:attrNameLst>
                                      </p:cBhvr>
                                      <p:tavLst>
                                        <p:tav tm="0">
                                          <p:val>
                                            <p:fltVal val="0"/>
                                          </p:val>
                                        </p:tav>
                                        <p:tav tm="100000">
                                          <p:val>
                                            <p:strVal val="#ppt_h"/>
                                          </p:val>
                                        </p:tav>
                                      </p:tavLst>
                                    </p:anim>
                                    <p:animEffect transition="in" filter="fade">
                                      <p:cBhvr>
                                        <p:cTn id="36" dur="500"/>
                                        <p:tgtEl>
                                          <p:spTgt spid="73"/>
                                        </p:tgtEl>
                                      </p:cBhvr>
                                    </p:animEffect>
                                    <p:anim calcmode="lin" valueType="num">
                                      <p:cBhvr>
                                        <p:cTn id="37" dur="500" fill="hold"/>
                                        <p:tgtEl>
                                          <p:spTgt spid="73"/>
                                        </p:tgtEl>
                                        <p:attrNameLst>
                                          <p:attrName>ppt_x</p:attrName>
                                        </p:attrNameLst>
                                      </p:cBhvr>
                                      <p:tavLst>
                                        <p:tav tm="0">
                                          <p:val>
                                            <p:fltVal val="0.5"/>
                                          </p:val>
                                        </p:tav>
                                        <p:tav tm="100000">
                                          <p:val>
                                            <p:strVal val="#ppt_x"/>
                                          </p:val>
                                        </p:tav>
                                      </p:tavLst>
                                    </p:anim>
                                    <p:anim calcmode="lin" valueType="num">
                                      <p:cBhvr>
                                        <p:cTn id="38" dur="500" fill="hold"/>
                                        <p:tgtEl>
                                          <p:spTgt spid="73"/>
                                        </p:tgtEl>
                                        <p:attrNameLst>
                                          <p:attrName>ppt_y</p:attrName>
                                        </p:attrNameLst>
                                      </p:cBhvr>
                                      <p:tavLst>
                                        <p:tav tm="0">
                                          <p:val>
                                            <p:fltVal val="0.5"/>
                                          </p:val>
                                        </p:tav>
                                        <p:tav tm="100000">
                                          <p:val>
                                            <p:strVal val="#ppt_y"/>
                                          </p:val>
                                        </p:tav>
                                      </p:tavLst>
                                    </p:anim>
                                  </p:childTnLst>
                                </p:cTn>
                              </p:par>
                              <p:par>
                                <p:cTn id="39" presetID="53" presetClass="entr" presetSubtype="528" fill="hold" nodeType="withEffect">
                                  <p:stCondLst>
                                    <p:cond delay="0"/>
                                  </p:stCondLst>
                                  <p:childTnLst>
                                    <p:set>
                                      <p:cBhvr>
                                        <p:cTn id="40" dur="1" fill="hold">
                                          <p:stCondLst>
                                            <p:cond delay="0"/>
                                          </p:stCondLst>
                                        </p:cTn>
                                        <p:tgtEl>
                                          <p:spTgt spid="82"/>
                                        </p:tgtEl>
                                        <p:attrNameLst>
                                          <p:attrName>style.visibility</p:attrName>
                                        </p:attrNameLst>
                                      </p:cBhvr>
                                      <p:to>
                                        <p:strVal val="visible"/>
                                      </p:to>
                                    </p:set>
                                    <p:anim calcmode="lin" valueType="num">
                                      <p:cBhvr>
                                        <p:cTn id="41" dur="500" fill="hold"/>
                                        <p:tgtEl>
                                          <p:spTgt spid="82"/>
                                        </p:tgtEl>
                                        <p:attrNameLst>
                                          <p:attrName>ppt_w</p:attrName>
                                        </p:attrNameLst>
                                      </p:cBhvr>
                                      <p:tavLst>
                                        <p:tav tm="0">
                                          <p:val>
                                            <p:fltVal val="0"/>
                                          </p:val>
                                        </p:tav>
                                        <p:tav tm="100000">
                                          <p:val>
                                            <p:strVal val="#ppt_w"/>
                                          </p:val>
                                        </p:tav>
                                      </p:tavLst>
                                    </p:anim>
                                    <p:anim calcmode="lin" valueType="num">
                                      <p:cBhvr>
                                        <p:cTn id="42" dur="500" fill="hold"/>
                                        <p:tgtEl>
                                          <p:spTgt spid="82"/>
                                        </p:tgtEl>
                                        <p:attrNameLst>
                                          <p:attrName>ppt_h</p:attrName>
                                        </p:attrNameLst>
                                      </p:cBhvr>
                                      <p:tavLst>
                                        <p:tav tm="0">
                                          <p:val>
                                            <p:fltVal val="0"/>
                                          </p:val>
                                        </p:tav>
                                        <p:tav tm="100000">
                                          <p:val>
                                            <p:strVal val="#ppt_h"/>
                                          </p:val>
                                        </p:tav>
                                      </p:tavLst>
                                    </p:anim>
                                    <p:animEffect transition="in" filter="fade">
                                      <p:cBhvr>
                                        <p:cTn id="43" dur="500"/>
                                        <p:tgtEl>
                                          <p:spTgt spid="82"/>
                                        </p:tgtEl>
                                      </p:cBhvr>
                                    </p:animEffect>
                                    <p:anim calcmode="lin" valueType="num">
                                      <p:cBhvr>
                                        <p:cTn id="44" dur="500" fill="hold"/>
                                        <p:tgtEl>
                                          <p:spTgt spid="82"/>
                                        </p:tgtEl>
                                        <p:attrNameLst>
                                          <p:attrName>ppt_x</p:attrName>
                                        </p:attrNameLst>
                                      </p:cBhvr>
                                      <p:tavLst>
                                        <p:tav tm="0">
                                          <p:val>
                                            <p:fltVal val="0.5"/>
                                          </p:val>
                                        </p:tav>
                                        <p:tav tm="100000">
                                          <p:val>
                                            <p:strVal val="#ppt_x"/>
                                          </p:val>
                                        </p:tav>
                                      </p:tavLst>
                                    </p:anim>
                                    <p:anim calcmode="lin" valueType="num">
                                      <p:cBhvr>
                                        <p:cTn id="45" dur="500" fill="hold"/>
                                        <p:tgtEl>
                                          <p:spTgt spid="82"/>
                                        </p:tgtEl>
                                        <p:attrNameLst>
                                          <p:attrName>ppt_y</p:attrName>
                                        </p:attrNameLst>
                                      </p:cBhvr>
                                      <p:tavLst>
                                        <p:tav tm="0">
                                          <p:val>
                                            <p:fltVal val="0.5"/>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6" presetClass="entr" presetSubtype="0" fill="hold" grpId="0" nodeType="click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wipe(down)">
                                      <p:cBhvr>
                                        <p:cTn id="50" dur="58">
                                          <p:stCondLst>
                                            <p:cond delay="0"/>
                                          </p:stCondLst>
                                        </p:cTn>
                                        <p:tgtEl>
                                          <p:spTgt spid="20"/>
                                        </p:tgtEl>
                                      </p:cBhvr>
                                    </p:animEffect>
                                    <p:anim calcmode="lin" valueType="num">
                                      <p:cBhvr>
                                        <p:cTn id="51" dur="18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52" dur="66"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53" dur="66" tmFilter="0, 0; 0.125,0.2665; 0.25,0.4; 0.375,0.465; 0.5,0.5;  0.625,0.535; 0.75,0.6; 0.875,0.7335; 1,1">
                                          <p:stCondLst>
                                            <p:cond delay="66"/>
                                          </p:stCondLst>
                                        </p:cTn>
                                        <p:tgtEl>
                                          <p:spTgt spid="20"/>
                                        </p:tgtEl>
                                        <p:attrNameLst>
                                          <p:attrName>ppt_y</p:attrName>
                                        </p:attrNameLst>
                                      </p:cBhvr>
                                      <p:tavLst>
                                        <p:tav tm="0" fmla="#ppt_y-sin(pi*$)/9">
                                          <p:val>
                                            <p:fltVal val="0"/>
                                          </p:val>
                                        </p:tav>
                                        <p:tav tm="100000">
                                          <p:val>
                                            <p:fltVal val="1"/>
                                          </p:val>
                                        </p:tav>
                                      </p:tavLst>
                                    </p:anim>
                                    <p:anim calcmode="lin" valueType="num">
                                      <p:cBhvr>
                                        <p:cTn id="54" dur="33" tmFilter="0, 0; 0.125,0.2665; 0.25,0.4; 0.375,0.465; 0.5,0.5;  0.625,0.535; 0.75,0.6; 0.875,0.7335; 1,1">
                                          <p:stCondLst>
                                            <p:cond delay="132"/>
                                          </p:stCondLst>
                                        </p:cTn>
                                        <p:tgtEl>
                                          <p:spTgt spid="20"/>
                                        </p:tgtEl>
                                        <p:attrNameLst>
                                          <p:attrName>ppt_y</p:attrName>
                                        </p:attrNameLst>
                                      </p:cBhvr>
                                      <p:tavLst>
                                        <p:tav tm="0" fmla="#ppt_y-sin(pi*$)/27">
                                          <p:val>
                                            <p:fltVal val="0"/>
                                          </p:val>
                                        </p:tav>
                                        <p:tav tm="100000">
                                          <p:val>
                                            <p:fltVal val="1"/>
                                          </p:val>
                                        </p:tav>
                                      </p:tavLst>
                                    </p:anim>
                                    <p:anim calcmode="lin" valueType="num">
                                      <p:cBhvr>
                                        <p:cTn id="55" dur="16" tmFilter="0, 0; 0.125,0.2665; 0.25,0.4; 0.375,0.465; 0.5,0.5;  0.625,0.535; 0.75,0.6; 0.875,0.7335; 1,1">
                                          <p:stCondLst>
                                            <p:cond delay="166"/>
                                          </p:stCondLst>
                                        </p:cTn>
                                        <p:tgtEl>
                                          <p:spTgt spid="20"/>
                                        </p:tgtEl>
                                        <p:attrNameLst>
                                          <p:attrName>ppt_y</p:attrName>
                                        </p:attrNameLst>
                                      </p:cBhvr>
                                      <p:tavLst>
                                        <p:tav tm="0" fmla="#ppt_y-sin(pi*$)/81">
                                          <p:val>
                                            <p:fltVal val="0"/>
                                          </p:val>
                                        </p:tav>
                                        <p:tav tm="100000">
                                          <p:val>
                                            <p:fltVal val="1"/>
                                          </p:val>
                                        </p:tav>
                                      </p:tavLst>
                                    </p:anim>
                                    <p:animScale>
                                      <p:cBhvr>
                                        <p:cTn id="56" dur="3">
                                          <p:stCondLst>
                                            <p:cond delay="65"/>
                                          </p:stCondLst>
                                        </p:cTn>
                                        <p:tgtEl>
                                          <p:spTgt spid="20"/>
                                        </p:tgtEl>
                                      </p:cBhvr>
                                      <p:to x="100000" y="60000"/>
                                    </p:animScale>
                                    <p:animScale>
                                      <p:cBhvr>
                                        <p:cTn id="57" dur="17" decel="50000">
                                          <p:stCondLst>
                                            <p:cond delay="68"/>
                                          </p:stCondLst>
                                        </p:cTn>
                                        <p:tgtEl>
                                          <p:spTgt spid="20"/>
                                        </p:tgtEl>
                                      </p:cBhvr>
                                      <p:to x="100000" y="100000"/>
                                    </p:animScale>
                                    <p:animScale>
                                      <p:cBhvr>
                                        <p:cTn id="58" dur="3">
                                          <p:stCondLst>
                                            <p:cond delay="131"/>
                                          </p:stCondLst>
                                        </p:cTn>
                                        <p:tgtEl>
                                          <p:spTgt spid="20"/>
                                        </p:tgtEl>
                                      </p:cBhvr>
                                      <p:to x="100000" y="80000"/>
                                    </p:animScale>
                                    <p:animScale>
                                      <p:cBhvr>
                                        <p:cTn id="59" dur="17" decel="50000">
                                          <p:stCondLst>
                                            <p:cond delay="134"/>
                                          </p:stCondLst>
                                        </p:cTn>
                                        <p:tgtEl>
                                          <p:spTgt spid="20"/>
                                        </p:tgtEl>
                                      </p:cBhvr>
                                      <p:to x="100000" y="100000"/>
                                    </p:animScale>
                                    <p:animScale>
                                      <p:cBhvr>
                                        <p:cTn id="60" dur="3">
                                          <p:stCondLst>
                                            <p:cond delay="164"/>
                                          </p:stCondLst>
                                        </p:cTn>
                                        <p:tgtEl>
                                          <p:spTgt spid="20"/>
                                        </p:tgtEl>
                                      </p:cBhvr>
                                      <p:to x="100000" y="90000"/>
                                    </p:animScale>
                                    <p:animScale>
                                      <p:cBhvr>
                                        <p:cTn id="61" dur="17" decel="50000">
                                          <p:stCondLst>
                                            <p:cond delay="167"/>
                                          </p:stCondLst>
                                        </p:cTn>
                                        <p:tgtEl>
                                          <p:spTgt spid="20"/>
                                        </p:tgtEl>
                                      </p:cBhvr>
                                      <p:to x="100000" y="100000"/>
                                    </p:animScale>
                                    <p:animScale>
                                      <p:cBhvr>
                                        <p:cTn id="62" dur="3">
                                          <p:stCondLst>
                                            <p:cond delay="181"/>
                                          </p:stCondLst>
                                        </p:cTn>
                                        <p:tgtEl>
                                          <p:spTgt spid="20"/>
                                        </p:tgtEl>
                                      </p:cBhvr>
                                      <p:to x="100000" y="95000"/>
                                    </p:animScale>
                                    <p:animScale>
                                      <p:cBhvr>
                                        <p:cTn id="63" dur="17" decel="50000">
                                          <p:stCondLst>
                                            <p:cond delay="183"/>
                                          </p:stCondLst>
                                        </p:cTn>
                                        <p:tgtEl>
                                          <p:spTgt spid="20"/>
                                        </p:tgtEl>
                                      </p:cBhvr>
                                      <p:to x="100000" y="100000"/>
                                    </p:animScale>
                                  </p:childTnLst>
                                </p:cTn>
                              </p:par>
                            </p:childTnLst>
                          </p:cTn>
                        </p:par>
                        <p:par>
                          <p:cTn id="64" fill="hold">
                            <p:stCondLst>
                              <p:cond delay="200"/>
                            </p:stCondLst>
                            <p:childTnLst>
                              <p:par>
                                <p:cTn id="65" presetID="26" presetClass="entr" presetSubtype="0" fill="hold" grpId="0" nodeType="after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wipe(down)">
                                      <p:cBhvr>
                                        <p:cTn id="67" dur="71">
                                          <p:stCondLst>
                                            <p:cond delay="0"/>
                                          </p:stCondLst>
                                        </p:cTn>
                                        <p:tgtEl>
                                          <p:spTgt spid="22"/>
                                        </p:tgtEl>
                                      </p:cBhvr>
                                    </p:animEffect>
                                    <p:anim calcmode="lin" valueType="num">
                                      <p:cBhvr>
                                        <p:cTn id="68" dur="224"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69" dur="82"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70" dur="82" tmFilter="0, 0; 0.125,0.2665; 0.25,0.4; 0.375,0.465; 0.5,0.5;  0.625,0.535; 0.75,0.6; 0.875,0.7335; 1,1">
                                          <p:stCondLst>
                                            <p:cond delay="82"/>
                                          </p:stCondLst>
                                        </p:cTn>
                                        <p:tgtEl>
                                          <p:spTgt spid="22"/>
                                        </p:tgtEl>
                                        <p:attrNameLst>
                                          <p:attrName>ppt_y</p:attrName>
                                        </p:attrNameLst>
                                      </p:cBhvr>
                                      <p:tavLst>
                                        <p:tav tm="0" fmla="#ppt_y-sin(pi*$)/9">
                                          <p:val>
                                            <p:fltVal val="0"/>
                                          </p:val>
                                        </p:tav>
                                        <p:tav tm="100000">
                                          <p:val>
                                            <p:fltVal val="1"/>
                                          </p:val>
                                        </p:tav>
                                      </p:tavLst>
                                    </p:anim>
                                    <p:anim calcmode="lin" valueType="num">
                                      <p:cBhvr>
                                        <p:cTn id="71" dur="2" tmFilter="0, 0; 0.125,0.2665; 0.25,0.4; 0.375,0.465; 0.5,0.5;  0.625,0.535; 0.75,0.6; 0.875,0.7335; 1,1">
                                          <p:stCondLst>
                                            <p:cond delay="163"/>
                                          </p:stCondLst>
                                        </p:cTn>
                                        <p:tgtEl>
                                          <p:spTgt spid="22"/>
                                        </p:tgtEl>
                                        <p:attrNameLst>
                                          <p:attrName>ppt_y</p:attrName>
                                        </p:attrNameLst>
                                      </p:cBhvr>
                                      <p:tavLst>
                                        <p:tav tm="0" fmla="#ppt_y-sin(pi*$)/27">
                                          <p:val>
                                            <p:fltVal val="0"/>
                                          </p:val>
                                        </p:tav>
                                        <p:tav tm="100000">
                                          <p:val>
                                            <p:fltVal val="1"/>
                                          </p:val>
                                        </p:tav>
                                      </p:tavLst>
                                    </p:anim>
                                    <p:anim calcmode="lin" valueType="num">
                                      <p:cBhvr>
                                        <p:cTn id="72" dur="1" tmFilter="0, 0; 0.125,0.2665; 0.25,0.4; 0.375,0.465; 0.5,0.5;  0.625,0.535; 0.75,0.6; 0.875,0.7335; 1,1">
                                          <p:stCondLst>
                                            <p:cond delay="249"/>
                                          </p:stCondLst>
                                        </p:cTn>
                                        <p:tgtEl>
                                          <p:spTgt spid="22"/>
                                        </p:tgtEl>
                                        <p:attrNameLst>
                                          <p:attrName>ppt_y</p:attrName>
                                        </p:attrNameLst>
                                      </p:cBhvr>
                                      <p:tavLst>
                                        <p:tav tm="0" fmla="#ppt_y-sin(pi*$)/81">
                                          <p:val>
                                            <p:fltVal val="0"/>
                                          </p:val>
                                        </p:tav>
                                        <p:tav tm="100000">
                                          <p:val>
                                            <p:fltVal val="1"/>
                                          </p:val>
                                        </p:tav>
                                      </p:tavLst>
                                    </p:anim>
                                    <p:animScale>
                                      <p:cBhvr>
                                        <p:cTn id="73" dur="1">
                                          <p:stCondLst>
                                            <p:cond delay="80"/>
                                          </p:stCondLst>
                                        </p:cTn>
                                        <p:tgtEl>
                                          <p:spTgt spid="22"/>
                                        </p:tgtEl>
                                      </p:cBhvr>
                                      <p:to x="100000" y="60000"/>
                                    </p:animScale>
                                    <p:animScale>
                                      <p:cBhvr>
                                        <p:cTn id="74" dur="1" decel="50000">
                                          <p:stCondLst>
                                            <p:cond delay="83"/>
                                          </p:stCondLst>
                                        </p:cTn>
                                        <p:tgtEl>
                                          <p:spTgt spid="22"/>
                                        </p:tgtEl>
                                      </p:cBhvr>
                                      <p:to x="100000" y="100000"/>
                                    </p:animScale>
                                    <p:animScale>
                                      <p:cBhvr>
                                        <p:cTn id="75" dur="1">
                                          <p:stCondLst>
                                            <p:cond delay="161"/>
                                          </p:stCondLst>
                                        </p:cTn>
                                        <p:tgtEl>
                                          <p:spTgt spid="22"/>
                                        </p:tgtEl>
                                      </p:cBhvr>
                                      <p:to x="100000" y="80000"/>
                                    </p:animScale>
                                    <p:animScale>
                                      <p:cBhvr>
                                        <p:cTn id="76" dur="1" decel="50000">
                                          <p:stCondLst>
                                            <p:cond delay="164"/>
                                          </p:stCondLst>
                                        </p:cTn>
                                        <p:tgtEl>
                                          <p:spTgt spid="22"/>
                                        </p:tgtEl>
                                      </p:cBhvr>
                                      <p:to x="100000" y="100000"/>
                                    </p:animScale>
                                    <p:animScale>
                                      <p:cBhvr>
                                        <p:cTn id="77" dur="1">
                                          <p:stCondLst>
                                            <p:cond delay="249"/>
                                          </p:stCondLst>
                                        </p:cTn>
                                        <p:tgtEl>
                                          <p:spTgt spid="22"/>
                                        </p:tgtEl>
                                      </p:cBhvr>
                                      <p:to x="100000" y="90000"/>
                                    </p:animScale>
                                    <p:animScale>
                                      <p:cBhvr>
                                        <p:cTn id="78" dur="1" decel="50000">
                                          <p:stCondLst>
                                            <p:cond delay="249"/>
                                          </p:stCondLst>
                                        </p:cTn>
                                        <p:tgtEl>
                                          <p:spTgt spid="22"/>
                                        </p:tgtEl>
                                      </p:cBhvr>
                                      <p:to x="100000" y="100000"/>
                                    </p:animScale>
                                    <p:animScale>
                                      <p:cBhvr>
                                        <p:cTn id="79" dur="1">
                                          <p:stCondLst>
                                            <p:cond delay="249"/>
                                          </p:stCondLst>
                                        </p:cTn>
                                        <p:tgtEl>
                                          <p:spTgt spid="22"/>
                                        </p:tgtEl>
                                      </p:cBhvr>
                                      <p:to x="100000" y="95000"/>
                                    </p:animScale>
                                    <p:animScale>
                                      <p:cBhvr>
                                        <p:cTn id="80" dur="1" decel="50000">
                                          <p:stCondLst>
                                            <p:cond delay="249"/>
                                          </p:stCondLst>
                                        </p:cTn>
                                        <p:tgtEl>
                                          <p:spTgt spid="22"/>
                                        </p:tgtEl>
                                      </p:cBhvr>
                                      <p:to x="100000" y="100000"/>
                                    </p:animScale>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2"/>
                                        </p:tgtEl>
                                        <p:attrNameLst>
                                          <p:attrName>style.visibility</p:attrName>
                                        </p:attrNameLst>
                                      </p:cBhvr>
                                      <p:to>
                                        <p:strVal val="visible"/>
                                      </p:to>
                                    </p:set>
                                    <p:animEffect transition="in" filter="wipe(left)">
                                      <p:cBhvr>
                                        <p:cTn id="85" dur="500"/>
                                        <p:tgtEl>
                                          <p:spTgt spid="2"/>
                                        </p:tgtEl>
                                      </p:cBhvr>
                                    </p:animEffect>
                                  </p:childTnLst>
                                </p:cTn>
                              </p:par>
                            </p:childTnLst>
                          </p:cTn>
                        </p:par>
                      </p:childTnLst>
                    </p:cTn>
                  </p:par>
                  <p:par>
                    <p:cTn id="86" fill="hold">
                      <p:stCondLst>
                        <p:cond delay="indefinite"/>
                      </p:stCondLst>
                      <p:childTnLst>
                        <p:par>
                          <p:cTn id="87" fill="hold">
                            <p:stCondLst>
                              <p:cond delay="0"/>
                            </p:stCondLst>
                            <p:childTnLst>
                              <p:par>
                                <p:cTn id="88" presetID="26" presetClass="entr" presetSubtype="0" fill="hold" grpId="0" nodeType="clickEffect">
                                  <p:stCondLst>
                                    <p:cond delay="0"/>
                                  </p:stCondLst>
                                  <p:childTnLst>
                                    <p:set>
                                      <p:cBhvr>
                                        <p:cTn id="89" dur="1" fill="hold">
                                          <p:stCondLst>
                                            <p:cond delay="0"/>
                                          </p:stCondLst>
                                        </p:cTn>
                                        <p:tgtEl>
                                          <p:spTgt spid="56"/>
                                        </p:tgtEl>
                                        <p:attrNameLst>
                                          <p:attrName>style.visibility</p:attrName>
                                        </p:attrNameLst>
                                      </p:cBhvr>
                                      <p:to>
                                        <p:strVal val="visible"/>
                                      </p:to>
                                    </p:set>
                                    <p:animEffect transition="in" filter="wipe(down)">
                                      <p:cBhvr>
                                        <p:cTn id="90" dur="58">
                                          <p:stCondLst>
                                            <p:cond delay="0"/>
                                          </p:stCondLst>
                                        </p:cTn>
                                        <p:tgtEl>
                                          <p:spTgt spid="56"/>
                                        </p:tgtEl>
                                      </p:cBhvr>
                                    </p:animEffect>
                                    <p:anim calcmode="lin" valueType="num">
                                      <p:cBhvr>
                                        <p:cTn id="91" dur="182" tmFilter="0,0; 0.14,0.36; 0.43,0.73; 0.71,0.91; 1.0,1.0">
                                          <p:stCondLst>
                                            <p:cond delay="0"/>
                                          </p:stCondLst>
                                        </p:cTn>
                                        <p:tgtEl>
                                          <p:spTgt spid="56"/>
                                        </p:tgtEl>
                                        <p:attrNameLst>
                                          <p:attrName>ppt_x</p:attrName>
                                        </p:attrNameLst>
                                      </p:cBhvr>
                                      <p:tavLst>
                                        <p:tav tm="0">
                                          <p:val>
                                            <p:strVal val="#ppt_x-0.25"/>
                                          </p:val>
                                        </p:tav>
                                        <p:tav tm="100000">
                                          <p:val>
                                            <p:strVal val="#ppt_x"/>
                                          </p:val>
                                        </p:tav>
                                      </p:tavLst>
                                    </p:anim>
                                    <p:anim calcmode="lin" valueType="num">
                                      <p:cBhvr>
                                        <p:cTn id="92" dur="66" tmFilter="0.0,0.0; 0.25,0.07; 0.50,0.2; 0.75,0.467; 1.0,1.0">
                                          <p:stCondLst>
                                            <p:cond delay="0"/>
                                          </p:stCondLst>
                                        </p:cTn>
                                        <p:tgtEl>
                                          <p:spTgt spid="56"/>
                                        </p:tgtEl>
                                        <p:attrNameLst>
                                          <p:attrName>ppt_y</p:attrName>
                                        </p:attrNameLst>
                                      </p:cBhvr>
                                      <p:tavLst>
                                        <p:tav tm="0" fmla="#ppt_y-sin(pi*$)/3">
                                          <p:val>
                                            <p:fltVal val="0.5"/>
                                          </p:val>
                                        </p:tav>
                                        <p:tav tm="100000">
                                          <p:val>
                                            <p:fltVal val="1"/>
                                          </p:val>
                                        </p:tav>
                                      </p:tavLst>
                                    </p:anim>
                                    <p:anim calcmode="lin" valueType="num">
                                      <p:cBhvr>
                                        <p:cTn id="93" dur="66" tmFilter="0, 0; 0.125,0.2665; 0.25,0.4; 0.375,0.465; 0.5,0.5;  0.625,0.535; 0.75,0.6; 0.875,0.7335; 1,1">
                                          <p:stCondLst>
                                            <p:cond delay="66"/>
                                          </p:stCondLst>
                                        </p:cTn>
                                        <p:tgtEl>
                                          <p:spTgt spid="56"/>
                                        </p:tgtEl>
                                        <p:attrNameLst>
                                          <p:attrName>ppt_y</p:attrName>
                                        </p:attrNameLst>
                                      </p:cBhvr>
                                      <p:tavLst>
                                        <p:tav tm="0" fmla="#ppt_y-sin(pi*$)/9">
                                          <p:val>
                                            <p:fltVal val="0"/>
                                          </p:val>
                                        </p:tav>
                                        <p:tav tm="100000">
                                          <p:val>
                                            <p:fltVal val="1"/>
                                          </p:val>
                                        </p:tav>
                                      </p:tavLst>
                                    </p:anim>
                                    <p:anim calcmode="lin" valueType="num">
                                      <p:cBhvr>
                                        <p:cTn id="94" dur="33" tmFilter="0, 0; 0.125,0.2665; 0.25,0.4; 0.375,0.465; 0.5,0.5;  0.625,0.535; 0.75,0.6; 0.875,0.7335; 1,1">
                                          <p:stCondLst>
                                            <p:cond delay="132"/>
                                          </p:stCondLst>
                                        </p:cTn>
                                        <p:tgtEl>
                                          <p:spTgt spid="56"/>
                                        </p:tgtEl>
                                        <p:attrNameLst>
                                          <p:attrName>ppt_y</p:attrName>
                                        </p:attrNameLst>
                                      </p:cBhvr>
                                      <p:tavLst>
                                        <p:tav tm="0" fmla="#ppt_y-sin(pi*$)/27">
                                          <p:val>
                                            <p:fltVal val="0"/>
                                          </p:val>
                                        </p:tav>
                                        <p:tav tm="100000">
                                          <p:val>
                                            <p:fltVal val="1"/>
                                          </p:val>
                                        </p:tav>
                                      </p:tavLst>
                                    </p:anim>
                                    <p:anim calcmode="lin" valueType="num">
                                      <p:cBhvr>
                                        <p:cTn id="95" dur="16" tmFilter="0, 0; 0.125,0.2665; 0.25,0.4; 0.375,0.465; 0.5,0.5;  0.625,0.535; 0.75,0.6; 0.875,0.7335; 1,1">
                                          <p:stCondLst>
                                            <p:cond delay="166"/>
                                          </p:stCondLst>
                                        </p:cTn>
                                        <p:tgtEl>
                                          <p:spTgt spid="56"/>
                                        </p:tgtEl>
                                        <p:attrNameLst>
                                          <p:attrName>ppt_y</p:attrName>
                                        </p:attrNameLst>
                                      </p:cBhvr>
                                      <p:tavLst>
                                        <p:tav tm="0" fmla="#ppt_y-sin(pi*$)/81">
                                          <p:val>
                                            <p:fltVal val="0"/>
                                          </p:val>
                                        </p:tav>
                                        <p:tav tm="100000">
                                          <p:val>
                                            <p:fltVal val="1"/>
                                          </p:val>
                                        </p:tav>
                                      </p:tavLst>
                                    </p:anim>
                                    <p:animScale>
                                      <p:cBhvr>
                                        <p:cTn id="96" dur="3">
                                          <p:stCondLst>
                                            <p:cond delay="65"/>
                                          </p:stCondLst>
                                        </p:cTn>
                                        <p:tgtEl>
                                          <p:spTgt spid="56"/>
                                        </p:tgtEl>
                                      </p:cBhvr>
                                      <p:to x="100000" y="60000"/>
                                    </p:animScale>
                                    <p:animScale>
                                      <p:cBhvr>
                                        <p:cTn id="97" dur="17" decel="50000">
                                          <p:stCondLst>
                                            <p:cond delay="68"/>
                                          </p:stCondLst>
                                        </p:cTn>
                                        <p:tgtEl>
                                          <p:spTgt spid="56"/>
                                        </p:tgtEl>
                                      </p:cBhvr>
                                      <p:to x="100000" y="100000"/>
                                    </p:animScale>
                                    <p:animScale>
                                      <p:cBhvr>
                                        <p:cTn id="98" dur="3">
                                          <p:stCondLst>
                                            <p:cond delay="131"/>
                                          </p:stCondLst>
                                        </p:cTn>
                                        <p:tgtEl>
                                          <p:spTgt spid="56"/>
                                        </p:tgtEl>
                                      </p:cBhvr>
                                      <p:to x="100000" y="80000"/>
                                    </p:animScale>
                                    <p:animScale>
                                      <p:cBhvr>
                                        <p:cTn id="99" dur="17" decel="50000">
                                          <p:stCondLst>
                                            <p:cond delay="134"/>
                                          </p:stCondLst>
                                        </p:cTn>
                                        <p:tgtEl>
                                          <p:spTgt spid="56"/>
                                        </p:tgtEl>
                                      </p:cBhvr>
                                      <p:to x="100000" y="100000"/>
                                    </p:animScale>
                                    <p:animScale>
                                      <p:cBhvr>
                                        <p:cTn id="100" dur="3">
                                          <p:stCondLst>
                                            <p:cond delay="164"/>
                                          </p:stCondLst>
                                        </p:cTn>
                                        <p:tgtEl>
                                          <p:spTgt spid="56"/>
                                        </p:tgtEl>
                                      </p:cBhvr>
                                      <p:to x="100000" y="90000"/>
                                    </p:animScale>
                                    <p:animScale>
                                      <p:cBhvr>
                                        <p:cTn id="101" dur="17" decel="50000">
                                          <p:stCondLst>
                                            <p:cond delay="167"/>
                                          </p:stCondLst>
                                        </p:cTn>
                                        <p:tgtEl>
                                          <p:spTgt spid="56"/>
                                        </p:tgtEl>
                                      </p:cBhvr>
                                      <p:to x="100000" y="100000"/>
                                    </p:animScale>
                                    <p:animScale>
                                      <p:cBhvr>
                                        <p:cTn id="102" dur="3">
                                          <p:stCondLst>
                                            <p:cond delay="181"/>
                                          </p:stCondLst>
                                        </p:cTn>
                                        <p:tgtEl>
                                          <p:spTgt spid="56"/>
                                        </p:tgtEl>
                                      </p:cBhvr>
                                      <p:to x="100000" y="95000"/>
                                    </p:animScale>
                                    <p:animScale>
                                      <p:cBhvr>
                                        <p:cTn id="103" dur="17" decel="50000">
                                          <p:stCondLst>
                                            <p:cond delay="183"/>
                                          </p:stCondLst>
                                        </p:cTn>
                                        <p:tgtEl>
                                          <p:spTgt spid="56"/>
                                        </p:tgtEl>
                                      </p:cBhvr>
                                      <p:to x="100000" y="100000"/>
                                    </p:animScale>
                                  </p:childTnLst>
                                </p:cTn>
                              </p:par>
                            </p:childTnLst>
                          </p:cTn>
                        </p:par>
                        <p:par>
                          <p:cTn id="104" fill="hold">
                            <p:stCondLst>
                              <p:cond delay="200"/>
                            </p:stCondLst>
                            <p:childTnLst>
                              <p:par>
                                <p:cTn id="105" presetID="26" presetClass="entr" presetSubtype="0" fill="hold" grpId="0" nodeType="afterEffect">
                                  <p:stCondLst>
                                    <p:cond delay="0"/>
                                  </p:stCondLst>
                                  <p:childTnLst>
                                    <p:set>
                                      <p:cBhvr>
                                        <p:cTn id="106" dur="1" fill="hold">
                                          <p:stCondLst>
                                            <p:cond delay="0"/>
                                          </p:stCondLst>
                                        </p:cTn>
                                        <p:tgtEl>
                                          <p:spTgt spid="58"/>
                                        </p:tgtEl>
                                        <p:attrNameLst>
                                          <p:attrName>style.visibility</p:attrName>
                                        </p:attrNameLst>
                                      </p:cBhvr>
                                      <p:to>
                                        <p:strVal val="visible"/>
                                      </p:to>
                                    </p:set>
                                    <p:animEffect transition="in" filter="wipe(down)">
                                      <p:cBhvr>
                                        <p:cTn id="107" dur="71">
                                          <p:stCondLst>
                                            <p:cond delay="0"/>
                                          </p:stCondLst>
                                        </p:cTn>
                                        <p:tgtEl>
                                          <p:spTgt spid="58"/>
                                        </p:tgtEl>
                                      </p:cBhvr>
                                    </p:animEffect>
                                    <p:anim calcmode="lin" valueType="num">
                                      <p:cBhvr>
                                        <p:cTn id="108" dur="224" tmFilter="0,0; 0.14,0.36; 0.43,0.73; 0.71,0.91; 1.0,1.0">
                                          <p:stCondLst>
                                            <p:cond delay="0"/>
                                          </p:stCondLst>
                                        </p:cTn>
                                        <p:tgtEl>
                                          <p:spTgt spid="58"/>
                                        </p:tgtEl>
                                        <p:attrNameLst>
                                          <p:attrName>ppt_x</p:attrName>
                                        </p:attrNameLst>
                                      </p:cBhvr>
                                      <p:tavLst>
                                        <p:tav tm="0">
                                          <p:val>
                                            <p:strVal val="#ppt_x-0.25"/>
                                          </p:val>
                                        </p:tav>
                                        <p:tav tm="100000">
                                          <p:val>
                                            <p:strVal val="#ppt_x"/>
                                          </p:val>
                                        </p:tav>
                                      </p:tavLst>
                                    </p:anim>
                                    <p:anim calcmode="lin" valueType="num">
                                      <p:cBhvr>
                                        <p:cTn id="109" dur="82" tmFilter="0.0,0.0; 0.25,0.07; 0.50,0.2; 0.75,0.467; 1.0,1.0">
                                          <p:stCondLst>
                                            <p:cond delay="0"/>
                                          </p:stCondLst>
                                        </p:cTn>
                                        <p:tgtEl>
                                          <p:spTgt spid="58"/>
                                        </p:tgtEl>
                                        <p:attrNameLst>
                                          <p:attrName>ppt_y</p:attrName>
                                        </p:attrNameLst>
                                      </p:cBhvr>
                                      <p:tavLst>
                                        <p:tav tm="0" fmla="#ppt_y-sin(pi*$)/3">
                                          <p:val>
                                            <p:fltVal val="0.5"/>
                                          </p:val>
                                        </p:tav>
                                        <p:tav tm="100000">
                                          <p:val>
                                            <p:fltVal val="1"/>
                                          </p:val>
                                        </p:tav>
                                      </p:tavLst>
                                    </p:anim>
                                    <p:anim calcmode="lin" valueType="num">
                                      <p:cBhvr>
                                        <p:cTn id="110" dur="82" tmFilter="0, 0; 0.125,0.2665; 0.25,0.4; 0.375,0.465; 0.5,0.5;  0.625,0.535; 0.75,0.6; 0.875,0.7335; 1,1">
                                          <p:stCondLst>
                                            <p:cond delay="82"/>
                                          </p:stCondLst>
                                        </p:cTn>
                                        <p:tgtEl>
                                          <p:spTgt spid="58"/>
                                        </p:tgtEl>
                                        <p:attrNameLst>
                                          <p:attrName>ppt_y</p:attrName>
                                        </p:attrNameLst>
                                      </p:cBhvr>
                                      <p:tavLst>
                                        <p:tav tm="0" fmla="#ppt_y-sin(pi*$)/9">
                                          <p:val>
                                            <p:fltVal val="0"/>
                                          </p:val>
                                        </p:tav>
                                        <p:tav tm="100000">
                                          <p:val>
                                            <p:fltVal val="1"/>
                                          </p:val>
                                        </p:tav>
                                      </p:tavLst>
                                    </p:anim>
                                    <p:anim calcmode="lin" valueType="num">
                                      <p:cBhvr>
                                        <p:cTn id="111" dur="2" tmFilter="0, 0; 0.125,0.2665; 0.25,0.4; 0.375,0.465; 0.5,0.5;  0.625,0.535; 0.75,0.6; 0.875,0.7335; 1,1">
                                          <p:stCondLst>
                                            <p:cond delay="163"/>
                                          </p:stCondLst>
                                        </p:cTn>
                                        <p:tgtEl>
                                          <p:spTgt spid="58"/>
                                        </p:tgtEl>
                                        <p:attrNameLst>
                                          <p:attrName>ppt_y</p:attrName>
                                        </p:attrNameLst>
                                      </p:cBhvr>
                                      <p:tavLst>
                                        <p:tav tm="0" fmla="#ppt_y-sin(pi*$)/27">
                                          <p:val>
                                            <p:fltVal val="0"/>
                                          </p:val>
                                        </p:tav>
                                        <p:tav tm="100000">
                                          <p:val>
                                            <p:fltVal val="1"/>
                                          </p:val>
                                        </p:tav>
                                      </p:tavLst>
                                    </p:anim>
                                    <p:anim calcmode="lin" valueType="num">
                                      <p:cBhvr>
                                        <p:cTn id="112" dur="1" tmFilter="0, 0; 0.125,0.2665; 0.25,0.4; 0.375,0.465; 0.5,0.5;  0.625,0.535; 0.75,0.6; 0.875,0.7335; 1,1">
                                          <p:stCondLst>
                                            <p:cond delay="249"/>
                                          </p:stCondLst>
                                        </p:cTn>
                                        <p:tgtEl>
                                          <p:spTgt spid="58"/>
                                        </p:tgtEl>
                                        <p:attrNameLst>
                                          <p:attrName>ppt_y</p:attrName>
                                        </p:attrNameLst>
                                      </p:cBhvr>
                                      <p:tavLst>
                                        <p:tav tm="0" fmla="#ppt_y-sin(pi*$)/81">
                                          <p:val>
                                            <p:fltVal val="0"/>
                                          </p:val>
                                        </p:tav>
                                        <p:tav tm="100000">
                                          <p:val>
                                            <p:fltVal val="1"/>
                                          </p:val>
                                        </p:tav>
                                      </p:tavLst>
                                    </p:anim>
                                    <p:animScale>
                                      <p:cBhvr>
                                        <p:cTn id="113" dur="1">
                                          <p:stCondLst>
                                            <p:cond delay="80"/>
                                          </p:stCondLst>
                                        </p:cTn>
                                        <p:tgtEl>
                                          <p:spTgt spid="58"/>
                                        </p:tgtEl>
                                      </p:cBhvr>
                                      <p:to x="100000" y="60000"/>
                                    </p:animScale>
                                    <p:animScale>
                                      <p:cBhvr>
                                        <p:cTn id="114" dur="1" decel="50000">
                                          <p:stCondLst>
                                            <p:cond delay="83"/>
                                          </p:stCondLst>
                                        </p:cTn>
                                        <p:tgtEl>
                                          <p:spTgt spid="58"/>
                                        </p:tgtEl>
                                      </p:cBhvr>
                                      <p:to x="100000" y="100000"/>
                                    </p:animScale>
                                    <p:animScale>
                                      <p:cBhvr>
                                        <p:cTn id="115" dur="1">
                                          <p:stCondLst>
                                            <p:cond delay="161"/>
                                          </p:stCondLst>
                                        </p:cTn>
                                        <p:tgtEl>
                                          <p:spTgt spid="58"/>
                                        </p:tgtEl>
                                      </p:cBhvr>
                                      <p:to x="100000" y="80000"/>
                                    </p:animScale>
                                    <p:animScale>
                                      <p:cBhvr>
                                        <p:cTn id="116" dur="1" decel="50000">
                                          <p:stCondLst>
                                            <p:cond delay="164"/>
                                          </p:stCondLst>
                                        </p:cTn>
                                        <p:tgtEl>
                                          <p:spTgt spid="58"/>
                                        </p:tgtEl>
                                      </p:cBhvr>
                                      <p:to x="100000" y="100000"/>
                                    </p:animScale>
                                    <p:animScale>
                                      <p:cBhvr>
                                        <p:cTn id="117" dur="1">
                                          <p:stCondLst>
                                            <p:cond delay="249"/>
                                          </p:stCondLst>
                                        </p:cTn>
                                        <p:tgtEl>
                                          <p:spTgt spid="58"/>
                                        </p:tgtEl>
                                      </p:cBhvr>
                                      <p:to x="100000" y="90000"/>
                                    </p:animScale>
                                    <p:animScale>
                                      <p:cBhvr>
                                        <p:cTn id="118" dur="1" decel="50000">
                                          <p:stCondLst>
                                            <p:cond delay="249"/>
                                          </p:stCondLst>
                                        </p:cTn>
                                        <p:tgtEl>
                                          <p:spTgt spid="58"/>
                                        </p:tgtEl>
                                      </p:cBhvr>
                                      <p:to x="100000" y="100000"/>
                                    </p:animScale>
                                    <p:animScale>
                                      <p:cBhvr>
                                        <p:cTn id="119" dur="1">
                                          <p:stCondLst>
                                            <p:cond delay="249"/>
                                          </p:stCondLst>
                                        </p:cTn>
                                        <p:tgtEl>
                                          <p:spTgt spid="58"/>
                                        </p:tgtEl>
                                      </p:cBhvr>
                                      <p:to x="100000" y="95000"/>
                                    </p:animScale>
                                    <p:animScale>
                                      <p:cBhvr>
                                        <p:cTn id="120" dur="1" decel="50000">
                                          <p:stCondLst>
                                            <p:cond delay="249"/>
                                          </p:stCondLst>
                                        </p:cTn>
                                        <p:tgtEl>
                                          <p:spTgt spid="58"/>
                                        </p:tgtEl>
                                      </p:cBhvr>
                                      <p:to x="100000" y="100000"/>
                                    </p:animScale>
                                  </p:childTnLst>
                                </p:cTn>
                              </p:par>
                            </p:childTnLst>
                          </p:cTn>
                        </p:par>
                        <p:par>
                          <p:cTn id="121" fill="hold">
                            <p:stCondLst>
                              <p:cond delay="450"/>
                            </p:stCondLst>
                            <p:childTnLst>
                              <p:par>
                                <p:cTn id="122" presetID="22" presetClass="entr" presetSubtype="8" fill="hold" grpId="0" nodeType="afterEffect">
                                  <p:stCondLst>
                                    <p:cond delay="0"/>
                                  </p:stCondLst>
                                  <p:childTnLst>
                                    <p:set>
                                      <p:cBhvr>
                                        <p:cTn id="123" dur="1" fill="hold">
                                          <p:stCondLst>
                                            <p:cond delay="0"/>
                                          </p:stCondLst>
                                        </p:cTn>
                                        <p:tgtEl>
                                          <p:spTgt spid="39"/>
                                        </p:tgtEl>
                                        <p:attrNameLst>
                                          <p:attrName>style.visibility</p:attrName>
                                        </p:attrNameLst>
                                      </p:cBhvr>
                                      <p:to>
                                        <p:strVal val="visible"/>
                                      </p:to>
                                    </p:set>
                                    <p:animEffect transition="in" filter="wipe(left)">
                                      <p:cBhvr>
                                        <p:cTn id="124" dur="500"/>
                                        <p:tgtEl>
                                          <p:spTgt spid="39"/>
                                        </p:tgtEl>
                                      </p:cBhvr>
                                    </p:animEffect>
                                  </p:childTnLst>
                                </p:cTn>
                              </p:par>
                            </p:childTnLst>
                          </p:cTn>
                        </p:par>
                      </p:childTnLst>
                    </p:cTn>
                  </p:par>
                  <p:par>
                    <p:cTn id="125" fill="hold">
                      <p:stCondLst>
                        <p:cond delay="indefinite"/>
                      </p:stCondLst>
                      <p:childTnLst>
                        <p:par>
                          <p:cTn id="126" fill="hold">
                            <p:stCondLst>
                              <p:cond delay="0"/>
                            </p:stCondLst>
                            <p:childTnLst>
                              <p:par>
                                <p:cTn id="127" presetID="26" presetClass="entr" presetSubtype="0" fill="hold" grpId="0" nodeType="clickEffect">
                                  <p:stCondLst>
                                    <p:cond delay="0"/>
                                  </p:stCondLst>
                                  <p:childTnLst>
                                    <p:set>
                                      <p:cBhvr>
                                        <p:cTn id="128" dur="1" fill="hold">
                                          <p:stCondLst>
                                            <p:cond delay="0"/>
                                          </p:stCondLst>
                                        </p:cTn>
                                        <p:tgtEl>
                                          <p:spTgt spid="60"/>
                                        </p:tgtEl>
                                        <p:attrNameLst>
                                          <p:attrName>style.visibility</p:attrName>
                                        </p:attrNameLst>
                                      </p:cBhvr>
                                      <p:to>
                                        <p:strVal val="visible"/>
                                      </p:to>
                                    </p:set>
                                    <p:animEffect transition="in" filter="wipe(down)">
                                      <p:cBhvr>
                                        <p:cTn id="129" dur="58">
                                          <p:stCondLst>
                                            <p:cond delay="0"/>
                                          </p:stCondLst>
                                        </p:cTn>
                                        <p:tgtEl>
                                          <p:spTgt spid="60"/>
                                        </p:tgtEl>
                                      </p:cBhvr>
                                    </p:animEffect>
                                    <p:anim calcmode="lin" valueType="num">
                                      <p:cBhvr>
                                        <p:cTn id="130" dur="182" tmFilter="0,0; 0.14,0.36; 0.43,0.73; 0.71,0.91; 1.0,1.0">
                                          <p:stCondLst>
                                            <p:cond delay="0"/>
                                          </p:stCondLst>
                                        </p:cTn>
                                        <p:tgtEl>
                                          <p:spTgt spid="60"/>
                                        </p:tgtEl>
                                        <p:attrNameLst>
                                          <p:attrName>ppt_x</p:attrName>
                                        </p:attrNameLst>
                                      </p:cBhvr>
                                      <p:tavLst>
                                        <p:tav tm="0">
                                          <p:val>
                                            <p:strVal val="#ppt_x-0.25"/>
                                          </p:val>
                                        </p:tav>
                                        <p:tav tm="100000">
                                          <p:val>
                                            <p:strVal val="#ppt_x"/>
                                          </p:val>
                                        </p:tav>
                                      </p:tavLst>
                                    </p:anim>
                                    <p:anim calcmode="lin" valueType="num">
                                      <p:cBhvr>
                                        <p:cTn id="131" dur="66" tmFilter="0.0,0.0; 0.25,0.07; 0.50,0.2; 0.75,0.467; 1.0,1.0">
                                          <p:stCondLst>
                                            <p:cond delay="0"/>
                                          </p:stCondLst>
                                        </p:cTn>
                                        <p:tgtEl>
                                          <p:spTgt spid="60"/>
                                        </p:tgtEl>
                                        <p:attrNameLst>
                                          <p:attrName>ppt_y</p:attrName>
                                        </p:attrNameLst>
                                      </p:cBhvr>
                                      <p:tavLst>
                                        <p:tav tm="0" fmla="#ppt_y-sin(pi*$)/3">
                                          <p:val>
                                            <p:fltVal val="0.5"/>
                                          </p:val>
                                        </p:tav>
                                        <p:tav tm="100000">
                                          <p:val>
                                            <p:fltVal val="1"/>
                                          </p:val>
                                        </p:tav>
                                      </p:tavLst>
                                    </p:anim>
                                    <p:anim calcmode="lin" valueType="num">
                                      <p:cBhvr>
                                        <p:cTn id="132" dur="66" tmFilter="0, 0; 0.125,0.2665; 0.25,0.4; 0.375,0.465; 0.5,0.5;  0.625,0.535; 0.75,0.6; 0.875,0.7335; 1,1">
                                          <p:stCondLst>
                                            <p:cond delay="66"/>
                                          </p:stCondLst>
                                        </p:cTn>
                                        <p:tgtEl>
                                          <p:spTgt spid="60"/>
                                        </p:tgtEl>
                                        <p:attrNameLst>
                                          <p:attrName>ppt_y</p:attrName>
                                        </p:attrNameLst>
                                      </p:cBhvr>
                                      <p:tavLst>
                                        <p:tav tm="0" fmla="#ppt_y-sin(pi*$)/9">
                                          <p:val>
                                            <p:fltVal val="0"/>
                                          </p:val>
                                        </p:tav>
                                        <p:tav tm="100000">
                                          <p:val>
                                            <p:fltVal val="1"/>
                                          </p:val>
                                        </p:tav>
                                      </p:tavLst>
                                    </p:anim>
                                    <p:anim calcmode="lin" valueType="num">
                                      <p:cBhvr>
                                        <p:cTn id="133" dur="33" tmFilter="0, 0; 0.125,0.2665; 0.25,0.4; 0.375,0.465; 0.5,0.5;  0.625,0.535; 0.75,0.6; 0.875,0.7335; 1,1">
                                          <p:stCondLst>
                                            <p:cond delay="132"/>
                                          </p:stCondLst>
                                        </p:cTn>
                                        <p:tgtEl>
                                          <p:spTgt spid="60"/>
                                        </p:tgtEl>
                                        <p:attrNameLst>
                                          <p:attrName>ppt_y</p:attrName>
                                        </p:attrNameLst>
                                      </p:cBhvr>
                                      <p:tavLst>
                                        <p:tav tm="0" fmla="#ppt_y-sin(pi*$)/27">
                                          <p:val>
                                            <p:fltVal val="0"/>
                                          </p:val>
                                        </p:tav>
                                        <p:tav tm="100000">
                                          <p:val>
                                            <p:fltVal val="1"/>
                                          </p:val>
                                        </p:tav>
                                      </p:tavLst>
                                    </p:anim>
                                    <p:anim calcmode="lin" valueType="num">
                                      <p:cBhvr>
                                        <p:cTn id="134" dur="16" tmFilter="0, 0; 0.125,0.2665; 0.25,0.4; 0.375,0.465; 0.5,0.5;  0.625,0.535; 0.75,0.6; 0.875,0.7335; 1,1">
                                          <p:stCondLst>
                                            <p:cond delay="166"/>
                                          </p:stCondLst>
                                        </p:cTn>
                                        <p:tgtEl>
                                          <p:spTgt spid="60"/>
                                        </p:tgtEl>
                                        <p:attrNameLst>
                                          <p:attrName>ppt_y</p:attrName>
                                        </p:attrNameLst>
                                      </p:cBhvr>
                                      <p:tavLst>
                                        <p:tav tm="0" fmla="#ppt_y-sin(pi*$)/81">
                                          <p:val>
                                            <p:fltVal val="0"/>
                                          </p:val>
                                        </p:tav>
                                        <p:tav tm="100000">
                                          <p:val>
                                            <p:fltVal val="1"/>
                                          </p:val>
                                        </p:tav>
                                      </p:tavLst>
                                    </p:anim>
                                    <p:animScale>
                                      <p:cBhvr>
                                        <p:cTn id="135" dur="3">
                                          <p:stCondLst>
                                            <p:cond delay="65"/>
                                          </p:stCondLst>
                                        </p:cTn>
                                        <p:tgtEl>
                                          <p:spTgt spid="60"/>
                                        </p:tgtEl>
                                      </p:cBhvr>
                                      <p:to x="100000" y="60000"/>
                                    </p:animScale>
                                    <p:animScale>
                                      <p:cBhvr>
                                        <p:cTn id="136" dur="17" decel="50000">
                                          <p:stCondLst>
                                            <p:cond delay="68"/>
                                          </p:stCondLst>
                                        </p:cTn>
                                        <p:tgtEl>
                                          <p:spTgt spid="60"/>
                                        </p:tgtEl>
                                      </p:cBhvr>
                                      <p:to x="100000" y="100000"/>
                                    </p:animScale>
                                    <p:animScale>
                                      <p:cBhvr>
                                        <p:cTn id="137" dur="3">
                                          <p:stCondLst>
                                            <p:cond delay="131"/>
                                          </p:stCondLst>
                                        </p:cTn>
                                        <p:tgtEl>
                                          <p:spTgt spid="60"/>
                                        </p:tgtEl>
                                      </p:cBhvr>
                                      <p:to x="100000" y="80000"/>
                                    </p:animScale>
                                    <p:animScale>
                                      <p:cBhvr>
                                        <p:cTn id="138" dur="17" decel="50000">
                                          <p:stCondLst>
                                            <p:cond delay="134"/>
                                          </p:stCondLst>
                                        </p:cTn>
                                        <p:tgtEl>
                                          <p:spTgt spid="60"/>
                                        </p:tgtEl>
                                      </p:cBhvr>
                                      <p:to x="100000" y="100000"/>
                                    </p:animScale>
                                    <p:animScale>
                                      <p:cBhvr>
                                        <p:cTn id="139" dur="3">
                                          <p:stCondLst>
                                            <p:cond delay="164"/>
                                          </p:stCondLst>
                                        </p:cTn>
                                        <p:tgtEl>
                                          <p:spTgt spid="60"/>
                                        </p:tgtEl>
                                      </p:cBhvr>
                                      <p:to x="100000" y="90000"/>
                                    </p:animScale>
                                    <p:animScale>
                                      <p:cBhvr>
                                        <p:cTn id="140" dur="17" decel="50000">
                                          <p:stCondLst>
                                            <p:cond delay="167"/>
                                          </p:stCondLst>
                                        </p:cTn>
                                        <p:tgtEl>
                                          <p:spTgt spid="60"/>
                                        </p:tgtEl>
                                      </p:cBhvr>
                                      <p:to x="100000" y="100000"/>
                                    </p:animScale>
                                    <p:animScale>
                                      <p:cBhvr>
                                        <p:cTn id="141" dur="3">
                                          <p:stCondLst>
                                            <p:cond delay="181"/>
                                          </p:stCondLst>
                                        </p:cTn>
                                        <p:tgtEl>
                                          <p:spTgt spid="60"/>
                                        </p:tgtEl>
                                      </p:cBhvr>
                                      <p:to x="100000" y="95000"/>
                                    </p:animScale>
                                    <p:animScale>
                                      <p:cBhvr>
                                        <p:cTn id="142" dur="17" decel="50000">
                                          <p:stCondLst>
                                            <p:cond delay="183"/>
                                          </p:stCondLst>
                                        </p:cTn>
                                        <p:tgtEl>
                                          <p:spTgt spid="60"/>
                                        </p:tgtEl>
                                      </p:cBhvr>
                                      <p:to x="100000" y="100000"/>
                                    </p:animScale>
                                  </p:childTnLst>
                                </p:cTn>
                              </p:par>
                            </p:childTnLst>
                          </p:cTn>
                        </p:par>
                        <p:par>
                          <p:cTn id="143" fill="hold">
                            <p:stCondLst>
                              <p:cond delay="200"/>
                            </p:stCondLst>
                            <p:childTnLst>
                              <p:par>
                                <p:cTn id="144" presetID="26" presetClass="entr" presetSubtype="0" fill="hold" grpId="0" nodeType="afterEffect">
                                  <p:stCondLst>
                                    <p:cond delay="0"/>
                                  </p:stCondLst>
                                  <p:childTnLst>
                                    <p:set>
                                      <p:cBhvr>
                                        <p:cTn id="145" dur="1" fill="hold">
                                          <p:stCondLst>
                                            <p:cond delay="0"/>
                                          </p:stCondLst>
                                        </p:cTn>
                                        <p:tgtEl>
                                          <p:spTgt spid="62"/>
                                        </p:tgtEl>
                                        <p:attrNameLst>
                                          <p:attrName>style.visibility</p:attrName>
                                        </p:attrNameLst>
                                      </p:cBhvr>
                                      <p:to>
                                        <p:strVal val="visible"/>
                                      </p:to>
                                    </p:set>
                                    <p:animEffect transition="in" filter="wipe(down)">
                                      <p:cBhvr>
                                        <p:cTn id="146" dur="71">
                                          <p:stCondLst>
                                            <p:cond delay="0"/>
                                          </p:stCondLst>
                                        </p:cTn>
                                        <p:tgtEl>
                                          <p:spTgt spid="62"/>
                                        </p:tgtEl>
                                      </p:cBhvr>
                                    </p:animEffect>
                                    <p:anim calcmode="lin" valueType="num">
                                      <p:cBhvr>
                                        <p:cTn id="147" dur="224" tmFilter="0,0; 0.14,0.36; 0.43,0.73; 0.71,0.91; 1.0,1.0">
                                          <p:stCondLst>
                                            <p:cond delay="0"/>
                                          </p:stCondLst>
                                        </p:cTn>
                                        <p:tgtEl>
                                          <p:spTgt spid="62"/>
                                        </p:tgtEl>
                                        <p:attrNameLst>
                                          <p:attrName>ppt_x</p:attrName>
                                        </p:attrNameLst>
                                      </p:cBhvr>
                                      <p:tavLst>
                                        <p:tav tm="0">
                                          <p:val>
                                            <p:strVal val="#ppt_x-0.25"/>
                                          </p:val>
                                        </p:tav>
                                        <p:tav tm="100000">
                                          <p:val>
                                            <p:strVal val="#ppt_x"/>
                                          </p:val>
                                        </p:tav>
                                      </p:tavLst>
                                    </p:anim>
                                    <p:anim calcmode="lin" valueType="num">
                                      <p:cBhvr>
                                        <p:cTn id="148" dur="82" tmFilter="0.0,0.0; 0.25,0.07; 0.50,0.2; 0.75,0.467; 1.0,1.0">
                                          <p:stCondLst>
                                            <p:cond delay="0"/>
                                          </p:stCondLst>
                                        </p:cTn>
                                        <p:tgtEl>
                                          <p:spTgt spid="62"/>
                                        </p:tgtEl>
                                        <p:attrNameLst>
                                          <p:attrName>ppt_y</p:attrName>
                                        </p:attrNameLst>
                                      </p:cBhvr>
                                      <p:tavLst>
                                        <p:tav tm="0" fmla="#ppt_y-sin(pi*$)/3">
                                          <p:val>
                                            <p:fltVal val="0.5"/>
                                          </p:val>
                                        </p:tav>
                                        <p:tav tm="100000">
                                          <p:val>
                                            <p:fltVal val="1"/>
                                          </p:val>
                                        </p:tav>
                                      </p:tavLst>
                                    </p:anim>
                                    <p:anim calcmode="lin" valueType="num">
                                      <p:cBhvr>
                                        <p:cTn id="149" dur="82" tmFilter="0, 0; 0.125,0.2665; 0.25,0.4; 0.375,0.465; 0.5,0.5;  0.625,0.535; 0.75,0.6; 0.875,0.7335; 1,1">
                                          <p:stCondLst>
                                            <p:cond delay="82"/>
                                          </p:stCondLst>
                                        </p:cTn>
                                        <p:tgtEl>
                                          <p:spTgt spid="62"/>
                                        </p:tgtEl>
                                        <p:attrNameLst>
                                          <p:attrName>ppt_y</p:attrName>
                                        </p:attrNameLst>
                                      </p:cBhvr>
                                      <p:tavLst>
                                        <p:tav tm="0" fmla="#ppt_y-sin(pi*$)/9">
                                          <p:val>
                                            <p:fltVal val="0"/>
                                          </p:val>
                                        </p:tav>
                                        <p:tav tm="100000">
                                          <p:val>
                                            <p:fltVal val="1"/>
                                          </p:val>
                                        </p:tav>
                                      </p:tavLst>
                                    </p:anim>
                                    <p:anim calcmode="lin" valueType="num">
                                      <p:cBhvr>
                                        <p:cTn id="150" dur="2" tmFilter="0, 0; 0.125,0.2665; 0.25,0.4; 0.375,0.465; 0.5,0.5;  0.625,0.535; 0.75,0.6; 0.875,0.7335; 1,1">
                                          <p:stCondLst>
                                            <p:cond delay="163"/>
                                          </p:stCondLst>
                                        </p:cTn>
                                        <p:tgtEl>
                                          <p:spTgt spid="62"/>
                                        </p:tgtEl>
                                        <p:attrNameLst>
                                          <p:attrName>ppt_y</p:attrName>
                                        </p:attrNameLst>
                                      </p:cBhvr>
                                      <p:tavLst>
                                        <p:tav tm="0" fmla="#ppt_y-sin(pi*$)/27">
                                          <p:val>
                                            <p:fltVal val="0"/>
                                          </p:val>
                                        </p:tav>
                                        <p:tav tm="100000">
                                          <p:val>
                                            <p:fltVal val="1"/>
                                          </p:val>
                                        </p:tav>
                                      </p:tavLst>
                                    </p:anim>
                                    <p:anim calcmode="lin" valueType="num">
                                      <p:cBhvr>
                                        <p:cTn id="151" dur="1" tmFilter="0, 0; 0.125,0.2665; 0.25,0.4; 0.375,0.465; 0.5,0.5;  0.625,0.535; 0.75,0.6; 0.875,0.7335; 1,1">
                                          <p:stCondLst>
                                            <p:cond delay="249"/>
                                          </p:stCondLst>
                                        </p:cTn>
                                        <p:tgtEl>
                                          <p:spTgt spid="62"/>
                                        </p:tgtEl>
                                        <p:attrNameLst>
                                          <p:attrName>ppt_y</p:attrName>
                                        </p:attrNameLst>
                                      </p:cBhvr>
                                      <p:tavLst>
                                        <p:tav tm="0" fmla="#ppt_y-sin(pi*$)/81">
                                          <p:val>
                                            <p:fltVal val="0"/>
                                          </p:val>
                                        </p:tav>
                                        <p:tav tm="100000">
                                          <p:val>
                                            <p:fltVal val="1"/>
                                          </p:val>
                                        </p:tav>
                                      </p:tavLst>
                                    </p:anim>
                                    <p:animScale>
                                      <p:cBhvr>
                                        <p:cTn id="152" dur="1">
                                          <p:stCondLst>
                                            <p:cond delay="80"/>
                                          </p:stCondLst>
                                        </p:cTn>
                                        <p:tgtEl>
                                          <p:spTgt spid="62"/>
                                        </p:tgtEl>
                                      </p:cBhvr>
                                      <p:to x="100000" y="60000"/>
                                    </p:animScale>
                                    <p:animScale>
                                      <p:cBhvr>
                                        <p:cTn id="153" dur="1" decel="50000">
                                          <p:stCondLst>
                                            <p:cond delay="83"/>
                                          </p:stCondLst>
                                        </p:cTn>
                                        <p:tgtEl>
                                          <p:spTgt spid="62"/>
                                        </p:tgtEl>
                                      </p:cBhvr>
                                      <p:to x="100000" y="100000"/>
                                    </p:animScale>
                                    <p:animScale>
                                      <p:cBhvr>
                                        <p:cTn id="154" dur="1">
                                          <p:stCondLst>
                                            <p:cond delay="161"/>
                                          </p:stCondLst>
                                        </p:cTn>
                                        <p:tgtEl>
                                          <p:spTgt spid="62"/>
                                        </p:tgtEl>
                                      </p:cBhvr>
                                      <p:to x="100000" y="80000"/>
                                    </p:animScale>
                                    <p:animScale>
                                      <p:cBhvr>
                                        <p:cTn id="155" dur="1" decel="50000">
                                          <p:stCondLst>
                                            <p:cond delay="164"/>
                                          </p:stCondLst>
                                        </p:cTn>
                                        <p:tgtEl>
                                          <p:spTgt spid="62"/>
                                        </p:tgtEl>
                                      </p:cBhvr>
                                      <p:to x="100000" y="100000"/>
                                    </p:animScale>
                                    <p:animScale>
                                      <p:cBhvr>
                                        <p:cTn id="156" dur="1">
                                          <p:stCondLst>
                                            <p:cond delay="249"/>
                                          </p:stCondLst>
                                        </p:cTn>
                                        <p:tgtEl>
                                          <p:spTgt spid="62"/>
                                        </p:tgtEl>
                                      </p:cBhvr>
                                      <p:to x="100000" y="90000"/>
                                    </p:animScale>
                                    <p:animScale>
                                      <p:cBhvr>
                                        <p:cTn id="157" dur="1" decel="50000">
                                          <p:stCondLst>
                                            <p:cond delay="249"/>
                                          </p:stCondLst>
                                        </p:cTn>
                                        <p:tgtEl>
                                          <p:spTgt spid="62"/>
                                        </p:tgtEl>
                                      </p:cBhvr>
                                      <p:to x="100000" y="100000"/>
                                    </p:animScale>
                                    <p:animScale>
                                      <p:cBhvr>
                                        <p:cTn id="158" dur="1">
                                          <p:stCondLst>
                                            <p:cond delay="249"/>
                                          </p:stCondLst>
                                        </p:cTn>
                                        <p:tgtEl>
                                          <p:spTgt spid="62"/>
                                        </p:tgtEl>
                                      </p:cBhvr>
                                      <p:to x="100000" y="95000"/>
                                    </p:animScale>
                                    <p:animScale>
                                      <p:cBhvr>
                                        <p:cTn id="159" dur="1" decel="50000">
                                          <p:stCondLst>
                                            <p:cond delay="249"/>
                                          </p:stCondLst>
                                        </p:cTn>
                                        <p:tgtEl>
                                          <p:spTgt spid="62"/>
                                        </p:tgtEl>
                                      </p:cBhvr>
                                      <p:to x="100000" y="100000"/>
                                    </p:animScale>
                                  </p:childTnLst>
                                </p:cTn>
                              </p:par>
                            </p:childTnLst>
                          </p:cTn>
                        </p:par>
                        <p:par>
                          <p:cTn id="160" fill="hold">
                            <p:stCondLst>
                              <p:cond delay="450"/>
                            </p:stCondLst>
                            <p:childTnLst>
                              <p:par>
                                <p:cTn id="161" presetID="22" presetClass="entr" presetSubtype="8" fill="hold" grpId="0" nodeType="afterEffect">
                                  <p:stCondLst>
                                    <p:cond delay="0"/>
                                  </p:stCondLst>
                                  <p:childTnLst>
                                    <p:set>
                                      <p:cBhvr>
                                        <p:cTn id="162" dur="1" fill="hold">
                                          <p:stCondLst>
                                            <p:cond delay="0"/>
                                          </p:stCondLst>
                                        </p:cTn>
                                        <p:tgtEl>
                                          <p:spTgt spid="44"/>
                                        </p:tgtEl>
                                        <p:attrNameLst>
                                          <p:attrName>style.visibility</p:attrName>
                                        </p:attrNameLst>
                                      </p:cBhvr>
                                      <p:to>
                                        <p:strVal val="visible"/>
                                      </p:to>
                                    </p:set>
                                    <p:animEffect transition="in" filter="wipe(left)">
                                      <p:cBhvr>
                                        <p:cTn id="163" dur="500"/>
                                        <p:tgtEl>
                                          <p:spTgt spid="44"/>
                                        </p:tgtEl>
                                      </p:cBhvr>
                                    </p:animEffect>
                                  </p:childTnLst>
                                </p:cTn>
                              </p:par>
                              <p:par>
                                <p:cTn id="164" presetID="14" presetClass="entr" presetSubtype="10" fill="hold" nodeType="withEffect">
                                  <p:stCondLst>
                                    <p:cond delay="0"/>
                                  </p:stCondLst>
                                  <p:childTnLst>
                                    <p:set>
                                      <p:cBhvr>
                                        <p:cTn id="165" dur="1" fill="hold">
                                          <p:stCondLst>
                                            <p:cond delay="0"/>
                                          </p:stCondLst>
                                        </p:cTn>
                                        <p:tgtEl>
                                          <p:spTgt spid="54"/>
                                        </p:tgtEl>
                                        <p:attrNameLst>
                                          <p:attrName>style.visibility</p:attrName>
                                        </p:attrNameLst>
                                      </p:cBhvr>
                                      <p:to>
                                        <p:strVal val="visible"/>
                                      </p:to>
                                    </p:set>
                                    <p:animEffect transition="in" filter="randombar(horizontal)">
                                      <p:cBhvr>
                                        <p:cTn id="166"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20" grpId="0" animBg="1"/>
      <p:bldP spid="22" grpId="0" animBg="1"/>
      <p:bldP spid="2" grpId="0" animBg="1"/>
      <p:bldP spid="39" grpId="0" animBg="1"/>
      <p:bldP spid="44" grpId="0" animBg="1"/>
      <p:bldP spid="56" grpId="0" animBg="1"/>
      <p:bldP spid="58" grpId="0" animBg="1"/>
      <p:bldP spid="60" grpId="0" animBg="1"/>
      <p:bldP spid="6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25"/>
        <p:cNvGrpSpPr/>
        <p:nvPr/>
      </p:nvGrpSpPr>
      <p:grpSpPr>
        <a:xfrm>
          <a:off x="0" y="0"/>
          <a:ext cx="0" cy="0"/>
          <a:chOff x="0" y="0"/>
          <a:chExt cx="0" cy="0"/>
        </a:xfrm>
      </p:grpSpPr>
      <p:pic>
        <p:nvPicPr>
          <p:cNvPr id="24" name="图片 7">
            <a:extLst>
              <a:ext uri="{FF2B5EF4-FFF2-40B4-BE49-F238E27FC236}">
                <a16:creationId xmlns:a16="http://schemas.microsoft.com/office/drawing/2014/main" xmlns="" id="{87ED92F5-59BF-4AEF-8795-534739038A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flipV="1">
            <a:off x="2000250" y="-2000250"/>
            <a:ext cx="5143500" cy="9144000"/>
          </a:xfrm>
          <a:prstGeom prst="rect">
            <a:avLst/>
          </a:prstGeom>
        </p:spPr>
      </p:pic>
      <p:sp>
        <p:nvSpPr>
          <p:cNvPr id="35" name="Rectangle: Rounded Corners 34">
            <a:extLst>
              <a:ext uri="{FF2B5EF4-FFF2-40B4-BE49-F238E27FC236}">
                <a16:creationId xmlns:a16="http://schemas.microsoft.com/office/drawing/2014/main" xmlns="" id="{32249C28-6E22-45CB-B7CB-0838B0F466EC}"/>
              </a:ext>
            </a:extLst>
          </p:cNvPr>
          <p:cNvSpPr/>
          <p:nvPr/>
        </p:nvSpPr>
        <p:spPr>
          <a:xfrm>
            <a:off x="3425371" y="1308002"/>
            <a:ext cx="3984340" cy="981019"/>
          </a:xfrm>
          <a:prstGeom prst="roundRect">
            <a:avLst/>
          </a:prstGeom>
          <a:noFill/>
          <a:ln>
            <a:solidFill>
              <a:schemeClr val="accent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800">
                <a:solidFill>
                  <a:schemeClr val="accent1"/>
                </a:solidFill>
                <a:latin typeface="Lobster" panose="00000500000000000000" pitchFamily="2" charset="0"/>
              </a:rPr>
              <a:t>Dân cư châu Á</a:t>
            </a:r>
          </a:p>
        </p:txBody>
      </p:sp>
      <p:pic>
        <p:nvPicPr>
          <p:cNvPr id="7" name="Picture 10">
            <a:extLst>
              <a:ext uri="{FF2B5EF4-FFF2-40B4-BE49-F238E27FC236}">
                <a16:creationId xmlns:a16="http://schemas.microsoft.com/office/drawing/2014/main" xmlns="" id="{F5273F09-E6C6-4738-B267-5E03114BDE9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20833597">
            <a:off x="329224" y="230983"/>
            <a:ext cx="770897" cy="1179193"/>
          </a:xfrm>
          <a:prstGeom prst="rect">
            <a:avLst/>
          </a:prstGeom>
        </p:spPr>
      </p:pic>
      <p:pic>
        <p:nvPicPr>
          <p:cNvPr id="9" name="Picture 12">
            <a:extLst>
              <a:ext uri="{FF2B5EF4-FFF2-40B4-BE49-F238E27FC236}">
                <a16:creationId xmlns:a16="http://schemas.microsoft.com/office/drawing/2014/main" xmlns="" id="{3B339D80-8E6A-4B0E-A22A-8D224AF78EA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flipH="1">
            <a:off x="7409710" y="13779"/>
            <a:ext cx="1741317" cy="1970373"/>
          </a:xfrm>
          <a:prstGeom prst="rect">
            <a:avLst/>
          </a:prstGeom>
        </p:spPr>
      </p:pic>
      <p:sp>
        <p:nvSpPr>
          <p:cNvPr id="32" name="Google Shape;345;p6">
            <a:extLst>
              <a:ext uri="{FF2B5EF4-FFF2-40B4-BE49-F238E27FC236}">
                <a16:creationId xmlns:a16="http://schemas.microsoft.com/office/drawing/2014/main" xmlns="" id="{32782DAE-7F15-4954-869F-73C435CA2162}"/>
              </a:ext>
            </a:extLst>
          </p:cNvPr>
          <p:cNvSpPr/>
          <p:nvPr/>
        </p:nvSpPr>
        <p:spPr>
          <a:xfrm rot="6451434" flipH="1">
            <a:off x="7819893" y="2265014"/>
            <a:ext cx="200262" cy="308423"/>
          </a:xfrm>
          <a:custGeom>
            <a:avLst/>
            <a:gdLst/>
            <a:ahLst/>
            <a:cxnLst/>
            <a:rect l="l" t="t" r="r" b="b"/>
            <a:pathLst>
              <a:path w="1222" h="1882" extrusionOk="0">
                <a:moveTo>
                  <a:pt x="332" y="1"/>
                </a:moveTo>
                <a:cubicBezTo>
                  <a:pt x="1" y="1"/>
                  <a:pt x="95" y="684"/>
                  <a:pt x="189" y="904"/>
                </a:cubicBezTo>
                <a:cubicBezTo>
                  <a:pt x="316" y="1175"/>
                  <a:pt x="497" y="1411"/>
                  <a:pt x="696" y="1610"/>
                </a:cubicBezTo>
                <a:cubicBezTo>
                  <a:pt x="823" y="1737"/>
                  <a:pt x="1059" y="1845"/>
                  <a:pt x="1222" y="1882"/>
                </a:cubicBezTo>
                <a:cubicBezTo>
                  <a:pt x="1131" y="1664"/>
                  <a:pt x="1059" y="1447"/>
                  <a:pt x="1004" y="1248"/>
                </a:cubicBezTo>
                <a:cubicBezTo>
                  <a:pt x="950" y="958"/>
                  <a:pt x="896" y="650"/>
                  <a:pt x="787" y="379"/>
                </a:cubicBezTo>
                <a:cubicBezTo>
                  <a:pt x="715" y="252"/>
                  <a:pt x="642" y="107"/>
                  <a:pt x="515" y="53"/>
                </a:cubicBezTo>
                <a:cubicBezTo>
                  <a:pt x="443" y="17"/>
                  <a:pt x="383" y="1"/>
                  <a:pt x="3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Oval 32">
            <a:extLst>
              <a:ext uri="{FF2B5EF4-FFF2-40B4-BE49-F238E27FC236}">
                <a16:creationId xmlns:a16="http://schemas.microsoft.com/office/drawing/2014/main" xmlns="" id="{71029773-D075-46A8-B2B4-C23FCD1C521C}"/>
              </a:ext>
            </a:extLst>
          </p:cNvPr>
          <p:cNvSpPr/>
          <p:nvPr/>
        </p:nvSpPr>
        <p:spPr>
          <a:xfrm>
            <a:off x="2886673" y="921243"/>
            <a:ext cx="795601" cy="771448"/>
          </a:xfrm>
          <a:prstGeom prst="ellipse">
            <a:avLst/>
          </a:prstGeom>
          <a:ln>
            <a:solidFill>
              <a:schemeClr val="accent2"/>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xmlns="" id="{10D8F656-2407-4931-B098-E08BDCD3C57A}"/>
              </a:ext>
            </a:extLst>
          </p:cNvPr>
          <p:cNvSpPr/>
          <p:nvPr/>
        </p:nvSpPr>
        <p:spPr>
          <a:xfrm>
            <a:off x="2957588" y="1001560"/>
            <a:ext cx="649186" cy="612884"/>
          </a:xfrm>
          <a:prstGeom prst="ellipse">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UTM Cookies" panose="02040603050506020204" pitchFamily="18" charset="0"/>
              </a:rPr>
              <a:t>1</a:t>
            </a:r>
          </a:p>
        </p:txBody>
      </p:sp>
      <p:pic>
        <p:nvPicPr>
          <p:cNvPr id="23" name="Picture 2">
            <a:extLst>
              <a:ext uri="{FF2B5EF4-FFF2-40B4-BE49-F238E27FC236}">
                <a16:creationId xmlns:a16="http://schemas.microsoft.com/office/drawing/2014/main" xmlns="" id="{9837C191-2D92-41EB-B877-BEE637CA9317}"/>
              </a:ext>
            </a:extLst>
          </p:cNvPr>
          <p:cNvPicPr>
            <a:picLocks noChangeAspect="1"/>
          </p:cNvPicPr>
          <p:nvPr/>
        </p:nvPicPr>
        <p:blipFill>
          <a:blip r:embed="rId8"/>
          <a:srcRect/>
          <a:stretch>
            <a:fillRect/>
          </a:stretch>
        </p:blipFill>
        <p:spPr>
          <a:xfrm>
            <a:off x="7124814" y="1939702"/>
            <a:ext cx="1587035" cy="3190019"/>
          </a:xfrm>
          <a:prstGeom prst="rect">
            <a:avLst/>
          </a:prstGeom>
        </p:spPr>
      </p:pic>
      <p:pic>
        <p:nvPicPr>
          <p:cNvPr id="25" name="图片 5">
            <a:extLst>
              <a:ext uri="{FF2B5EF4-FFF2-40B4-BE49-F238E27FC236}">
                <a16:creationId xmlns:a16="http://schemas.microsoft.com/office/drawing/2014/main" xmlns="" id="{0D76F69B-5B0B-4650-8E95-EDE996C781D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0150" y="1000750"/>
            <a:ext cx="3049063" cy="4142750"/>
          </a:xfrm>
          <a:prstGeom prst="rect">
            <a:avLst/>
          </a:prstGeom>
        </p:spPr>
      </p:pic>
      <p:pic>
        <p:nvPicPr>
          <p:cNvPr id="26" name="图片 3">
            <a:extLst>
              <a:ext uri="{FF2B5EF4-FFF2-40B4-BE49-F238E27FC236}">
                <a16:creationId xmlns:a16="http://schemas.microsoft.com/office/drawing/2014/main" xmlns="" id="{8E20F815-F9FA-4EFB-A283-61E1DB08C0C9}"/>
              </a:ext>
            </a:extLst>
          </p:cNvPr>
          <p:cNvPicPr>
            <a:picLocks noChangeAspect="1"/>
          </p:cNvPicPr>
          <p:nvPr/>
        </p:nvPicPr>
        <p:blipFill rotWithShape="1">
          <a:blip r:embed="rId10">
            <a:clrChange>
              <a:clrFrom>
                <a:srgbClr val="FFFFFF"/>
              </a:clrFrom>
              <a:clrTo>
                <a:srgbClr val="FFFFFF">
                  <a:alpha val="0"/>
                </a:srgbClr>
              </a:clrTo>
            </a:clrChange>
          </a:blip>
          <a:srcRect r="41098"/>
          <a:stretch/>
        </p:blipFill>
        <p:spPr>
          <a:xfrm>
            <a:off x="6183341" y="431338"/>
            <a:ext cx="893261" cy="1366570"/>
          </a:xfrm>
          <a:prstGeom prst="rect">
            <a:avLst/>
          </a:prstGeom>
        </p:spPr>
      </p:pic>
      <p:pic>
        <p:nvPicPr>
          <p:cNvPr id="27" name="图片 13">
            <a:extLst>
              <a:ext uri="{FF2B5EF4-FFF2-40B4-BE49-F238E27FC236}">
                <a16:creationId xmlns:a16="http://schemas.microsoft.com/office/drawing/2014/main" xmlns="" id="{4FDF2A7E-D334-4464-8014-D2B284445DFB}"/>
              </a:ext>
            </a:extLst>
          </p:cNvPr>
          <p:cNvPicPr>
            <a:picLocks noChangeAspect="1"/>
          </p:cNvPicPr>
          <p:nvPr/>
        </p:nvPicPr>
        <p:blipFill rotWithShape="1">
          <a:blip r:embed="rId10">
            <a:clrChange>
              <a:clrFrom>
                <a:srgbClr val="FFFFFF"/>
              </a:clrFrom>
              <a:clrTo>
                <a:srgbClr val="FFFFFF">
                  <a:alpha val="0"/>
                </a:srgbClr>
              </a:clrTo>
            </a:clrChange>
          </a:blip>
          <a:srcRect r="-1835"/>
          <a:stretch/>
        </p:blipFill>
        <p:spPr>
          <a:xfrm>
            <a:off x="1734289" y="559353"/>
            <a:ext cx="1544342" cy="1366569"/>
          </a:xfrm>
          <a:prstGeom prst="rect">
            <a:avLst/>
          </a:prstGeom>
        </p:spPr>
      </p:pic>
      <p:pic>
        <p:nvPicPr>
          <p:cNvPr id="28" name="图片 3">
            <a:extLst>
              <a:ext uri="{FF2B5EF4-FFF2-40B4-BE49-F238E27FC236}">
                <a16:creationId xmlns:a16="http://schemas.microsoft.com/office/drawing/2014/main" xmlns="" id="{E13F9BB1-4E22-4B9A-9256-DC621EC6F67A}"/>
              </a:ext>
            </a:extLst>
          </p:cNvPr>
          <p:cNvPicPr>
            <a:picLocks noChangeAspect="1"/>
          </p:cNvPicPr>
          <p:nvPr/>
        </p:nvPicPr>
        <p:blipFill rotWithShape="1">
          <a:blip r:embed="rId10">
            <a:clrChange>
              <a:clrFrom>
                <a:srgbClr val="FFFFFF"/>
              </a:clrFrom>
              <a:clrTo>
                <a:srgbClr val="FFFFFF">
                  <a:alpha val="0"/>
                </a:srgbClr>
              </a:clrTo>
            </a:clrChange>
          </a:blip>
          <a:srcRect r="41098"/>
          <a:stretch/>
        </p:blipFill>
        <p:spPr>
          <a:xfrm rot="20497080">
            <a:off x="5606716" y="2652287"/>
            <a:ext cx="893261" cy="1366570"/>
          </a:xfrm>
          <a:prstGeom prst="rect">
            <a:avLst/>
          </a:prstGeom>
        </p:spPr>
      </p:pic>
      <p:pic>
        <p:nvPicPr>
          <p:cNvPr id="15" name="Picture 4">
            <a:extLst>
              <a:ext uri="{FF2B5EF4-FFF2-40B4-BE49-F238E27FC236}">
                <a16:creationId xmlns:a16="http://schemas.microsoft.com/office/drawing/2014/main" xmlns="" id="{2B73DCA8-7D9F-481E-A8A6-DD8D653A414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1774805" y="2838684"/>
            <a:ext cx="3632198" cy="2306446"/>
          </a:xfrm>
          <a:prstGeom prst="rect">
            <a:avLst/>
          </a:prstGeom>
        </p:spPr>
      </p:pic>
    </p:spTree>
    <p:extLst>
      <p:ext uri="{BB962C8B-B14F-4D97-AF65-F5344CB8AC3E}">
        <p14:creationId xmlns:p14="http://schemas.microsoft.com/office/powerpoint/2010/main" val="100849097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par>
                                    <p:cTn id="8" presetID="2" presetClass="entr" presetSubtype="9" fill="hold" nodeType="withEffect" p14:presetBounceEnd="20000">
                                      <p:stCondLst>
                                        <p:cond delay="0"/>
                                      </p:stCondLst>
                                      <p:childTnLst>
                                        <p:set>
                                          <p:cBhvr>
                                            <p:cTn id="9" dur="1" fill="hold">
                                              <p:stCondLst>
                                                <p:cond delay="0"/>
                                              </p:stCondLst>
                                            </p:cTn>
                                            <p:tgtEl>
                                              <p:spTgt spid="26"/>
                                            </p:tgtEl>
                                            <p:attrNameLst>
                                              <p:attrName>style.visibility</p:attrName>
                                            </p:attrNameLst>
                                          </p:cBhvr>
                                          <p:to>
                                            <p:strVal val="visible"/>
                                          </p:to>
                                        </p:set>
                                        <p:anim calcmode="lin" valueType="num" p14:bounceEnd="20000">
                                          <p:cBhvr additive="base">
                                            <p:cTn id="10" dur="1500" fill="hold"/>
                                            <p:tgtEl>
                                              <p:spTgt spid="26"/>
                                            </p:tgtEl>
                                            <p:attrNameLst>
                                              <p:attrName>ppt_x</p:attrName>
                                            </p:attrNameLst>
                                          </p:cBhvr>
                                          <p:tavLst>
                                            <p:tav tm="0">
                                              <p:val>
                                                <p:strVal val="0-#ppt_w/2"/>
                                              </p:val>
                                            </p:tav>
                                            <p:tav tm="100000">
                                              <p:val>
                                                <p:strVal val="#ppt_x"/>
                                              </p:val>
                                            </p:tav>
                                          </p:tavLst>
                                        </p:anim>
                                        <p:anim calcmode="lin" valueType="num" p14:bounceEnd="20000">
                                          <p:cBhvr additive="base">
                                            <p:cTn id="11" dur="1500" fill="hold"/>
                                            <p:tgtEl>
                                              <p:spTgt spid="26"/>
                                            </p:tgtEl>
                                            <p:attrNameLst>
                                              <p:attrName>ppt_y</p:attrName>
                                            </p:attrNameLst>
                                          </p:cBhvr>
                                          <p:tavLst>
                                            <p:tav tm="0">
                                              <p:val>
                                                <p:strVal val="0-#ppt_h/2"/>
                                              </p:val>
                                            </p:tav>
                                            <p:tav tm="100000">
                                              <p:val>
                                                <p:strVal val="#ppt_y"/>
                                              </p:val>
                                            </p:tav>
                                          </p:tavLst>
                                        </p:anim>
                                      </p:childTnLst>
                                    </p:cTn>
                                  </p:par>
                                  <p:par>
                                    <p:cTn id="12" presetID="2" presetClass="entr" presetSubtype="9" fill="hold" nodeType="withEffect" p14:presetBounceEnd="20000">
                                      <p:stCondLst>
                                        <p:cond delay="0"/>
                                      </p:stCondLst>
                                      <p:childTnLst>
                                        <p:set>
                                          <p:cBhvr>
                                            <p:cTn id="13" dur="1" fill="hold">
                                              <p:stCondLst>
                                                <p:cond delay="0"/>
                                              </p:stCondLst>
                                            </p:cTn>
                                            <p:tgtEl>
                                              <p:spTgt spid="27"/>
                                            </p:tgtEl>
                                            <p:attrNameLst>
                                              <p:attrName>style.visibility</p:attrName>
                                            </p:attrNameLst>
                                          </p:cBhvr>
                                          <p:to>
                                            <p:strVal val="visible"/>
                                          </p:to>
                                        </p:set>
                                        <p:anim calcmode="lin" valueType="num" p14:bounceEnd="20000">
                                          <p:cBhvr additive="base">
                                            <p:cTn id="14" dur="1500" fill="hold"/>
                                            <p:tgtEl>
                                              <p:spTgt spid="27"/>
                                            </p:tgtEl>
                                            <p:attrNameLst>
                                              <p:attrName>ppt_x</p:attrName>
                                            </p:attrNameLst>
                                          </p:cBhvr>
                                          <p:tavLst>
                                            <p:tav tm="0">
                                              <p:val>
                                                <p:strVal val="0-#ppt_w/2"/>
                                              </p:val>
                                            </p:tav>
                                            <p:tav tm="100000">
                                              <p:val>
                                                <p:strVal val="#ppt_x"/>
                                              </p:val>
                                            </p:tav>
                                          </p:tavLst>
                                        </p:anim>
                                        <p:anim calcmode="lin" valueType="num" p14:bounceEnd="20000">
                                          <p:cBhvr additive="base">
                                            <p:cTn id="15" dur="1500" fill="hold"/>
                                            <p:tgtEl>
                                              <p:spTgt spid="27"/>
                                            </p:tgtEl>
                                            <p:attrNameLst>
                                              <p:attrName>ppt_y</p:attrName>
                                            </p:attrNameLst>
                                          </p:cBhvr>
                                          <p:tavLst>
                                            <p:tav tm="0">
                                              <p:val>
                                                <p:strVal val="0-#ppt_h/2"/>
                                              </p:val>
                                            </p:tav>
                                            <p:tav tm="100000">
                                              <p:val>
                                                <p:strVal val="#ppt_y"/>
                                              </p:val>
                                            </p:tav>
                                          </p:tavLst>
                                        </p:anim>
                                      </p:childTnLst>
                                    </p:cTn>
                                  </p:par>
                                  <p:par>
                                    <p:cTn id="16" presetID="2" presetClass="entr" presetSubtype="9" fill="hold" nodeType="withEffect" p14:presetBounceEnd="20000">
                                      <p:stCondLst>
                                        <p:cond delay="0"/>
                                      </p:stCondLst>
                                      <p:childTnLst>
                                        <p:set>
                                          <p:cBhvr>
                                            <p:cTn id="17" dur="1" fill="hold">
                                              <p:stCondLst>
                                                <p:cond delay="0"/>
                                              </p:stCondLst>
                                            </p:cTn>
                                            <p:tgtEl>
                                              <p:spTgt spid="28"/>
                                            </p:tgtEl>
                                            <p:attrNameLst>
                                              <p:attrName>style.visibility</p:attrName>
                                            </p:attrNameLst>
                                          </p:cBhvr>
                                          <p:to>
                                            <p:strVal val="visible"/>
                                          </p:to>
                                        </p:set>
                                        <p:anim calcmode="lin" valueType="num" p14:bounceEnd="20000">
                                          <p:cBhvr additive="base">
                                            <p:cTn id="18" dur="1500" fill="hold"/>
                                            <p:tgtEl>
                                              <p:spTgt spid="28"/>
                                            </p:tgtEl>
                                            <p:attrNameLst>
                                              <p:attrName>ppt_x</p:attrName>
                                            </p:attrNameLst>
                                          </p:cBhvr>
                                          <p:tavLst>
                                            <p:tav tm="0">
                                              <p:val>
                                                <p:strVal val="0-#ppt_w/2"/>
                                              </p:val>
                                            </p:tav>
                                            <p:tav tm="100000">
                                              <p:val>
                                                <p:strVal val="#ppt_x"/>
                                              </p:val>
                                            </p:tav>
                                          </p:tavLst>
                                        </p:anim>
                                        <p:anim calcmode="lin" valueType="num" p14:bounceEnd="20000">
                                          <p:cBhvr additive="base">
                                            <p:cTn id="19" dur="1500" fill="hold"/>
                                            <p:tgtEl>
                                              <p:spTgt spid="28"/>
                                            </p:tgtEl>
                                            <p:attrNameLst>
                                              <p:attrName>ppt_y</p:attrName>
                                            </p:attrNameLst>
                                          </p:cBhvr>
                                          <p:tavLst>
                                            <p:tav tm="0">
                                              <p:val>
                                                <p:strVal val="0-#ppt_h/2"/>
                                              </p:val>
                                            </p:tav>
                                            <p:tav tm="100000">
                                              <p:val>
                                                <p:strVal val="#ppt_y"/>
                                              </p:val>
                                            </p:tav>
                                          </p:tavLst>
                                        </p:anim>
                                      </p:childTnLst>
                                    </p:cTn>
                                  </p:par>
                                  <p:par>
                                    <p:cTn id="20" presetID="2" presetClass="entr" presetSubtype="12"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2000" fill="hold"/>
                                            <p:tgtEl>
                                              <p:spTgt spid="9"/>
                                            </p:tgtEl>
                                            <p:attrNameLst>
                                              <p:attrName>ppt_x</p:attrName>
                                            </p:attrNameLst>
                                          </p:cBhvr>
                                          <p:tavLst>
                                            <p:tav tm="0">
                                              <p:val>
                                                <p:strVal val="0-#ppt_w/2"/>
                                              </p:val>
                                            </p:tav>
                                            <p:tav tm="100000">
                                              <p:val>
                                                <p:strVal val="#ppt_x"/>
                                              </p:val>
                                            </p:tav>
                                          </p:tavLst>
                                        </p:anim>
                                        <p:anim calcmode="lin" valueType="num">
                                          <p:cBhvr additive="base">
                                            <p:cTn id="23" dur="2000" fill="hold"/>
                                            <p:tgtEl>
                                              <p:spTgt spid="9"/>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42" presetClass="entr" presetSubtype="0" fill="hold"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anim calcmode="lin" valueType="num">
                                          <p:cBhvr>
                                            <p:cTn id="28" dur="1000" fill="hold"/>
                                            <p:tgtEl>
                                              <p:spTgt spid="15"/>
                                            </p:tgtEl>
                                            <p:attrNameLst>
                                              <p:attrName>ppt_x</p:attrName>
                                            </p:attrNameLst>
                                          </p:cBhvr>
                                          <p:tavLst>
                                            <p:tav tm="0">
                                              <p:val>
                                                <p:strVal val="#ppt_x"/>
                                              </p:val>
                                            </p:tav>
                                            <p:tav tm="100000">
                                              <p:val>
                                                <p:strVal val="#ppt_x"/>
                                              </p:val>
                                            </p:tav>
                                          </p:tavLst>
                                        </p:anim>
                                        <p:anim calcmode="lin" valueType="num">
                                          <p:cBhvr>
                                            <p:cTn id="29" dur="1000" fill="hold"/>
                                            <p:tgtEl>
                                              <p:spTgt spid="15"/>
                                            </p:tgtEl>
                                            <p:attrNameLst>
                                              <p:attrName>ppt_y</p:attrName>
                                            </p:attrNameLst>
                                          </p:cBhvr>
                                          <p:tavLst>
                                            <p:tav tm="0">
                                              <p:val>
                                                <p:strVal val="#ppt_y+.1"/>
                                              </p:val>
                                            </p:tav>
                                            <p:tav tm="100000">
                                              <p:val>
                                                <p:strVal val="#ppt_y"/>
                                              </p:val>
                                            </p:tav>
                                          </p:tavLst>
                                        </p:anim>
                                      </p:childTnLst>
                                    </p:cTn>
                                  </p:par>
                                </p:childTnLst>
                              </p:cTn>
                            </p:par>
                            <p:par>
                              <p:cTn id="30" fill="hold">
                                <p:stCondLst>
                                  <p:cond delay="3000"/>
                                </p:stCondLst>
                                <p:childTnLst>
                                  <p:par>
                                    <p:cTn id="31" presetID="42" presetClass="entr" presetSubtype="0" fill="hold"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6" presetClass="entr" presetSubtype="0" fill="hold" grpId="0" nodeType="click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wipe(down)">
                                          <p:cBhvr>
                                            <p:cTn id="40" dur="72">
                                              <p:stCondLst>
                                                <p:cond delay="0"/>
                                              </p:stCondLst>
                                            </p:cTn>
                                            <p:tgtEl>
                                              <p:spTgt spid="33"/>
                                            </p:tgtEl>
                                          </p:cBhvr>
                                        </p:animEffect>
                                        <p:anim calcmode="lin" valueType="num">
                                          <p:cBhvr>
                                            <p:cTn id="41" dur="228"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42" dur="83"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43" dur="83" tmFilter="0, 0; 0.125,0.2665; 0.25,0.4; 0.375,0.465; 0.5,0.5;  0.625,0.535; 0.75,0.6; 0.875,0.7335; 1,1">
                                              <p:stCondLst>
                                                <p:cond delay="83"/>
                                              </p:stCondLst>
                                            </p:cTn>
                                            <p:tgtEl>
                                              <p:spTgt spid="33"/>
                                            </p:tgtEl>
                                            <p:attrNameLst>
                                              <p:attrName>ppt_y</p:attrName>
                                            </p:attrNameLst>
                                          </p:cBhvr>
                                          <p:tavLst>
                                            <p:tav tm="0" fmla="#ppt_y-sin(pi*$)/9">
                                              <p:val>
                                                <p:fltVal val="0"/>
                                              </p:val>
                                            </p:tav>
                                            <p:tav tm="100000">
                                              <p:val>
                                                <p:fltVal val="1"/>
                                              </p:val>
                                            </p:tav>
                                          </p:tavLst>
                                        </p:anim>
                                        <p:anim calcmode="lin" valueType="num">
                                          <p:cBhvr>
                                            <p:cTn id="44" dur="41" tmFilter="0, 0; 0.125,0.2665; 0.25,0.4; 0.375,0.465; 0.5,0.5;  0.625,0.535; 0.75,0.6; 0.875,0.7335; 1,1">
                                              <p:stCondLst>
                                                <p:cond delay="166"/>
                                              </p:stCondLst>
                                            </p:cTn>
                                            <p:tgtEl>
                                              <p:spTgt spid="33"/>
                                            </p:tgtEl>
                                            <p:attrNameLst>
                                              <p:attrName>ppt_y</p:attrName>
                                            </p:attrNameLst>
                                          </p:cBhvr>
                                          <p:tavLst>
                                            <p:tav tm="0" fmla="#ppt_y-sin(pi*$)/27">
                                              <p:val>
                                                <p:fltVal val="0"/>
                                              </p:val>
                                            </p:tav>
                                            <p:tav tm="100000">
                                              <p:val>
                                                <p:fltVal val="1"/>
                                              </p:val>
                                            </p:tav>
                                          </p:tavLst>
                                        </p:anim>
                                        <p:anim calcmode="lin" valueType="num">
                                          <p:cBhvr>
                                            <p:cTn id="45" dur="21" tmFilter="0, 0; 0.125,0.2665; 0.25,0.4; 0.375,0.465; 0.5,0.5;  0.625,0.535; 0.75,0.6; 0.875,0.7335; 1,1">
                                              <p:stCondLst>
                                                <p:cond delay="207"/>
                                              </p:stCondLst>
                                            </p:cTn>
                                            <p:tgtEl>
                                              <p:spTgt spid="33"/>
                                            </p:tgtEl>
                                            <p:attrNameLst>
                                              <p:attrName>ppt_y</p:attrName>
                                            </p:attrNameLst>
                                          </p:cBhvr>
                                          <p:tavLst>
                                            <p:tav tm="0" fmla="#ppt_y-sin(pi*$)/81">
                                              <p:val>
                                                <p:fltVal val="0"/>
                                              </p:val>
                                            </p:tav>
                                            <p:tav tm="100000">
                                              <p:val>
                                                <p:fltVal val="1"/>
                                              </p:val>
                                            </p:tav>
                                          </p:tavLst>
                                        </p:anim>
                                        <p:animScale>
                                          <p:cBhvr>
                                            <p:cTn id="46" dur="3">
                                              <p:stCondLst>
                                                <p:cond delay="81"/>
                                              </p:stCondLst>
                                            </p:cTn>
                                            <p:tgtEl>
                                              <p:spTgt spid="33"/>
                                            </p:tgtEl>
                                          </p:cBhvr>
                                          <p:to x="100000" y="60000"/>
                                        </p:animScale>
                                        <p:animScale>
                                          <p:cBhvr>
                                            <p:cTn id="47" dur="21" decel="50000">
                                              <p:stCondLst>
                                                <p:cond delay="85"/>
                                              </p:stCondLst>
                                            </p:cTn>
                                            <p:tgtEl>
                                              <p:spTgt spid="33"/>
                                            </p:tgtEl>
                                          </p:cBhvr>
                                          <p:to x="100000" y="100000"/>
                                        </p:animScale>
                                        <p:animScale>
                                          <p:cBhvr>
                                            <p:cTn id="48" dur="3">
                                              <p:stCondLst>
                                                <p:cond delay="164"/>
                                              </p:stCondLst>
                                            </p:cTn>
                                            <p:tgtEl>
                                              <p:spTgt spid="33"/>
                                            </p:tgtEl>
                                          </p:cBhvr>
                                          <p:to x="100000" y="80000"/>
                                        </p:animScale>
                                        <p:animScale>
                                          <p:cBhvr>
                                            <p:cTn id="49" dur="21" decel="50000">
                                              <p:stCondLst>
                                                <p:cond delay="167"/>
                                              </p:stCondLst>
                                            </p:cTn>
                                            <p:tgtEl>
                                              <p:spTgt spid="33"/>
                                            </p:tgtEl>
                                          </p:cBhvr>
                                          <p:to x="100000" y="100000"/>
                                        </p:animScale>
                                        <p:animScale>
                                          <p:cBhvr>
                                            <p:cTn id="50" dur="3">
                                              <p:stCondLst>
                                                <p:cond delay="205"/>
                                              </p:stCondLst>
                                            </p:cTn>
                                            <p:tgtEl>
                                              <p:spTgt spid="33"/>
                                            </p:tgtEl>
                                          </p:cBhvr>
                                          <p:to x="100000" y="90000"/>
                                        </p:animScale>
                                        <p:animScale>
                                          <p:cBhvr>
                                            <p:cTn id="51" dur="21" decel="50000">
                                              <p:stCondLst>
                                                <p:cond delay="208"/>
                                              </p:stCondLst>
                                            </p:cTn>
                                            <p:tgtEl>
                                              <p:spTgt spid="33"/>
                                            </p:tgtEl>
                                          </p:cBhvr>
                                          <p:to x="100000" y="100000"/>
                                        </p:animScale>
                                        <p:animScale>
                                          <p:cBhvr>
                                            <p:cTn id="52" dur="3">
                                              <p:stCondLst>
                                                <p:cond delay="226"/>
                                              </p:stCondLst>
                                            </p:cTn>
                                            <p:tgtEl>
                                              <p:spTgt spid="33"/>
                                            </p:tgtEl>
                                          </p:cBhvr>
                                          <p:to x="100000" y="95000"/>
                                        </p:animScale>
                                        <p:animScale>
                                          <p:cBhvr>
                                            <p:cTn id="53" dur="21" decel="50000">
                                              <p:stCondLst>
                                                <p:cond delay="229"/>
                                              </p:stCondLst>
                                            </p:cTn>
                                            <p:tgtEl>
                                              <p:spTgt spid="33"/>
                                            </p:tgtEl>
                                          </p:cBhvr>
                                          <p:to x="100000" y="100000"/>
                                        </p:animScale>
                                      </p:childTnLst>
                                    </p:cTn>
                                  </p:par>
                                </p:childTnLst>
                              </p:cTn>
                            </p:par>
                            <p:par>
                              <p:cTn id="54" fill="hold">
                                <p:stCondLst>
                                  <p:cond delay="250"/>
                                </p:stCondLst>
                                <p:childTnLst>
                                  <p:par>
                                    <p:cTn id="55" presetID="26" presetClass="entr" presetSubtype="0" fill="hold" grpId="0" nodeType="afterEffect">
                                      <p:stCondLst>
                                        <p:cond delay="0"/>
                                      </p:stCondLst>
                                      <p:childTnLst>
                                        <p:set>
                                          <p:cBhvr>
                                            <p:cTn id="56" dur="1" fill="hold">
                                              <p:stCondLst>
                                                <p:cond delay="0"/>
                                              </p:stCondLst>
                                            </p:cTn>
                                            <p:tgtEl>
                                              <p:spTgt spid="34"/>
                                            </p:tgtEl>
                                            <p:attrNameLst>
                                              <p:attrName>style.visibility</p:attrName>
                                            </p:attrNameLst>
                                          </p:cBhvr>
                                          <p:to>
                                            <p:strVal val="visible"/>
                                          </p:to>
                                        </p:set>
                                        <p:animEffect transition="in" filter="wipe(down)">
                                          <p:cBhvr>
                                            <p:cTn id="57" dur="71">
                                              <p:stCondLst>
                                                <p:cond delay="0"/>
                                              </p:stCondLst>
                                            </p:cTn>
                                            <p:tgtEl>
                                              <p:spTgt spid="34"/>
                                            </p:tgtEl>
                                          </p:cBhvr>
                                        </p:animEffect>
                                        <p:anim calcmode="lin" valueType="num">
                                          <p:cBhvr>
                                            <p:cTn id="58" dur="224"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59" dur="82"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60" dur="82" tmFilter="0, 0; 0.125,0.2665; 0.25,0.4; 0.375,0.465; 0.5,0.5;  0.625,0.535; 0.75,0.6; 0.875,0.7335; 1,1">
                                              <p:stCondLst>
                                                <p:cond delay="82"/>
                                              </p:stCondLst>
                                            </p:cTn>
                                            <p:tgtEl>
                                              <p:spTgt spid="34"/>
                                            </p:tgtEl>
                                            <p:attrNameLst>
                                              <p:attrName>ppt_y</p:attrName>
                                            </p:attrNameLst>
                                          </p:cBhvr>
                                          <p:tavLst>
                                            <p:tav tm="0" fmla="#ppt_y-sin(pi*$)/9">
                                              <p:val>
                                                <p:fltVal val="0"/>
                                              </p:val>
                                            </p:tav>
                                            <p:tav tm="100000">
                                              <p:val>
                                                <p:fltVal val="1"/>
                                              </p:val>
                                            </p:tav>
                                          </p:tavLst>
                                        </p:anim>
                                        <p:anim calcmode="lin" valueType="num">
                                          <p:cBhvr>
                                            <p:cTn id="61" dur="2" tmFilter="0, 0; 0.125,0.2665; 0.25,0.4; 0.375,0.465; 0.5,0.5;  0.625,0.535; 0.75,0.6; 0.875,0.7335; 1,1">
                                              <p:stCondLst>
                                                <p:cond delay="163"/>
                                              </p:stCondLst>
                                            </p:cTn>
                                            <p:tgtEl>
                                              <p:spTgt spid="34"/>
                                            </p:tgtEl>
                                            <p:attrNameLst>
                                              <p:attrName>ppt_y</p:attrName>
                                            </p:attrNameLst>
                                          </p:cBhvr>
                                          <p:tavLst>
                                            <p:tav tm="0" fmla="#ppt_y-sin(pi*$)/27">
                                              <p:val>
                                                <p:fltVal val="0"/>
                                              </p:val>
                                            </p:tav>
                                            <p:tav tm="100000">
                                              <p:val>
                                                <p:fltVal val="1"/>
                                              </p:val>
                                            </p:tav>
                                          </p:tavLst>
                                        </p:anim>
                                        <p:anim calcmode="lin" valueType="num">
                                          <p:cBhvr>
                                            <p:cTn id="62" dur="1" tmFilter="0, 0; 0.125,0.2665; 0.25,0.4; 0.375,0.465; 0.5,0.5;  0.625,0.535; 0.75,0.6; 0.875,0.7335; 1,1">
                                              <p:stCondLst>
                                                <p:cond delay="249"/>
                                              </p:stCondLst>
                                            </p:cTn>
                                            <p:tgtEl>
                                              <p:spTgt spid="34"/>
                                            </p:tgtEl>
                                            <p:attrNameLst>
                                              <p:attrName>ppt_y</p:attrName>
                                            </p:attrNameLst>
                                          </p:cBhvr>
                                          <p:tavLst>
                                            <p:tav tm="0" fmla="#ppt_y-sin(pi*$)/81">
                                              <p:val>
                                                <p:fltVal val="0"/>
                                              </p:val>
                                            </p:tav>
                                            <p:tav tm="100000">
                                              <p:val>
                                                <p:fltVal val="1"/>
                                              </p:val>
                                            </p:tav>
                                          </p:tavLst>
                                        </p:anim>
                                        <p:animScale>
                                          <p:cBhvr>
                                            <p:cTn id="63" dur="1">
                                              <p:stCondLst>
                                                <p:cond delay="80"/>
                                              </p:stCondLst>
                                            </p:cTn>
                                            <p:tgtEl>
                                              <p:spTgt spid="34"/>
                                            </p:tgtEl>
                                          </p:cBhvr>
                                          <p:to x="100000" y="60000"/>
                                        </p:animScale>
                                        <p:animScale>
                                          <p:cBhvr>
                                            <p:cTn id="64" dur="1" decel="50000">
                                              <p:stCondLst>
                                                <p:cond delay="83"/>
                                              </p:stCondLst>
                                            </p:cTn>
                                            <p:tgtEl>
                                              <p:spTgt spid="34"/>
                                            </p:tgtEl>
                                          </p:cBhvr>
                                          <p:to x="100000" y="100000"/>
                                        </p:animScale>
                                        <p:animScale>
                                          <p:cBhvr>
                                            <p:cTn id="65" dur="1">
                                              <p:stCondLst>
                                                <p:cond delay="161"/>
                                              </p:stCondLst>
                                            </p:cTn>
                                            <p:tgtEl>
                                              <p:spTgt spid="34"/>
                                            </p:tgtEl>
                                          </p:cBhvr>
                                          <p:to x="100000" y="80000"/>
                                        </p:animScale>
                                        <p:animScale>
                                          <p:cBhvr>
                                            <p:cTn id="66" dur="1" decel="50000">
                                              <p:stCondLst>
                                                <p:cond delay="164"/>
                                              </p:stCondLst>
                                            </p:cTn>
                                            <p:tgtEl>
                                              <p:spTgt spid="34"/>
                                            </p:tgtEl>
                                          </p:cBhvr>
                                          <p:to x="100000" y="100000"/>
                                        </p:animScale>
                                        <p:animScale>
                                          <p:cBhvr>
                                            <p:cTn id="67" dur="1">
                                              <p:stCondLst>
                                                <p:cond delay="249"/>
                                              </p:stCondLst>
                                            </p:cTn>
                                            <p:tgtEl>
                                              <p:spTgt spid="34"/>
                                            </p:tgtEl>
                                          </p:cBhvr>
                                          <p:to x="100000" y="90000"/>
                                        </p:animScale>
                                        <p:animScale>
                                          <p:cBhvr>
                                            <p:cTn id="68" dur="1" decel="50000">
                                              <p:stCondLst>
                                                <p:cond delay="249"/>
                                              </p:stCondLst>
                                            </p:cTn>
                                            <p:tgtEl>
                                              <p:spTgt spid="34"/>
                                            </p:tgtEl>
                                          </p:cBhvr>
                                          <p:to x="100000" y="100000"/>
                                        </p:animScale>
                                        <p:animScale>
                                          <p:cBhvr>
                                            <p:cTn id="69" dur="1">
                                              <p:stCondLst>
                                                <p:cond delay="249"/>
                                              </p:stCondLst>
                                            </p:cTn>
                                            <p:tgtEl>
                                              <p:spTgt spid="34"/>
                                            </p:tgtEl>
                                          </p:cBhvr>
                                          <p:to x="100000" y="95000"/>
                                        </p:animScale>
                                        <p:animScale>
                                          <p:cBhvr>
                                            <p:cTn id="70" dur="1" decel="50000">
                                              <p:stCondLst>
                                                <p:cond delay="249"/>
                                              </p:stCondLst>
                                            </p:cTn>
                                            <p:tgtEl>
                                              <p:spTgt spid="34"/>
                                            </p:tgtEl>
                                          </p:cBhvr>
                                          <p:to x="100000" y="100000"/>
                                        </p:animScale>
                                      </p:childTnLst>
                                    </p:cTn>
                                  </p:par>
                                </p:childTnLst>
                              </p:cTn>
                            </p:par>
                            <p:par>
                              <p:cTn id="71" fill="hold">
                                <p:stCondLst>
                                  <p:cond delay="500"/>
                                </p:stCondLst>
                                <p:childTnLst>
                                  <p:par>
                                    <p:cTn id="72" presetID="53" presetClass="entr" presetSubtype="16" fill="hold" grpId="0" nodeType="afterEffect">
                                      <p:stCondLst>
                                        <p:cond delay="0"/>
                                      </p:stCondLst>
                                      <p:childTnLst>
                                        <p:set>
                                          <p:cBhvr>
                                            <p:cTn id="73" dur="1" fill="hold">
                                              <p:stCondLst>
                                                <p:cond delay="0"/>
                                              </p:stCondLst>
                                            </p:cTn>
                                            <p:tgtEl>
                                              <p:spTgt spid="35"/>
                                            </p:tgtEl>
                                            <p:attrNameLst>
                                              <p:attrName>style.visibility</p:attrName>
                                            </p:attrNameLst>
                                          </p:cBhvr>
                                          <p:to>
                                            <p:strVal val="visible"/>
                                          </p:to>
                                        </p:set>
                                        <p:anim calcmode="lin" valueType="num">
                                          <p:cBhvr>
                                            <p:cTn id="74" dur="1000" fill="hold"/>
                                            <p:tgtEl>
                                              <p:spTgt spid="35"/>
                                            </p:tgtEl>
                                            <p:attrNameLst>
                                              <p:attrName>ppt_w</p:attrName>
                                            </p:attrNameLst>
                                          </p:cBhvr>
                                          <p:tavLst>
                                            <p:tav tm="0">
                                              <p:val>
                                                <p:fltVal val="0"/>
                                              </p:val>
                                            </p:tav>
                                            <p:tav tm="100000">
                                              <p:val>
                                                <p:strVal val="#ppt_w"/>
                                              </p:val>
                                            </p:tav>
                                          </p:tavLst>
                                        </p:anim>
                                        <p:anim calcmode="lin" valueType="num">
                                          <p:cBhvr>
                                            <p:cTn id="75" dur="1000" fill="hold"/>
                                            <p:tgtEl>
                                              <p:spTgt spid="35"/>
                                            </p:tgtEl>
                                            <p:attrNameLst>
                                              <p:attrName>ppt_h</p:attrName>
                                            </p:attrNameLst>
                                          </p:cBhvr>
                                          <p:tavLst>
                                            <p:tav tm="0">
                                              <p:val>
                                                <p:fltVal val="0"/>
                                              </p:val>
                                            </p:tav>
                                            <p:tav tm="100000">
                                              <p:val>
                                                <p:strVal val="#ppt_h"/>
                                              </p:val>
                                            </p:tav>
                                          </p:tavLst>
                                        </p:anim>
                                        <p:animEffect transition="in" filter="fade">
                                          <p:cBhvr>
                                            <p:cTn id="76" dur="1000"/>
                                            <p:tgtEl>
                                              <p:spTgt spid="35"/>
                                            </p:tgtEl>
                                          </p:cBhvr>
                                        </p:animEffect>
                                      </p:childTnLst>
                                    </p:cTn>
                                  </p:par>
                                </p:childTnLst>
                              </p:cTn>
                            </p:par>
                            <p:par>
                              <p:cTn id="77" fill="hold">
                                <p:stCondLst>
                                  <p:cond delay="1500"/>
                                </p:stCondLst>
                                <p:childTnLst>
                                  <p:par>
                                    <p:cTn id="78" presetID="2" presetClass="entr" presetSubtype="2" fill="hold" nodeType="afterEffect">
                                      <p:stCondLst>
                                        <p:cond delay="0"/>
                                      </p:stCondLst>
                                      <p:childTnLst>
                                        <p:set>
                                          <p:cBhvr>
                                            <p:cTn id="79" dur="1" fill="hold">
                                              <p:stCondLst>
                                                <p:cond delay="0"/>
                                              </p:stCondLst>
                                            </p:cTn>
                                            <p:tgtEl>
                                              <p:spTgt spid="23"/>
                                            </p:tgtEl>
                                            <p:attrNameLst>
                                              <p:attrName>style.visibility</p:attrName>
                                            </p:attrNameLst>
                                          </p:cBhvr>
                                          <p:to>
                                            <p:strVal val="visible"/>
                                          </p:to>
                                        </p:set>
                                        <p:anim calcmode="lin" valueType="num">
                                          <p:cBhvr additive="base">
                                            <p:cTn id="80" dur="500" fill="hold"/>
                                            <p:tgtEl>
                                              <p:spTgt spid="23"/>
                                            </p:tgtEl>
                                            <p:attrNameLst>
                                              <p:attrName>ppt_x</p:attrName>
                                            </p:attrNameLst>
                                          </p:cBhvr>
                                          <p:tavLst>
                                            <p:tav tm="0">
                                              <p:val>
                                                <p:strVal val="1+#ppt_w/2"/>
                                              </p:val>
                                            </p:tav>
                                            <p:tav tm="100000">
                                              <p:val>
                                                <p:strVal val="#ppt_x"/>
                                              </p:val>
                                            </p:tav>
                                          </p:tavLst>
                                        </p:anim>
                                        <p:anim calcmode="lin" valueType="num">
                                          <p:cBhvr additive="base">
                                            <p:cTn id="81" dur="50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3" grpId="0" animBg="1"/>
          <p:bldP spid="34"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par>
                                    <p:cTn id="8" presetID="2" presetClass="entr" presetSubtype="9"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 calcmode="lin" valueType="num">
                                          <p:cBhvr additive="base">
                                            <p:cTn id="10" dur="1500" fill="hold"/>
                                            <p:tgtEl>
                                              <p:spTgt spid="26"/>
                                            </p:tgtEl>
                                            <p:attrNameLst>
                                              <p:attrName>ppt_x</p:attrName>
                                            </p:attrNameLst>
                                          </p:cBhvr>
                                          <p:tavLst>
                                            <p:tav tm="0">
                                              <p:val>
                                                <p:strVal val="0-#ppt_w/2"/>
                                              </p:val>
                                            </p:tav>
                                            <p:tav tm="100000">
                                              <p:val>
                                                <p:strVal val="#ppt_x"/>
                                              </p:val>
                                            </p:tav>
                                          </p:tavLst>
                                        </p:anim>
                                        <p:anim calcmode="lin" valueType="num">
                                          <p:cBhvr additive="base">
                                            <p:cTn id="11" dur="1500" fill="hold"/>
                                            <p:tgtEl>
                                              <p:spTgt spid="26"/>
                                            </p:tgtEl>
                                            <p:attrNameLst>
                                              <p:attrName>ppt_y</p:attrName>
                                            </p:attrNameLst>
                                          </p:cBhvr>
                                          <p:tavLst>
                                            <p:tav tm="0">
                                              <p:val>
                                                <p:strVal val="0-#ppt_h/2"/>
                                              </p:val>
                                            </p:tav>
                                            <p:tav tm="100000">
                                              <p:val>
                                                <p:strVal val="#ppt_y"/>
                                              </p:val>
                                            </p:tav>
                                          </p:tavLst>
                                        </p:anim>
                                      </p:childTnLst>
                                    </p:cTn>
                                  </p:par>
                                  <p:par>
                                    <p:cTn id="12" presetID="2" presetClass="entr" presetSubtype="9" fill="hold" nodeType="withEffect">
                                      <p:stCondLst>
                                        <p:cond delay="0"/>
                                      </p:stCondLst>
                                      <p:childTnLst>
                                        <p:set>
                                          <p:cBhvr>
                                            <p:cTn id="13" dur="1" fill="hold">
                                              <p:stCondLst>
                                                <p:cond delay="0"/>
                                              </p:stCondLst>
                                            </p:cTn>
                                            <p:tgtEl>
                                              <p:spTgt spid="27"/>
                                            </p:tgtEl>
                                            <p:attrNameLst>
                                              <p:attrName>style.visibility</p:attrName>
                                            </p:attrNameLst>
                                          </p:cBhvr>
                                          <p:to>
                                            <p:strVal val="visible"/>
                                          </p:to>
                                        </p:set>
                                        <p:anim calcmode="lin" valueType="num">
                                          <p:cBhvr additive="base">
                                            <p:cTn id="14" dur="1500" fill="hold"/>
                                            <p:tgtEl>
                                              <p:spTgt spid="27"/>
                                            </p:tgtEl>
                                            <p:attrNameLst>
                                              <p:attrName>ppt_x</p:attrName>
                                            </p:attrNameLst>
                                          </p:cBhvr>
                                          <p:tavLst>
                                            <p:tav tm="0">
                                              <p:val>
                                                <p:strVal val="0-#ppt_w/2"/>
                                              </p:val>
                                            </p:tav>
                                            <p:tav tm="100000">
                                              <p:val>
                                                <p:strVal val="#ppt_x"/>
                                              </p:val>
                                            </p:tav>
                                          </p:tavLst>
                                        </p:anim>
                                        <p:anim calcmode="lin" valueType="num">
                                          <p:cBhvr additive="base">
                                            <p:cTn id="15" dur="1500" fill="hold"/>
                                            <p:tgtEl>
                                              <p:spTgt spid="27"/>
                                            </p:tgtEl>
                                            <p:attrNameLst>
                                              <p:attrName>ppt_y</p:attrName>
                                            </p:attrNameLst>
                                          </p:cBhvr>
                                          <p:tavLst>
                                            <p:tav tm="0">
                                              <p:val>
                                                <p:strVal val="0-#ppt_h/2"/>
                                              </p:val>
                                            </p:tav>
                                            <p:tav tm="100000">
                                              <p:val>
                                                <p:strVal val="#ppt_y"/>
                                              </p:val>
                                            </p:tav>
                                          </p:tavLst>
                                        </p:anim>
                                      </p:childTnLst>
                                    </p:cTn>
                                  </p:par>
                                  <p:par>
                                    <p:cTn id="16" presetID="2" presetClass="entr" presetSubtype="9" fill="hold" nodeType="withEffect">
                                      <p:stCondLst>
                                        <p:cond delay="0"/>
                                      </p:stCondLst>
                                      <p:childTnLst>
                                        <p:set>
                                          <p:cBhvr>
                                            <p:cTn id="17" dur="1" fill="hold">
                                              <p:stCondLst>
                                                <p:cond delay="0"/>
                                              </p:stCondLst>
                                            </p:cTn>
                                            <p:tgtEl>
                                              <p:spTgt spid="28"/>
                                            </p:tgtEl>
                                            <p:attrNameLst>
                                              <p:attrName>style.visibility</p:attrName>
                                            </p:attrNameLst>
                                          </p:cBhvr>
                                          <p:to>
                                            <p:strVal val="visible"/>
                                          </p:to>
                                        </p:set>
                                        <p:anim calcmode="lin" valueType="num">
                                          <p:cBhvr additive="base">
                                            <p:cTn id="18" dur="1500" fill="hold"/>
                                            <p:tgtEl>
                                              <p:spTgt spid="28"/>
                                            </p:tgtEl>
                                            <p:attrNameLst>
                                              <p:attrName>ppt_x</p:attrName>
                                            </p:attrNameLst>
                                          </p:cBhvr>
                                          <p:tavLst>
                                            <p:tav tm="0">
                                              <p:val>
                                                <p:strVal val="0-#ppt_w/2"/>
                                              </p:val>
                                            </p:tav>
                                            <p:tav tm="100000">
                                              <p:val>
                                                <p:strVal val="#ppt_x"/>
                                              </p:val>
                                            </p:tav>
                                          </p:tavLst>
                                        </p:anim>
                                        <p:anim calcmode="lin" valueType="num">
                                          <p:cBhvr additive="base">
                                            <p:cTn id="19" dur="1500" fill="hold"/>
                                            <p:tgtEl>
                                              <p:spTgt spid="28"/>
                                            </p:tgtEl>
                                            <p:attrNameLst>
                                              <p:attrName>ppt_y</p:attrName>
                                            </p:attrNameLst>
                                          </p:cBhvr>
                                          <p:tavLst>
                                            <p:tav tm="0">
                                              <p:val>
                                                <p:strVal val="0-#ppt_h/2"/>
                                              </p:val>
                                            </p:tav>
                                            <p:tav tm="100000">
                                              <p:val>
                                                <p:strVal val="#ppt_y"/>
                                              </p:val>
                                            </p:tav>
                                          </p:tavLst>
                                        </p:anim>
                                      </p:childTnLst>
                                    </p:cTn>
                                  </p:par>
                                  <p:par>
                                    <p:cTn id="20" presetID="2" presetClass="entr" presetSubtype="12"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2000" fill="hold"/>
                                            <p:tgtEl>
                                              <p:spTgt spid="9"/>
                                            </p:tgtEl>
                                            <p:attrNameLst>
                                              <p:attrName>ppt_x</p:attrName>
                                            </p:attrNameLst>
                                          </p:cBhvr>
                                          <p:tavLst>
                                            <p:tav tm="0">
                                              <p:val>
                                                <p:strVal val="0-#ppt_w/2"/>
                                              </p:val>
                                            </p:tav>
                                            <p:tav tm="100000">
                                              <p:val>
                                                <p:strVal val="#ppt_x"/>
                                              </p:val>
                                            </p:tav>
                                          </p:tavLst>
                                        </p:anim>
                                        <p:anim calcmode="lin" valueType="num">
                                          <p:cBhvr additive="base">
                                            <p:cTn id="23" dur="2000" fill="hold"/>
                                            <p:tgtEl>
                                              <p:spTgt spid="9"/>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42" presetClass="entr" presetSubtype="0" fill="hold"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anim calcmode="lin" valueType="num">
                                          <p:cBhvr>
                                            <p:cTn id="28" dur="1000" fill="hold"/>
                                            <p:tgtEl>
                                              <p:spTgt spid="15"/>
                                            </p:tgtEl>
                                            <p:attrNameLst>
                                              <p:attrName>ppt_x</p:attrName>
                                            </p:attrNameLst>
                                          </p:cBhvr>
                                          <p:tavLst>
                                            <p:tav tm="0">
                                              <p:val>
                                                <p:strVal val="#ppt_x"/>
                                              </p:val>
                                            </p:tav>
                                            <p:tav tm="100000">
                                              <p:val>
                                                <p:strVal val="#ppt_x"/>
                                              </p:val>
                                            </p:tav>
                                          </p:tavLst>
                                        </p:anim>
                                        <p:anim calcmode="lin" valueType="num">
                                          <p:cBhvr>
                                            <p:cTn id="29" dur="1000" fill="hold"/>
                                            <p:tgtEl>
                                              <p:spTgt spid="15"/>
                                            </p:tgtEl>
                                            <p:attrNameLst>
                                              <p:attrName>ppt_y</p:attrName>
                                            </p:attrNameLst>
                                          </p:cBhvr>
                                          <p:tavLst>
                                            <p:tav tm="0">
                                              <p:val>
                                                <p:strVal val="#ppt_y+.1"/>
                                              </p:val>
                                            </p:tav>
                                            <p:tav tm="100000">
                                              <p:val>
                                                <p:strVal val="#ppt_y"/>
                                              </p:val>
                                            </p:tav>
                                          </p:tavLst>
                                        </p:anim>
                                      </p:childTnLst>
                                    </p:cTn>
                                  </p:par>
                                </p:childTnLst>
                              </p:cTn>
                            </p:par>
                            <p:par>
                              <p:cTn id="30" fill="hold">
                                <p:stCondLst>
                                  <p:cond delay="3000"/>
                                </p:stCondLst>
                                <p:childTnLst>
                                  <p:par>
                                    <p:cTn id="31" presetID="42" presetClass="entr" presetSubtype="0" fill="hold"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6" presetClass="entr" presetSubtype="0" fill="hold" grpId="0" nodeType="click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wipe(down)">
                                          <p:cBhvr>
                                            <p:cTn id="40" dur="72">
                                              <p:stCondLst>
                                                <p:cond delay="0"/>
                                              </p:stCondLst>
                                            </p:cTn>
                                            <p:tgtEl>
                                              <p:spTgt spid="33"/>
                                            </p:tgtEl>
                                          </p:cBhvr>
                                        </p:animEffect>
                                        <p:anim calcmode="lin" valueType="num">
                                          <p:cBhvr>
                                            <p:cTn id="41" dur="228"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42" dur="83"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43" dur="83" tmFilter="0, 0; 0.125,0.2665; 0.25,0.4; 0.375,0.465; 0.5,0.5;  0.625,0.535; 0.75,0.6; 0.875,0.7335; 1,1">
                                              <p:stCondLst>
                                                <p:cond delay="83"/>
                                              </p:stCondLst>
                                            </p:cTn>
                                            <p:tgtEl>
                                              <p:spTgt spid="33"/>
                                            </p:tgtEl>
                                            <p:attrNameLst>
                                              <p:attrName>ppt_y</p:attrName>
                                            </p:attrNameLst>
                                          </p:cBhvr>
                                          <p:tavLst>
                                            <p:tav tm="0" fmla="#ppt_y-sin(pi*$)/9">
                                              <p:val>
                                                <p:fltVal val="0"/>
                                              </p:val>
                                            </p:tav>
                                            <p:tav tm="100000">
                                              <p:val>
                                                <p:fltVal val="1"/>
                                              </p:val>
                                            </p:tav>
                                          </p:tavLst>
                                        </p:anim>
                                        <p:anim calcmode="lin" valueType="num">
                                          <p:cBhvr>
                                            <p:cTn id="44" dur="41" tmFilter="0, 0; 0.125,0.2665; 0.25,0.4; 0.375,0.465; 0.5,0.5;  0.625,0.535; 0.75,0.6; 0.875,0.7335; 1,1">
                                              <p:stCondLst>
                                                <p:cond delay="166"/>
                                              </p:stCondLst>
                                            </p:cTn>
                                            <p:tgtEl>
                                              <p:spTgt spid="33"/>
                                            </p:tgtEl>
                                            <p:attrNameLst>
                                              <p:attrName>ppt_y</p:attrName>
                                            </p:attrNameLst>
                                          </p:cBhvr>
                                          <p:tavLst>
                                            <p:tav tm="0" fmla="#ppt_y-sin(pi*$)/27">
                                              <p:val>
                                                <p:fltVal val="0"/>
                                              </p:val>
                                            </p:tav>
                                            <p:tav tm="100000">
                                              <p:val>
                                                <p:fltVal val="1"/>
                                              </p:val>
                                            </p:tav>
                                          </p:tavLst>
                                        </p:anim>
                                        <p:anim calcmode="lin" valueType="num">
                                          <p:cBhvr>
                                            <p:cTn id="45" dur="21" tmFilter="0, 0; 0.125,0.2665; 0.25,0.4; 0.375,0.465; 0.5,0.5;  0.625,0.535; 0.75,0.6; 0.875,0.7335; 1,1">
                                              <p:stCondLst>
                                                <p:cond delay="207"/>
                                              </p:stCondLst>
                                            </p:cTn>
                                            <p:tgtEl>
                                              <p:spTgt spid="33"/>
                                            </p:tgtEl>
                                            <p:attrNameLst>
                                              <p:attrName>ppt_y</p:attrName>
                                            </p:attrNameLst>
                                          </p:cBhvr>
                                          <p:tavLst>
                                            <p:tav tm="0" fmla="#ppt_y-sin(pi*$)/81">
                                              <p:val>
                                                <p:fltVal val="0"/>
                                              </p:val>
                                            </p:tav>
                                            <p:tav tm="100000">
                                              <p:val>
                                                <p:fltVal val="1"/>
                                              </p:val>
                                            </p:tav>
                                          </p:tavLst>
                                        </p:anim>
                                        <p:animScale>
                                          <p:cBhvr>
                                            <p:cTn id="46" dur="3">
                                              <p:stCondLst>
                                                <p:cond delay="81"/>
                                              </p:stCondLst>
                                            </p:cTn>
                                            <p:tgtEl>
                                              <p:spTgt spid="33"/>
                                            </p:tgtEl>
                                          </p:cBhvr>
                                          <p:to x="100000" y="60000"/>
                                        </p:animScale>
                                        <p:animScale>
                                          <p:cBhvr>
                                            <p:cTn id="47" dur="21" decel="50000">
                                              <p:stCondLst>
                                                <p:cond delay="85"/>
                                              </p:stCondLst>
                                            </p:cTn>
                                            <p:tgtEl>
                                              <p:spTgt spid="33"/>
                                            </p:tgtEl>
                                          </p:cBhvr>
                                          <p:to x="100000" y="100000"/>
                                        </p:animScale>
                                        <p:animScale>
                                          <p:cBhvr>
                                            <p:cTn id="48" dur="3">
                                              <p:stCondLst>
                                                <p:cond delay="164"/>
                                              </p:stCondLst>
                                            </p:cTn>
                                            <p:tgtEl>
                                              <p:spTgt spid="33"/>
                                            </p:tgtEl>
                                          </p:cBhvr>
                                          <p:to x="100000" y="80000"/>
                                        </p:animScale>
                                        <p:animScale>
                                          <p:cBhvr>
                                            <p:cTn id="49" dur="21" decel="50000">
                                              <p:stCondLst>
                                                <p:cond delay="167"/>
                                              </p:stCondLst>
                                            </p:cTn>
                                            <p:tgtEl>
                                              <p:spTgt spid="33"/>
                                            </p:tgtEl>
                                          </p:cBhvr>
                                          <p:to x="100000" y="100000"/>
                                        </p:animScale>
                                        <p:animScale>
                                          <p:cBhvr>
                                            <p:cTn id="50" dur="3">
                                              <p:stCondLst>
                                                <p:cond delay="205"/>
                                              </p:stCondLst>
                                            </p:cTn>
                                            <p:tgtEl>
                                              <p:spTgt spid="33"/>
                                            </p:tgtEl>
                                          </p:cBhvr>
                                          <p:to x="100000" y="90000"/>
                                        </p:animScale>
                                        <p:animScale>
                                          <p:cBhvr>
                                            <p:cTn id="51" dur="21" decel="50000">
                                              <p:stCondLst>
                                                <p:cond delay="208"/>
                                              </p:stCondLst>
                                            </p:cTn>
                                            <p:tgtEl>
                                              <p:spTgt spid="33"/>
                                            </p:tgtEl>
                                          </p:cBhvr>
                                          <p:to x="100000" y="100000"/>
                                        </p:animScale>
                                        <p:animScale>
                                          <p:cBhvr>
                                            <p:cTn id="52" dur="3">
                                              <p:stCondLst>
                                                <p:cond delay="226"/>
                                              </p:stCondLst>
                                            </p:cTn>
                                            <p:tgtEl>
                                              <p:spTgt spid="33"/>
                                            </p:tgtEl>
                                          </p:cBhvr>
                                          <p:to x="100000" y="95000"/>
                                        </p:animScale>
                                        <p:animScale>
                                          <p:cBhvr>
                                            <p:cTn id="53" dur="21" decel="50000">
                                              <p:stCondLst>
                                                <p:cond delay="229"/>
                                              </p:stCondLst>
                                            </p:cTn>
                                            <p:tgtEl>
                                              <p:spTgt spid="33"/>
                                            </p:tgtEl>
                                          </p:cBhvr>
                                          <p:to x="100000" y="100000"/>
                                        </p:animScale>
                                      </p:childTnLst>
                                    </p:cTn>
                                  </p:par>
                                </p:childTnLst>
                              </p:cTn>
                            </p:par>
                            <p:par>
                              <p:cTn id="54" fill="hold">
                                <p:stCondLst>
                                  <p:cond delay="250"/>
                                </p:stCondLst>
                                <p:childTnLst>
                                  <p:par>
                                    <p:cTn id="55" presetID="26" presetClass="entr" presetSubtype="0" fill="hold" grpId="0" nodeType="afterEffect">
                                      <p:stCondLst>
                                        <p:cond delay="0"/>
                                      </p:stCondLst>
                                      <p:childTnLst>
                                        <p:set>
                                          <p:cBhvr>
                                            <p:cTn id="56" dur="1" fill="hold">
                                              <p:stCondLst>
                                                <p:cond delay="0"/>
                                              </p:stCondLst>
                                            </p:cTn>
                                            <p:tgtEl>
                                              <p:spTgt spid="34"/>
                                            </p:tgtEl>
                                            <p:attrNameLst>
                                              <p:attrName>style.visibility</p:attrName>
                                            </p:attrNameLst>
                                          </p:cBhvr>
                                          <p:to>
                                            <p:strVal val="visible"/>
                                          </p:to>
                                        </p:set>
                                        <p:animEffect transition="in" filter="wipe(down)">
                                          <p:cBhvr>
                                            <p:cTn id="57" dur="71">
                                              <p:stCondLst>
                                                <p:cond delay="0"/>
                                              </p:stCondLst>
                                            </p:cTn>
                                            <p:tgtEl>
                                              <p:spTgt spid="34"/>
                                            </p:tgtEl>
                                          </p:cBhvr>
                                        </p:animEffect>
                                        <p:anim calcmode="lin" valueType="num">
                                          <p:cBhvr>
                                            <p:cTn id="58" dur="224"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59" dur="82"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60" dur="82" tmFilter="0, 0; 0.125,0.2665; 0.25,0.4; 0.375,0.465; 0.5,0.5;  0.625,0.535; 0.75,0.6; 0.875,0.7335; 1,1">
                                              <p:stCondLst>
                                                <p:cond delay="82"/>
                                              </p:stCondLst>
                                            </p:cTn>
                                            <p:tgtEl>
                                              <p:spTgt spid="34"/>
                                            </p:tgtEl>
                                            <p:attrNameLst>
                                              <p:attrName>ppt_y</p:attrName>
                                            </p:attrNameLst>
                                          </p:cBhvr>
                                          <p:tavLst>
                                            <p:tav tm="0" fmla="#ppt_y-sin(pi*$)/9">
                                              <p:val>
                                                <p:fltVal val="0"/>
                                              </p:val>
                                            </p:tav>
                                            <p:tav tm="100000">
                                              <p:val>
                                                <p:fltVal val="1"/>
                                              </p:val>
                                            </p:tav>
                                          </p:tavLst>
                                        </p:anim>
                                        <p:anim calcmode="lin" valueType="num">
                                          <p:cBhvr>
                                            <p:cTn id="61" dur="2" tmFilter="0, 0; 0.125,0.2665; 0.25,0.4; 0.375,0.465; 0.5,0.5;  0.625,0.535; 0.75,0.6; 0.875,0.7335; 1,1">
                                              <p:stCondLst>
                                                <p:cond delay="163"/>
                                              </p:stCondLst>
                                            </p:cTn>
                                            <p:tgtEl>
                                              <p:spTgt spid="34"/>
                                            </p:tgtEl>
                                            <p:attrNameLst>
                                              <p:attrName>ppt_y</p:attrName>
                                            </p:attrNameLst>
                                          </p:cBhvr>
                                          <p:tavLst>
                                            <p:tav tm="0" fmla="#ppt_y-sin(pi*$)/27">
                                              <p:val>
                                                <p:fltVal val="0"/>
                                              </p:val>
                                            </p:tav>
                                            <p:tav tm="100000">
                                              <p:val>
                                                <p:fltVal val="1"/>
                                              </p:val>
                                            </p:tav>
                                          </p:tavLst>
                                        </p:anim>
                                        <p:anim calcmode="lin" valueType="num">
                                          <p:cBhvr>
                                            <p:cTn id="62" dur="1" tmFilter="0, 0; 0.125,0.2665; 0.25,0.4; 0.375,0.465; 0.5,0.5;  0.625,0.535; 0.75,0.6; 0.875,0.7335; 1,1">
                                              <p:stCondLst>
                                                <p:cond delay="249"/>
                                              </p:stCondLst>
                                            </p:cTn>
                                            <p:tgtEl>
                                              <p:spTgt spid="34"/>
                                            </p:tgtEl>
                                            <p:attrNameLst>
                                              <p:attrName>ppt_y</p:attrName>
                                            </p:attrNameLst>
                                          </p:cBhvr>
                                          <p:tavLst>
                                            <p:tav tm="0" fmla="#ppt_y-sin(pi*$)/81">
                                              <p:val>
                                                <p:fltVal val="0"/>
                                              </p:val>
                                            </p:tav>
                                            <p:tav tm="100000">
                                              <p:val>
                                                <p:fltVal val="1"/>
                                              </p:val>
                                            </p:tav>
                                          </p:tavLst>
                                        </p:anim>
                                        <p:animScale>
                                          <p:cBhvr>
                                            <p:cTn id="63" dur="1">
                                              <p:stCondLst>
                                                <p:cond delay="80"/>
                                              </p:stCondLst>
                                            </p:cTn>
                                            <p:tgtEl>
                                              <p:spTgt spid="34"/>
                                            </p:tgtEl>
                                          </p:cBhvr>
                                          <p:to x="100000" y="60000"/>
                                        </p:animScale>
                                        <p:animScale>
                                          <p:cBhvr>
                                            <p:cTn id="64" dur="1" decel="50000">
                                              <p:stCondLst>
                                                <p:cond delay="83"/>
                                              </p:stCondLst>
                                            </p:cTn>
                                            <p:tgtEl>
                                              <p:spTgt spid="34"/>
                                            </p:tgtEl>
                                          </p:cBhvr>
                                          <p:to x="100000" y="100000"/>
                                        </p:animScale>
                                        <p:animScale>
                                          <p:cBhvr>
                                            <p:cTn id="65" dur="1">
                                              <p:stCondLst>
                                                <p:cond delay="161"/>
                                              </p:stCondLst>
                                            </p:cTn>
                                            <p:tgtEl>
                                              <p:spTgt spid="34"/>
                                            </p:tgtEl>
                                          </p:cBhvr>
                                          <p:to x="100000" y="80000"/>
                                        </p:animScale>
                                        <p:animScale>
                                          <p:cBhvr>
                                            <p:cTn id="66" dur="1" decel="50000">
                                              <p:stCondLst>
                                                <p:cond delay="164"/>
                                              </p:stCondLst>
                                            </p:cTn>
                                            <p:tgtEl>
                                              <p:spTgt spid="34"/>
                                            </p:tgtEl>
                                          </p:cBhvr>
                                          <p:to x="100000" y="100000"/>
                                        </p:animScale>
                                        <p:animScale>
                                          <p:cBhvr>
                                            <p:cTn id="67" dur="1">
                                              <p:stCondLst>
                                                <p:cond delay="249"/>
                                              </p:stCondLst>
                                            </p:cTn>
                                            <p:tgtEl>
                                              <p:spTgt spid="34"/>
                                            </p:tgtEl>
                                          </p:cBhvr>
                                          <p:to x="100000" y="90000"/>
                                        </p:animScale>
                                        <p:animScale>
                                          <p:cBhvr>
                                            <p:cTn id="68" dur="1" decel="50000">
                                              <p:stCondLst>
                                                <p:cond delay="249"/>
                                              </p:stCondLst>
                                            </p:cTn>
                                            <p:tgtEl>
                                              <p:spTgt spid="34"/>
                                            </p:tgtEl>
                                          </p:cBhvr>
                                          <p:to x="100000" y="100000"/>
                                        </p:animScale>
                                        <p:animScale>
                                          <p:cBhvr>
                                            <p:cTn id="69" dur="1">
                                              <p:stCondLst>
                                                <p:cond delay="249"/>
                                              </p:stCondLst>
                                            </p:cTn>
                                            <p:tgtEl>
                                              <p:spTgt spid="34"/>
                                            </p:tgtEl>
                                          </p:cBhvr>
                                          <p:to x="100000" y="95000"/>
                                        </p:animScale>
                                        <p:animScale>
                                          <p:cBhvr>
                                            <p:cTn id="70" dur="1" decel="50000">
                                              <p:stCondLst>
                                                <p:cond delay="249"/>
                                              </p:stCondLst>
                                            </p:cTn>
                                            <p:tgtEl>
                                              <p:spTgt spid="34"/>
                                            </p:tgtEl>
                                          </p:cBhvr>
                                          <p:to x="100000" y="100000"/>
                                        </p:animScale>
                                      </p:childTnLst>
                                    </p:cTn>
                                  </p:par>
                                </p:childTnLst>
                              </p:cTn>
                            </p:par>
                            <p:par>
                              <p:cTn id="71" fill="hold">
                                <p:stCondLst>
                                  <p:cond delay="500"/>
                                </p:stCondLst>
                                <p:childTnLst>
                                  <p:par>
                                    <p:cTn id="72" presetID="53" presetClass="entr" presetSubtype="16" fill="hold" grpId="0" nodeType="afterEffect">
                                      <p:stCondLst>
                                        <p:cond delay="0"/>
                                      </p:stCondLst>
                                      <p:childTnLst>
                                        <p:set>
                                          <p:cBhvr>
                                            <p:cTn id="73" dur="1" fill="hold">
                                              <p:stCondLst>
                                                <p:cond delay="0"/>
                                              </p:stCondLst>
                                            </p:cTn>
                                            <p:tgtEl>
                                              <p:spTgt spid="35"/>
                                            </p:tgtEl>
                                            <p:attrNameLst>
                                              <p:attrName>style.visibility</p:attrName>
                                            </p:attrNameLst>
                                          </p:cBhvr>
                                          <p:to>
                                            <p:strVal val="visible"/>
                                          </p:to>
                                        </p:set>
                                        <p:anim calcmode="lin" valueType="num">
                                          <p:cBhvr>
                                            <p:cTn id="74" dur="1000" fill="hold"/>
                                            <p:tgtEl>
                                              <p:spTgt spid="35"/>
                                            </p:tgtEl>
                                            <p:attrNameLst>
                                              <p:attrName>ppt_w</p:attrName>
                                            </p:attrNameLst>
                                          </p:cBhvr>
                                          <p:tavLst>
                                            <p:tav tm="0">
                                              <p:val>
                                                <p:fltVal val="0"/>
                                              </p:val>
                                            </p:tav>
                                            <p:tav tm="100000">
                                              <p:val>
                                                <p:strVal val="#ppt_w"/>
                                              </p:val>
                                            </p:tav>
                                          </p:tavLst>
                                        </p:anim>
                                        <p:anim calcmode="lin" valueType="num">
                                          <p:cBhvr>
                                            <p:cTn id="75" dur="1000" fill="hold"/>
                                            <p:tgtEl>
                                              <p:spTgt spid="35"/>
                                            </p:tgtEl>
                                            <p:attrNameLst>
                                              <p:attrName>ppt_h</p:attrName>
                                            </p:attrNameLst>
                                          </p:cBhvr>
                                          <p:tavLst>
                                            <p:tav tm="0">
                                              <p:val>
                                                <p:fltVal val="0"/>
                                              </p:val>
                                            </p:tav>
                                            <p:tav tm="100000">
                                              <p:val>
                                                <p:strVal val="#ppt_h"/>
                                              </p:val>
                                            </p:tav>
                                          </p:tavLst>
                                        </p:anim>
                                        <p:animEffect transition="in" filter="fade">
                                          <p:cBhvr>
                                            <p:cTn id="76" dur="1000"/>
                                            <p:tgtEl>
                                              <p:spTgt spid="35"/>
                                            </p:tgtEl>
                                          </p:cBhvr>
                                        </p:animEffect>
                                      </p:childTnLst>
                                    </p:cTn>
                                  </p:par>
                                </p:childTnLst>
                              </p:cTn>
                            </p:par>
                            <p:par>
                              <p:cTn id="77" fill="hold">
                                <p:stCondLst>
                                  <p:cond delay="1500"/>
                                </p:stCondLst>
                                <p:childTnLst>
                                  <p:par>
                                    <p:cTn id="78" presetID="2" presetClass="entr" presetSubtype="2" fill="hold" nodeType="afterEffect">
                                      <p:stCondLst>
                                        <p:cond delay="0"/>
                                      </p:stCondLst>
                                      <p:childTnLst>
                                        <p:set>
                                          <p:cBhvr>
                                            <p:cTn id="79" dur="1" fill="hold">
                                              <p:stCondLst>
                                                <p:cond delay="0"/>
                                              </p:stCondLst>
                                            </p:cTn>
                                            <p:tgtEl>
                                              <p:spTgt spid="23"/>
                                            </p:tgtEl>
                                            <p:attrNameLst>
                                              <p:attrName>style.visibility</p:attrName>
                                            </p:attrNameLst>
                                          </p:cBhvr>
                                          <p:to>
                                            <p:strVal val="visible"/>
                                          </p:to>
                                        </p:set>
                                        <p:anim calcmode="lin" valueType="num">
                                          <p:cBhvr additive="base">
                                            <p:cTn id="80" dur="500" fill="hold"/>
                                            <p:tgtEl>
                                              <p:spTgt spid="23"/>
                                            </p:tgtEl>
                                            <p:attrNameLst>
                                              <p:attrName>ppt_x</p:attrName>
                                            </p:attrNameLst>
                                          </p:cBhvr>
                                          <p:tavLst>
                                            <p:tav tm="0">
                                              <p:val>
                                                <p:strVal val="1+#ppt_w/2"/>
                                              </p:val>
                                            </p:tav>
                                            <p:tav tm="100000">
                                              <p:val>
                                                <p:strVal val="#ppt_x"/>
                                              </p:val>
                                            </p:tav>
                                          </p:tavLst>
                                        </p:anim>
                                        <p:anim calcmode="lin" valueType="num">
                                          <p:cBhvr additive="base">
                                            <p:cTn id="81" dur="50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3" grpId="0" animBg="1"/>
          <p:bldP spid="34" grpId="0" animBg="1"/>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44"/>
        <p:cNvGrpSpPr/>
        <p:nvPr/>
      </p:nvGrpSpPr>
      <p:grpSpPr>
        <a:xfrm>
          <a:off x="0" y="0"/>
          <a:ext cx="0" cy="0"/>
          <a:chOff x="0" y="0"/>
          <a:chExt cx="0" cy="0"/>
        </a:xfrm>
      </p:grpSpPr>
      <p:pic>
        <p:nvPicPr>
          <p:cNvPr id="34" name="图片 7">
            <a:extLst>
              <a:ext uri="{FF2B5EF4-FFF2-40B4-BE49-F238E27FC236}">
                <a16:creationId xmlns:a16="http://schemas.microsoft.com/office/drawing/2014/main" xmlns="" id="{BD0AA1AA-BE37-48D9-9FB5-B83D6B9337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flipV="1">
            <a:off x="2000250" y="-2000250"/>
            <a:ext cx="5143500" cy="9144000"/>
          </a:xfrm>
          <a:prstGeom prst="rect">
            <a:avLst/>
          </a:prstGeom>
        </p:spPr>
      </p:pic>
      <p:sp>
        <p:nvSpPr>
          <p:cNvPr id="35" name="Rectangle: Rounded Corners 34">
            <a:extLst>
              <a:ext uri="{FF2B5EF4-FFF2-40B4-BE49-F238E27FC236}">
                <a16:creationId xmlns:a16="http://schemas.microsoft.com/office/drawing/2014/main" xmlns="" id="{195E8C52-3C8D-4A5E-AC75-9623F7AAD0F0}"/>
              </a:ext>
            </a:extLst>
          </p:cNvPr>
          <p:cNvSpPr/>
          <p:nvPr/>
        </p:nvSpPr>
        <p:spPr>
          <a:xfrm>
            <a:off x="813573" y="385129"/>
            <a:ext cx="3383916" cy="635714"/>
          </a:xfrm>
          <a:prstGeom prst="roundRect">
            <a:avLst/>
          </a:prstGeom>
          <a:ln>
            <a:solidFill>
              <a:schemeClr val="accent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a:solidFill>
                  <a:schemeClr val="accent1"/>
                </a:solidFill>
                <a:latin typeface="Lobster" panose="00000500000000000000" pitchFamily="2" charset="0"/>
              </a:rPr>
              <a:t>Dân cư châu Á</a:t>
            </a:r>
          </a:p>
        </p:txBody>
      </p:sp>
      <p:grpSp>
        <p:nvGrpSpPr>
          <p:cNvPr id="36" name="Google Shape;324;p6">
            <a:extLst>
              <a:ext uri="{FF2B5EF4-FFF2-40B4-BE49-F238E27FC236}">
                <a16:creationId xmlns:a16="http://schemas.microsoft.com/office/drawing/2014/main" xmlns="" id="{5491903A-1B51-4F58-B0CF-2157260792FD}"/>
              </a:ext>
            </a:extLst>
          </p:cNvPr>
          <p:cNvGrpSpPr/>
          <p:nvPr/>
        </p:nvGrpSpPr>
        <p:grpSpPr>
          <a:xfrm rot="-7635502">
            <a:off x="-40669" y="119907"/>
            <a:ext cx="629457" cy="661901"/>
            <a:chOff x="782176" y="-1158311"/>
            <a:chExt cx="629467" cy="661912"/>
          </a:xfrm>
        </p:grpSpPr>
        <p:sp>
          <p:nvSpPr>
            <p:cNvPr id="37" name="Google Shape;325;p6">
              <a:extLst>
                <a:ext uri="{FF2B5EF4-FFF2-40B4-BE49-F238E27FC236}">
                  <a16:creationId xmlns:a16="http://schemas.microsoft.com/office/drawing/2014/main" xmlns="" id="{FD0E1AB1-8C5C-44C6-BB79-ED2BF4B2A4FC}"/>
                </a:ext>
              </a:extLst>
            </p:cNvPr>
            <p:cNvSpPr/>
            <p:nvPr/>
          </p:nvSpPr>
          <p:spPr>
            <a:xfrm>
              <a:off x="782176" y="-1158311"/>
              <a:ext cx="196164" cy="145525"/>
            </a:xfrm>
            <a:custGeom>
              <a:avLst/>
              <a:gdLst/>
              <a:ahLst/>
              <a:cxnLst/>
              <a:rect l="l" t="t" r="r" b="b"/>
              <a:pathLst>
                <a:path w="1197" h="888" extrusionOk="0">
                  <a:moveTo>
                    <a:pt x="218" y="0"/>
                  </a:moveTo>
                  <a:cubicBezTo>
                    <a:pt x="164" y="0"/>
                    <a:pt x="128" y="18"/>
                    <a:pt x="73" y="55"/>
                  </a:cubicBezTo>
                  <a:cubicBezTo>
                    <a:pt x="37" y="91"/>
                    <a:pt x="1" y="145"/>
                    <a:pt x="1" y="218"/>
                  </a:cubicBezTo>
                  <a:cubicBezTo>
                    <a:pt x="1" y="326"/>
                    <a:pt x="73" y="435"/>
                    <a:pt x="200" y="525"/>
                  </a:cubicBezTo>
                  <a:cubicBezTo>
                    <a:pt x="291" y="598"/>
                    <a:pt x="417" y="634"/>
                    <a:pt x="526" y="688"/>
                  </a:cubicBezTo>
                  <a:cubicBezTo>
                    <a:pt x="743" y="761"/>
                    <a:pt x="961" y="815"/>
                    <a:pt x="1160" y="888"/>
                  </a:cubicBezTo>
                  <a:cubicBezTo>
                    <a:pt x="1196" y="888"/>
                    <a:pt x="1106" y="707"/>
                    <a:pt x="1069" y="688"/>
                  </a:cubicBezTo>
                  <a:cubicBezTo>
                    <a:pt x="1033" y="616"/>
                    <a:pt x="979" y="544"/>
                    <a:pt x="924" y="489"/>
                  </a:cubicBezTo>
                  <a:cubicBezTo>
                    <a:pt x="780" y="344"/>
                    <a:pt x="671" y="236"/>
                    <a:pt x="508" y="127"/>
                  </a:cubicBezTo>
                  <a:cubicBezTo>
                    <a:pt x="417" y="55"/>
                    <a:pt x="327" y="0"/>
                    <a:pt x="2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26;p6">
              <a:extLst>
                <a:ext uri="{FF2B5EF4-FFF2-40B4-BE49-F238E27FC236}">
                  <a16:creationId xmlns:a16="http://schemas.microsoft.com/office/drawing/2014/main" xmlns="" id="{10EA37BE-9D1F-45C6-B4E8-37B96E3BFDB4}"/>
                </a:ext>
              </a:extLst>
            </p:cNvPr>
            <p:cNvSpPr/>
            <p:nvPr/>
          </p:nvSpPr>
          <p:spPr>
            <a:xfrm>
              <a:off x="1055202" y="-1147331"/>
              <a:ext cx="71452" cy="227793"/>
            </a:xfrm>
            <a:custGeom>
              <a:avLst/>
              <a:gdLst/>
              <a:ahLst/>
              <a:cxnLst/>
              <a:rect l="l" t="t" r="r" b="b"/>
              <a:pathLst>
                <a:path w="436" h="1390" extrusionOk="0">
                  <a:moveTo>
                    <a:pt x="196" y="1"/>
                  </a:moveTo>
                  <a:cubicBezTo>
                    <a:pt x="184" y="1"/>
                    <a:pt x="174" y="2"/>
                    <a:pt x="164" y="6"/>
                  </a:cubicBezTo>
                  <a:cubicBezTo>
                    <a:pt x="73" y="60"/>
                    <a:pt x="19" y="169"/>
                    <a:pt x="19" y="259"/>
                  </a:cubicBezTo>
                  <a:cubicBezTo>
                    <a:pt x="1" y="477"/>
                    <a:pt x="19" y="712"/>
                    <a:pt x="73" y="911"/>
                  </a:cubicBezTo>
                  <a:cubicBezTo>
                    <a:pt x="90" y="962"/>
                    <a:pt x="170" y="1389"/>
                    <a:pt x="254" y="1389"/>
                  </a:cubicBezTo>
                  <a:cubicBezTo>
                    <a:pt x="260" y="1389"/>
                    <a:pt x="266" y="1387"/>
                    <a:pt x="273" y="1382"/>
                  </a:cubicBezTo>
                  <a:cubicBezTo>
                    <a:pt x="291" y="1382"/>
                    <a:pt x="309" y="1346"/>
                    <a:pt x="309" y="1291"/>
                  </a:cubicBezTo>
                  <a:cubicBezTo>
                    <a:pt x="363" y="1110"/>
                    <a:pt x="381" y="911"/>
                    <a:pt x="399" y="712"/>
                  </a:cubicBezTo>
                  <a:cubicBezTo>
                    <a:pt x="436" y="567"/>
                    <a:pt x="436" y="440"/>
                    <a:pt x="436" y="295"/>
                  </a:cubicBezTo>
                  <a:cubicBezTo>
                    <a:pt x="436" y="205"/>
                    <a:pt x="399" y="151"/>
                    <a:pt x="363" y="78"/>
                  </a:cubicBezTo>
                  <a:cubicBezTo>
                    <a:pt x="318" y="33"/>
                    <a:pt x="249" y="1"/>
                    <a:pt x="1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27;p6">
              <a:extLst>
                <a:ext uri="{FF2B5EF4-FFF2-40B4-BE49-F238E27FC236}">
                  <a16:creationId xmlns:a16="http://schemas.microsoft.com/office/drawing/2014/main" xmlns="" id="{77C67089-DD37-48EA-9EF8-B3D78A22C39B}"/>
                </a:ext>
              </a:extLst>
            </p:cNvPr>
            <p:cNvSpPr/>
            <p:nvPr/>
          </p:nvSpPr>
          <p:spPr>
            <a:xfrm>
              <a:off x="1203679" y="-974273"/>
              <a:ext cx="107014" cy="211077"/>
            </a:xfrm>
            <a:custGeom>
              <a:avLst/>
              <a:gdLst/>
              <a:ahLst/>
              <a:cxnLst/>
              <a:rect l="l" t="t" r="r" b="b"/>
              <a:pathLst>
                <a:path w="653" h="1288" extrusionOk="0">
                  <a:moveTo>
                    <a:pt x="399" y="0"/>
                  </a:moveTo>
                  <a:cubicBezTo>
                    <a:pt x="272" y="18"/>
                    <a:pt x="182" y="145"/>
                    <a:pt x="127" y="290"/>
                  </a:cubicBezTo>
                  <a:cubicBezTo>
                    <a:pt x="37" y="507"/>
                    <a:pt x="0" y="761"/>
                    <a:pt x="0" y="1014"/>
                  </a:cubicBezTo>
                  <a:cubicBezTo>
                    <a:pt x="0" y="1069"/>
                    <a:pt x="0" y="1268"/>
                    <a:pt x="91" y="1286"/>
                  </a:cubicBezTo>
                  <a:cubicBezTo>
                    <a:pt x="96" y="1287"/>
                    <a:pt x="100" y="1287"/>
                    <a:pt x="105" y="1287"/>
                  </a:cubicBezTo>
                  <a:cubicBezTo>
                    <a:pt x="189" y="1287"/>
                    <a:pt x="256" y="1137"/>
                    <a:pt x="290" y="1069"/>
                  </a:cubicBezTo>
                  <a:cubicBezTo>
                    <a:pt x="345" y="960"/>
                    <a:pt x="399" y="869"/>
                    <a:pt x="453" y="779"/>
                  </a:cubicBezTo>
                  <a:cubicBezTo>
                    <a:pt x="526" y="670"/>
                    <a:pt x="580" y="561"/>
                    <a:pt x="616" y="435"/>
                  </a:cubicBezTo>
                  <a:cubicBezTo>
                    <a:pt x="652" y="326"/>
                    <a:pt x="652" y="199"/>
                    <a:pt x="580" y="91"/>
                  </a:cubicBezTo>
                  <a:lnTo>
                    <a:pt x="526" y="18"/>
                  </a:lnTo>
                  <a:cubicBezTo>
                    <a:pt x="489" y="0"/>
                    <a:pt x="453" y="0"/>
                    <a:pt x="3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28;p6">
              <a:extLst>
                <a:ext uri="{FF2B5EF4-FFF2-40B4-BE49-F238E27FC236}">
                  <a16:creationId xmlns:a16="http://schemas.microsoft.com/office/drawing/2014/main" xmlns="" id="{4F696CA3-683B-4249-9D68-591359FCD856}"/>
                </a:ext>
              </a:extLst>
            </p:cNvPr>
            <p:cNvSpPr/>
            <p:nvPr/>
          </p:nvSpPr>
          <p:spPr>
            <a:xfrm>
              <a:off x="906890" y="-920029"/>
              <a:ext cx="205014" cy="70468"/>
            </a:xfrm>
            <a:custGeom>
              <a:avLst/>
              <a:gdLst/>
              <a:ahLst/>
              <a:cxnLst/>
              <a:rect l="l" t="t" r="r" b="b"/>
              <a:pathLst>
                <a:path w="1251" h="430" extrusionOk="0">
                  <a:moveTo>
                    <a:pt x="490" y="1"/>
                  </a:moveTo>
                  <a:cubicBezTo>
                    <a:pt x="410" y="1"/>
                    <a:pt x="330" y="9"/>
                    <a:pt x="254" y="31"/>
                  </a:cubicBezTo>
                  <a:cubicBezTo>
                    <a:pt x="182" y="49"/>
                    <a:pt x="109" y="67"/>
                    <a:pt x="55" y="122"/>
                  </a:cubicBezTo>
                  <a:cubicBezTo>
                    <a:pt x="19" y="158"/>
                    <a:pt x="0" y="230"/>
                    <a:pt x="19" y="303"/>
                  </a:cubicBezTo>
                  <a:cubicBezTo>
                    <a:pt x="37" y="339"/>
                    <a:pt x="73" y="357"/>
                    <a:pt x="109" y="393"/>
                  </a:cubicBezTo>
                  <a:cubicBezTo>
                    <a:pt x="163" y="421"/>
                    <a:pt x="231" y="430"/>
                    <a:pt x="304" y="430"/>
                  </a:cubicBezTo>
                  <a:cubicBezTo>
                    <a:pt x="376" y="430"/>
                    <a:pt x="453" y="421"/>
                    <a:pt x="526" y="412"/>
                  </a:cubicBezTo>
                  <a:cubicBezTo>
                    <a:pt x="652" y="357"/>
                    <a:pt x="815" y="321"/>
                    <a:pt x="924" y="249"/>
                  </a:cubicBezTo>
                  <a:cubicBezTo>
                    <a:pt x="997" y="230"/>
                    <a:pt x="1250" y="140"/>
                    <a:pt x="1033" y="86"/>
                  </a:cubicBezTo>
                  <a:cubicBezTo>
                    <a:pt x="868" y="48"/>
                    <a:pt x="677" y="1"/>
                    <a:pt x="4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29;p6">
              <a:extLst>
                <a:ext uri="{FF2B5EF4-FFF2-40B4-BE49-F238E27FC236}">
                  <a16:creationId xmlns:a16="http://schemas.microsoft.com/office/drawing/2014/main" xmlns="" id="{23C43D3C-837C-4468-AA37-0F74D5B27FB7}"/>
                </a:ext>
              </a:extLst>
            </p:cNvPr>
            <p:cNvSpPr/>
            <p:nvPr/>
          </p:nvSpPr>
          <p:spPr>
            <a:xfrm>
              <a:off x="1022590" y="-779747"/>
              <a:ext cx="184201" cy="75713"/>
            </a:xfrm>
            <a:custGeom>
              <a:avLst/>
              <a:gdLst/>
              <a:ahLst/>
              <a:cxnLst/>
              <a:rect l="l" t="t" r="r" b="b"/>
              <a:pathLst>
                <a:path w="1124" h="462" extrusionOk="0">
                  <a:moveTo>
                    <a:pt x="595" y="1"/>
                  </a:moveTo>
                  <a:cubicBezTo>
                    <a:pt x="488" y="1"/>
                    <a:pt x="380" y="14"/>
                    <a:pt x="291" y="26"/>
                  </a:cubicBezTo>
                  <a:cubicBezTo>
                    <a:pt x="218" y="44"/>
                    <a:pt x="128" y="81"/>
                    <a:pt x="91" y="117"/>
                  </a:cubicBezTo>
                  <a:cubicBezTo>
                    <a:pt x="37" y="171"/>
                    <a:pt x="1" y="226"/>
                    <a:pt x="19" y="298"/>
                  </a:cubicBezTo>
                  <a:cubicBezTo>
                    <a:pt x="19" y="370"/>
                    <a:pt x="91" y="407"/>
                    <a:pt x="146" y="443"/>
                  </a:cubicBezTo>
                  <a:cubicBezTo>
                    <a:pt x="218" y="461"/>
                    <a:pt x="291" y="461"/>
                    <a:pt x="363" y="461"/>
                  </a:cubicBezTo>
                  <a:cubicBezTo>
                    <a:pt x="490" y="443"/>
                    <a:pt x="1124" y="316"/>
                    <a:pt x="1105" y="135"/>
                  </a:cubicBezTo>
                  <a:cubicBezTo>
                    <a:pt x="1105" y="81"/>
                    <a:pt x="779" y="8"/>
                    <a:pt x="725" y="8"/>
                  </a:cubicBezTo>
                  <a:cubicBezTo>
                    <a:pt x="683" y="3"/>
                    <a:pt x="639" y="1"/>
                    <a:pt x="5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30;p6">
              <a:extLst>
                <a:ext uri="{FF2B5EF4-FFF2-40B4-BE49-F238E27FC236}">
                  <a16:creationId xmlns:a16="http://schemas.microsoft.com/office/drawing/2014/main" xmlns="" id="{BA7D60EA-3322-40DF-8AF8-32EF8F2DC280}"/>
                </a:ext>
              </a:extLst>
            </p:cNvPr>
            <p:cNvSpPr/>
            <p:nvPr/>
          </p:nvSpPr>
          <p:spPr>
            <a:xfrm>
              <a:off x="1105678" y="-647823"/>
              <a:ext cx="193051" cy="78499"/>
            </a:xfrm>
            <a:custGeom>
              <a:avLst/>
              <a:gdLst/>
              <a:ahLst/>
              <a:cxnLst/>
              <a:rect l="l" t="t" r="r" b="b"/>
              <a:pathLst>
                <a:path w="1178" h="479" extrusionOk="0">
                  <a:moveTo>
                    <a:pt x="399" y="0"/>
                  </a:moveTo>
                  <a:cubicBezTo>
                    <a:pt x="327" y="0"/>
                    <a:pt x="236" y="18"/>
                    <a:pt x="164" y="36"/>
                  </a:cubicBezTo>
                  <a:cubicBezTo>
                    <a:pt x="91" y="91"/>
                    <a:pt x="37" y="145"/>
                    <a:pt x="37" y="217"/>
                  </a:cubicBezTo>
                  <a:cubicBezTo>
                    <a:pt x="1" y="326"/>
                    <a:pt x="128" y="453"/>
                    <a:pt x="236" y="471"/>
                  </a:cubicBezTo>
                  <a:cubicBezTo>
                    <a:pt x="268" y="476"/>
                    <a:pt x="300" y="478"/>
                    <a:pt x="332" y="478"/>
                  </a:cubicBezTo>
                  <a:cubicBezTo>
                    <a:pt x="410" y="478"/>
                    <a:pt x="491" y="466"/>
                    <a:pt x="580" y="453"/>
                  </a:cubicBezTo>
                  <a:cubicBezTo>
                    <a:pt x="707" y="399"/>
                    <a:pt x="888" y="399"/>
                    <a:pt x="1033" y="362"/>
                  </a:cubicBezTo>
                  <a:cubicBezTo>
                    <a:pt x="1178" y="308"/>
                    <a:pt x="1069" y="217"/>
                    <a:pt x="961" y="181"/>
                  </a:cubicBezTo>
                  <a:cubicBezTo>
                    <a:pt x="780" y="91"/>
                    <a:pt x="598" y="18"/>
                    <a:pt x="3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31;p6">
              <a:extLst>
                <a:ext uri="{FF2B5EF4-FFF2-40B4-BE49-F238E27FC236}">
                  <a16:creationId xmlns:a16="http://schemas.microsoft.com/office/drawing/2014/main" xmlns="" id="{50806E3D-33CB-403D-858D-3CF4DA2E9BA3}"/>
                </a:ext>
              </a:extLst>
            </p:cNvPr>
            <p:cNvSpPr/>
            <p:nvPr/>
          </p:nvSpPr>
          <p:spPr>
            <a:xfrm>
              <a:off x="1280867" y="-760737"/>
              <a:ext cx="130776" cy="153228"/>
            </a:xfrm>
            <a:custGeom>
              <a:avLst/>
              <a:gdLst/>
              <a:ahLst/>
              <a:cxnLst/>
              <a:rect l="l" t="t" r="r" b="b"/>
              <a:pathLst>
                <a:path w="798" h="935" extrusionOk="0">
                  <a:moveTo>
                    <a:pt x="544" y="1"/>
                  </a:moveTo>
                  <a:cubicBezTo>
                    <a:pt x="381" y="19"/>
                    <a:pt x="272" y="182"/>
                    <a:pt x="199" y="327"/>
                  </a:cubicBezTo>
                  <a:cubicBezTo>
                    <a:pt x="127" y="436"/>
                    <a:pt x="0" y="707"/>
                    <a:pt x="55" y="852"/>
                  </a:cubicBezTo>
                  <a:cubicBezTo>
                    <a:pt x="65" y="912"/>
                    <a:pt x="91" y="935"/>
                    <a:pt x="126" y="935"/>
                  </a:cubicBezTo>
                  <a:cubicBezTo>
                    <a:pt x="218" y="935"/>
                    <a:pt x="369" y="778"/>
                    <a:pt x="435" y="725"/>
                  </a:cubicBezTo>
                  <a:cubicBezTo>
                    <a:pt x="544" y="653"/>
                    <a:pt x="634" y="599"/>
                    <a:pt x="707" y="472"/>
                  </a:cubicBezTo>
                  <a:cubicBezTo>
                    <a:pt x="779" y="363"/>
                    <a:pt x="797" y="236"/>
                    <a:pt x="743" y="110"/>
                  </a:cubicBezTo>
                  <a:cubicBezTo>
                    <a:pt x="725" y="73"/>
                    <a:pt x="670" y="19"/>
                    <a:pt x="6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32;p6">
              <a:extLst>
                <a:ext uri="{FF2B5EF4-FFF2-40B4-BE49-F238E27FC236}">
                  <a16:creationId xmlns:a16="http://schemas.microsoft.com/office/drawing/2014/main" xmlns="" id="{F707BE9E-D3D7-4319-AC4F-D4C33C8B3542}"/>
                </a:ext>
              </a:extLst>
            </p:cNvPr>
            <p:cNvSpPr/>
            <p:nvPr/>
          </p:nvSpPr>
          <p:spPr>
            <a:xfrm>
              <a:off x="954415" y="-1024748"/>
              <a:ext cx="359225" cy="528349"/>
            </a:xfrm>
            <a:custGeom>
              <a:avLst/>
              <a:gdLst/>
              <a:ahLst/>
              <a:cxnLst/>
              <a:rect l="l" t="t" r="r" b="b"/>
              <a:pathLst>
                <a:path w="2192" h="3224" fill="none" extrusionOk="0">
                  <a:moveTo>
                    <a:pt x="2191" y="3224"/>
                  </a:moveTo>
                  <a:cubicBezTo>
                    <a:pt x="1884" y="1938"/>
                    <a:pt x="1087" y="779"/>
                    <a:pt x="0" y="0"/>
                  </a:cubicBezTo>
                </a:path>
              </a:pathLst>
            </a:custGeom>
            <a:noFill/>
            <a:ln w="27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 name="Google Shape;333;p6">
            <a:extLst>
              <a:ext uri="{FF2B5EF4-FFF2-40B4-BE49-F238E27FC236}">
                <a16:creationId xmlns:a16="http://schemas.microsoft.com/office/drawing/2014/main" xmlns="" id="{969BD103-BBF9-4398-AF11-C4CD83AA3534}"/>
              </a:ext>
            </a:extLst>
          </p:cNvPr>
          <p:cNvGrpSpPr/>
          <p:nvPr/>
        </p:nvGrpSpPr>
        <p:grpSpPr>
          <a:xfrm rot="-786892">
            <a:off x="8680190" y="4356926"/>
            <a:ext cx="510643" cy="738267"/>
            <a:chOff x="8499282" y="3580082"/>
            <a:chExt cx="510652" cy="738280"/>
          </a:xfrm>
        </p:grpSpPr>
        <p:sp>
          <p:nvSpPr>
            <p:cNvPr id="46" name="Google Shape;334;p6">
              <a:extLst>
                <a:ext uri="{FF2B5EF4-FFF2-40B4-BE49-F238E27FC236}">
                  <a16:creationId xmlns:a16="http://schemas.microsoft.com/office/drawing/2014/main" xmlns="" id="{27411689-204D-4745-8A6B-0224C1438025}"/>
                </a:ext>
              </a:extLst>
            </p:cNvPr>
            <p:cNvSpPr/>
            <p:nvPr/>
          </p:nvSpPr>
          <p:spPr>
            <a:xfrm>
              <a:off x="8831634" y="3580082"/>
              <a:ext cx="89315" cy="213208"/>
            </a:xfrm>
            <a:custGeom>
              <a:avLst/>
              <a:gdLst/>
              <a:ahLst/>
              <a:cxnLst/>
              <a:rect l="l" t="t" r="r" b="b"/>
              <a:pathLst>
                <a:path w="545" h="1301" extrusionOk="0">
                  <a:moveTo>
                    <a:pt x="327" y="0"/>
                  </a:moveTo>
                  <a:cubicBezTo>
                    <a:pt x="295" y="0"/>
                    <a:pt x="263" y="5"/>
                    <a:pt x="236" y="14"/>
                  </a:cubicBezTo>
                  <a:cubicBezTo>
                    <a:pt x="109" y="68"/>
                    <a:pt x="55" y="177"/>
                    <a:pt x="19" y="285"/>
                  </a:cubicBezTo>
                  <a:cubicBezTo>
                    <a:pt x="1" y="394"/>
                    <a:pt x="1" y="539"/>
                    <a:pt x="19" y="647"/>
                  </a:cubicBezTo>
                  <a:cubicBezTo>
                    <a:pt x="55" y="865"/>
                    <a:pt x="73" y="1082"/>
                    <a:pt x="91" y="1299"/>
                  </a:cubicBezTo>
                  <a:cubicBezTo>
                    <a:pt x="91" y="1300"/>
                    <a:pt x="92" y="1301"/>
                    <a:pt x="93" y="1301"/>
                  </a:cubicBezTo>
                  <a:cubicBezTo>
                    <a:pt x="108" y="1301"/>
                    <a:pt x="236" y="1172"/>
                    <a:pt x="236" y="1155"/>
                  </a:cubicBezTo>
                  <a:cubicBezTo>
                    <a:pt x="272" y="1082"/>
                    <a:pt x="327" y="992"/>
                    <a:pt x="363" y="919"/>
                  </a:cubicBezTo>
                  <a:cubicBezTo>
                    <a:pt x="417" y="792"/>
                    <a:pt x="453" y="611"/>
                    <a:pt x="508" y="448"/>
                  </a:cubicBezTo>
                  <a:cubicBezTo>
                    <a:pt x="526" y="340"/>
                    <a:pt x="544" y="213"/>
                    <a:pt x="508" y="122"/>
                  </a:cubicBezTo>
                  <a:cubicBezTo>
                    <a:pt x="472" y="86"/>
                    <a:pt x="453" y="32"/>
                    <a:pt x="417" y="14"/>
                  </a:cubicBezTo>
                  <a:cubicBezTo>
                    <a:pt x="390" y="5"/>
                    <a:pt x="358" y="0"/>
                    <a:pt x="3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35;p6">
              <a:extLst>
                <a:ext uri="{FF2B5EF4-FFF2-40B4-BE49-F238E27FC236}">
                  <a16:creationId xmlns:a16="http://schemas.microsoft.com/office/drawing/2014/main" xmlns="" id="{0847BF93-4906-4510-B0EB-95752CAF7A4C}"/>
                </a:ext>
              </a:extLst>
            </p:cNvPr>
            <p:cNvSpPr/>
            <p:nvPr/>
          </p:nvSpPr>
          <p:spPr>
            <a:xfrm>
              <a:off x="8784108" y="3838194"/>
              <a:ext cx="225827" cy="119469"/>
            </a:xfrm>
            <a:custGeom>
              <a:avLst/>
              <a:gdLst/>
              <a:ahLst/>
              <a:cxnLst/>
              <a:rect l="l" t="t" r="r" b="b"/>
              <a:pathLst>
                <a:path w="1378" h="729" extrusionOk="0">
                  <a:moveTo>
                    <a:pt x="1212" y="1"/>
                  </a:moveTo>
                  <a:cubicBezTo>
                    <a:pt x="1165" y="1"/>
                    <a:pt x="1115" y="14"/>
                    <a:pt x="1069" y="32"/>
                  </a:cubicBezTo>
                  <a:cubicBezTo>
                    <a:pt x="852" y="87"/>
                    <a:pt x="653" y="177"/>
                    <a:pt x="454" y="340"/>
                  </a:cubicBezTo>
                  <a:cubicBezTo>
                    <a:pt x="399" y="376"/>
                    <a:pt x="1" y="666"/>
                    <a:pt x="92" y="720"/>
                  </a:cubicBezTo>
                  <a:cubicBezTo>
                    <a:pt x="98" y="726"/>
                    <a:pt x="108" y="728"/>
                    <a:pt x="120" y="728"/>
                  </a:cubicBezTo>
                  <a:cubicBezTo>
                    <a:pt x="144" y="728"/>
                    <a:pt x="176" y="720"/>
                    <a:pt x="200" y="720"/>
                  </a:cubicBezTo>
                  <a:cubicBezTo>
                    <a:pt x="399" y="684"/>
                    <a:pt x="580" y="612"/>
                    <a:pt x="798" y="557"/>
                  </a:cubicBezTo>
                  <a:cubicBezTo>
                    <a:pt x="925" y="521"/>
                    <a:pt x="1069" y="503"/>
                    <a:pt x="1178" y="431"/>
                  </a:cubicBezTo>
                  <a:cubicBezTo>
                    <a:pt x="1251" y="376"/>
                    <a:pt x="1305" y="340"/>
                    <a:pt x="1359" y="268"/>
                  </a:cubicBezTo>
                  <a:cubicBezTo>
                    <a:pt x="1377" y="195"/>
                    <a:pt x="1377" y="87"/>
                    <a:pt x="1341" y="50"/>
                  </a:cubicBezTo>
                  <a:cubicBezTo>
                    <a:pt x="1305" y="14"/>
                    <a:pt x="1260" y="1"/>
                    <a:pt x="12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36;p6">
              <a:extLst>
                <a:ext uri="{FF2B5EF4-FFF2-40B4-BE49-F238E27FC236}">
                  <a16:creationId xmlns:a16="http://schemas.microsoft.com/office/drawing/2014/main" xmlns="" id="{A8BCBFBC-5081-41B8-B67E-7C61D858FE06}"/>
                </a:ext>
              </a:extLst>
            </p:cNvPr>
            <p:cNvSpPr/>
            <p:nvPr/>
          </p:nvSpPr>
          <p:spPr>
            <a:xfrm>
              <a:off x="8707084" y="4065988"/>
              <a:ext cx="225663" cy="81448"/>
            </a:xfrm>
            <a:custGeom>
              <a:avLst/>
              <a:gdLst/>
              <a:ahLst/>
              <a:cxnLst/>
              <a:rect l="l" t="t" r="r" b="b"/>
              <a:pathLst>
                <a:path w="1377" h="497" extrusionOk="0">
                  <a:moveTo>
                    <a:pt x="942" y="0"/>
                  </a:moveTo>
                  <a:cubicBezTo>
                    <a:pt x="688" y="0"/>
                    <a:pt x="453" y="55"/>
                    <a:pt x="236" y="127"/>
                  </a:cubicBezTo>
                  <a:cubicBezTo>
                    <a:pt x="181" y="145"/>
                    <a:pt x="0" y="218"/>
                    <a:pt x="18" y="308"/>
                  </a:cubicBezTo>
                  <a:cubicBezTo>
                    <a:pt x="18" y="399"/>
                    <a:pt x="217" y="417"/>
                    <a:pt x="290" y="417"/>
                  </a:cubicBezTo>
                  <a:cubicBezTo>
                    <a:pt x="399" y="453"/>
                    <a:pt x="507" y="453"/>
                    <a:pt x="634" y="471"/>
                  </a:cubicBezTo>
                  <a:cubicBezTo>
                    <a:pt x="711" y="484"/>
                    <a:pt x="797" y="497"/>
                    <a:pt x="885" y="497"/>
                  </a:cubicBezTo>
                  <a:cubicBezTo>
                    <a:pt x="922" y="497"/>
                    <a:pt x="959" y="495"/>
                    <a:pt x="996" y="489"/>
                  </a:cubicBezTo>
                  <a:cubicBezTo>
                    <a:pt x="1105" y="489"/>
                    <a:pt x="1232" y="417"/>
                    <a:pt x="1304" y="326"/>
                  </a:cubicBezTo>
                  <a:cubicBezTo>
                    <a:pt x="1322" y="308"/>
                    <a:pt x="1358" y="254"/>
                    <a:pt x="1358" y="236"/>
                  </a:cubicBezTo>
                  <a:cubicBezTo>
                    <a:pt x="1376" y="200"/>
                    <a:pt x="1358" y="145"/>
                    <a:pt x="1322" y="127"/>
                  </a:cubicBezTo>
                  <a:cubicBezTo>
                    <a:pt x="1232" y="19"/>
                    <a:pt x="1087" y="0"/>
                    <a:pt x="9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37;p6">
              <a:extLst>
                <a:ext uri="{FF2B5EF4-FFF2-40B4-BE49-F238E27FC236}">
                  <a16:creationId xmlns:a16="http://schemas.microsoft.com/office/drawing/2014/main" xmlns="" id="{B4D0FEBF-7146-4804-A32B-137FE124AA7B}"/>
                </a:ext>
              </a:extLst>
            </p:cNvPr>
            <p:cNvSpPr/>
            <p:nvPr/>
          </p:nvSpPr>
          <p:spPr>
            <a:xfrm>
              <a:off x="8677422" y="3790997"/>
              <a:ext cx="105047" cy="167485"/>
            </a:xfrm>
            <a:custGeom>
              <a:avLst/>
              <a:gdLst/>
              <a:ahLst/>
              <a:cxnLst/>
              <a:rect l="l" t="t" r="r" b="b"/>
              <a:pathLst>
                <a:path w="641" h="1022" extrusionOk="0">
                  <a:moveTo>
                    <a:pt x="169" y="0"/>
                  </a:moveTo>
                  <a:cubicBezTo>
                    <a:pt x="130" y="0"/>
                    <a:pt x="86" y="9"/>
                    <a:pt x="54" y="31"/>
                  </a:cubicBezTo>
                  <a:cubicBezTo>
                    <a:pt x="36" y="67"/>
                    <a:pt x="18" y="103"/>
                    <a:pt x="18" y="157"/>
                  </a:cubicBezTo>
                  <a:cubicBezTo>
                    <a:pt x="0" y="284"/>
                    <a:pt x="54" y="429"/>
                    <a:pt x="145" y="538"/>
                  </a:cubicBezTo>
                  <a:lnTo>
                    <a:pt x="417" y="882"/>
                  </a:lnTo>
                  <a:cubicBezTo>
                    <a:pt x="452" y="929"/>
                    <a:pt x="540" y="1021"/>
                    <a:pt x="593" y="1021"/>
                  </a:cubicBezTo>
                  <a:cubicBezTo>
                    <a:pt x="622" y="1021"/>
                    <a:pt x="640" y="994"/>
                    <a:pt x="634" y="918"/>
                  </a:cubicBezTo>
                  <a:cubicBezTo>
                    <a:pt x="580" y="646"/>
                    <a:pt x="543" y="375"/>
                    <a:pt x="380" y="157"/>
                  </a:cubicBezTo>
                  <a:cubicBezTo>
                    <a:pt x="362" y="85"/>
                    <a:pt x="308" y="31"/>
                    <a:pt x="235" y="12"/>
                  </a:cubicBezTo>
                  <a:cubicBezTo>
                    <a:pt x="220" y="5"/>
                    <a:pt x="196" y="0"/>
                    <a:pt x="1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38;p6">
              <a:extLst>
                <a:ext uri="{FF2B5EF4-FFF2-40B4-BE49-F238E27FC236}">
                  <a16:creationId xmlns:a16="http://schemas.microsoft.com/office/drawing/2014/main" xmlns="" id="{E589F3B4-79AB-4418-B53C-7EA409CEC67B}"/>
                </a:ext>
              </a:extLst>
            </p:cNvPr>
            <p:cNvSpPr/>
            <p:nvPr/>
          </p:nvSpPr>
          <p:spPr>
            <a:xfrm>
              <a:off x="8591220" y="3951764"/>
              <a:ext cx="116027" cy="163552"/>
            </a:xfrm>
            <a:custGeom>
              <a:avLst/>
              <a:gdLst/>
              <a:ahLst/>
              <a:cxnLst/>
              <a:rect l="l" t="t" r="r" b="b"/>
              <a:pathLst>
                <a:path w="708" h="998" extrusionOk="0">
                  <a:moveTo>
                    <a:pt x="166" y="0"/>
                  </a:moveTo>
                  <a:cubicBezTo>
                    <a:pt x="132" y="0"/>
                    <a:pt x="100" y="9"/>
                    <a:pt x="73" y="27"/>
                  </a:cubicBezTo>
                  <a:cubicBezTo>
                    <a:pt x="19" y="46"/>
                    <a:pt x="1" y="154"/>
                    <a:pt x="1" y="209"/>
                  </a:cubicBezTo>
                  <a:cubicBezTo>
                    <a:pt x="1" y="281"/>
                    <a:pt x="19" y="353"/>
                    <a:pt x="73" y="426"/>
                  </a:cubicBezTo>
                  <a:cubicBezTo>
                    <a:pt x="107" y="526"/>
                    <a:pt x="418" y="997"/>
                    <a:pt x="594" y="997"/>
                  </a:cubicBezTo>
                  <a:cubicBezTo>
                    <a:pt x="609" y="997"/>
                    <a:pt x="622" y="994"/>
                    <a:pt x="635" y="987"/>
                  </a:cubicBezTo>
                  <a:cubicBezTo>
                    <a:pt x="707" y="933"/>
                    <a:pt x="635" y="625"/>
                    <a:pt x="617" y="553"/>
                  </a:cubicBezTo>
                  <a:cubicBezTo>
                    <a:pt x="562" y="408"/>
                    <a:pt x="526" y="281"/>
                    <a:pt x="435" y="172"/>
                  </a:cubicBezTo>
                  <a:cubicBezTo>
                    <a:pt x="381" y="118"/>
                    <a:pt x="345" y="46"/>
                    <a:pt x="273" y="27"/>
                  </a:cubicBezTo>
                  <a:cubicBezTo>
                    <a:pt x="236" y="9"/>
                    <a:pt x="200" y="0"/>
                    <a:pt x="1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39;p6">
              <a:extLst>
                <a:ext uri="{FF2B5EF4-FFF2-40B4-BE49-F238E27FC236}">
                  <a16:creationId xmlns:a16="http://schemas.microsoft.com/office/drawing/2014/main" xmlns="" id="{9636C6B2-21AA-4FE1-AF4F-DAD1874BEE39}"/>
                </a:ext>
              </a:extLst>
            </p:cNvPr>
            <p:cNvSpPr/>
            <p:nvPr/>
          </p:nvSpPr>
          <p:spPr>
            <a:xfrm>
              <a:off x="8499282" y="4078443"/>
              <a:ext cx="95050" cy="168469"/>
            </a:xfrm>
            <a:custGeom>
              <a:avLst/>
              <a:gdLst/>
              <a:ahLst/>
              <a:cxnLst/>
              <a:rect l="l" t="t" r="r" b="b"/>
              <a:pathLst>
                <a:path w="580" h="1028" extrusionOk="0">
                  <a:moveTo>
                    <a:pt x="237" y="0"/>
                  </a:moveTo>
                  <a:cubicBezTo>
                    <a:pt x="217" y="0"/>
                    <a:pt x="197" y="4"/>
                    <a:pt x="182" y="15"/>
                  </a:cubicBezTo>
                  <a:cubicBezTo>
                    <a:pt x="55" y="51"/>
                    <a:pt x="0" y="196"/>
                    <a:pt x="19" y="305"/>
                  </a:cubicBezTo>
                  <a:cubicBezTo>
                    <a:pt x="37" y="413"/>
                    <a:pt x="109" y="522"/>
                    <a:pt x="182" y="613"/>
                  </a:cubicBezTo>
                  <a:cubicBezTo>
                    <a:pt x="272" y="739"/>
                    <a:pt x="326" y="884"/>
                    <a:pt x="453" y="975"/>
                  </a:cubicBezTo>
                  <a:cubicBezTo>
                    <a:pt x="485" y="1012"/>
                    <a:pt x="509" y="1027"/>
                    <a:pt x="527" y="1027"/>
                  </a:cubicBezTo>
                  <a:cubicBezTo>
                    <a:pt x="571" y="1027"/>
                    <a:pt x="580" y="938"/>
                    <a:pt x="580" y="848"/>
                  </a:cubicBezTo>
                  <a:cubicBezTo>
                    <a:pt x="580" y="649"/>
                    <a:pt x="580" y="432"/>
                    <a:pt x="508" y="250"/>
                  </a:cubicBezTo>
                  <a:cubicBezTo>
                    <a:pt x="489" y="160"/>
                    <a:pt x="471" y="106"/>
                    <a:pt x="399" y="51"/>
                  </a:cubicBezTo>
                  <a:cubicBezTo>
                    <a:pt x="348" y="26"/>
                    <a:pt x="287" y="0"/>
                    <a:pt x="2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340;p6">
              <a:extLst>
                <a:ext uri="{FF2B5EF4-FFF2-40B4-BE49-F238E27FC236}">
                  <a16:creationId xmlns:a16="http://schemas.microsoft.com/office/drawing/2014/main" xmlns="" id="{40C97DA3-CA2B-41CB-88B9-EC660F57E44F}"/>
                </a:ext>
              </a:extLst>
            </p:cNvPr>
            <p:cNvSpPr/>
            <p:nvPr/>
          </p:nvSpPr>
          <p:spPr>
            <a:xfrm>
              <a:off x="8579420" y="4232000"/>
              <a:ext cx="193051" cy="82759"/>
            </a:xfrm>
            <a:custGeom>
              <a:avLst/>
              <a:gdLst/>
              <a:ahLst/>
              <a:cxnLst/>
              <a:rect l="l" t="t" r="r" b="b"/>
              <a:pathLst>
                <a:path w="1178" h="505" extrusionOk="0">
                  <a:moveTo>
                    <a:pt x="561" y="0"/>
                  </a:moveTo>
                  <a:cubicBezTo>
                    <a:pt x="411" y="0"/>
                    <a:pt x="241" y="9"/>
                    <a:pt x="163" y="74"/>
                  </a:cubicBezTo>
                  <a:cubicBezTo>
                    <a:pt x="0" y="183"/>
                    <a:pt x="363" y="309"/>
                    <a:pt x="453" y="364"/>
                  </a:cubicBezTo>
                  <a:cubicBezTo>
                    <a:pt x="562" y="400"/>
                    <a:pt x="689" y="472"/>
                    <a:pt x="797" y="491"/>
                  </a:cubicBezTo>
                  <a:cubicBezTo>
                    <a:pt x="825" y="500"/>
                    <a:pt x="856" y="504"/>
                    <a:pt x="887" y="504"/>
                  </a:cubicBezTo>
                  <a:cubicBezTo>
                    <a:pt x="977" y="504"/>
                    <a:pt x="1074" y="467"/>
                    <a:pt x="1141" y="400"/>
                  </a:cubicBezTo>
                  <a:cubicBezTo>
                    <a:pt x="1159" y="382"/>
                    <a:pt x="1178" y="309"/>
                    <a:pt x="1178" y="273"/>
                  </a:cubicBezTo>
                  <a:cubicBezTo>
                    <a:pt x="1178" y="219"/>
                    <a:pt x="1178" y="201"/>
                    <a:pt x="1159" y="183"/>
                  </a:cubicBezTo>
                  <a:cubicBezTo>
                    <a:pt x="1069" y="38"/>
                    <a:pt x="888" y="2"/>
                    <a:pt x="725" y="2"/>
                  </a:cubicBezTo>
                  <a:cubicBezTo>
                    <a:pt x="678" y="2"/>
                    <a:pt x="621" y="0"/>
                    <a:pt x="5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341;p6">
              <a:extLst>
                <a:ext uri="{FF2B5EF4-FFF2-40B4-BE49-F238E27FC236}">
                  <a16:creationId xmlns:a16="http://schemas.microsoft.com/office/drawing/2014/main" xmlns="" id="{9D2C40CA-4E9B-4283-BF07-E862502617AD}"/>
                </a:ext>
              </a:extLst>
            </p:cNvPr>
            <p:cNvSpPr/>
            <p:nvPr/>
          </p:nvSpPr>
          <p:spPr>
            <a:xfrm>
              <a:off x="8505182" y="3778050"/>
              <a:ext cx="341526" cy="540312"/>
            </a:xfrm>
            <a:custGeom>
              <a:avLst/>
              <a:gdLst/>
              <a:ahLst/>
              <a:cxnLst/>
              <a:rect l="l" t="t" r="r" b="b"/>
              <a:pathLst>
                <a:path w="2084" h="3297" fill="none" extrusionOk="0">
                  <a:moveTo>
                    <a:pt x="1" y="3297"/>
                  </a:moveTo>
                  <a:cubicBezTo>
                    <a:pt x="1069" y="2500"/>
                    <a:pt x="1812" y="1305"/>
                    <a:pt x="2083" y="1"/>
                  </a:cubicBezTo>
                </a:path>
              </a:pathLst>
            </a:custGeom>
            <a:noFill/>
            <a:ln w="27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 name="Oval 68">
            <a:extLst>
              <a:ext uri="{FF2B5EF4-FFF2-40B4-BE49-F238E27FC236}">
                <a16:creationId xmlns:a16="http://schemas.microsoft.com/office/drawing/2014/main" xmlns="" id="{6FB05BF2-1FE5-4135-B0E0-4D0607457AEC}"/>
              </a:ext>
            </a:extLst>
          </p:cNvPr>
          <p:cNvSpPr/>
          <p:nvPr/>
        </p:nvSpPr>
        <p:spPr>
          <a:xfrm>
            <a:off x="506855" y="384250"/>
            <a:ext cx="566434" cy="605770"/>
          </a:xfrm>
          <a:prstGeom prst="ellipse">
            <a:avLst/>
          </a:prstGeom>
          <a:ln>
            <a:solidFill>
              <a:schemeClr val="accent2"/>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xmlns="" id="{28AAFF09-311B-4BC0-9997-58B47BE604EE}"/>
              </a:ext>
            </a:extLst>
          </p:cNvPr>
          <p:cNvSpPr/>
          <p:nvPr/>
        </p:nvSpPr>
        <p:spPr>
          <a:xfrm>
            <a:off x="577769" y="464567"/>
            <a:ext cx="427788" cy="442176"/>
          </a:xfrm>
          <a:prstGeom prst="ellipse">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UTM Cookies" panose="02040603050506020204" pitchFamily="18" charset="0"/>
              </a:rPr>
              <a:t>1</a:t>
            </a:r>
          </a:p>
        </p:txBody>
      </p:sp>
      <mc:AlternateContent xmlns:mc="http://schemas.openxmlformats.org/markup-compatibility/2006" xmlns:a14="http://schemas.microsoft.com/office/drawing/2010/main">
        <mc:Choice Requires="a14">
          <p:graphicFrame>
            <p:nvGraphicFramePr>
              <p:cNvPr id="71" name="Table 70">
                <a:extLst>
                  <a:ext uri="{FF2B5EF4-FFF2-40B4-BE49-F238E27FC236}">
                    <a16:creationId xmlns:a16="http://schemas.microsoft.com/office/drawing/2014/main" xmlns="" id="{EF34E212-B6FF-4572-9E8C-FF7B900F27B4}"/>
                  </a:ext>
                </a:extLst>
              </p:cNvPr>
              <p:cNvGraphicFramePr>
                <a:graphicFrameLocks noGrp="1"/>
              </p:cNvGraphicFramePr>
              <p:nvPr>
                <p:extLst>
                  <p:ext uri="{D42A27DB-BD31-4B8C-83A1-F6EECF244321}">
                    <p14:modId xmlns:p14="http://schemas.microsoft.com/office/powerpoint/2010/main" val="699551433"/>
                  </p:ext>
                </p:extLst>
              </p:nvPr>
            </p:nvGraphicFramePr>
            <p:xfrm>
              <a:off x="3852808" y="1039303"/>
              <a:ext cx="5183041" cy="3260550"/>
            </p:xfrm>
            <a:graphic>
              <a:graphicData uri="http://schemas.openxmlformats.org/drawingml/2006/table">
                <a:tbl>
                  <a:tblPr firstRow="1" bandRow="1"/>
                  <a:tblGrid>
                    <a:gridCol w="1861022">
                      <a:extLst>
                        <a:ext uri="{9D8B030D-6E8A-4147-A177-3AD203B41FA5}">
                          <a16:colId xmlns:a16="http://schemas.microsoft.com/office/drawing/2014/main" xmlns="" val="3292343978"/>
                        </a:ext>
                      </a:extLst>
                    </a:gridCol>
                    <a:gridCol w="1356882">
                      <a:extLst>
                        <a:ext uri="{9D8B030D-6E8A-4147-A177-3AD203B41FA5}">
                          <a16:colId xmlns:a16="http://schemas.microsoft.com/office/drawing/2014/main" xmlns="" val="2821364288"/>
                        </a:ext>
                      </a:extLst>
                    </a:gridCol>
                    <a:gridCol w="1965137">
                      <a:extLst>
                        <a:ext uri="{9D8B030D-6E8A-4147-A177-3AD203B41FA5}">
                          <a16:colId xmlns:a16="http://schemas.microsoft.com/office/drawing/2014/main" xmlns="" val="1170761985"/>
                        </a:ext>
                      </a:extLst>
                    </a:gridCol>
                  </a:tblGrid>
                  <a:tr h="584957">
                    <a:tc>
                      <a:txBody>
                        <a:bodyPr/>
                        <a:lstStyle>
                          <a:lvl1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9pPr>
                        </a:lstStyle>
                        <a:p>
                          <a:pPr algn="ctr"/>
                          <a:r>
                            <a:rPr lang="en-US" sz="1800">
                              <a:solidFill>
                                <a:sysClr val="windowText" lastClr="000000"/>
                              </a:solidFill>
                              <a:latin typeface="Times New Roman" panose="02020603050405020304" pitchFamily="18" charset="0"/>
                              <a:cs typeface="Times New Roman" panose="02020603050405020304" pitchFamily="18" charset="0"/>
                            </a:rPr>
                            <a:t>Châu</a:t>
                          </a:r>
                          <a:r>
                            <a:rPr lang="en-US" sz="1800" baseline="0">
                              <a:solidFill>
                                <a:sysClr val="windowText" lastClr="000000"/>
                              </a:solidFill>
                              <a:latin typeface="Times New Roman" panose="02020603050405020304" pitchFamily="18" charset="0"/>
                              <a:cs typeface="Times New Roman" panose="02020603050405020304" pitchFamily="18" charset="0"/>
                            </a:rPr>
                            <a:t> lục</a:t>
                          </a:r>
                          <a:endParaRPr lang="en-US" sz="1800">
                            <a:solidFill>
                              <a:sysClr val="windowText" lastClr="000000"/>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DBC6"/>
                        </a:solidFill>
                      </a:tcPr>
                    </a:tc>
                    <a:tc>
                      <a:txBody>
                        <a:bodyPr/>
                        <a:lstStyle>
                          <a:lvl1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9pPr>
                        </a:lstStyle>
                        <a:p>
                          <a:pPr algn="ctr"/>
                          <a:r>
                            <a:rPr lang="en-US" sz="1800">
                              <a:solidFill>
                                <a:sysClr val="windowText" lastClr="000000"/>
                              </a:solidFill>
                              <a:latin typeface="Times New Roman" panose="02020603050405020304" pitchFamily="18" charset="0"/>
                              <a:cs typeface="Times New Roman" panose="02020603050405020304" pitchFamily="18" charset="0"/>
                            </a:rPr>
                            <a:t>Diện</a:t>
                          </a:r>
                          <a:r>
                            <a:rPr lang="en-US" sz="1800" baseline="0">
                              <a:solidFill>
                                <a:sysClr val="windowText" lastClr="000000"/>
                              </a:solidFill>
                              <a:latin typeface="Times New Roman" panose="02020603050405020304" pitchFamily="18" charset="0"/>
                              <a:cs typeface="Times New Roman" panose="02020603050405020304" pitchFamily="18" charset="0"/>
                            </a:rPr>
                            <a:t> tích </a:t>
                          </a:r>
                        </a:p>
                        <a:p>
                          <a:pPr algn="ctr"/>
                          <a:r>
                            <a:rPr lang="en-US" sz="1600" baseline="0">
                              <a:solidFill>
                                <a:sysClr val="windowText" lastClr="000000"/>
                              </a:solidFill>
                              <a:latin typeface="Times New Roman" panose="02020603050405020304" pitchFamily="18" charset="0"/>
                              <a:cs typeface="Times New Roman" panose="02020603050405020304" pitchFamily="18" charset="0"/>
                            </a:rPr>
                            <a:t>(triệu </a:t>
                          </a:r>
                          <a14:m>
                            <m:oMath xmlns:m="http://schemas.openxmlformats.org/officeDocument/2006/math">
                              <m:sSup>
                                <m:sSupPr>
                                  <m:ctrlPr>
                                    <a:rPr lang="en-US" sz="1600" i="1" baseline="0" smtClean="0">
                                      <a:solidFill>
                                        <a:sysClr val="windowText" lastClr="000000"/>
                                      </a:solidFill>
                                      <a:latin typeface="Cambria Math"/>
                                    </a:rPr>
                                  </m:ctrlPr>
                                </m:sSupPr>
                                <m:e>
                                  <m:r>
                                    <a:rPr lang="en-US" sz="1600" b="1" i="0" baseline="0" smtClean="0">
                                      <a:solidFill>
                                        <a:sysClr val="windowText" lastClr="000000"/>
                                      </a:solidFill>
                                      <a:latin typeface="Cambria Math" panose="02040503050406030204" pitchFamily="18" charset="0"/>
                                    </a:rPr>
                                    <m:t>𝐤𝐦</m:t>
                                  </m:r>
                                </m:e>
                                <m:sup>
                                  <m:r>
                                    <a:rPr lang="en-US" sz="1600" b="1" i="0" baseline="0" smtClean="0">
                                      <a:solidFill>
                                        <a:sysClr val="windowText" lastClr="000000"/>
                                      </a:solidFill>
                                      <a:latin typeface="Cambria Math" panose="02040503050406030204" pitchFamily="18" charset="0"/>
                                    </a:rPr>
                                    <m:t>𝟐</m:t>
                                  </m:r>
                                </m:sup>
                              </m:sSup>
                            </m:oMath>
                          </a14:m>
                          <a:r>
                            <a:rPr lang="en-US" sz="1600" i="0" baseline="0">
                              <a:solidFill>
                                <a:sysClr val="windowText" lastClr="000000"/>
                              </a:solidFill>
                              <a:latin typeface="Times New Roman" panose="02020603050405020304" pitchFamily="18" charset="0"/>
                              <a:cs typeface="Times New Roman" panose="02020603050405020304" pitchFamily="18" charset="0"/>
                            </a:rPr>
                            <a:t>)</a:t>
                          </a:r>
                          <a:endParaRPr lang="en-US" sz="1600" i="0">
                            <a:solidFill>
                              <a:sysClr val="windowText" lastClr="000000"/>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DBC6"/>
                        </a:solidFill>
                      </a:tcPr>
                    </a:tc>
                    <a:tc>
                      <a:txBody>
                        <a:bodyPr/>
                        <a:lstStyle>
                          <a:lvl1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9pPr>
                        </a:lstStyle>
                        <a:p>
                          <a:pPr algn="ctr"/>
                          <a:r>
                            <a:rPr lang="en-US" sz="1800">
                              <a:solidFill>
                                <a:sysClr val="windowText" lastClr="000000"/>
                              </a:solidFill>
                              <a:latin typeface="Times New Roman" panose="02020603050405020304" pitchFamily="18" charset="0"/>
                              <a:cs typeface="Times New Roman" panose="02020603050405020304" pitchFamily="18" charset="0"/>
                            </a:rPr>
                            <a:t>Dân</a:t>
                          </a:r>
                          <a:r>
                            <a:rPr lang="en-US" sz="1800" baseline="0">
                              <a:solidFill>
                                <a:sysClr val="windowText" lastClr="000000"/>
                              </a:solidFill>
                              <a:latin typeface="Times New Roman" panose="02020603050405020304" pitchFamily="18" charset="0"/>
                              <a:cs typeface="Times New Roman" panose="02020603050405020304" pitchFamily="18" charset="0"/>
                            </a:rPr>
                            <a:t> số năm 2021 </a:t>
                          </a:r>
                        </a:p>
                        <a:p>
                          <a:pPr algn="ctr"/>
                          <a:r>
                            <a:rPr lang="en-US" sz="1600" baseline="0">
                              <a:solidFill>
                                <a:sysClr val="windowText" lastClr="000000"/>
                              </a:solidFill>
                              <a:latin typeface="Times New Roman" panose="02020603050405020304" pitchFamily="18" charset="0"/>
                              <a:cs typeface="Times New Roman" panose="02020603050405020304" pitchFamily="18" charset="0"/>
                            </a:rPr>
                            <a:t>(triệu người)</a:t>
                          </a:r>
                          <a:endParaRPr lang="en-US" sz="1600">
                            <a:solidFill>
                              <a:sysClr val="windowText" lastClr="000000"/>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DBC6"/>
                        </a:solidFill>
                      </a:tcPr>
                    </a:tc>
                    <a:extLst>
                      <a:ext uri="{0D108BD9-81ED-4DB2-BD59-A6C34878D82A}">
                        <a16:rowId xmlns:a16="http://schemas.microsoft.com/office/drawing/2014/main" xmlns="" val="3250387544"/>
                      </a:ext>
                    </a:extLst>
                  </a:tr>
                  <a:tr h="337887">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r>
                            <a:rPr lang="en-US" sz="1800">
                              <a:latin typeface="Times New Roman" panose="02020603050405020304" pitchFamily="18" charset="0"/>
                              <a:cs typeface="Times New Roman" panose="02020603050405020304" pitchFamily="18" charset="0"/>
                            </a:rPr>
                            <a:t>Châu</a:t>
                          </a:r>
                          <a:r>
                            <a:rPr lang="en-US" sz="1800" baseline="0">
                              <a:latin typeface="Times New Roman" panose="02020603050405020304" pitchFamily="18" charset="0"/>
                              <a:cs typeface="Times New Roman" panose="02020603050405020304" pitchFamily="18" charset="0"/>
                            </a:rPr>
                            <a:t> Á</a:t>
                          </a:r>
                          <a:endParaRPr lang="en-US" sz="18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DBC6"/>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algn="ctr"/>
                          <a:r>
                            <a:rPr lang="en-US" sz="1800">
                              <a:latin typeface="Times New Roman" panose="02020603050405020304" pitchFamily="18" charset="0"/>
                              <a:cs typeface="Times New Roman" panose="02020603050405020304" pitchFamily="18" charset="0"/>
                            </a:rPr>
                            <a:t>44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F3ED"/>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algn="l"/>
                          <a14:m>
                            <m:oMathPara xmlns:m="http://schemas.openxmlformats.org/officeDocument/2006/math">
                              <m:oMathParaPr>
                                <m:jc m:val="centerGroup"/>
                              </m:oMathParaPr>
                              <m:oMath xmlns:m="http://schemas.openxmlformats.org/officeDocument/2006/math">
                                <m:sSup>
                                  <m:sSupPr>
                                    <m:ctrlPr>
                                      <a:rPr lang="en-US" sz="1800" i="1" smtClean="0">
                                        <a:latin typeface="Cambria Math"/>
                                        <a:cs typeface="Times New Roman" panose="02020603050405020304" pitchFamily="18" charset="0"/>
                                      </a:rPr>
                                    </m:ctrlPr>
                                  </m:sSupPr>
                                  <m:e>
                                    <m:r>
                                      <a:rPr lang="en-US" sz="1800" b="0" i="1" smtClean="0">
                                        <a:latin typeface="Cambria Math" panose="02040503050406030204" pitchFamily="18" charset="0"/>
                                        <a:cs typeface="Times New Roman" panose="02020603050405020304" pitchFamily="18" charset="0"/>
                                      </a:rPr>
                                      <m:t>4,561</m:t>
                                    </m:r>
                                  </m:e>
                                  <m:sup>
                                    <m:r>
                                      <a:rPr lang="en-US" sz="1800" b="0" i="1" smtClean="0">
                                        <a:latin typeface="Cambria Math" panose="02040503050406030204" pitchFamily="18" charset="0"/>
                                        <a:cs typeface="Times New Roman" panose="02020603050405020304" pitchFamily="18" charset="0"/>
                                      </a:rPr>
                                      <m:t>(1)</m:t>
                                    </m:r>
                                  </m:sup>
                                </m:sSup>
                              </m:oMath>
                            </m:oMathPara>
                          </a14:m>
                          <a:endParaRPr lang="en-US" sz="18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F3ED"/>
                        </a:solidFill>
                      </a:tcPr>
                    </a:tc>
                    <a:extLst>
                      <a:ext uri="{0D108BD9-81ED-4DB2-BD59-A6C34878D82A}">
                        <a16:rowId xmlns:a16="http://schemas.microsoft.com/office/drawing/2014/main" xmlns="" val="1090463011"/>
                      </a:ext>
                    </a:extLst>
                  </a:tr>
                  <a:tr h="327395">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r>
                            <a:rPr lang="en-US" sz="1800">
                              <a:latin typeface="Times New Roman" panose="02020603050405020304" pitchFamily="18" charset="0"/>
                              <a:cs typeface="Times New Roman" panose="02020603050405020304" pitchFamily="18" charset="0"/>
                            </a:rPr>
                            <a:t>Châu</a:t>
                          </a:r>
                          <a:r>
                            <a:rPr lang="en-US" sz="1800" baseline="0">
                              <a:latin typeface="Times New Roman" panose="02020603050405020304" pitchFamily="18" charset="0"/>
                              <a:cs typeface="Times New Roman" panose="02020603050405020304" pitchFamily="18" charset="0"/>
                            </a:rPr>
                            <a:t> Mĩ</a:t>
                          </a:r>
                          <a:endParaRPr lang="en-US" sz="18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DBC6"/>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algn="ctr"/>
                          <a:r>
                            <a:rPr lang="en-US" sz="1800">
                              <a:latin typeface="Times New Roman" panose="02020603050405020304" pitchFamily="18" charset="0"/>
                              <a:cs typeface="Times New Roman" panose="02020603050405020304" pitchFamily="18" charset="0"/>
                            </a:rPr>
                            <a:t>42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F3ED"/>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algn="l"/>
                          <a:r>
                            <a:rPr lang="en-US" sz="1800">
                              <a:latin typeface="Times New Roman" panose="02020603050405020304" pitchFamily="18" charset="0"/>
                              <a:cs typeface="Times New Roman" panose="02020603050405020304" pitchFamily="18" charset="0"/>
                            </a:rPr>
                            <a:t>1027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F3ED"/>
                        </a:solidFill>
                      </a:tcPr>
                    </a:tc>
                    <a:extLst>
                      <a:ext uri="{0D108BD9-81ED-4DB2-BD59-A6C34878D82A}">
                        <a16:rowId xmlns:a16="http://schemas.microsoft.com/office/drawing/2014/main" xmlns="" val="1473262687"/>
                      </a:ext>
                    </a:extLst>
                  </a:tr>
                  <a:tr h="327395">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r>
                            <a:rPr lang="en-US" sz="1800">
                              <a:latin typeface="Times New Roman" panose="02020603050405020304" pitchFamily="18" charset="0"/>
                              <a:cs typeface="Times New Roman" panose="02020603050405020304" pitchFamily="18" charset="0"/>
                            </a:rPr>
                            <a:t>Châu</a:t>
                          </a:r>
                          <a:r>
                            <a:rPr lang="en-US" sz="1800" baseline="0">
                              <a:latin typeface="Times New Roman" panose="02020603050405020304" pitchFamily="18" charset="0"/>
                              <a:cs typeface="Times New Roman" panose="02020603050405020304" pitchFamily="18" charset="0"/>
                            </a:rPr>
                            <a:t> Phi</a:t>
                          </a:r>
                          <a:endParaRPr lang="en-US" sz="18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DBC6"/>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algn="ctr"/>
                          <a:r>
                            <a:rPr lang="en-US" sz="1800">
                              <a:latin typeface="Times New Roman" panose="02020603050405020304" pitchFamily="18" charset="0"/>
                              <a:cs typeface="Times New Roman" panose="02020603050405020304" pitchFamily="18" charset="0"/>
                            </a:rPr>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F3ED"/>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algn="l"/>
                          <a:r>
                            <a:rPr lang="en-US" sz="1800">
                              <a:latin typeface="Times New Roman" panose="02020603050405020304" pitchFamily="18" charset="0"/>
                              <a:cs typeface="Times New Roman" panose="02020603050405020304" pitchFamily="18" charset="0"/>
                            </a:rPr>
                            <a:t>1373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F3ED"/>
                        </a:solidFill>
                      </a:tcPr>
                    </a:tc>
                    <a:extLst>
                      <a:ext uri="{0D108BD9-81ED-4DB2-BD59-A6C34878D82A}">
                        <a16:rowId xmlns:a16="http://schemas.microsoft.com/office/drawing/2014/main" xmlns="" val="4084304678"/>
                      </a:ext>
                    </a:extLst>
                  </a:tr>
                  <a:tr h="337887">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r>
                            <a:rPr lang="en-US" sz="1800">
                              <a:latin typeface="Times New Roman" panose="02020603050405020304" pitchFamily="18" charset="0"/>
                              <a:cs typeface="Times New Roman" panose="02020603050405020304" pitchFamily="18" charset="0"/>
                            </a:rPr>
                            <a:t>Châu</a:t>
                          </a:r>
                          <a:r>
                            <a:rPr lang="en-US" sz="1800" baseline="0">
                              <a:latin typeface="Times New Roman" panose="02020603050405020304" pitchFamily="18" charset="0"/>
                              <a:cs typeface="Times New Roman" panose="02020603050405020304" pitchFamily="18" charset="0"/>
                            </a:rPr>
                            <a:t> Âu</a:t>
                          </a:r>
                          <a:endParaRPr lang="en-US" sz="18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DBC6"/>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algn="ctr"/>
                          <a:r>
                            <a:rPr lang="en-US" sz="1800">
                              <a:latin typeface="Times New Roman" panose="02020603050405020304" pitchFamily="18" charset="0"/>
                              <a:cs typeface="Times New Roman" panose="02020603050405020304" pitchFamily="18" charset="0"/>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F3ED"/>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algn="l"/>
                          <a:r>
                            <a:rPr lang="en-US" sz="1800">
                              <a:cs typeface="Times New Roman" panose="02020603050405020304" pitchFamily="18" charset="0"/>
                            </a:rPr>
                            <a:t> </a:t>
                          </a:r>
                          <a14:m>
                            <m:oMath xmlns:m="http://schemas.openxmlformats.org/officeDocument/2006/math">
                              <m:sSup>
                                <m:sSupPr>
                                  <m:ctrlPr>
                                    <a:rPr lang="en-US" sz="1800" i="1" smtClean="0">
                                      <a:latin typeface="Cambria Math"/>
                                      <a:cs typeface="Times New Roman" panose="02020603050405020304" pitchFamily="18" charset="0"/>
                                    </a:rPr>
                                  </m:ctrlPr>
                                </m:sSupPr>
                                <m:e>
                                  <m:r>
                                    <a:rPr lang="en-US" sz="1800" b="0" i="1" smtClean="0">
                                      <a:latin typeface="Cambria Math" panose="02040503050406030204" pitchFamily="18" charset="0"/>
                                      <a:cs typeface="Times New Roman" panose="02020603050405020304" pitchFamily="18" charset="0"/>
                                    </a:rPr>
                                    <m:t>744</m:t>
                                  </m:r>
                                </m:e>
                                <m:sup>
                                  <m:r>
                                    <a:rPr lang="en-US" sz="1800" b="0" i="1" smtClean="0">
                                      <a:latin typeface="Cambria Math" panose="02040503050406030204" pitchFamily="18" charset="0"/>
                                      <a:cs typeface="Times New Roman" panose="02020603050405020304" pitchFamily="18" charset="0"/>
                                    </a:rPr>
                                    <m:t>(2)</m:t>
                                  </m:r>
                                </m:sup>
                              </m:sSup>
                            </m:oMath>
                          </a14:m>
                          <a:endParaRPr lang="en-US" sz="18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F3ED"/>
                        </a:solidFill>
                      </a:tcPr>
                    </a:tc>
                    <a:extLst>
                      <a:ext uri="{0D108BD9-81ED-4DB2-BD59-A6C34878D82A}">
                        <a16:rowId xmlns:a16="http://schemas.microsoft.com/office/drawing/2014/main" xmlns="" val="2819965662"/>
                      </a:ext>
                    </a:extLst>
                  </a:tr>
                  <a:tr h="327395">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r>
                            <a:rPr lang="en-US" sz="1800">
                              <a:latin typeface="Times New Roman" panose="02020603050405020304" pitchFamily="18" charset="0"/>
                              <a:cs typeface="Times New Roman" panose="02020603050405020304" pitchFamily="18" charset="0"/>
                            </a:rPr>
                            <a:t>Châu</a:t>
                          </a:r>
                          <a:r>
                            <a:rPr lang="en-US" sz="1800" baseline="0">
                              <a:latin typeface="Times New Roman" panose="02020603050405020304" pitchFamily="18" charset="0"/>
                              <a:cs typeface="Times New Roman" panose="02020603050405020304" pitchFamily="18" charset="0"/>
                            </a:rPr>
                            <a:t> Đại Dương</a:t>
                          </a:r>
                          <a:endParaRPr lang="en-US" sz="18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DBC6"/>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algn="ctr"/>
                          <a:r>
                            <a:rPr lang="en-US" sz="1800">
                              <a:latin typeface="Times New Roman" panose="02020603050405020304" pitchFamily="18" charset="0"/>
                              <a:cs typeface="Times New Roman" panose="02020603050405020304" pitchFamily="18" charset="0"/>
                            </a:rPr>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F3ED"/>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algn="l"/>
                          <a:r>
                            <a:rPr lang="en-US" sz="1800">
                              <a:latin typeface="Times New Roman" panose="02020603050405020304" pitchFamily="18" charset="0"/>
                              <a:cs typeface="Times New Roman" panose="02020603050405020304" pitchFamily="18" charset="0"/>
                            </a:rPr>
                            <a:t>43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F3ED"/>
                        </a:solidFill>
                      </a:tcPr>
                    </a:tc>
                    <a:extLst>
                      <a:ext uri="{0D108BD9-81ED-4DB2-BD59-A6C34878D82A}">
                        <a16:rowId xmlns:a16="http://schemas.microsoft.com/office/drawing/2014/main" xmlns="" val="2703852144"/>
                      </a:ext>
                    </a:extLst>
                  </a:tr>
                  <a:tr h="327395">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r>
                            <a:rPr lang="en-US" sz="1800">
                              <a:latin typeface="Times New Roman" panose="02020603050405020304" pitchFamily="18" charset="0"/>
                              <a:cs typeface="Times New Roman" panose="02020603050405020304" pitchFamily="18" charset="0"/>
                            </a:rPr>
                            <a:t>Châu</a:t>
                          </a:r>
                          <a:r>
                            <a:rPr lang="en-US" sz="1800" baseline="0">
                              <a:latin typeface="Times New Roman" panose="02020603050405020304" pitchFamily="18" charset="0"/>
                              <a:cs typeface="Times New Roman" panose="02020603050405020304" pitchFamily="18" charset="0"/>
                            </a:rPr>
                            <a:t> Nam Cực</a:t>
                          </a:r>
                          <a:endParaRPr lang="en-US" sz="18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DBC6"/>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algn="ctr"/>
                          <a:r>
                            <a:rPr lang="en-US" sz="1800">
                              <a:latin typeface="Times New Roman" panose="02020603050405020304" pitchFamily="18" charset="0"/>
                              <a:cs typeface="Times New Roman" panose="02020603050405020304" pitchFamily="18" charset="0"/>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F3ED"/>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algn="ctr"/>
                          <a:endParaRPr lang="en-US" sz="18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F3ED"/>
                        </a:solidFill>
                      </a:tcPr>
                    </a:tc>
                    <a:extLst>
                      <a:ext uri="{0D108BD9-81ED-4DB2-BD59-A6C34878D82A}">
                        <a16:rowId xmlns:a16="http://schemas.microsoft.com/office/drawing/2014/main" xmlns="" val="480452944"/>
                      </a:ext>
                    </a:extLst>
                  </a:tr>
                  <a:tr h="428131">
                    <a:tc gridSpan="3">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marL="457200" indent="-457200">
                            <a:buAutoNum type="arabicParenBoth"/>
                          </a:pPr>
                          <a:r>
                            <a:rPr lang="en-US" sz="1100" i="1">
                              <a:latin typeface="Times New Roman" panose="02020603050405020304" pitchFamily="18" charset="0"/>
                              <a:cs typeface="Times New Roman" panose="02020603050405020304" pitchFamily="18" charset="0"/>
                            </a:rPr>
                            <a:t>Không</a:t>
                          </a:r>
                          <a:r>
                            <a:rPr lang="en-US" sz="1100" i="1" baseline="0">
                              <a:latin typeface="Times New Roman" panose="02020603050405020304" pitchFamily="18" charset="0"/>
                              <a:cs typeface="Times New Roman" panose="02020603050405020304" pitchFamily="18" charset="0"/>
                            </a:rPr>
                            <a:t> kể dân số Liên bang Nga</a:t>
                          </a:r>
                        </a:p>
                        <a:p>
                          <a:pPr marL="457200" indent="-457200">
                            <a:buAutoNum type="arabicParenBoth"/>
                          </a:pPr>
                          <a:r>
                            <a:rPr lang="en-US" sz="1100" i="1" baseline="0">
                              <a:latin typeface="Times New Roman" panose="02020603050405020304" pitchFamily="18" charset="0"/>
                              <a:cs typeface="Times New Roman" panose="02020603050405020304" pitchFamily="18" charset="0"/>
                            </a:rPr>
                            <a:t>Kể cả dân số Liên bang Nga</a:t>
                          </a:r>
                          <a:endParaRPr lang="en-US" sz="1100" i="1">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F3ED"/>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357987888"/>
                      </a:ext>
                    </a:extLst>
                  </a:tr>
                </a:tbl>
              </a:graphicData>
            </a:graphic>
          </p:graphicFrame>
        </mc:Choice>
        <mc:Fallback xmlns="">
          <p:graphicFrame>
            <p:nvGraphicFramePr>
              <p:cNvPr id="71" name="Table 70">
                <a:extLst>
                  <a:ext uri="{FF2B5EF4-FFF2-40B4-BE49-F238E27FC236}">
                    <a16:creationId xmlns:a16="http://schemas.microsoft.com/office/drawing/2014/main" id="{EF34E212-B6FF-4572-9E8C-FF7B900F27B4}"/>
                  </a:ext>
                </a:extLst>
              </p:cNvPr>
              <p:cNvGraphicFramePr>
                <a:graphicFrameLocks noGrp="1"/>
              </p:cNvGraphicFramePr>
              <p:nvPr>
                <p:extLst>
                  <p:ext uri="{D42A27DB-BD31-4B8C-83A1-F6EECF244321}">
                    <p14:modId xmlns:p14="http://schemas.microsoft.com/office/powerpoint/2010/main" val="699551433"/>
                  </p:ext>
                </p:extLst>
              </p:nvPr>
            </p:nvGraphicFramePr>
            <p:xfrm>
              <a:off x="3852808" y="1039303"/>
              <a:ext cx="5183041" cy="3260550"/>
            </p:xfrm>
            <a:graphic>
              <a:graphicData uri="http://schemas.openxmlformats.org/drawingml/2006/table">
                <a:tbl>
                  <a:tblPr firstRow="1" bandRow="1"/>
                  <a:tblGrid>
                    <a:gridCol w="1861022">
                      <a:extLst>
                        <a:ext uri="{9D8B030D-6E8A-4147-A177-3AD203B41FA5}">
                          <a16:colId xmlns:a16="http://schemas.microsoft.com/office/drawing/2014/main" val="3292343978"/>
                        </a:ext>
                      </a:extLst>
                    </a:gridCol>
                    <a:gridCol w="1356882">
                      <a:extLst>
                        <a:ext uri="{9D8B030D-6E8A-4147-A177-3AD203B41FA5}">
                          <a16:colId xmlns:a16="http://schemas.microsoft.com/office/drawing/2014/main" val="2821364288"/>
                        </a:ext>
                      </a:extLst>
                    </a:gridCol>
                    <a:gridCol w="1965137">
                      <a:extLst>
                        <a:ext uri="{9D8B030D-6E8A-4147-A177-3AD203B41FA5}">
                          <a16:colId xmlns:a16="http://schemas.microsoft.com/office/drawing/2014/main" val="1170761985"/>
                        </a:ext>
                      </a:extLst>
                    </a:gridCol>
                  </a:tblGrid>
                  <a:tr h="615125">
                    <a:tc>
                      <a:txBody>
                        <a:bodyPr/>
                        <a:lstStyle>
                          <a:lvl1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9pPr>
                        </a:lstStyle>
                        <a:p>
                          <a:pPr algn="ctr"/>
                          <a:r>
                            <a:rPr lang="en-US" sz="1800">
                              <a:solidFill>
                                <a:sysClr val="windowText" lastClr="000000"/>
                              </a:solidFill>
                              <a:latin typeface="Times New Roman" panose="02020603050405020304" pitchFamily="18" charset="0"/>
                              <a:cs typeface="Times New Roman" panose="02020603050405020304" pitchFamily="18" charset="0"/>
                            </a:rPr>
                            <a:t>Châu</a:t>
                          </a:r>
                          <a:r>
                            <a:rPr lang="en-US" sz="1800" baseline="0">
                              <a:solidFill>
                                <a:sysClr val="windowText" lastClr="000000"/>
                              </a:solidFill>
                              <a:latin typeface="Times New Roman" panose="02020603050405020304" pitchFamily="18" charset="0"/>
                              <a:cs typeface="Times New Roman" panose="02020603050405020304" pitchFamily="18" charset="0"/>
                            </a:rPr>
                            <a:t> lục</a:t>
                          </a:r>
                          <a:endParaRPr lang="en-US" sz="1800">
                            <a:solidFill>
                              <a:sysClr val="windowText" lastClr="000000"/>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DBC6"/>
                        </a:solid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4"/>
                          <a:stretch>
                            <a:fillRect l="-138739" t="-4950" r="-146396" b="-437624"/>
                          </a:stretch>
                        </a:blipFill>
                      </a:tcPr>
                    </a:tc>
                    <a:tc>
                      <a:txBody>
                        <a:bodyPr/>
                        <a:lstStyle>
                          <a:lvl1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9pPr>
                        </a:lstStyle>
                        <a:p>
                          <a:pPr algn="ctr"/>
                          <a:r>
                            <a:rPr lang="en-US" sz="1800">
                              <a:solidFill>
                                <a:sysClr val="windowText" lastClr="000000"/>
                              </a:solidFill>
                              <a:latin typeface="Times New Roman" panose="02020603050405020304" pitchFamily="18" charset="0"/>
                              <a:cs typeface="Times New Roman" panose="02020603050405020304" pitchFamily="18" charset="0"/>
                            </a:rPr>
                            <a:t>Dân</a:t>
                          </a:r>
                          <a:r>
                            <a:rPr lang="en-US" sz="1800" baseline="0">
                              <a:solidFill>
                                <a:sysClr val="windowText" lastClr="000000"/>
                              </a:solidFill>
                              <a:latin typeface="Times New Roman" panose="02020603050405020304" pitchFamily="18" charset="0"/>
                              <a:cs typeface="Times New Roman" panose="02020603050405020304" pitchFamily="18" charset="0"/>
                            </a:rPr>
                            <a:t> số năm 2021 </a:t>
                          </a:r>
                        </a:p>
                        <a:p>
                          <a:pPr algn="ctr"/>
                          <a:r>
                            <a:rPr lang="en-US" sz="1600" baseline="0">
                              <a:solidFill>
                                <a:sysClr val="windowText" lastClr="000000"/>
                              </a:solidFill>
                              <a:latin typeface="Times New Roman" panose="02020603050405020304" pitchFamily="18" charset="0"/>
                              <a:cs typeface="Times New Roman" panose="02020603050405020304" pitchFamily="18" charset="0"/>
                            </a:rPr>
                            <a:t>(triệu người)</a:t>
                          </a:r>
                          <a:endParaRPr lang="en-US" sz="1600">
                            <a:solidFill>
                              <a:sysClr val="windowText" lastClr="000000"/>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DBC6"/>
                        </a:solidFill>
                      </a:tcPr>
                    </a:tc>
                    <a:extLst>
                      <a:ext uri="{0D108BD9-81ED-4DB2-BD59-A6C34878D82A}">
                        <a16:rowId xmlns:a16="http://schemas.microsoft.com/office/drawing/2014/main" val="3250387544"/>
                      </a:ext>
                    </a:extLst>
                  </a:tr>
                  <a:tr h="377127">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r>
                            <a:rPr lang="en-US" sz="1800">
                              <a:latin typeface="Times New Roman" panose="02020603050405020304" pitchFamily="18" charset="0"/>
                              <a:cs typeface="Times New Roman" panose="02020603050405020304" pitchFamily="18" charset="0"/>
                            </a:rPr>
                            <a:t>Châu</a:t>
                          </a:r>
                          <a:r>
                            <a:rPr lang="en-US" sz="1800" baseline="0">
                              <a:latin typeface="Times New Roman" panose="02020603050405020304" pitchFamily="18" charset="0"/>
                              <a:cs typeface="Times New Roman" panose="02020603050405020304" pitchFamily="18" charset="0"/>
                            </a:rPr>
                            <a:t> Á</a:t>
                          </a:r>
                          <a:endParaRPr lang="en-US" sz="18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DBC6"/>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algn="ctr"/>
                          <a:r>
                            <a:rPr lang="en-US" sz="1800">
                              <a:latin typeface="Times New Roman" panose="02020603050405020304" pitchFamily="18" charset="0"/>
                              <a:cs typeface="Times New Roman" panose="02020603050405020304" pitchFamily="18" charset="0"/>
                            </a:rPr>
                            <a:t>44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F3ED"/>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4"/>
                          <a:stretch>
                            <a:fillRect l="-164087" t="-170968" r="-619" b="-612903"/>
                          </a:stretch>
                        </a:blipFill>
                      </a:tcPr>
                    </a:tc>
                    <a:extLst>
                      <a:ext uri="{0D108BD9-81ED-4DB2-BD59-A6C34878D82A}">
                        <a16:rowId xmlns:a16="http://schemas.microsoft.com/office/drawing/2014/main" val="1090463011"/>
                      </a:ext>
                    </a:extLst>
                  </a:tr>
                  <a:tr h="365760">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r>
                            <a:rPr lang="en-US" sz="1800">
                              <a:latin typeface="Times New Roman" panose="02020603050405020304" pitchFamily="18" charset="0"/>
                              <a:cs typeface="Times New Roman" panose="02020603050405020304" pitchFamily="18" charset="0"/>
                            </a:rPr>
                            <a:t>Châu</a:t>
                          </a:r>
                          <a:r>
                            <a:rPr lang="en-US" sz="1800" baseline="0">
                              <a:latin typeface="Times New Roman" panose="02020603050405020304" pitchFamily="18" charset="0"/>
                              <a:cs typeface="Times New Roman" panose="02020603050405020304" pitchFamily="18" charset="0"/>
                            </a:rPr>
                            <a:t> Mĩ</a:t>
                          </a:r>
                          <a:endParaRPr lang="en-US" sz="18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DBC6"/>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algn="ctr"/>
                          <a:r>
                            <a:rPr lang="en-US" sz="1800">
                              <a:latin typeface="Times New Roman" panose="02020603050405020304" pitchFamily="18" charset="0"/>
                              <a:cs typeface="Times New Roman" panose="02020603050405020304" pitchFamily="18" charset="0"/>
                            </a:rPr>
                            <a:t>42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F3ED"/>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algn="l"/>
                          <a:r>
                            <a:rPr lang="en-US" sz="1800">
                              <a:latin typeface="Times New Roman" panose="02020603050405020304" pitchFamily="18" charset="0"/>
                              <a:cs typeface="Times New Roman" panose="02020603050405020304" pitchFamily="18" charset="0"/>
                            </a:rPr>
                            <a:t>1027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F3ED"/>
                        </a:solidFill>
                      </a:tcPr>
                    </a:tc>
                    <a:extLst>
                      <a:ext uri="{0D108BD9-81ED-4DB2-BD59-A6C34878D82A}">
                        <a16:rowId xmlns:a16="http://schemas.microsoft.com/office/drawing/2014/main" val="1473262687"/>
                      </a:ext>
                    </a:extLst>
                  </a:tr>
                  <a:tr h="365760">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r>
                            <a:rPr lang="en-US" sz="1800">
                              <a:latin typeface="Times New Roman" panose="02020603050405020304" pitchFamily="18" charset="0"/>
                              <a:cs typeface="Times New Roman" panose="02020603050405020304" pitchFamily="18" charset="0"/>
                            </a:rPr>
                            <a:t>Châu</a:t>
                          </a:r>
                          <a:r>
                            <a:rPr lang="en-US" sz="1800" baseline="0">
                              <a:latin typeface="Times New Roman" panose="02020603050405020304" pitchFamily="18" charset="0"/>
                              <a:cs typeface="Times New Roman" panose="02020603050405020304" pitchFamily="18" charset="0"/>
                            </a:rPr>
                            <a:t> Phi</a:t>
                          </a:r>
                          <a:endParaRPr lang="en-US" sz="18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DBC6"/>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algn="ctr"/>
                          <a:r>
                            <a:rPr lang="en-US" sz="1800">
                              <a:latin typeface="Times New Roman" panose="02020603050405020304" pitchFamily="18" charset="0"/>
                              <a:cs typeface="Times New Roman" panose="02020603050405020304" pitchFamily="18" charset="0"/>
                            </a:rPr>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F3ED"/>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algn="l"/>
                          <a:r>
                            <a:rPr lang="en-US" sz="1800">
                              <a:latin typeface="Times New Roman" panose="02020603050405020304" pitchFamily="18" charset="0"/>
                              <a:cs typeface="Times New Roman" panose="02020603050405020304" pitchFamily="18" charset="0"/>
                            </a:rPr>
                            <a:t>1373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F3ED"/>
                        </a:solidFill>
                      </a:tcPr>
                    </a:tc>
                    <a:extLst>
                      <a:ext uri="{0D108BD9-81ED-4DB2-BD59-A6C34878D82A}">
                        <a16:rowId xmlns:a16="http://schemas.microsoft.com/office/drawing/2014/main" val="4084304678"/>
                      </a:ext>
                    </a:extLst>
                  </a:tr>
                  <a:tr h="377127">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r>
                            <a:rPr lang="en-US" sz="1800">
                              <a:latin typeface="Times New Roman" panose="02020603050405020304" pitchFamily="18" charset="0"/>
                              <a:cs typeface="Times New Roman" panose="02020603050405020304" pitchFamily="18" charset="0"/>
                            </a:rPr>
                            <a:t>Châu</a:t>
                          </a:r>
                          <a:r>
                            <a:rPr lang="en-US" sz="1800" baseline="0">
                              <a:latin typeface="Times New Roman" panose="02020603050405020304" pitchFamily="18" charset="0"/>
                              <a:cs typeface="Times New Roman" panose="02020603050405020304" pitchFamily="18" charset="0"/>
                            </a:rPr>
                            <a:t> Âu</a:t>
                          </a:r>
                          <a:endParaRPr lang="en-US" sz="18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DBC6"/>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algn="ctr"/>
                          <a:r>
                            <a:rPr lang="en-US" sz="1800">
                              <a:latin typeface="Times New Roman" panose="02020603050405020304" pitchFamily="18" charset="0"/>
                              <a:cs typeface="Times New Roman" panose="02020603050405020304" pitchFamily="18" charset="0"/>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F3ED"/>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4"/>
                          <a:stretch>
                            <a:fillRect l="-164087" t="-464516" r="-619" b="-319355"/>
                          </a:stretch>
                        </a:blipFill>
                      </a:tcPr>
                    </a:tc>
                    <a:extLst>
                      <a:ext uri="{0D108BD9-81ED-4DB2-BD59-A6C34878D82A}">
                        <a16:rowId xmlns:a16="http://schemas.microsoft.com/office/drawing/2014/main" val="2819965662"/>
                      </a:ext>
                    </a:extLst>
                  </a:tr>
                  <a:tr h="365760">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r>
                            <a:rPr lang="en-US" sz="1800">
                              <a:latin typeface="Times New Roman" panose="02020603050405020304" pitchFamily="18" charset="0"/>
                              <a:cs typeface="Times New Roman" panose="02020603050405020304" pitchFamily="18" charset="0"/>
                            </a:rPr>
                            <a:t>Châu</a:t>
                          </a:r>
                          <a:r>
                            <a:rPr lang="en-US" sz="1800" baseline="0">
                              <a:latin typeface="Times New Roman" panose="02020603050405020304" pitchFamily="18" charset="0"/>
                              <a:cs typeface="Times New Roman" panose="02020603050405020304" pitchFamily="18" charset="0"/>
                            </a:rPr>
                            <a:t> Đại Dương</a:t>
                          </a:r>
                          <a:endParaRPr lang="en-US" sz="18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DBC6"/>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algn="ctr"/>
                          <a:r>
                            <a:rPr lang="en-US" sz="1800">
                              <a:latin typeface="Times New Roman" panose="02020603050405020304" pitchFamily="18" charset="0"/>
                              <a:cs typeface="Times New Roman" panose="02020603050405020304" pitchFamily="18" charset="0"/>
                            </a:rPr>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F3ED"/>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algn="l"/>
                          <a:r>
                            <a:rPr lang="en-US" sz="1800">
                              <a:latin typeface="Times New Roman" panose="02020603050405020304" pitchFamily="18" charset="0"/>
                              <a:cs typeface="Times New Roman" panose="02020603050405020304" pitchFamily="18" charset="0"/>
                            </a:rPr>
                            <a:t>43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F3ED"/>
                        </a:solidFill>
                      </a:tcPr>
                    </a:tc>
                    <a:extLst>
                      <a:ext uri="{0D108BD9-81ED-4DB2-BD59-A6C34878D82A}">
                        <a16:rowId xmlns:a16="http://schemas.microsoft.com/office/drawing/2014/main" val="2703852144"/>
                      </a:ext>
                    </a:extLst>
                  </a:tr>
                  <a:tr h="365760">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r>
                            <a:rPr lang="en-US" sz="1800">
                              <a:latin typeface="Times New Roman" panose="02020603050405020304" pitchFamily="18" charset="0"/>
                              <a:cs typeface="Times New Roman" panose="02020603050405020304" pitchFamily="18" charset="0"/>
                            </a:rPr>
                            <a:t>Châu</a:t>
                          </a:r>
                          <a:r>
                            <a:rPr lang="en-US" sz="1800" baseline="0">
                              <a:latin typeface="Times New Roman" panose="02020603050405020304" pitchFamily="18" charset="0"/>
                              <a:cs typeface="Times New Roman" panose="02020603050405020304" pitchFamily="18" charset="0"/>
                            </a:rPr>
                            <a:t> Nam Cực</a:t>
                          </a:r>
                          <a:endParaRPr lang="en-US" sz="18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DBC6"/>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algn="ctr"/>
                          <a:r>
                            <a:rPr lang="en-US" sz="1800">
                              <a:latin typeface="Times New Roman" panose="02020603050405020304" pitchFamily="18" charset="0"/>
                              <a:cs typeface="Times New Roman" panose="02020603050405020304" pitchFamily="18" charset="0"/>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F3ED"/>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algn="ctr"/>
                          <a:endParaRPr lang="en-US" sz="18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F3ED"/>
                        </a:solidFill>
                      </a:tcPr>
                    </a:tc>
                    <a:extLst>
                      <a:ext uri="{0D108BD9-81ED-4DB2-BD59-A6C34878D82A}">
                        <a16:rowId xmlns:a16="http://schemas.microsoft.com/office/drawing/2014/main" val="480452944"/>
                      </a:ext>
                    </a:extLst>
                  </a:tr>
                  <a:tr h="428131">
                    <a:tc gridSpan="3">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marL="457200" indent="-457200">
                            <a:buAutoNum type="arabicParenBoth"/>
                          </a:pPr>
                          <a:r>
                            <a:rPr lang="en-US" sz="1100" i="1">
                              <a:latin typeface="Times New Roman" panose="02020603050405020304" pitchFamily="18" charset="0"/>
                              <a:cs typeface="Times New Roman" panose="02020603050405020304" pitchFamily="18" charset="0"/>
                            </a:rPr>
                            <a:t>Không</a:t>
                          </a:r>
                          <a:r>
                            <a:rPr lang="en-US" sz="1100" i="1" baseline="0">
                              <a:latin typeface="Times New Roman" panose="02020603050405020304" pitchFamily="18" charset="0"/>
                              <a:cs typeface="Times New Roman" panose="02020603050405020304" pitchFamily="18" charset="0"/>
                            </a:rPr>
                            <a:t> kể dân số Liên bang Nga</a:t>
                          </a:r>
                        </a:p>
                        <a:p>
                          <a:pPr marL="457200" indent="-457200">
                            <a:buAutoNum type="arabicParenBoth"/>
                          </a:pPr>
                          <a:r>
                            <a:rPr lang="en-US" sz="1100" i="1" baseline="0">
                              <a:latin typeface="Times New Roman" panose="02020603050405020304" pitchFamily="18" charset="0"/>
                              <a:cs typeface="Times New Roman" panose="02020603050405020304" pitchFamily="18" charset="0"/>
                            </a:rPr>
                            <a:t>Kể cả dân số Liên bang Nga</a:t>
                          </a:r>
                          <a:endParaRPr lang="en-US" sz="1100" i="1">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F3ED"/>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7987888"/>
                      </a:ext>
                    </a:extLst>
                  </a:tr>
                </a:tbl>
              </a:graphicData>
            </a:graphic>
          </p:graphicFrame>
        </mc:Fallback>
      </mc:AlternateContent>
      <p:sp>
        <p:nvSpPr>
          <p:cNvPr id="72" name="TextBox 71">
            <a:extLst>
              <a:ext uri="{FF2B5EF4-FFF2-40B4-BE49-F238E27FC236}">
                <a16:creationId xmlns:a16="http://schemas.microsoft.com/office/drawing/2014/main" xmlns="" id="{0D3BC076-C436-48A3-9D92-0F3CC6B70F05}"/>
              </a:ext>
            </a:extLst>
          </p:cNvPr>
          <p:cNvSpPr txBox="1"/>
          <p:nvPr/>
        </p:nvSpPr>
        <p:spPr>
          <a:xfrm>
            <a:off x="4037744" y="4387230"/>
            <a:ext cx="5593080" cy="369332"/>
          </a:xfrm>
          <a:prstGeom prst="rect">
            <a:avLst/>
          </a:prstGeom>
          <a:noFill/>
        </p:spPr>
        <p:txBody>
          <a:bodyPr wrap="square" rtlCol="0">
            <a:spAutoFit/>
          </a:bodyPr>
          <a:lstStyle/>
          <a:p>
            <a:pPr>
              <a:buClrTx/>
              <a:buFontTx/>
              <a:buNone/>
            </a:pPr>
            <a:r>
              <a:rPr lang="en-US" sz="1800" b="1" i="1" kern="1200">
                <a:solidFill>
                  <a:prstClr val="black"/>
                </a:solidFill>
                <a:latin typeface="Times New Roman" panose="02020603050405020304" pitchFamily="18" charset="0"/>
                <a:ea typeface="+mn-ea"/>
                <a:cs typeface="Times New Roman" panose="02020603050405020304" pitchFamily="18" charset="0"/>
              </a:rPr>
              <a:t>Bảng số liệu về diện tích và dân số các châu lục</a:t>
            </a:r>
          </a:p>
        </p:txBody>
      </p:sp>
      <p:sp>
        <p:nvSpPr>
          <p:cNvPr id="4" name="TextBox 3">
            <a:extLst>
              <a:ext uri="{FF2B5EF4-FFF2-40B4-BE49-F238E27FC236}">
                <a16:creationId xmlns:a16="http://schemas.microsoft.com/office/drawing/2014/main" xmlns="" id="{0046BC52-B635-466F-BD3A-C2A7B61AFEF2}"/>
              </a:ext>
            </a:extLst>
          </p:cNvPr>
          <p:cNvSpPr txBox="1"/>
          <p:nvPr/>
        </p:nvSpPr>
        <p:spPr>
          <a:xfrm>
            <a:off x="417204" y="1008480"/>
            <a:ext cx="3424981" cy="1815882"/>
          </a:xfrm>
          <a:prstGeom prst="rect">
            <a:avLst/>
          </a:prstGeom>
          <a:noFill/>
        </p:spPr>
        <p:txBody>
          <a:bodyPr wrap="square" rtlCol="0">
            <a:spAutoFit/>
          </a:bodyPr>
          <a:lstStyle/>
          <a:p>
            <a:pPr algn="just"/>
            <a:r>
              <a:rPr lang="en-US" sz="2800" b="1" spc="-20">
                <a:latin typeface="Times New Roman" panose="02020603050405020304" pitchFamily="18" charset="0"/>
                <a:cs typeface="Times New Roman" panose="02020603050405020304" pitchFamily="18" charset="0"/>
              </a:rPr>
              <a:t>Dựa vào bảng số liệu, em hãy so sánh số dân châu Á với các châu lục khác?</a:t>
            </a:r>
          </a:p>
        </p:txBody>
      </p:sp>
      <p:sp>
        <p:nvSpPr>
          <p:cNvPr id="5" name="TextBox 4">
            <a:extLst>
              <a:ext uri="{FF2B5EF4-FFF2-40B4-BE49-F238E27FC236}">
                <a16:creationId xmlns:a16="http://schemas.microsoft.com/office/drawing/2014/main" xmlns="" id="{EF669174-BBE7-4DDC-9107-611F8131554D}"/>
              </a:ext>
            </a:extLst>
          </p:cNvPr>
          <p:cNvSpPr txBox="1"/>
          <p:nvPr/>
        </p:nvSpPr>
        <p:spPr>
          <a:xfrm>
            <a:off x="364597" y="2906363"/>
            <a:ext cx="3412441" cy="1037848"/>
          </a:xfrm>
          <a:prstGeom prst="rect">
            <a:avLst/>
          </a:prstGeom>
          <a:noFill/>
        </p:spPr>
        <p:txBody>
          <a:bodyPr wrap="square" rtlCol="0">
            <a:spAutoFit/>
          </a:bodyPr>
          <a:lstStyle/>
          <a:p>
            <a:pPr algn="just">
              <a:lnSpc>
                <a:spcPct val="96000"/>
              </a:lnSpc>
            </a:pPr>
            <a:r>
              <a:rPr lang="en-US" sz="3200" b="1" spc="-40">
                <a:solidFill>
                  <a:srgbClr val="002060"/>
                </a:solidFill>
                <a:latin typeface="Times New Roman" panose="02020603050405020304" pitchFamily="18" charset="0"/>
                <a:cs typeface="Times New Roman" panose="02020603050405020304" pitchFamily="18" charset="0"/>
              </a:rPr>
              <a:t>Số dân châu Á đông nhất thế giới.</a:t>
            </a:r>
          </a:p>
        </p:txBody>
      </p:sp>
      <p:sp>
        <p:nvSpPr>
          <p:cNvPr id="6" name="TextBox 5">
            <a:extLst>
              <a:ext uri="{FF2B5EF4-FFF2-40B4-BE49-F238E27FC236}">
                <a16:creationId xmlns:a16="http://schemas.microsoft.com/office/drawing/2014/main" xmlns="" id="{4A622DE5-6E12-41A1-939B-735D9742502E}"/>
              </a:ext>
            </a:extLst>
          </p:cNvPr>
          <p:cNvSpPr txBox="1"/>
          <p:nvPr/>
        </p:nvSpPr>
        <p:spPr>
          <a:xfrm>
            <a:off x="500817" y="1087703"/>
            <a:ext cx="3400933" cy="1384995"/>
          </a:xfrm>
          <a:prstGeom prst="rect">
            <a:avLst/>
          </a:prstGeom>
          <a:noFill/>
        </p:spPr>
        <p:txBody>
          <a:bodyPr wrap="square" rtlCol="0">
            <a:spAutoFit/>
          </a:bodyPr>
          <a:lstStyle>
            <a:defPPr marR="0" lvl="0" algn="l" rtl="0">
              <a:lnSpc>
                <a:spcPct val="100000"/>
              </a:lnSpc>
              <a:spcBef>
                <a:spcPts val="0"/>
              </a:spcBef>
              <a:spcAft>
                <a:spcPts val="0"/>
              </a:spcAft>
            </a:defPPr>
            <a:lvl1pPr algn="just">
              <a:defRPr sz="3200" b="1">
                <a:latin typeface="Times New Roman" panose="02020603050405020304" pitchFamily="18" charset="0"/>
                <a:cs typeface="Times New Roman" panose="02020603050405020304" pitchFamily="18" charset="0"/>
              </a:defRPr>
            </a:lvl1pPr>
          </a:lstStyle>
          <a:p>
            <a:r>
              <a:rPr lang="en-US" sz="2800" spc="-20"/>
              <a:t>Dân số châu Á gấp bao nhiêu lần các châu lục khác?</a:t>
            </a:r>
          </a:p>
        </p:txBody>
      </p:sp>
      <p:sp>
        <p:nvSpPr>
          <p:cNvPr id="76" name="TextBox 75">
            <a:extLst>
              <a:ext uri="{FF2B5EF4-FFF2-40B4-BE49-F238E27FC236}">
                <a16:creationId xmlns:a16="http://schemas.microsoft.com/office/drawing/2014/main" xmlns="" id="{D4D8A8F1-1D1F-45FD-B417-3DA5D6514910}"/>
              </a:ext>
            </a:extLst>
          </p:cNvPr>
          <p:cNvSpPr txBox="1"/>
          <p:nvPr/>
        </p:nvSpPr>
        <p:spPr>
          <a:xfrm>
            <a:off x="245429" y="2759880"/>
            <a:ext cx="3558438" cy="1680588"/>
          </a:xfrm>
          <a:prstGeom prst="rect">
            <a:avLst/>
          </a:prstGeom>
          <a:noFill/>
        </p:spPr>
        <p:txBody>
          <a:bodyPr wrap="square" rtlCol="0">
            <a:spAutoFit/>
          </a:bodyPr>
          <a:lstStyle/>
          <a:p>
            <a:pPr algn="just">
              <a:lnSpc>
                <a:spcPct val="86000"/>
              </a:lnSpc>
            </a:pPr>
            <a:r>
              <a:rPr lang="en-US" sz="2400" b="1" spc="-140">
                <a:solidFill>
                  <a:srgbClr val="002060"/>
                </a:solidFill>
                <a:latin typeface="Times New Roman" panose="02020603050405020304" pitchFamily="18" charset="0"/>
                <a:cs typeface="Times New Roman" panose="02020603050405020304" pitchFamily="18" charset="0"/>
              </a:rPr>
              <a:t>Dân số châu Á gấp hơn 4 lần dân số châu Mĩ, hơn 3 lần dân số châu Phi, hơn 6 lần dân số châu Âu, hơn 100 dân số châu Đại dương.</a:t>
            </a:r>
          </a:p>
        </p:txBody>
      </p:sp>
      <mc:AlternateContent xmlns:mc="http://schemas.openxmlformats.org/markup-compatibility/2006" xmlns:a14="http://schemas.microsoft.com/office/drawing/2010/main">
        <mc:Choice Requires="a14">
          <p:sp>
            <p:nvSpPr>
              <p:cNvPr id="77" name="TextBox 76">
                <a:extLst>
                  <a:ext uri="{FF2B5EF4-FFF2-40B4-BE49-F238E27FC236}">
                    <a16:creationId xmlns:a16="http://schemas.microsoft.com/office/drawing/2014/main" xmlns="" id="{C18F59B2-7769-4CAE-AAA0-BE4D88579F4C}"/>
                  </a:ext>
                </a:extLst>
              </p:cNvPr>
              <p:cNvSpPr txBox="1"/>
              <p:nvPr/>
            </p:nvSpPr>
            <p:spPr>
              <a:xfrm>
                <a:off x="225433" y="1547772"/>
                <a:ext cx="3627375" cy="2997167"/>
              </a:xfrm>
              <a:prstGeom prst="rect">
                <a:avLst/>
              </a:prstGeom>
              <a:solidFill>
                <a:schemeClr val="accent2"/>
              </a:solidFill>
            </p:spPr>
            <p:txBody>
              <a:bodyPr wrap="square" rtlCol="0">
                <a:spAutoFit/>
              </a:bodyPr>
              <a:lstStyle/>
              <a:p>
                <a:pPr algn="just">
                  <a:lnSpc>
                    <a:spcPct val="96000"/>
                  </a:lnSpc>
                </a:pPr>
                <a:r>
                  <a:rPr lang="en-US" sz="2800" b="1" spc="-140">
                    <a:solidFill>
                      <a:srgbClr val="EE8148"/>
                    </a:solidFill>
                    <a:latin typeface="Times New Roman" panose="02020603050405020304" pitchFamily="18" charset="0"/>
                    <a:cs typeface="Times New Roman" panose="02020603050405020304" pitchFamily="18" charset="0"/>
                  </a:rPr>
                  <a:t>Châu Á là châu lục có số dân đông nhất thế giới. Diện tích châu Á chỉ hơn diện tích châu Mĩ 2 triệu </a:t>
                </a:r>
                <a14:m>
                  <m:oMath xmlns:m="http://schemas.openxmlformats.org/officeDocument/2006/math">
                    <m:sSup>
                      <m:sSupPr>
                        <m:ctrlPr>
                          <a:rPr lang="en-US" sz="2800" b="1" i="1" spc="-140">
                            <a:solidFill>
                              <a:srgbClr val="EE8148"/>
                            </a:solidFill>
                            <a:latin typeface="Cambria Math"/>
                            <a:cs typeface="Times New Roman" panose="02020603050405020304" pitchFamily="18" charset="0"/>
                          </a:rPr>
                        </m:ctrlPr>
                      </m:sSupPr>
                      <m:e>
                        <m:r>
                          <a:rPr lang="en-US" sz="2800" b="1" spc="-140">
                            <a:solidFill>
                              <a:srgbClr val="EE8148"/>
                            </a:solidFill>
                            <a:latin typeface="Cambria Math" panose="02040503050406030204" pitchFamily="18" charset="0"/>
                            <a:cs typeface="Times New Roman" panose="02020603050405020304" pitchFamily="18" charset="0"/>
                          </a:rPr>
                          <m:t>𝐤𝐦</m:t>
                        </m:r>
                      </m:e>
                      <m:sup>
                        <m:r>
                          <a:rPr lang="en-US" sz="2800" b="1" spc="-140">
                            <a:solidFill>
                              <a:srgbClr val="EE8148"/>
                            </a:solidFill>
                            <a:latin typeface="Cambria Math" panose="02040503050406030204" pitchFamily="18" charset="0"/>
                            <a:cs typeface="Times New Roman" panose="02020603050405020304" pitchFamily="18" charset="0"/>
                          </a:rPr>
                          <m:t>𝟐</m:t>
                        </m:r>
                      </m:sup>
                    </m:sSup>
                  </m:oMath>
                </a14:m>
                <a:r>
                  <a:rPr lang="en-US" sz="2800" b="1" spc="-140">
                    <a:solidFill>
                      <a:srgbClr val="EE8148"/>
                    </a:solidFill>
                    <a:latin typeface="Times New Roman" panose="02020603050405020304" pitchFamily="18" charset="0"/>
                    <a:cs typeface="Times New Roman" panose="02020603050405020304" pitchFamily="18" charset="0"/>
                  </a:rPr>
                  <a:t> nhưng số dân lại đông hơn gấp 4 lần số dân châu Mĩ.</a:t>
                </a:r>
              </a:p>
            </p:txBody>
          </p:sp>
        </mc:Choice>
        <mc:Fallback xmlns="">
          <p:sp>
            <p:nvSpPr>
              <p:cNvPr id="77" name="TextBox 76">
                <a:extLst>
                  <a:ext uri="{FF2B5EF4-FFF2-40B4-BE49-F238E27FC236}">
                    <a16:creationId xmlns:a16="http://schemas.microsoft.com/office/drawing/2014/main" id="{C18F59B2-7769-4CAE-AAA0-BE4D88579F4C}"/>
                  </a:ext>
                </a:extLst>
              </p:cNvPr>
              <p:cNvSpPr txBox="1">
                <a:spLocks noRot="1" noChangeAspect="1" noMove="1" noResize="1" noEditPoints="1" noAdjustHandles="1" noChangeArrowheads="1" noChangeShapeType="1" noTextEdit="1"/>
              </p:cNvSpPr>
              <p:nvPr/>
            </p:nvSpPr>
            <p:spPr>
              <a:xfrm>
                <a:off x="225433" y="1547772"/>
                <a:ext cx="3627375" cy="2997167"/>
              </a:xfrm>
              <a:prstGeom prst="rect">
                <a:avLst/>
              </a:prstGeom>
              <a:blipFill>
                <a:blip r:embed="rId5"/>
                <a:stretch>
                  <a:fillRect l="-3529" t="-2642" r="-3361" b="-4675"/>
                </a:stretch>
              </a:blipFill>
            </p:spPr>
            <p:txBody>
              <a:bodyPr/>
              <a:lstStyle/>
              <a:p>
                <a:r>
                  <a:rPr lang="en-US">
                    <a:noFill/>
                  </a:rPr>
                  <a:t> </a:t>
                </a:r>
              </a:p>
            </p:txBody>
          </p:sp>
        </mc:Fallback>
      </mc:AlternateContent>
      <p:sp>
        <p:nvSpPr>
          <p:cNvPr id="30" name="Text Box 178">
            <a:extLst>
              <a:ext uri="{FF2B5EF4-FFF2-40B4-BE49-F238E27FC236}">
                <a16:creationId xmlns:a16="http://schemas.microsoft.com/office/drawing/2014/main" xmlns="" id="{813F8884-5F4D-40F7-87A9-E1EFF1684CDB}"/>
              </a:ext>
            </a:extLst>
          </p:cNvPr>
          <p:cNvSpPr txBox="1">
            <a:spLocks noChangeArrowheads="1"/>
          </p:cNvSpPr>
          <p:nvPr/>
        </p:nvSpPr>
        <p:spPr bwMode="auto">
          <a:xfrm>
            <a:off x="7758514" y="2008997"/>
            <a:ext cx="148998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eaLnBrk="1" hangingPunct="1">
              <a:spcBef>
                <a:spcPct val="50000"/>
              </a:spcBef>
            </a:pPr>
            <a:r>
              <a:rPr lang="en-US" altLang="en-US" sz="2000">
                <a:solidFill>
                  <a:srgbClr val="0070C0"/>
                </a:solidFill>
              </a:rPr>
              <a:t> (hơn 4 lần)</a:t>
            </a:r>
          </a:p>
        </p:txBody>
      </p:sp>
      <p:sp>
        <p:nvSpPr>
          <p:cNvPr id="31" name="Text Box 179">
            <a:extLst>
              <a:ext uri="{FF2B5EF4-FFF2-40B4-BE49-F238E27FC236}">
                <a16:creationId xmlns:a16="http://schemas.microsoft.com/office/drawing/2014/main" xmlns="" id="{C038A17D-99EA-4EBA-8478-DFA8A592C8AA}"/>
              </a:ext>
            </a:extLst>
          </p:cNvPr>
          <p:cNvSpPr txBox="1">
            <a:spLocks noChangeArrowheads="1"/>
          </p:cNvSpPr>
          <p:nvPr/>
        </p:nvSpPr>
        <p:spPr bwMode="auto">
          <a:xfrm>
            <a:off x="7819811" y="2388575"/>
            <a:ext cx="164674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eaLnBrk="1" hangingPunct="1">
              <a:spcBef>
                <a:spcPct val="50000"/>
              </a:spcBef>
            </a:pPr>
            <a:r>
              <a:rPr lang="en-US" altLang="en-US" sz="2000">
                <a:solidFill>
                  <a:srgbClr val="0070C0"/>
                </a:solidFill>
              </a:rPr>
              <a:t>(hơn 3 lần)</a:t>
            </a:r>
          </a:p>
        </p:txBody>
      </p:sp>
      <p:sp>
        <p:nvSpPr>
          <p:cNvPr id="32" name="Text Box 180">
            <a:extLst>
              <a:ext uri="{FF2B5EF4-FFF2-40B4-BE49-F238E27FC236}">
                <a16:creationId xmlns:a16="http://schemas.microsoft.com/office/drawing/2014/main" xmlns="" id="{A54F770A-8067-4B73-97C8-89921A8FB489}"/>
              </a:ext>
            </a:extLst>
          </p:cNvPr>
          <p:cNvSpPr txBox="1">
            <a:spLocks noChangeArrowheads="1"/>
          </p:cNvSpPr>
          <p:nvPr/>
        </p:nvSpPr>
        <p:spPr bwMode="auto">
          <a:xfrm>
            <a:off x="7497257" y="3159931"/>
            <a:ext cx="164674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eaLnBrk="1" hangingPunct="1">
              <a:spcBef>
                <a:spcPct val="50000"/>
              </a:spcBef>
            </a:pPr>
            <a:r>
              <a:rPr lang="en-US" altLang="en-US" sz="2000">
                <a:solidFill>
                  <a:srgbClr val="0070C0"/>
                </a:solidFill>
              </a:rPr>
              <a:t> (hơn 100 lần)</a:t>
            </a:r>
          </a:p>
        </p:txBody>
      </p:sp>
      <p:sp>
        <p:nvSpPr>
          <p:cNvPr id="33" name="Text Box 181">
            <a:extLst>
              <a:ext uri="{FF2B5EF4-FFF2-40B4-BE49-F238E27FC236}">
                <a16:creationId xmlns:a16="http://schemas.microsoft.com/office/drawing/2014/main" xmlns="" id="{5DCAB8E0-7F4B-4D91-8CBE-6FA7EEDCAAC6}"/>
              </a:ext>
            </a:extLst>
          </p:cNvPr>
          <p:cNvSpPr txBox="1">
            <a:spLocks noChangeArrowheads="1"/>
          </p:cNvSpPr>
          <p:nvPr/>
        </p:nvSpPr>
        <p:spPr bwMode="auto">
          <a:xfrm>
            <a:off x="7758513" y="2774172"/>
            <a:ext cx="148998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eaLnBrk="1" hangingPunct="1">
              <a:spcBef>
                <a:spcPct val="50000"/>
              </a:spcBef>
            </a:pPr>
            <a:r>
              <a:rPr lang="en-US" altLang="en-US" sz="2000">
                <a:solidFill>
                  <a:srgbClr val="0070C0"/>
                </a:solidFill>
              </a:rPr>
              <a:t> (hơn 6 lần)</a:t>
            </a: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up)">
                                      <p:cBhvr>
                                        <p:cTn id="7" dur="500"/>
                                        <p:tgtEl>
                                          <p:spTgt spid="36"/>
                                        </p:tgtEl>
                                      </p:cBhvr>
                                    </p:animEffect>
                                  </p:childTnLst>
                                </p:cTn>
                              </p:par>
                              <p:par>
                                <p:cTn id="8" presetID="22" presetClass="entr" presetSubtype="4" fill="hold" nodeType="withEffect">
                                  <p:stCondLst>
                                    <p:cond delay="0"/>
                                  </p:stCondLst>
                                  <p:childTnLst>
                                    <p:set>
                                      <p:cBhvr>
                                        <p:cTn id="9" dur="1" fill="hold">
                                          <p:stCondLst>
                                            <p:cond delay="0"/>
                                          </p:stCondLst>
                                        </p:cTn>
                                        <p:tgtEl>
                                          <p:spTgt spid="45"/>
                                        </p:tgtEl>
                                        <p:attrNameLst>
                                          <p:attrName>style.visibility</p:attrName>
                                        </p:attrNameLst>
                                      </p:cBhvr>
                                      <p:to>
                                        <p:strVal val="visible"/>
                                      </p:to>
                                    </p:set>
                                    <p:animEffect transition="in" filter="wipe(down)">
                                      <p:cBhvr>
                                        <p:cTn id="10" dur="500"/>
                                        <p:tgtEl>
                                          <p:spTgt spid="45"/>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69"/>
                                        </p:tgtEl>
                                        <p:attrNameLst>
                                          <p:attrName>style.visibility</p:attrName>
                                        </p:attrNameLst>
                                      </p:cBhvr>
                                      <p:to>
                                        <p:strVal val="visible"/>
                                      </p:to>
                                    </p:set>
                                    <p:animEffect transition="in" filter="wipe(down)">
                                      <p:cBhvr>
                                        <p:cTn id="15" dur="72">
                                          <p:stCondLst>
                                            <p:cond delay="0"/>
                                          </p:stCondLst>
                                        </p:cTn>
                                        <p:tgtEl>
                                          <p:spTgt spid="69"/>
                                        </p:tgtEl>
                                      </p:cBhvr>
                                    </p:animEffect>
                                    <p:anim calcmode="lin" valueType="num">
                                      <p:cBhvr>
                                        <p:cTn id="16" dur="228" tmFilter="0,0; 0.14,0.36; 0.43,0.73; 0.71,0.91; 1.0,1.0">
                                          <p:stCondLst>
                                            <p:cond delay="0"/>
                                          </p:stCondLst>
                                        </p:cTn>
                                        <p:tgtEl>
                                          <p:spTgt spid="69"/>
                                        </p:tgtEl>
                                        <p:attrNameLst>
                                          <p:attrName>ppt_x</p:attrName>
                                        </p:attrNameLst>
                                      </p:cBhvr>
                                      <p:tavLst>
                                        <p:tav tm="0">
                                          <p:val>
                                            <p:strVal val="#ppt_x-0.25"/>
                                          </p:val>
                                        </p:tav>
                                        <p:tav tm="100000">
                                          <p:val>
                                            <p:strVal val="#ppt_x"/>
                                          </p:val>
                                        </p:tav>
                                      </p:tavLst>
                                    </p:anim>
                                    <p:anim calcmode="lin" valueType="num">
                                      <p:cBhvr>
                                        <p:cTn id="17" dur="83" tmFilter="0.0,0.0; 0.25,0.07; 0.50,0.2; 0.75,0.467; 1.0,1.0">
                                          <p:stCondLst>
                                            <p:cond delay="0"/>
                                          </p:stCondLst>
                                        </p:cTn>
                                        <p:tgtEl>
                                          <p:spTgt spid="69"/>
                                        </p:tgtEl>
                                        <p:attrNameLst>
                                          <p:attrName>ppt_y</p:attrName>
                                        </p:attrNameLst>
                                      </p:cBhvr>
                                      <p:tavLst>
                                        <p:tav tm="0" fmla="#ppt_y-sin(pi*$)/3">
                                          <p:val>
                                            <p:fltVal val="0.5"/>
                                          </p:val>
                                        </p:tav>
                                        <p:tav tm="100000">
                                          <p:val>
                                            <p:fltVal val="1"/>
                                          </p:val>
                                        </p:tav>
                                      </p:tavLst>
                                    </p:anim>
                                    <p:anim calcmode="lin" valueType="num">
                                      <p:cBhvr>
                                        <p:cTn id="18" dur="83" tmFilter="0, 0; 0.125,0.2665; 0.25,0.4; 0.375,0.465; 0.5,0.5;  0.625,0.535; 0.75,0.6; 0.875,0.7335; 1,1">
                                          <p:stCondLst>
                                            <p:cond delay="83"/>
                                          </p:stCondLst>
                                        </p:cTn>
                                        <p:tgtEl>
                                          <p:spTgt spid="69"/>
                                        </p:tgtEl>
                                        <p:attrNameLst>
                                          <p:attrName>ppt_y</p:attrName>
                                        </p:attrNameLst>
                                      </p:cBhvr>
                                      <p:tavLst>
                                        <p:tav tm="0" fmla="#ppt_y-sin(pi*$)/9">
                                          <p:val>
                                            <p:fltVal val="0"/>
                                          </p:val>
                                        </p:tav>
                                        <p:tav tm="100000">
                                          <p:val>
                                            <p:fltVal val="1"/>
                                          </p:val>
                                        </p:tav>
                                      </p:tavLst>
                                    </p:anim>
                                    <p:anim calcmode="lin" valueType="num">
                                      <p:cBhvr>
                                        <p:cTn id="19" dur="41" tmFilter="0, 0; 0.125,0.2665; 0.25,0.4; 0.375,0.465; 0.5,0.5;  0.625,0.535; 0.75,0.6; 0.875,0.7335; 1,1">
                                          <p:stCondLst>
                                            <p:cond delay="166"/>
                                          </p:stCondLst>
                                        </p:cTn>
                                        <p:tgtEl>
                                          <p:spTgt spid="69"/>
                                        </p:tgtEl>
                                        <p:attrNameLst>
                                          <p:attrName>ppt_y</p:attrName>
                                        </p:attrNameLst>
                                      </p:cBhvr>
                                      <p:tavLst>
                                        <p:tav tm="0" fmla="#ppt_y-sin(pi*$)/27">
                                          <p:val>
                                            <p:fltVal val="0"/>
                                          </p:val>
                                        </p:tav>
                                        <p:tav tm="100000">
                                          <p:val>
                                            <p:fltVal val="1"/>
                                          </p:val>
                                        </p:tav>
                                      </p:tavLst>
                                    </p:anim>
                                    <p:anim calcmode="lin" valueType="num">
                                      <p:cBhvr>
                                        <p:cTn id="20" dur="21" tmFilter="0, 0; 0.125,0.2665; 0.25,0.4; 0.375,0.465; 0.5,0.5;  0.625,0.535; 0.75,0.6; 0.875,0.7335; 1,1">
                                          <p:stCondLst>
                                            <p:cond delay="207"/>
                                          </p:stCondLst>
                                        </p:cTn>
                                        <p:tgtEl>
                                          <p:spTgt spid="69"/>
                                        </p:tgtEl>
                                        <p:attrNameLst>
                                          <p:attrName>ppt_y</p:attrName>
                                        </p:attrNameLst>
                                      </p:cBhvr>
                                      <p:tavLst>
                                        <p:tav tm="0" fmla="#ppt_y-sin(pi*$)/81">
                                          <p:val>
                                            <p:fltVal val="0"/>
                                          </p:val>
                                        </p:tav>
                                        <p:tav tm="100000">
                                          <p:val>
                                            <p:fltVal val="1"/>
                                          </p:val>
                                        </p:tav>
                                      </p:tavLst>
                                    </p:anim>
                                    <p:animScale>
                                      <p:cBhvr>
                                        <p:cTn id="21" dur="3">
                                          <p:stCondLst>
                                            <p:cond delay="81"/>
                                          </p:stCondLst>
                                        </p:cTn>
                                        <p:tgtEl>
                                          <p:spTgt spid="69"/>
                                        </p:tgtEl>
                                      </p:cBhvr>
                                      <p:to x="100000" y="60000"/>
                                    </p:animScale>
                                    <p:animScale>
                                      <p:cBhvr>
                                        <p:cTn id="22" dur="21" decel="50000">
                                          <p:stCondLst>
                                            <p:cond delay="85"/>
                                          </p:stCondLst>
                                        </p:cTn>
                                        <p:tgtEl>
                                          <p:spTgt spid="69"/>
                                        </p:tgtEl>
                                      </p:cBhvr>
                                      <p:to x="100000" y="100000"/>
                                    </p:animScale>
                                    <p:animScale>
                                      <p:cBhvr>
                                        <p:cTn id="23" dur="3">
                                          <p:stCondLst>
                                            <p:cond delay="164"/>
                                          </p:stCondLst>
                                        </p:cTn>
                                        <p:tgtEl>
                                          <p:spTgt spid="69"/>
                                        </p:tgtEl>
                                      </p:cBhvr>
                                      <p:to x="100000" y="80000"/>
                                    </p:animScale>
                                    <p:animScale>
                                      <p:cBhvr>
                                        <p:cTn id="24" dur="21" decel="50000">
                                          <p:stCondLst>
                                            <p:cond delay="167"/>
                                          </p:stCondLst>
                                        </p:cTn>
                                        <p:tgtEl>
                                          <p:spTgt spid="69"/>
                                        </p:tgtEl>
                                      </p:cBhvr>
                                      <p:to x="100000" y="100000"/>
                                    </p:animScale>
                                    <p:animScale>
                                      <p:cBhvr>
                                        <p:cTn id="25" dur="3">
                                          <p:stCondLst>
                                            <p:cond delay="205"/>
                                          </p:stCondLst>
                                        </p:cTn>
                                        <p:tgtEl>
                                          <p:spTgt spid="69"/>
                                        </p:tgtEl>
                                      </p:cBhvr>
                                      <p:to x="100000" y="90000"/>
                                    </p:animScale>
                                    <p:animScale>
                                      <p:cBhvr>
                                        <p:cTn id="26" dur="21" decel="50000">
                                          <p:stCondLst>
                                            <p:cond delay="208"/>
                                          </p:stCondLst>
                                        </p:cTn>
                                        <p:tgtEl>
                                          <p:spTgt spid="69"/>
                                        </p:tgtEl>
                                      </p:cBhvr>
                                      <p:to x="100000" y="100000"/>
                                    </p:animScale>
                                    <p:animScale>
                                      <p:cBhvr>
                                        <p:cTn id="27" dur="3">
                                          <p:stCondLst>
                                            <p:cond delay="226"/>
                                          </p:stCondLst>
                                        </p:cTn>
                                        <p:tgtEl>
                                          <p:spTgt spid="69"/>
                                        </p:tgtEl>
                                      </p:cBhvr>
                                      <p:to x="100000" y="95000"/>
                                    </p:animScale>
                                    <p:animScale>
                                      <p:cBhvr>
                                        <p:cTn id="28" dur="21" decel="50000">
                                          <p:stCondLst>
                                            <p:cond delay="229"/>
                                          </p:stCondLst>
                                        </p:cTn>
                                        <p:tgtEl>
                                          <p:spTgt spid="69"/>
                                        </p:tgtEl>
                                      </p:cBhvr>
                                      <p:to x="100000" y="100000"/>
                                    </p:animScale>
                                  </p:childTnLst>
                                </p:cTn>
                              </p:par>
                            </p:childTnLst>
                          </p:cTn>
                        </p:par>
                        <p:par>
                          <p:cTn id="29" fill="hold">
                            <p:stCondLst>
                              <p:cond delay="250"/>
                            </p:stCondLst>
                            <p:childTnLst>
                              <p:par>
                                <p:cTn id="30" presetID="26" presetClass="entr" presetSubtype="0" fill="hold" grpId="0" nodeType="afterEffect">
                                  <p:stCondLst>
                                    <p:cond delay="0"/>
                                  </p:stCondLst>
                                  <p:childTnLst>
                                    <p:set>
                                      <p:cBhvr>
                                        <p:cTn id="31" dur="1" fill="hold">
                                          <p:stCondLst>
                                            <p:cond delay="0"/>
                                          </p:stCondLst>
                                        </p:cTn>
                                        <p:tgtEl>
                                          <p:spTgt spid="70"/>
                                        </p:tgtEl>
                                        <p:attrNameLst>
                                          <p:attrName>style.visibility</p:attrName>
                                        </p:attrNameLst>
                                      </p:cBhvr>
                                      <p:to>
                                        <p:strVal val="visible"/>
                                      </p:to>
                                    </p:set>
                                    <p:animEffect transition="in" filter="wipe(down)">
                                      <p:cBhvr>
                                        <p:cTn id="32" dur="71">
                                          <p:stCondLst>
                                            <p:cond delay="0"/>
                                          </p:stCondLst>
                                        </p:cTn>
                                        <p:tgtEl>
                                          <p:spTgt spid="70"/>
                                        </p:tgtEl>
                                      </p:cBhvr>
                                    </p:animEffect>
                                    <p:anim calcmode="lin" valueType="num">
                                      <p:cBhvr>
                                        <p:cTn id="33" dur="224" tmFilter="0,0; 0.14,0.36; 0.43,0.73; 0.71,0.91; 1.0,1.0">
                                          <p:stCondLst>
                                            <p:cond delay="0"/>
                                          </p:stCondLst>
                                        </p:cTn>
                                        <p:tgtEl>
                                          <p:spTgt spid="70"/>
                                        </p:tgtEl>
                                        <p:attrNameLst>
                                          <p:attrName>ppt_x</p:attrName>
                                        </p:attrNameLst>
                                      </p:cBhvr>
                                      <p:tavLst>
                                        <p:tav tm="0">
                                          <p:val>
                                            <p:strVal val="#ppt_x-0.25"/>
                                          </p:val>
                                        </p:tav>
                                        <p:tav tm="100000">
                                          <p:val>
                                            <p:strVal val="#ppt_x"/>
                                          </p:val>
                                        </p:tav>
                                      </p:tavLst>
                                    </p:anim>
                                    <p:anim calcmode="lin" valueType="num">
                                      <p:cBhvr>
                                        <p:cTn id="34" dur="82" tmFilter="0.0,0.0; 0.25,0.07; 0.50,0.2; 0.75,0.467; 1.0,1.0">
                                          <p:stCondLst>
                                            <p:cond delay="0"/>
                                          </p:stCondLst>
                                        </p:cTn>
                                        <p:tgtEl>
                                          <p:spTgt spid="70"/>
                                        </p:tgtEl>
                                        <p:attrNameLst>
                                          <p:attrName>ppt_y</p:attrName>
                                        </p:attrNameLst>
                                      </p:cBhvr>
                                      <p:tavLst>
                                        <p:tav tm="0" fmla="#ppt_y-sin(pi*$)/3">
                                          <p:val>
                                            <p:fltVal val="0.5"/>
                                          </p:val>
                                        </p:tav>
                                        <p:tav tm="100000">
                                          <p:val>
                                            <p:fltVal val="1"/>
                                          </p:val>
                                        </p:tav>
                                      </p:tavLst>
                                    </p:anim>
                                    <p:anim calcmode="lin" valueType="num">
                                      <p:cBhvr>
                                        <p:cTn id="35" dur="82" tmFilter="0, 0; 0.125,0.2665; 0.25,0.4; 0.375,0.465; 0.5,0.5;  0.625,0.535; 0.75,0.6; 0.875,0.7335; 1,1">
                                          <p:stCondLst>
                                            <p:cond delay="82"/>
                                          </p:stCondLst>
                                        </p:cTn>
                                        <p:tgtEl>
                                          <p:spTgt spid="70"/>
                                        </p:tgtEl>
                                        <p:attrNameLst>
                                          <p:attrName>ppt_y</p:attrName>
                                        </p:attrNameLst>
                                      </p:cBhvr>
                                      <p:tavLst>
                                        <p:tav tm="0" fmla="#ppt_y-sin(pi*$)/9">
                                          <p:val>
                                            <p:fltVal val="0"/>
                                          </p:val>
                                        </p:tav>
                                        <p:tav tm="100000">
                                          <p:val>
                                            <p:fltVal val="1"/>
                                          </p:val>
                                        </p:tav>
                                      </p:tavLst>
                                    </p:anim>
                                    <p:anim calcmode="lin" valueType="num">
                                      <p:cBhvr>
                                        <p:cTn id="36" dur="2" tmFilter="0, 0; 0.125,0.2665; 0.25,0.4; 0.375,0.465; 0.5,0.5;  0.625,0.535; 0.75,0.6; 0.875,0.7335; 1,1">
                                          <p:stCondLst>
                                            <p:cond delay="163"/>
                                          </p:stCondLst>
                                        </p:cTn>
                                        <p:tgtEl>
                                          <p:spTgt spid="70"/>
                                        </p:tgtEl>
                                        <p:attrNameLst>
                                          <p:attrName>ppt_y</p:attrName>
                                        </p:attrNameLst>
                                      </p:cBhvr>
                                      <p:tavLst>
                                        <p:tav tm="0" fmla="#ppt_y-sin(pi*$)/27">
                                          <p:val>
                                            <p:fltVal val="0"/>
                                          </p:val>
                                        </p:tav>
                                        <p:tav tm="100000">
                                          <p:val>
                                            <p:fltVal val="1"/>
                                          </p:val>
                                        </p:tav>
                                      </p:tavLst>
                                    </p:anim>
                                    <p:anim calcmode="lin" valueType="num">
                                      <p:cBhvr>
                                        <p:cTn id="37" dur="1" tmFilter="0, 0; 0.125,0.2665; 0.25,0.4; 0.375,0.465; 0.5,0.5;  0.625,0.535; 0.75,0.6; 0.875,0.7335; 1,1">
                                          <p:stCondLst>
                                            <p:cond delay="249"/>
                                          </p:stCondLst>
                                        </p:cTn>
                                        <p:tgtEl>
                                          <p:spTgt spid="70"/>
                                        </p:tgtEl>
                                        <p:attrNameLst>
                                          <p:attrName>ppt_y</p:attrName>
                                        </p:attrNameLst>
                                      </p:cBhvr>
                                      <p:tavLst>
                                        <p:tav tm="0" fmla="#ppt_y-sin(pi*$)/81">
                                          <p:val>
                                            <p:fltVal val="0"/>
                                          </p:val>
                                        </p:tav>
                                        <p:tav tm="100000">
                                          <p:val>
                                            <p:fltVal val="1"/>
                                          </p:val>
                                        </p:tav>
                                      </p:tavLst>
                                    </p:anim>
                                    <p:animScale>
                                      <p:cBhvr>
                                        <p:cTn id="38" dur="1">
                                          <p:stCondLst>
                                            <p:cond delay="80"/>
                                          </p:stCondLst>
                                        </p:cTn>
                                        <p:tgtEl>
                                          <p:spTgt spid="70"/>
                                        </p:tgtEl>
                                      </p:cBhvr>
                                      <p:to x="100000" y="60000"/>
                                    </p:animScale>
                                    <p:animScale>
                                      <p:cBhvr>
                                        <p:cTn id="39" dur="1" decel="50000">
                                          <p:stCondLst>
                                            <p:cond delay="83"/>
                                          </p:stCondLst>
                                        </p:cTn>
                                        <p:tgtEl>
                                          <p:spTgt spid="70"/>
                                        </p:tgtEl>
                                      </p:cBhvr>
                                      <p:to x="100000" y="100000"/>
                                    </p:animScale>
                                    <p:animScale>
                                      <p:cBhvr>
                                        <p:cTn id="40" dur="1">
                                          <p:stCondLst>
                                            <p:cond delay="161"/>
                                          </p:stCondLst>
                                        </p:cTn>
                                        <p:tgtEl>
                                          <p:spTgt spid="70"/>
                                        </p:tgtEl>
                                      </p:cBhvr>
                                      <p:to x="100000" y="80000"/>
                                    </p:animScale>
                                    <p:animScale>
                                      <p:cBhvr>
                                        <p:cTn id="41" dur="1" decel="50000">
                                          <p:stCondLst>
                                            <p:cond delay="164"/>
                                          </p:stCondLst>
                                        </p:cTn>
                                        <p:tgtEl>
                                          <p:spTgt spid="70"/>
                                        </p:tgtEl>
                                      </p:cBhvr>
                                      <p:to x="100000" y="100000"/>
                                    </p:animScale>
                                    <p:animScale>
                                      <p:cBhvr>
                                        <p:cTn id="42" dur="1">
                                          <p:stCondLst>
                                            <p:cond delay="249"/>
                                          </p:stCondLst>
                                        </p:cTn>
                                        <p:tgtEl>
                                          <p:spTgt spid="70"/>
                                        </p:tgtEl>
                                      </p:cBhvr>
                                      <p:to x="100000" y="90000"/>
                                    </p:animScale>
                                    <p:animScale>
                                      <p:cBhvr>
                                        <p:cTn id="43" dur="1" decel="50000">
                                          <p:stCondLst>
                                            <p:cond delay="249"/>
                                          </p:stCondLst>
                                        </p:cTn>
                                        <p:tgtEl>
                                          <p:spTgt spid="70"/>
                                        </p:tgtEl>
                                      </p:cBhvr>
                                      <p:to x="100000" y="100000"/>
                                    </p:animScale>
                                    <p:animScale>
                                      <p:cBhvr>
                                        <p:cTn id="44" dur="1">
                                          <p:stCondLst>
                                            <p:cond delay="249"/>
                                          </p:stCondLst>
                                        </p:cTn>
                                        <p:tgtEl>
                                          <p:spTgt spid="70"/>
                                        </p:tgtEl>
                                      </p:cBhvr>
                                      <p:to x="100000" y="95000"/>
                                    </p:animScale>
                                    <p:animScale>
                                      <p:cBhvr>
                                        <p:cTn id="45" dur="1" decel="50000">
                                          <p:stCondLst>
                                            <p:cond delay="249"/>
                                          </p:stCondLst>
                                        </p:cTn>
                                        <p:tgtEl>
                                          <p:spTgt spid="70"/>
                                        </p:tgtEl>
                                      </p:cBhvr>
                                      <p:to x="100000" y="100000"/>
                                    </p:animScale>
                                  </p:childTnLst>
                                </p:cTn>
                              </p:par>
                            </p:childTnLst>
                          </p:cTn>
                        </p:par>
                        <p:par>
                          <p:cTn id="46" fill="hold">
                            <p:stCondLst>
                              <p:cond delay="500"/>
                            </p:stCondLst>
                            <p:childTnLst>
                              <p:par>
                                <p:cTn id="47" presetID="53" presetClass="entr" presetSubtype="16" fill="hold" grpId="0" nodeType="afterEffect">
                                  <p:stCondLst>
                                    <p:cond delay="0"/>
                                  </p:stCondLst>
                                  <p:childTnLst>
                                    <p:set>
                                      <p:cBhvr>
                                        <p:cTn id="48" dur="1" fill="hold">
                                          <p:stCondLst>
                                            <p:cond delay="0"/>
                                          </p:stCondLst>
                                        </p:cTn>
                                        <p:tgtEl>
                                          <p:spTgt spid="35"/>
                                        </p:tgtEl>
                                        <p:attrNameLst>
                                          <p:attrName>style.visibility</p:attrName>
                                        </p:attrNameLst>
                                      </p:cBhvr>
                                      <p:to>
                                        <p:strVal val="visible"/>
                                      </p:to>
                                    </p:set>
                                    <p:anim calcmode="lin" valueType="num">
                                      <p:cBhvr>
                                        <p:cTn id="49" dur="1000" fill="hold"/>
                                        <p:tgtEl>
                                          <p:spTgt spid="35"/>
                                        </p:tgtEl>
                                        <p:attrNameLst>
                                          <p:attrName>ppt_w</p:attrName>
                                        </p:attrNameLst>
                                      </p:cBhvr>
                                      <p:tavLst>
                                        <p:tav tm="0">
                                          <p:val>
                                            <p:fltVal val="0"/>
                                          </p:val>
                                        </p:tav>
                                        <p:tav tm="100000">
                                          <p:val>
                                            <p:strVal val="#ppt_w"/>
                                          </p:val>
                                        </p:tav>
                                      </p:tavLst>
                                    </p:anim>
                                    <p:anim calcmode="lin" valueType="num">
                                      <p:cBhvr>
                                        <p:cTn id="50" dur="1000" fill="hold"/>
                                        <p:tgtEl>
                                          <p:spTgt spid="35"/>
                                        </p:tgtEl>
                                        <p:attrNameLst>
                                          <p:attrName>ppt_h</p:attrName>
                                        </p:attrNameLst>
                                      </p:cBhvr>
                                      <p:tavLst>
                                        <p:tav tm="0">
                                          <p:val>
                                            <p:fltVal val="0"/>
                                          </p:val>
                                        </p:tav>
                                        <p:tav tm="100000">
                                          <p:val>
                                            <p:strVal val="#ppt_h"/>
                                          </p:val>
                                        </p:tav>
                                      </p:tavLst>
                                    </p:anim>
                                    <p:animEffect transition="in" filter="fade">
                                      <p:cBhvr>
                                        <p:cTn id="51" dur="1000"/>
                                        <p:tgtEl>
                                          <p:spTgt spid="35"/>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nodeType="clickEffect">
                                  <p:stCondLst>
                                    <p:cond delay="0"/>
                                  </p:stCondLst>
                                  <p:childTnLst>
                                    <p:set>
                                      <p:cBhvr>
                                        <p:cTn id="55" dur="1" fill="hold">
                                          <p:stCondLst>
                                            <p:cond delay="0"/>
                                          </p:stCondLst>
                                        </p:cTn>
                                        <p:tgtEl>
                                          <p:spTgt spid="71"/>
                                        </p:tgtEl>
                                        <p:attrNameLst>
                                          <p:attrName>style.visibility</p:attrName>
                                        </p:attrNameLst>
                                      </p:cBhvr>
                                      <p:to>
                                        <p:strVal val="visible"/>
                                      </p:to>
                                    </p:set>
                                    <p:animEffect transition="in" filter="barn(inVertical)">
                                      <p:cBhvr>
                                        <p:cTn id="56" dur="500"/>
                                        <p:tgtEl>
                                          <p:spTgt spid="71"/>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72"/>
                                        </p:tgtEl>
                                        <p:attrNameLst>
                                          <p:attrName>style.visibility</p:attrName>
                                        </p:attrNameLst>
                                      </p:cBhvr>
                                      <p:to>
                                        <p:strVal val="visible"/>
                                      </p:to>
                                    </p:set>
                                    <p:anim calcmode="lin" valueType="num">
                                      <p:cBhvr>
                                        <p:cTn id="61" dur="500" fill="hold"/>
                                        <p:tgtEl>
                                          <p:spTgt spid="72"/>
                                        </p:tgtEl>
                                        <p:attrNameLst>
                                          <p:attrName>ppt_w</p:attrName>
                                        </p:attrNameLst>
                                      </p:cBhvr>
                                      <p:tavLst>
                                        <p:tav tm="0">
                                          <p:val>
                                            <p:fltVal val="0"/>
                                          </p:val>
                                        </p:tav>
                                        <p:tav tm="100000">
                                          <p:val>
                                            <p:strVal val="#ppt_w"/>
                                          </p:val>
                                        </p:tav>
                                      </p:tavLst>
                                    </p:anim>
                                    <p:anim calcmode="lin" valueType="num">
                                      <p:cBhvr>
                                        <p:cTn id="62" dur="500" fill="hold"/>
                                        <p:tgtEl>
                                          <p:spTgt spid="72"/>
                                        </p:tgtEl>
                                        <p:attrNameLst>
                                          <p:attrName>ppt_h</p:attrName>
                                        </p:attrNameLst>
                                      </p:cBhvr>
                                      <p:tavLst>
                                        <p:tav tm="0">
                                          <p:val>
                                            <p:fltVal val="0"/>
                                          </p:val>
                                        </p:tav>
                                        <p:tav tm="100000">
                                          <p:val>
                                            <p:strVal val="#ppt_h"/>
                                          </p:val>
                                        </p:tav>
                                      </p:tavLst>
                                    </p:anim>
                                    <p:animEffect transition="in" filter="fade">
                                      <p:cBhvr>
                                        <p:cTn id="63" dur="500"/>
                                        <p:tgtEl>
                                          <p:spTgt spid="72"/>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4"/>
                                        </p:tgtEl>
                                        <p:attrNameLst>
                                          <p:attrName>style.visibility</p:attrName>
                                        </p:attrNameLst>
                                      </p:cBhvr>
                                      <p:to>
                                        <p:strVal val="visible"/>
                                      </p:to>
                                    </p:set>
                                    <p:anim calcmode="lin" valueType="num">
                                      <p:cBhvr>
                                        <p:cTn id="68" dur="500" fill="hold"/>
                                        <p:tgtEl>
                                          <p:spTgt spid="4"/>
                                        </p:tgtEl>
                                        <p:attrNameLst>
                                          <p:attrName>ppt_w</p:attrName>
                                        </p:attrNameLst>
                                      </p:cBhvr>
                                      <p:tavLst>
                                        <p:tav tm="0">
                                          <p:val>
                                            <p:fltVal val="0"/>
                                          </p:val>
                                        </p:tav>
                                        <p:tav tm="100000">
                                          <p:val>
                                            <p:strVal val="#ppt_w"/>
                                          </p:val>
                                        </p:tav>
                                      </p:tavLst>
                                    </p:anim>
                                    <p:anim calcmode="lin" valueType="num">
                                      <p:cBhvr>
                                        <p:cTn id="69" dur="500" fill="hold"/>
                                        <p:tgtEl>
                                          <p:spTgt spid="4"/>
                                        </p:tgtEl>
                                        <p:attrNameLst>
                                          <p:attrName>ppt_h</p:attrName>
                                        </p:attrNameLst>
                                      </p:cBhvr>
                                      <p:tavLst>
                                        <p:tav tm="0">
                                          <p:val>
                                            <p:fltVal val="0"/>
                                          </p:val>
                                        </p:tav>
                                        <p:tav tm="100000">
                                          <p:val>
                                            <p:strVal val="#ppt_h"/>
                                          </p:val>
                                        </p:tav>
                                      </p:tavLst>
                                    </p:anim>
                                    <p:animEffect transition="in" filter="fade">
                                      <p:cBhvr>
                                        <p:cTn id="70" dur="500"/>
                                        <p:tgtEl>
                                          <p:spTgt spid="4"/>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5"/>
                                        </p:tgtEl>
                                        <p:attrNameLst>
                                          <p:attrName>style.visibility</p:attrName>
                                        </p:attrNameLst>
                                      </p:cBhvr>
                                      <p:to>
                                        <p:strVal val="visible"/>
                                      </p:to>
                                    </p:set>
                                    <p:anim calcmode="lin" valueType="num">
                                      <p:cBhvr>
                                        <p:cTn id="75" dur="500" fill="hold"/>
                                        <p:tgtEl>
                                          <p:spTgt spid="5"/>
                                        </p:tgtEl>
                                        <p:attrNameLst>
                                          <p:attrName>ppt_w</p:attrName>
                                        </p:attrNameLst>
                                      </p:cBhvr>
                                      <p:tavLst>
                                        <p:tav tm="0">
                                          <p:val>
                                            <p:fltVal val="0"/>
                                          </p:val>
                                        </p:tav>
                                        <p:tav tm="100000">
                                          <p:val>
                                            <p:strVal val="#ppt_w"/>
                                          </p:val>
                                        </p:tav>
                                      </p:tavLst>
                                    </p:anim>
                                    <p:anim calcmode="lin" valueType="num">
                                      <p:cBhvr>
                                        <p:cTn id="76" dur="500" fill="hold"/>
                                        <p:tgtEl>
                                          <p:spTgt spid="5"/>
                                        </p:tgtEl>
                                        <p:attrNameLst>
                                          <p:attrName>ppt_h</p:attrName>
                                        </p:attrNameLst>
                                      </p:cBhvr>
                                      <p:tavLst>
                                        <p:tav tm="0">
                                          <p:val>
                                            <p:fltVal val="0"/>
                                          </p:val>
                                        </p:tav>
                                        <p:tav tm="100000">
                                          <p:val>
                                            <p:strVal val="#ppt_h"/>
                                          </p:val>
                                        </p:tav>
                                      </p:tavLst>
                                    </p:anim>
                                    <p:animEffect transition="in" filter="fade">
                                      <p:cBhvr>
                                        <p:cTn id="77" dur="500"/>
                                        <p:tgtEl>
                                          <p:spTgt spid="5"/>
                                        </p:tgtEl>
                                      </p:cBhvr>
                                    </p:animEffect>
                                  </p:childTnLst>
                                </p:cTn>
                              </p:par>
                            </p:childTnLst>
                          </p:cTn>
                        </p:par>
                      </p:childTnLst>
                    </p:cTn>
                  </p:par>
                  <p:par>
                    <p:cTn id="78" fill="hold">
                      <p:stCondLst>
                        <p:cond delay="indefinite"/>
                      </p:stCondLst>
                      <p:childTnLst>
                        <p:par>
                          <p:cTn id="79" fill="hold">
                            <p:stCondLst>
                              <p:cond delay="0"/>
                            </p:stCondLst>
                            <p:childTnLst>
                              <p:par>
                                <p:cTn id="80" presetID="53" presetClass="exit" presetSubtype="32" fill="hold" grpId="1" nodeType="clickEffect">
                                  <p:stCondLst>
                                    <p:cond delay="0"/>
                                  </p:stCondLst>
                                  <p:childTnLst>
                                    <p:anim calcmode="lin" valueType="num">
                                      <p:cBhvr>
                                        <p:cTn id="81" dur="500"/>
                                        <p:tgtEl>
                                          <p:spTgt spid="4"/>
                                        </p:tgtEl>
                                        <p:attrNameLst>
                                          <p:attrName>ppt_w</p:attrName>
                                        </p:attrNameLst>
                                      </p:cBhvr>
                                      <p:tavLst>
                                        <p:tav tm="0">
                                          <p:val>
                                            <p:strVal val="ppt_w"/>
                                          </p:val>
                                        </p:tav>
                                        <p:tav tm="100000">
                                          <p:val>
                                            <p:fltVal val="0"/>
                                          </p:val>
                                        </p:tav>
                                      </p:tavLst>
                                    </p:anim>
                                    <p:anim calcmode="lin" valueType="num">
                                      <p:cBhvr>
                                        <p:cTn id="82" dur="500"/>
                                        <p:tgtEl>
                                          <p:spTgt spid="4"/>
                                        </p:tgtEl>
                                        <p:attrNameLst>
                                          <p:attrName>ppt_h</p:attrName>
                                        </p:attrNameLst>
                                      </p:cBhvr>
                                      <p:tavLst>
                                        <p:tav tm="0">
                                          <p:val>
                                            <p:strVal val="ppt_h"/>
                                          </p:val>
                                        </p:tav>
                                        <p:tav tm="100000">
                                          <p:val>
                                            <p:fltVal val="0"/>
                                          </p:val>
                                        </p:tav>
                                      </p:tavLst>
                                    </p:anim>
                                    <p:animEffect transition="out" filter="fade">
                                      <p:cBhvr>
                                        <p:cTn id="83" dur="500"/>
                                        <p:tgtEl>
                                          <p:spTgt spid="4"/>
                                        </p:tgtEl>
                                      </p:cBhvr>
                                    </p:animEffect>
                                    <p:set>
                                      <p:cBhvr>
                                        <p:cTn id="84" dur="1" fill="hold">
                                          <p:stCondLst>
                                            <p:cond delay="499"/>
                                          </p:stCondLst>
                                        </p:cTn>
                                        <p:tgtEl>
                                          <p:spTgt spid="4"/>
                                        </p:tgtEl>
                                        <p:attrNameLst>
                                          <p:attrName>style.visibility</p:attrName>
                                        </p:attrNameLst>
                                      </p:cBhvr>
                                      <p:to>
                                        <p:strVal val="hidden"/>
                                      </p:to>
                                    </p:set>
                                  </p:childTnLst>
                                </p:cTn>
                              </p:par>
                              <p:par>
                                <p:cTn id="85" presetID="53" presetClass="exit" presetSubtype="32" fill="hold" grpId="1" nodeType="withEffect">
                                  <p:stCondLst>
                                    <p:cond delay="0"/>
                                  </p:stCondLst>
                                  <p:childTnLst>
                                    <p:anim calcmode="lin" valueType="num">
                                      <p:cBhvr>
                                        <p:cTn id="86" dur="500"/>
                                        <p:tgtEl>
                                          <p:spTgt spid="5"/>
                                        </p:tgtEl>
                                        <p:attrNameLst>
                                          <p:attrName>ppt_w</p:attrName>
                                        </p:attrNameLst>
                                      </p:cBhvr>
                                      <p:tavLst>
                                        <p:tav tm="0">
                                          <p:val>
                                            <p:strVal val="ppt_w"/>
                                          </p:val>
                                        </p:tav>
                                        <p:tav tm="100000">
                                          <p:val>
                                            <p:fltVal val="0"/>
                                          </p:val>
                                        </p:tav>
                                      </p:tavLst>
                                    </p:anim>
                                    <p:anim calcmode="lin" valueType="num">
                                      <p:cBhvr>
                                        <p:cTn id="87" dur="500"/>
                                        <p:tgtEl>
                                          <p:spTgt spid="5"/>
                                        </p:tgtEl>
                                        <p:attrNameLst>
                                          <p:attrName>ppt_h</p:attrName>
                                        </p:attrNameLst>
                                      </p:cBhvr>
                                      <p:tavLst>
                                        <p:tav tm="0">
                                          <p:val>
                                            <p:strVal val="ppt_h"/>
                                          </p:val>
                                        </p:tav>
                                        <p:tav tm="100000">
                                          <p:val>
                                            <p:fltVal val="0"/>
                                          </p:val>
                                        </p:tav>
                                      </p:tavLst>
                                    </p:anim>
                                    <p:animEffect transition="out" filter="fade">
                                      <p:cBhvr>
                                        <p:cTn id="88" dur="500"/>
                                        <p:tgtEl>
                                          <p:spTgt spid="5"/>
                                        </p:tgtEl>
                                      </p:cBhvr>
                                    </p:animEffect>
                                    <p:set>
                                      <p:cBhvr>
                                        <p:cTn id="89" dur="1" fill="hold">
                                          <p:stCondLst>
                                            <p:cond delay="499"/>
                                          </p:stCondLst>
                                        </p:cTn>
                                        <p:tgtEl>
                                          <p:spTgt spid="5"/>
                                        </p:tgtEl>
                                        <p:attrNameLst>
                                          <p:attrName>style.visibility</p:attrName>
                                        </p:attrNameLst>
                                      </p:cBhvr>
                                      <p:to>
                                        <p:strVal val="hidden"/>
                                      </p:to>
                                    </p:set>
                                  </p:childTnLst>
                                </p:cTn>
                              </p:par>
                            </p:childTnLst>
                          </p:cTn>
                        </p:par>
                      </p:childTnLst>
                    </p:cTn>
                  </p:par>
                  <p:par>
                    <p:cTn id="90" fill="hold">
                      <p:stCondLst>
                        <p:cond delay="indefinite"/>
                      </p:stCondLst>
                      <p:childTnLst>
                        <p:par>
                          <p:cTn id="91" fill="hold">
                            <p:stCondLst>
                              <p:cond delay="0"/>
                            </p:stCondLst>
                            <p:childTnLst>
                              <p:par>
                                <p:cTn id="92" presetID="53" presetClass="entr" presetSubtype="16" fill="hold" grpId="0" nodeType="clickEffect">
                                  <p:stCondLst>
                                    <p:cond delay="0"/>
                                  </p:stCondLst>
                                  <p:childTnLst>
                                    <p:set>
                                      <p:cBhvr>
                                        <p:cTn id="93" dur="1" fill="hold">
                                          <p:stCondLst>
                                            <p:cond delay="0"/>
                                          </p:stCondLst>
                                        </p:cTn>
                                        <p:tgtEl>
                                          <p:spTgt spid="6"/>
                                        </p:tgtEl>
                                        <p:attrNameLst>
                                          <p:attrName>style.visibility</p:attrName>
                                        </p:attrNameLst>
                                      </p:cBhvr>
                                      <p:to>
                                        <p:strVal val="visible"/>
                                      </p:to>
                                    </p:set>
                                    <p:anim calcmode="lin" valueType="num">
                                      <p:cBhvr>
                                        <p:cTn id="94" dur="500" fill="hold"/>
                                        <p:tgtEl>
                                          <p:spTgt spid="6"/>
                                        </p:tgtEl>
                                        <p:attrNameLst>
                                          <p:attrName>ppt_w</p:attrName>
                                        </p:attrNameLst>
                                      </p:cBhvr>
                                      <p:tavLst>
                                        <p:tav tm="0">
                                          <p:val>
                                            <p:fltVal val="0"/>
                                          </p:val>
                                        </p:tav>
                                        <p:tav tm="100000">
                                          <p:val>
                                            <p:strVal val="#ppt_w"/>
                                          </p:val>
                                        </p:tav>
                                      </p:tavLst>
                                    </p:anim>
                                    <p:anim calcmode="lin" valueType="num">
                                      <p:cBhvr>
                                        <p:cTn id="95" dur="500" fill="hold"/>
                                        <p:tgtEl>
                                          <p:spTgt spid="6"/>
                                        </p:tgtEl>
                                        <p:attrNameLst>
                                          <p:attrName>ppt_h</p:attrName>
                                        </p:attrNameLst>
                                      </p:cBhvr>
                                      <p:tavLst>
                                        <p:tav tm="0">
                                          <p:val>
                                            <p:fltVal val="0"/>
                                          </p:val>
                                        </p:tav>
                                        <p:tav tm="100000">
                                          <p:val>
                                            <p:strVal val="#ppt_h"/>
                                          </p:val>
                                        </p:tav>
                                      </p:tavLst>
                                    </p:anim>
                                    <p:animEffect transition="in" filter="fade">
                                      <p:cBhvr>
                                        <p:cTn id="96" dur="500"/>
                                        <p:tgtEl>
                                          <p:spTgt spid="6"/>
                                        </p:tgtEl>
                                      </p:cBhvr>
                                    </p:animEffect>
                                  </p:childTnLst>
                                </p:cTn>
                              </p:par>
                            </p:childTnLst>
                          </p:cTn>
                        </p:par>
                      </p:childTnLst>
                    </p:cTn>
                  </p:par>
                  <p:par>
                    <p:cTn id="97" fill="hold">
                      <p:stCondLst>
                        <p:cond delay="indefinite"/>
                      </p:stCondLst>
                      <p:childTnLst>
                        <p:par>
                          <p:cTn id="98" fill="hold">
                            <p:stCondLst>
                              <p:cond delay="0"/>
                            </p:stCondLst>
                            <p:childTnLst>
                              <p:par>
                                <p:cTn id="99" presetID="52" presetClass="entr" presetSubtype="0" fill="hold" grpId="0" nodeType="clickEffect">
                                  <p:stCondLst>
                                    <p:cond delay="0"/>
                                  </p:stCondLst>
                                  <p:childTnLst>
                                    <p:set>
                                      <p:cBhvr>
                                        <p:cTn id="100" dur="1" fill="hold">
                                          <p:stCondLst>
                                            <p:cond delay="0"/>
                                          </p:stCondLst>
                                        </p:cTn>
                                        <p:tgtEl>
                                          <p:spTgt spid="31"/>
                                        </p:tgtEl>
                                        <p:attrNameLst>
                                          <p:attrName>style.visibility</p:attrName>
                                        </p:attrNameLst>
                                      </p:cBhvr>
                                      <p:to>
                                        <p:strVal val="visible"/>
                                      </p:to>
                                    </p:set>
                                    <p:animScale>
                                      <p:cBhvr>
                                        <p:cTn id="101" dur="1000" decel="50000" fill="hold">
                                          <p:stCondLst>
                                            <p:cond delay="0"/>
                                          </p:stCondLst>
                                        </p:cTn>
                                        <p:tgtEl>
                                          <p:spTgt spid="3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02" dur="1000" decel="50000" fill="hold">
                                          <p:stCondLst>
                                            <p:cond delay="0"/>
                                          </p:stCondLst>
                                        </p:cTn>
                                        <p:tgtEl>
                                          <p:spTgt spid="31"/>
                                        </p:tgtEl>
                                        <p:attrNameLst>
                                          <p:attrName>ppt_x</p:attrName>
                                          <p:attrName>ppt_y</p:attrName>
                                        </p:attrNameLst>
                                      </p:cBhvr>
                                    </p:animMotion>
                                    <p:animEffect transition="in" filter="fade">
                                      <p:cBhvr>
                                        <p:cTn id="103" dur="1000"/>
                                        <p:tgtEl>
                                          <p:spTgt spid="31"/>
                                        </p:tgtEl>
                                      </p:cBhvr>
                                    </p:animEffect>
                                  </p:childTnLst>
                                </p:cTn>
                              </p:par>
                            </p:childTnLst>
                          </p:cTn>
                        </p:par>
                      </p:childTnLst>
                    </p:cTn>
                  </p:par>
                  <p:par>
                    <p:cTn id="104" fill="hold">
                      <p:stCondLst>
                        <p:cond delay="indefinite"/>
                      </p:stCondLst>
                      <p:childTnLst>
                        <p:par>
                          <p:cTn id="105" fill="hold">
                            <p:stCondLst>
                              <p:cond delay="0"/>
                            </p:stCondLst>
                            <p:childTnLst>
                              <p:par>
                                <p:cTn id="106" presetID="52" presetClass="entr" presetSubtype="0" fill="hold" grpId="0" nodeType="clickEffect">
                                  <p:stCondLst>
                                    <p:cond delay="0"/>
                                  </p:stCondLst>
                                  <p:childTnLst>
                                    <p:set>
                                      <p:cBhvr>
                                        <p:cTn id="107" dur="1" fill="hold">
                                          <p:stCondLst>
                                            <p:cond delay="0"/>
                                          </p:stCondLst>
                                        </p:cTn>
                                        <p:tgtEl>
                                          <p:spTgt spid="30"/>
                                        </p:tgtEl>
                                        <p:attrNameLst>
                                          <p:attrName>style.visibility</p:attrName>
                                        </p:attrNameLst>
                                      </p:cBhvr>
                                      <p:to>
                                        <p:strVal val="visible"/>
                                      </p:to>
                                    </p:set>
                                    <p:animScale>
                                      <p:cBhvr>
                                        <p:cTn id="108" dur="1000" decel="50000" fill="hold">
                                          <p:stCondLst>
                                            <p:cond delay="0"/>
                                          </p:stCondLst>
                                        </p:cTn>
                                        <p:tgtEl>
                                          <p:spTgt spid="3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09" dur="1000" decel="50000" fill="hold">
                                          <p:stCondLst>
                                            <p:cond delay="0"/>
                                          </p:stCondLst>
                                        </p:cTn>
                                        <p:tgtEl>
                                          <p:spTgt spid="30"/>
                                        </p:tgtEl>
                                        <p:attrNameLst>
                                          <p:attrName>ppt_x</p:attrName>
                                          <p:attrName>ppt_y</p:attrName>
                                        </p:attrNameLst>
                                      </p:cBhvr>
                                    </p:animMotion>
                                    <p:animEffect transition="in" filter="fade">
                                      <p:cBhvr>
                                        <p:cTn id="110" dur="1000"/>
                                        <p:tgtEl>
                                          <p:spTgt spid="30"/>
                                        </p:tgtEl>
                                      </p:cBhvr>
                                    </p:animEffect>
                                  </p:childTnLst>
                                </p:cTn>
                              </p:par>
                            </p:childTnLst>
                          </p:cTn>
                        </p:par>
                      </p:childTnLst>
                    </p:cTn>
                  </p:par>
                  <p:par>
                    <p:cTn id="111" fill="hold">
                      <p:stCondLst>
                        <p:cond delay="indefinite"/>
                      </p:stCondLst>
                      <p:childTnLst>
                        <p:par>
                          <p:cTn id="112" fill="hold">
                            <p:stCondLst>
                              <p:cond delay="0"/>
                            </p:stCondLst>
                            <p:childTnLst>
                              <p:par>
                                <p:cTn id="113" presetID="52" presetClass="entr" presetSubtype="0" fill="hold" grpId="0" nodeType="clickEffect">
                                  <p:stCondLst>
                                    <p:cond delay="0"/>
                                  </p:stCondLst>
                                  <p:childTnLst>
                                    <p:set>
                                      <p:cBhvr>
                                        <p:cTn id="114" dur="1" fill="hold">
                                          <p:stCondLst>
                                            <p:cond delay="0"/>
                                          </p:stCondLst>
                                        </p:cTn>
                                        <p:tgtEl>
                                          <p:spTgt spid="33"/>
                                        </p:tgtEl>
                                        <p:attrNameLst>
                                          <p:attrName>style.visibility</p:attrName>
                                        </p:attrNameLst>
                                      </p:cBhvr>
                                      <p:to>
                                        <p:strVal val="visible"/>
                                      </p:to>
                                    </p:set>
                                    <p:animScale>
                                      <p:cBhvr>
                                        <p:cTn id="115" dur="1000" decel="50000" fill="hold">
                                          <p:stCondLst>
                                            <p:cond delay="0"/>
                                          </p:stCondLst>
                                        </p:cTn>
                                        <p:tgtEl>
                                          <p:spTgt spid="3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16" dur="1000" decel="50000" fill="hold">
                                          <p:stCondLst>
                                            <p:cond delay="0"/>
                                          </p:stCondLst>
                                        </p:cTn>
                                        <p:tgtEl>
                                          <p:spTgt spid="33"/>
                                        </p:tgtEl>
                                        <p:attrNameLst>
                                          <p:attrName>ppt_x</p:attrName>
                                          <p:attrName>ppt_y</p:attrName>
                                        </p:attrNameLst>
                                      </p:cBhvr>
                                    </p:animMotion>
                                    <p:animEffect transition="in" filter="fade">
                                      <p:cBhvr>
                                        <p:cTn id="117" dur="1000"/>
                                        <p:tgtEl>
                                          <p:spTgt spid="33"/>
                                        </p:tgtEl>
                                      </p:cBhvr>
                                    </p:animEffect>
                                  </p:childTnLst>
                                </p:cTn>
                              </p:par>
                            </p:childTnLst>
                          </p:cTn>
                        </p:par>
                      </p:childTnLst>
                    </p:cTn>
                  </p:par>
                  <p:par>
                    <p:cTn id="118" fill="hold">
                      <p:stCondLst>
                        <p:cond delay="indefinite"/>
                      </p:stCondLst>
                      <p:childTnLst>
                        <p:par>
                          <p:cTn id="119" fill="hold">
                            <p:stCondLst>
                              <p:cond delay="0"/>
                            </p:stCondLst>
                            <p:childTnLst>
                              <p:par>
                                <p:cTn id="120" presetID="52" presetClass="entr" presetSubtype="0" fill="hold" grpId="0" nodeType="clickEffect">
                                  <p:stCondLst>
                                    <p:cond delay="0"/>
                                  </p:stCondLst>
                                  <p:childTnLst>
                                    <p:set>
                                      <p:cBhvr>
                                        <p:cTn id="121" dur="1" fill="hold">
                                          <p:stCondLst>
                                            <p:cond delay="0"/>
                                          </p:stCondLst>
                                        </p:cTn>
                                        <p:tgtEl>
                                          <p:spTgt spid="32"/>
                                        </p:tgtEl>
                                        <p:attrNameLst>
                                          <p:attrName>style.visibility</p:attrName>
                                        </p:attrNameLst>
                                      </p:cBhvr>
                                      <p:to>
                                        <p:strVal val="visible"/>
                                      </p:to>
                                    </p:set>
                                    <p:animScale>
                                      <p:cBhvr>
                                        <p:cTn id="122" dur="1000" decel="50000" fill="hold">
                                          <p:stCondLst>
                                            <p:cond delay="0"/>
                                          </p:stCondLst>
                                        </p:cTn>
                                        <p:tgtEl>
                                          <p:spTgt spid="3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23" dur="1000" decel="50000" fill="hold">
                                          <p:stCondLst>
                                            <p:cond delay="0"/>
                                          </p:stCondLst>
                                        </p:cTn>
                                        <p:tgtEl>
                                          <p:spTgt spid="32"/>
                                        </p:tgtEl>
                                        <p:attrNameLst>
                                          <p:attrName>ppt_x</p:attrName>
                                          <p:attrName>ppt_y</p:attrName>
                                        </p:attrNameLst>
                                      </p:cBhvr>
                                    </p:animMotion>
                                    <p:animEffect transition="in" filter="fade">
                                      <p:cBhvr>
                                        <p:cTn id="124" dur="1000"/>
                                        <p:tgtEl>
                                          <p:spTgt spid="32"/>
                                        </p:tgtEl>
                                      </p:cBhvr>
                                    </p:animEffect>
                                  </p:childTnLst>
                                </p:cTn>
                              </p:par>
                            </p:childTnLst>
                          </p:cTn>
                        </p:par>
                      </p:childTnLst>
                    </p:cTn>
                  </p:par>
                  <p:par>
                    <p:cTn id="125" fill="hold">
                      <p:stCondLst>
                        <p:cond delay="indefinite"/>
                      </p:stCondLst>
                      <p:childTnLst>
                        <p:par>
                          <p:cTn id="126" fill="hold">
                            <p:stCondLst>
                              <p:cond delay="0"/>
                            </p:stCondLst>
                            <p:childTnLst>
                              <p:par>
                                <p:cTn id="127" presetID="53" presetClass="entr" presetSubtype="16" fill="hold" grpId="0" nodeType="clickEffect">
                                  <p:stCondLst>
                                    <p:cond delay="0"/>
                                  </p:stCondLst>
                                  <p:childTnLst>
                                    <p:set>
                                      <p:cBhvr>
                                        <p:cTn id="128" dur="1" fill="hold">
                                          <p:stCondLst>
                                            <p:cond delay="0"/>
                                          </p:stCondLst>
                                        </p:cTn>
                                        <p:tgtEl>
                                          <p:spTgt spid="76"/>
                                        </p:tgtEl>
                                        <p:attrNameLst>
                                          <p:attrName>style.visibility</p:attrName>
                                        </p:attrNameLst>
                                      </p:cBhvr>
                                      <p:to>
                                        <p:strVal val="visible"/>
                                      </p:to>
                                    </p:set>
                                    <p:anim calcmode="lin" valueType="num">
                                      <p:cBhvr>
                                        <p:cTn id="129" dur="500" fill="hold"/>
                                        <p:tgtEl>
                                          <p:spTgt spid="76"/>
                                        </p:tgtEl>
                                        <p:attrNameLst>
                                          <p:attrName>ppt_w</p:attrName>
                                        </p:attrNameLst>
                                      </p:cBhvr>
                                      <p:tavLst>
                                        <p:tav tm="0">
                                          <p:val>
                                            <p:fltVal val="0"/>
                                          </p:val>
                                        </p:tav>
                                        <p:tav tm="100000">
                                          <p:val>
                                            <p:strVal val="#ppt_w"/>
                                          </p:val>
                                        </p:tav>
                                      </p:tavLst>
                                    </p:anim>
                                    <p:anim calcmode="lin" valueType="num">
                                      <p:cBhvr>
                                        <p:cTn id="130" dur="500" fill="hold"/>
                                        <p:tgtEl>
                                          <p:spTgt spid="76"/>
                                        </p:tgtEl>
                                        <p:attrNameLst>
                                          <p:attrName>ppt_h</p:attrName>
                                        </p:attrNameLst>
                                      </p:cBhvr>
                                      <p:tavLst>
                                        <p:tav tm="0">
                                          <p:val>
                                            <p:fltVal val="0"/>
                                          </p:val>
                                        </p:tav>
                                        <p:tav tm="100000">
                                          <p:val>
                                            <p:strVal val="#ppt_h"/>
                                          </p:val>
                                        </p:tav>
                                      </p:tavLst>
                                    </p:anim>
                                    <p:animEffect transition="in" filter="fade">
                                      <p:cBhvr>
                                        <p:cTn id="131" dur="500"/>
                                        <p:tgtEl>
                                          <p:spTgt spid="76"/>
                                        </p:tgtEl>
                                      </p:cBhvr>
                                    </p:animEffect>
                                  </p:childTnLst>
                                </p:cTn>
                              </p:par>
                            </p:childTnLst>
                          </p:cTn>
                        </p:par>
                      </p:childTnLst>
                    </p:cTn>
                  </p:par>
                  <p:par>
                    <p:cTn id="132" fill="hold">
                      <p:stCondLst>
                        <p:cond delay="indefinite"/>
                      </p:stCondLst>
                      <p:childTnLst>
                        <p:par>
                          <p:cTn id="133" fill="hold">
                            <p:stCondLst>
                              <p:cond delay="0"/>
                            </p:stCondLst>
                            <p:childTnLst>
                              <p:par>
                                <p:cTn id="134" presetID="53" presetClass="exit" presetSubtype="32" fill="hold" grpId="1" nodeType="clickEffect">
                                  <p:stCondLst>
                                    <p:cond delay="0"/>
                                  </p:stCondLst>
                                  <p:childTnLst>
                                    <p:anim calcmode="lin" valueType="num">
                                      <p:cBhvr>
                                        <p:cTn id="135" dur="500"/>
                                        <p:tgtEl>
                                          <p:spTgt spid="6"/>
                                        </p:tgtEl>
                                        <p:attrNameLst>
                                          <p:attrName>ppt_w</p:attrName>
                                        </p:attrNameLst>
                                      </p:cBhvr>
                                      <p:tavLst>
                                        <p:tav tm="0">
                                          <p:val>
                                            <p:strVal val="ppt_w"/>
                                          </p:val>
                                        </p:tav>
                                        <p:tav tm="100000">
                                          <p:val>
                                            <p:fltVal val="0"/>
                                          </p:val>
                                        </p:tav>
                                      </p:tavLst>
                                    </p:anim>
                                    <p:anim calcmode="lin" valueType="num">
                                      <p:cBhvr>
                                        <p:cTn id="136" dur="500"/>
                                        <p:tgtEl>
                                          <p:spTgt spid="6"/>
                                        </p:tgtEl>
                                        <p:attrNameLst>
                                          <p:attrName>ppt_h</p:attrName>
                                        </p:attrNameLst>
                                      </p:cBhvr>
                                      <p:tavLst>
                                        <p:tav tm="0">
                                          <p:val>
                                            <p:strVal val="ppt_h"/>
                                          </p:val>
                                        </p:tav>
                                        <p:tav tm="100000">
                                          <p:val>
                                            <p:fltVal val="0"/>
                                          </p:val>
                                        </p:tav>
                                      </p:tavLst>
                                    </p:anim>
                                    <p:animEffect transition="out" filter="fade">
                                      <p:cBhvr>
                                        <p:cTn id="137" dur="500"/>
                                        <p:tgtEl>
                                          <p:spTgt spid="6"/>
                                        </p:tgtEl>
                                      </p:cBhvr>
                                    </p:animEffect>
                                    <p:set>
                                      <p:cBhvr>
                                        <p:cTn id="138" dur="1" fill="hold">
                                          <p:stCondLst>
                                            <p:cond delay="499"/>
                                          </p:stCondLst>
                                        </p:cTn>
                                        <p:tgtEl>
                                          <p:spTgt spid="6"/>
                                        </p:tgtEl>
                                        <p:attrNameLst>
                                          <p:attrName>style.visibility</p:attrName>
                                        </p:attrNameLst>
                                      </p:cBhvr>
                                      <p:to>
                                        <p:strVal val="hidden"/>
                                      </p:to>
                                    </p:set>
                                  </p:childTnLst>
                                </p:cTn>
                              </p:par>
                              <p:par>
                                <p:cTn id="139" presetID="53" presetClass="exit" presetSubtype="32" fill="hold" grpId="1" nodeType="withEffect">
                                  <p:stCondLst>
                                    <p:cond delay="0"/>
                                  </p:stCondLst>
                                  <p:childTnLst>
                                    <p:anim calcmode="lin" valueType="num">
                                      <p:cBhvr>
                                        <p:cTn id="140" dur="500"/>
                                        <p:tgtEl>
                                          <p:spTgt spid="76"/>
                                        </p:tgtEl>
                                        <p:attrNameLst>
                                          <p:attrName>ppt_w</p:attrName>
                                        </p:attrNameLst>
                                      </p:cBhvr>
                                      <p:tavLst>
                                        <p:tav tm="0">
                                          <p:val>
                                            <p:strVal val="ppt_w"/>
                                          </p:val>
                                        </p:tav>
                                        <p:tav tm="100000">
                                          <p:val>
                                            <p:fltVal val="0"/>
                                          </p:val>
                                        </p:tav>
                                      </p:tavLst>
                                    </p:anim>
                                    <p:anim calcmode="lin" valueType="num">
                                      <p:cBhvr>
                                        <p:cTn id="141" dur="500"/>
                                        <p:tgtEl>
                                          <p:spTgt spid="76"/>
                                        </p:tgtEl>
                                        <p:attrNameLst>
                                          <p:attrName>ppt_h</p:attrName>
                                        </p:attrNameLst>
                                      </p:cBhvr>
                                      <p:tavLst>
                                        <p:tav tm="0">
                                          <p:val>
                                            <p:strVal val="ppt_h"/>
                                          </p:val>
                                        </p:tav>
                                        <p:tav tm="100000">
                                          <p:val>
                                            <p:fltVal val="0"/>
                                          </p:val>
                                        </p:tav>
                                      </p:tavLst>
                                    </p:anim>
                                    <p:animEffect transition="out" filter="fade">
                                      <p:cBhvr>
                                        <p:cTn id="142" dur="500"/>
                                        <p:tgtEl>
                                          <p:spTgt spid="76"/>
                                        </p:tgtEl>
                                      </p:cBhvr>
                                    </p:animEffect>
                                    <p:set>
                                      <p:cBhvr>
                                        <p:cTn id="143" dur="1" fill="hold">
                                          <p:stCondLst>
                                            <p:cond delay="499"/>
                                          </p:stCondLst>
                                        </p:cTn>
                                        <p:tgtEl>
                                          <p:spTgt spid="76"/>
                                        </p:tgtEl>
                                        <p:attrNameLst>
                                          <p:attrName>style.visibility</p:attrName>
                                        </p:attrNameLst>
                                      </p:cBhvr>
                                      <p:to>
                                        <p:strVal val="hidden"/>
                                      </p:to>
                                    </p:set>
                                  </p:childTnLst>
                                </p:cTn>
                              </p:par>
                            </p:childTnLst>
                          </p:cTn>
                        </p:par>
                      </p:childTnLst>
                    </p:cTn>
                  </p:par>
                  <p:par>
                    <p:cTn id="144" fill="hold">
                      <p:stCondLst>
                        <p:cond delay="indefinite"/>
                      </p:stCondLst>
                      <p:childTnLst>
                        <p:par>
                          <p:cTn id="145" fill="hold">
                            <p:stCondLst>
                              <p:cond delay="0"/>
                            </p:stCondLst>
                            <p:childTnLst>
                              <p:par>
                                <p:cTn id="146" presetID="53" presetClass="entr" presetSubtype="16" fill="hold" grpId="0" nodeType="clickEffect">
                                  <p:stCondLst>
                                    <p:cond delay="0"/>
                                  </p:stCondLst>
                                  <p:childTnLst>
                                    <p:set>
                                      <p:cBhvr>
                                        <p:cTn id="147" dur="1" fill="hold">
                                          <p:stCondLst>
                                            <p:cond delay="0"/>
                                          </p:stCondLst>
                                        </p:cTn>
                                        <p:tgtEl>
                                          <p:spTgt spid="77"/>
                                        </p:tgtEl>
                                        <p:attrNameLst>
                                          <p:attrName>style.visibility</p:attrName>
                                        </p:attrNameLst>
                                      </p:cBhvr>
                                      <p:to>
                                        <p:strVal val="visible"/>
                                      </p:to>
                                    </p:set>
                                    <p:anim calcmode="lin" valueType="num">
                                      <p:cBhvr>
                                        <p:cTn id="148" dur="500" fill="hold"/>
                                        <p:tgtEl>
                                          <p:spTgt spid="77"/>
                                        </p:tgtEl>
                                        <p:attrNameLst>
                                          <p:attrName>ppt_w</p:attrName>
                                        </p:attrNameLst>
                                      </p:cBhvr>
                                      <p:tavLst>
                                        <p:tav tm="0">
                                          <p:val>
                                            <p:fltVal val="0"/>
                                          </p:val>
                                        </p:tav>
                                        <p:tav tm="100000">
                                          <p:val>
                                            <p:strVal val="#ppt_w"/>
                                          </p:val>
                                        </p:tav>
                                      </p:tavLst>
                                    </p:anim>
                                    <p:anim calcmode="lin" valueType="num">
                                      <p:cBhvr>
                                        <p:cTn id="149" dur="500" fill="hold"/>
                                        <p:tgtEl>
                                          <p:spTgt spid="77"/>
                                        </p:tgtEl>
                                        <p:attrNameLst>
                                          <p:attrName>ppt_h</p:attrName>
                                        </p:attrNameLst>
                                      </p:cBhvr>
                                      <p:tavLst>
                                        <p:tav tm="0">
                                          <p:val>
                                            <p:fltVal val="0"/>
                                          </p:val>
                                        </p:tav>
                                        <p:tav tm="100000">
                                          <p:val>
                                            <p:strVal val="#ppt_h"/>
                                          </p:val>
                                        </p:tav>
                                      </p:tavLst>
                                    </p:anim>
                                    <p:animEffect transition="in" filter="fade">
                                      <p:cBhvr>
                                        <p:cTn id="150"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69" grpId="0" animBg="1"/>
      <p:bldP spid="70" grpId="0" animBg="1"/>
      <p:bldP spid="72" grpId="0"/>
      <p:bldP spid="4" grpId="0"/>
      <p:bldP spid="4" grpId="1"/>
      <p:bldP spid="5" grpId="0"/>
      <p:bldP spid="5" grpId="1"/>
      <p:bldP spid="6" grpId="0"/>
      <p:bldP spid="6" grpId="1"/>
      <p:bldP spid="76" grpId="0" animBg="1"/>
      <p:bldP spid="76" grpId="1" animBg="1"/>
      <p:bldP spid="77" grpId="0" animBg="1"/>
      <p:bldP spid="30" grpId="0"/>
      <p:bldP spid="31" grpId="0"/>
      <p:bldP spid="32" grpId="0"/>
      <p:bldP spid="33" grpId="0"/>
    </p:bldLst>
  </p:timing>
</p:sld>
</file>

<file path=ppt/tags/tag1.xml><?xml version="1.0" encoding="utf-8"?>
<p:tagLst xmlns:a="http://schemas.openxmlformats.org/drawingml/2006/main" xmlns:r="http://schemas.openxmlformats.org/officeDocument/2006/relationships" xmlns:p="http://schemas.openxmlformats.org/presentationml/2006/main">
  <p:tag name="FILL" val="a1"/>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ags/tag3.xml><?xml version="1.0" encoding="utf-8"?>
<p:tagLst xmlns:a="http://schemas.openxmlformats.org/drawingml/2006/main" xmlns:r="http://schemas.openxmlformats.org/officeDocument/2006/relationships" xmlns:p="http://schemas.openxmlformats.org/presentationml/2006/main">
  <p:tag name="FILL" val="a1"/>
</p:tagLst>
</file>

<file path=ppt/tags/tag4.xml><?xml version="1.0" encoding="utf-8"?>
<p:tagLst xmlns:a="http://schemas.openxmlformats.org/drawingml/2006/main" xmlns:r="http://schemas.openxmlformats.org/officeDocument/2006/relationships" xmlns:p="http://schemas.openxmlformats.org/presentationml/2006/main">
  <p:tag name="FILL" val="a1"/>
</p:tagLst>
</file>

<file path=ppt/tags/tag5.xml><?xml version="1.0" encoding="utf-8"?>
<p:tagLst xmlns:a="http://schemas.openxmlformats.org/drawingml/2006/main" xmlns:r="http://schemas.openxmlformats.org/officeDocument/2006/relationships" xmlns:p="http://schemas.openxmlformats.org/presentationml/2006/main">
  <p:tag name="FILL" val="a1"/>
</p:tagLst>
</file>

<file path=ppt/tags/tag6.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Welcome Winter! by Slidesgo">
  <a:themeElements>
    <a:clrScheme name="Simple Light">
      <a:dk1>
        <a:srgbClr val="212D35"/>
      </a:dk1>
      <a:lt1>
        <a:srgbClr val="567185"/>
      </a:lt1>
      <a:dk2>
        <a:srgbClr val="8BB6C5"/>
      </a:dk2>
      <a:lt2>
        <a:srgbClr val="BDD5DC"/>
      </a:lt2>
      <a:accent1>
        <a:srgbClr val="CD5E62"/>
      </a:accent1>
      <a:accent2>
        <a:srgbClr val="FFFFFF"/>
      </a:accent2>
      <a:accent3>
        <a:srgbClr val="D1C4B0"/>
      </a:accent3>
      <a:accent4>
        <a:srgbClr val="EAF9FD"/>
      </a:accent4>
      <a:accent5>
        <a:srgbClr val="FFFFFF"/>
      </a:accent5>
      <a:accent6>
        <a:srgbClr val="FFFFFF"/>
      </a:accent6>
      <a:hlink>
        <a:srgbClr val="212D3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自定义 1">
      <a:majorFont>
        <a:latin typeface="Calibri"/>
        <a:ea typeface="微软雅黑"/>
        <a:cs typeface=""/>
      </a:majorFont>
      <a:minorFont>
        <a:latin typeface="Calibri"/>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9Slide.vn</Template>
  <TotalTime>826</TotalTime>
  <Words>1916</Words>
  <Application>Microsoft Office PowerPoint</Application>
  <PresentationFormat>On-screen Show (16:9)</PresentationFormat>
  <Paragraphs>198</Paragraphs>
  <Slides>38</Slides>
  <Notes>25</Notes>
  <HiddenSlides>0</HiddenSlides>
  <MMClips>1</MMClips>
  <ScaleCrop>false</ScaleCrop>
  <HeadingPairs>
    <vt:vector size="6" baseType="variant">
      <vt:variant>
        <vt:lpstr>Fonts Used</vt:lpstr>
      </vt:variant>
      <vt:variant>
        <vt:i4>18</vt:i4>
      </vt:variant>
      <vt:variant>
        <vt:lpstr>Theme</vt:lpstr>
      </vt:variant>
      <vt:variant>
        <vt:i4>2</vt:i4>
      </vt:variant>
      <vt:variant>
        <vt:lpstr>Slide Titles</vt:lpstr>
      </vt:variant>
      <vt:variant>
        <vt:i4>38</vt:i4>
      </vt:variant>
    </vt:vector>
  </HeadingPairs>
  <TitlesOfParts>
    <vt:vector size="58" baseType="lpstr">
      <vt:lpstr>Arial</vt:lpstr>
      <vt:lpstr>UVN Mang Cau Nang</vt:lpstr>
      <vt:lpstr>微软雅黑</vt:lpstr>
      <vt:lpstr>UTM Alberta Heavy</vt:lpstr>
      <vt:lpstr>Bebas Neue</vt:lpstr>
      <vt:lpstr>Cambria Math</vt:lpstr>
      <vt:lpstr>UTM Cookies</vt:lpstr>
      <vt:lpstr>Times New Roman</vt:lpstr>
      <vt:lpstr>UTM Silk Script</vt:lpstr>
      <vt:lpstr>Montserrat</vt:lpstr>
      <vt:lpstr>Cedarville Cursive</vt:lpstr>
      <vt:lpstr>Manrope Medium</vt:lpstr>
      <vt:lpstr>宋体</vt:lpstr>
      <vt:lpstr>Montserrat Medium</vt:lpstr>
      <vt:lpstr>Lobster</vt:lpstr>
      <vt:lpstr>Calibri</vt:lpstr>
      <vt:lpstr>Darker Grotesque SemiBold</vt:lpstr>
      <vt:lpstr>Lilita One</vt:lpstr>
      <vt:lpstr>Welcome Winter! by Slidesgo</vt:lpstr>
      <vt:lpstr>Office Theme</vt:lpstr>
      <vt:lpstr>Địa lí</vt:lpstr>
      <vt:lpstr>Khám phá châu Á</vt:lpstr>
      <vt:lpstr>PowerPoint Presentation</vt:lpstr>
      <vt:lpstr>PowerPoint Presentation</vt:lpstr>
      <vt:lpstr>PowerPoint Presentation</vt:lpstr>
      <vt:lpstr>Địa lí</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Rừng rậm nhiệt đới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Địa lí</vt:lpstr>
    </vt:vector>
  </TitlesOfParts>
  <Manager>9Slide.vn</Manager>
  <Company>9Slide.vn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Winter!</dc:title>
  <dc:subject>9Slide.vn</dc:subject>
  <dc:creator>HP</dc:creator>
  <dc:description>9Slide.vn</dc:description>
  <cp:lastModifiedBy>Trà My</cp:lastModifiedBy>
  <cp:revision>31</cp:revision>
  <dcterms:modified xsi:type="dcterms:W3CDTF">2023-07-24T01:31:07Z</dcterms:modified>
  <cp:category>9Slide.vn</cp:category>
</cp:coreProperties>
</file>