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3"/>
  </p:notesMasterIdLst>
  <p:sldIdLst>
    <p:sldId id="425" r:id="rId3"/>
    <p:sldId id="261" r:id="rId4"/>
    <p:sldId id="262" r:id="rId5"/>
    <p:sldId id="263" r:id="rId6"/>
    <p:sldId id="264" r:id="rId7"/>
    <p:sldId id="256" r:id="rId8"/>
    <p:sldId id="257" r:id="rId9"/>
    <p:sldId id="258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FF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A8CBA0-3B8C-40A4-80DA-DFE3FEC295E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728B3-9080-4410-A0D8-B5CB36EF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183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995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AEA52-B6E9-4207-A83E-BF58222163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20EED-3E4F-4EFA-AD85-78EA202F14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5A7C3-65BA-409D-B27C-ECBA7B067C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E8DD0-6F87-4B53-AB50-A63F14554B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>
            <a:extLst>
              <a:ext uri="{FF2B5EF4-FFF2-40B4-BE49-F238E27FC236}">
                <a16:creationId xmlns:a16="http://schemas.microsoft.com/office/drawing/2014/main" id="{78007B22-33A5-4E09-B943-5AFB5A8CEF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68334" y="999516"/>
            <a:ext cx="627567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36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350" smtClean="0"/>
            </a:lvl2pPr>
            <a:lvl3pPr>
              <a:defRPr lang="en-US" sz="135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>
            <a:extLst>
              <a:ext uri="{FF2B5EF4-FFF2-40B4-BE49-F238E27FC236}">
                <a16:creationId xmlns:a16="http://schemas.microsoft.com/office/drawing/2014/main" id="{E1F1D32A-0D6D-45C8-9A6E-055A426D12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94088" y="2207151"/>
            <a:ext cx="5649912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42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>
            <a:extLst>
              <a:ext uri="{FF2B5EF4-FFF2-40B4-BE49-F238E27FC236}">
                <a16:creationId xmlns:a16="http://schemas.microsoft.com/office/drawing/2014/main" id="{029A8592-CE8C-4050-B1DF-491E7652F22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3"/>
            <a:ext cx="29718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117365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61E65416-D1DB-4D68-AF54-BC73B7C65757}"/>
              </a:ext>
            </a:extLst>
          </p:cNvPr>
          <p:cNvSpPr txBox="1"/>
          <p:nvPr userDrawn="1"/>
        </p:nvSpPr>
        <p:spPr>
          <a:xfrm>
            <a:off x="108710" y="100843"/>
            <a:ext cx="1278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400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881161090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>
            <a:extLst>
              <a:ext uri="{FF2B5EF4-FFF2-40B4-BE49-F238E27FC236}">
                <a16:creationId xmlns:a16="http://schemas.microsoft.com/office/drawing/2014/main" id="{0E378DA4-B0E7-4F30-8358-FD934FF292EF}"/>
              </a:ext>
            </a:extLst>
          </p:cNvPr>
          <p:cNvSpPr txBox="1"/>
          <p:nvPr userDrawn="1"/>
        </p:nvSpPr>
        <p:spPr>
          <a:xfrm>
            <a:off x="108710" y="100843"/>
            <a:ext cx="1278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400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819246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1D975FD2-A7F8-45CA-9E52-4B928F94C528}"/>
              </a:ext>
            </a:extLst>
          </p:cNvPr>
          <p:cNvSpPr txBox="1"/>
          <p:nvPr userDrawn="1"/>
        </p:nvSpPr>
        <p:spPr>
          <a:xfrm>
            <a:off x="108710" y="100843"/>
            <a:ext cx="1278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400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7273024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92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14A09-4146-4581-8304-C2943C7BAE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ED89E-9F16-4BBC-89C7-5104AEA0CF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7033A-FA6E-4843-A768-C4056F5096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C0B65-2492-41F6-9D8A-C6B2100688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650E0-B9A2-4574-9C5A-BD2CB0D583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AD470-02B2-45D1-8A24-3B4BB5F6D1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87D75-B04C-4942-ADF7-AFFC5073F0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731E8-9866-4B59-8452-7C39075F8B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ED1562D9-6A9A-4B42-BEF6-0CF02B20CA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3302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>
            <a:extLst>
              <a:ext uri="{FF2B5EF4-FFF2-40B4-BE49-F238E27FC236}">
                <a16:creationId xmlns:a16="http://schemas.microsoft.com/office/drawing/2014/main" id="{A6891109-3BEE-4379-BBA4-773EFE69BA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2CFB906B-C86E-4F7B-8561-CCFA1F145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160529"/>
            <a:ext cx="9143999" cy="2975378"/>
          </a:xfrm>
          <a:prstGeom prst="rect">
            <a:avLst/>
          </a:prstGeom>
        </p:spPr>
      </p:pic>
      <p:pic>
        <p:nvPicPr>
          <p:cNvPr id="23" name="Mây 3">
            <a:extLst>
              <a:ext uri="{FF2B5EF4-FFF2-40B4-BE49-F238E27FC236}">
                <a16:creationId xmlns:a16="http://schemas.microsoft.com/office/drawing/2014/main" id="{AE93FE02-DB59-4C79-9595-BDB2139181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803" y="1202170"/>
            <a:ext cx="873276" cy="401707"/>
          </a:xfrm>
          <a:prstGeom prst="rect">
            <a:avLst/>
          </a:prstGeom>
        </p:spPr>
      </p:pic>
      <p:pic>
        <p:nvPicPr>
          <p:cNvPr id="27" name="Mặt trời">
            <a:extLst>
              <a:ext uri="{FF2B5EF4-FFF2-40B4-BE49-F238E27FC236}">
                <a16:creationId xmlns:a16="http://schemas.microsoft.com/office/drawing/2014/main" id="{6636E5CD-B3A7-4E53-948D-E3AEF61E33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197" y="880601"/>
            <a:ext cx="935245" cy="932127"/>
          </a:xfrm>
          <a:prstGeom prst="rect">
            <a:avLst/>
          </a:prstGeom>
        </p:spPr>
      </p:pic>
      <p:pic>
        <p:nvPicPr>
          <p:cNvPr id="8" name="Bảng">
            <a:extLst>
              <a:ext uri="{FF2B5EF4-FFF2-40B4-BE49-F238E27FC236}">
                <a16:creationId xmlns:a16="http://schemas.microsoft.com/office/drawing/2014/main" id="{B01E563B-2B5B-42EE-8427-356BDB4C7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58" y="716499"/>
            <a:ext cx="8607741" cy="4964953"/>
          </a:xfrm>
          <a:prstGeom prst="rect">
            <a:avLst/>
          </a:prstGeom>
        </p:spPr>
      </p:pic>
      <p:pic>
        <p:nvPicPr>
          <p:cNvPr id="5" name="bkgr 1">
            <a:extLst>
              <a:ext uri="{FF2B5EF4-FFF2-40B4-BE49-F238E27FC236}">
                <a16:creationId xmlns:a16="http://schemas.microsoft.com/office/drawing/2014/main" id="{EE608529-74D9-400B-8DBC-8AA55BF44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-20215" y="5354561"/>
            <a:ext cx="9144000" cy="1561204"/>
          </a:xfrm>
          <a:prstGeom prst="rect">
            <a:avLst/>
          </a:prstGeom>
        </p:spPr>
      </p:pic>
      <p:pic>
        <p:nvPicPr>
          <p:cNvPr id="11" name="bóng bay 1">
            <a:extLst>
              <a:ext uri="{FF2B5EF4-FFF2-40B4-BE49-F238E27FC236}">
                <a16:creationId xmlns:a16="http://schemas.microsoft.com/office/drawing/2014/main" id="{7A93F8E8-0282-4159-B1C7-00A9F2E978C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21" y="2407840"/>
            <a:ext cx="542129" cy="983060"/>
          </a:xfrm>
          <a:prstGeom prst="rect">
            <a:avLst/>
          </a:prstGeom>
        </p:spPr>
      </p:pic>
      <p:pic>
        <p:nvPicPr>
          <p:cNvPr id="13" name="bóng bay 2">
            <a:extLst>
              <a:ext uri="{FF2B5EF4-FFF2-40B4-BE49-F238E27FC236}">
                <a16:creationId xmlns:a16="http://schemas.microsoft.com/office/drawing/2014/main" id="{22C5EFB3-49C0-4658-A0CA-CD0E4F34678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345" y="939363"/>
            <a:ext cx="396134" cy="835181"/>
          </a:xfrm>
          <a:prstGeom prst="rect">
            <a:avLst/>
          </a:prstGeom>
        </p:spPr>
      </p:pic>
      <p:pic>
        <p:nvPicPr>
          <p:cNvPr id="15" name="bóng bay 3">
            <a:extLst>
              <a:ext uri="{FF2B5EF4-FFF2-40B4-BE49-F238E27FC236}">
                <a16:creationId xmlns:a16="http://schemas.microsoft.com/office/drawing/2014/main" id="{BBB5CE74-F31D-4B7D-BF2E-90F5B2E105D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63" y="1072448"/>
            <a:ext cx="482125" cy="874253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D89CA989-BC85-4D67-8058-6CFC5AEDBA4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412" y="3072510"/>
            <a:ext cx="607682" cy="1101929"/>
          </a:xfrm>
          <a:prstGeom prst="rect">
            <a:avLst/>
          </a:prstGeom>
        </p:spPr>
      </p:pic>
      <p:pic>
        <p:nvPicPr>
          <p:cNvPr id="21" name="Mây 1">
            <a:extLst>
              <a:ext uri="{FF2B5EF4-FFF2-40B4-BE49-F238E27FC236}">
                <a16:creationId xmlns:a16="http://schemas.microsoft.com/office/drawing/2014/main" id="{7D6F8ED2-3AEC-4783-9D72-751F5781114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3" y="1140588"/>
            <a:ext cx="873276" cy="401707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52AF4C38-29F5-4402-B531-270D2EBA04A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636" y="1222676"/>
            <a:ext cx="872416" cy="395495"/>
          </a:xfrm>
          <a:prstGeom prst="rect">
            <a:avLst/>
          </a:prstGeom>
        </p:spPr>
      </p:pic>
      <p:pic>
        <p:nvPicPr>
          <p:cNvPr id="25" name="Mây 4">
            <a:extLst>
              <a:ext uri="{FF2B5EF4-FFF2-40B4-BE49-F238E27FC236}">
                <a16:creationId xmlns:a16="http://schemas.microsoft.com/office/drawing/2014/main" id="{440933B4-60B6-471D-9839-79BAFAC76CB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275" y="1384742"/>
            <a:ext cx="1029953" cy="516693"/>
          </a:xfrm>
          <a:prstGeom prst="rect">
            <a:avLst/>
          </a:prstGeom>
        </p:spPr>
      </p:pic>
      <p:sp>
        <p:nvSpPr>
          <p:cNvPr id="28" name="Luyện đọc từ khó">
            <a:extLst>
              <a:ext uri="{FF2B5EF4-FFF2-40B4-BE49-F238E27FC236}">
                <a16:creationId xmlns:a16="http://schemas.microsoft.com/office/drawing/2014/main" id="{E14D4A15-BAA0-4C95-832F-EBC1362431C4}"/>
              </a:ext>
            </a:extLst>
          </p:cNvPr>
          <p:cNvSpPr txBox="1"/>
          <p:nvPr/>
        </p:nvSpPr>
        <p:spPr>
          <a:xfrm>
            <a:off x="427024" y="2538694"/>
            <a:ext cx="8444876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cs typeface="iCiel Cucho" pitchFamily="50" charset="0"/>
              </a:rPr>
              <a:t>Bài 18: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iCiel Cucho" pitchFamily="50" charset="0"/>
              </a:rPr>
              <a:t>Lắp máy bay trực thăng</a:t>
            </a: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cs typeface="iCiel Cuch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05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Text Box 7"/>
          <p:cNvSpPr txBox="1">
            <a:spLocks noChangeArrowheads="1"/>
          </p:cNvSpPr>
          <p:nvPr/>
        </p:nvSpPr>
        <p:spPr bwMode="auto">
          <a:xfrm>
            <a:off x="381000" y="1066800"/>
            <a:ext cx="4648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II/ </a:t>
            </a:r>
            <a:r>
              <a:rPr lang="en-US" sz="2000" b="1" u="sng">
                <a:solidFill>
                  <a:srgbClr val="0000FF"/>
                </a:solidFill>
              </a:rPr>
              <a:t>Đánh giá sản phẩm</a:t>
            </a:r>
            <a:r>
              <a:rPr lang="en-US" sz="2000" b="1">
                <a:solidFill>
                  <a:srgbClr val="0000FF"/>
                </a:solidFill>
              </a:rPr>
              <a:t> :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228600" y="1828800"/>
            <a:ext cx="89154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Dựa vào tiêu chí sau để đánh giá sản phẩm.</a:t>
            </a: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+ Máy bay được lắp chấc chắn không xục xệch </a:t>
            </a: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+ Mối ghép giữa giá đỡ sàn ca bin với càn máy bay phải chắc chắn và thẳng để máy bay không bị chúc xuống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84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84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84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8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8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84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28600" y="-1981200"/>
            <a:ext cx="807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98634" y="6096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I . Thực hành : Lắp máy bay trực thăng 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98634" y="1143000"/>
            <a:ext cx="830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1/ Chọn chi tiết :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503434" y="5105400"/>
            <a:ext cx="830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Máy bay trực thăng gồm có những bộ phận nào ? 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351034" y="56388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Nêu các chi tiết và dụng cụ để lắp máy trực thăng .</a:t>
            </a:r>
          </a:p>
        </p:txBody>
      </p:sp>
      <p:pic>
        <p:nvPicPr>
          <p:cNvPr id="9231" name="Picture 15" descr="Copy of IMG_0930"/>
          <p:cNvPicPr>
            <a:picLocks noChangeAspect="1" noChangeArrowheads="1"/>
          </p:cNvPicPr>
          <p:nvPr/>
        </p:nvPicPr>
        <p:blipFill>
          <a:blip r:embed="rId2">
            <a:lum bright="18000" contrast="84000"/>
          </a:blip>
          <a:srcRect l="1875" t="4616" r="4375" b="12308"/>
          <a:stretch>
            <a:fillRect/>
          </a:stretch>
        </p:blipFill>
        <p:spPr bwMode="auto">
          <a:xfrm>
            <a:off x="503434" y="1752600"/>
            <a:ext cx="7620000" cy="3276600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7"/>
          <p:cNvSpPr>
            <a:spLocks noChangeArrowheads="1"/>
          </p:cNvSpPr>
          <p:nvPr/>
        </p:nvSpPr>
        <p:spPr bwMode="auto">
          <a:xfrm>
            <a:off x="457200" y="914400"/>
            <a:ext cx="2551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1/ Chọn chi tiết :</a:t>
            </a:r>
          </a:p>
        </p:txBody>
      </p:sp>
      <p:graphicFrame>
        <p:nvGraphicFramePr>
          <p:cNvPr id="10397" name="Group 157"/>
          <p:cNvGraphicFramePr>
            <a:graphicFrameLocks noGrp="1"/>
          </p:cNvGraphicFramePr>
          <p:nvPr>
            <p:ph idx="1"/>
          </p:nvPr>
        </p:nvGraphicFramePr>
        <p:xfrm>
          <a:off x="0" y="1371600"/>
          <a:ext cx="4343400" cy="5131342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07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Tên gọi 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Slượng</a:t>
                      </a: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00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Tấm nhỏ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Tấm chữ 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Hai tấm bên của chữ 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Tấm sau ca bin máy bay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Tấm mặt ca bin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Tấm tam giác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Thanh thẳng 11 lỗ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Thanh thẳng 9 lỗ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Thanh thẳng 6 lỗ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Thanh thẳng 5 lỗ</a:t>
                      </a: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401" name="Group 161"/>
          <p:cNvGraphicFramePr>
            <a:graphicFrameLocks noGrp="1"/>
          </p:cNvGraphicFramePr>
          <p:nvPr/>
        </p:nvGraphicFramePr>
        <p:xfrm>
          <a:off x="4419600" y="1371600"/>
          <a:ext cx="4724400" cy="5093130"/>
        </p:xfrm>
        <a:graphic>
          <a:graphicData uri="http://schemas.openxmlformats.org/drawingml/2006/table">
            <a:tbl>
              <a:tblPr/>
              <a:tblGrid>
                <a:gridCol w="3443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1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7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Tên gọi 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S/lượng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69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Thanh thẳng 3 lỗ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Thanh chữ U dài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Thanh chữ U ngắn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Thanh chữ L dài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Bánh đai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Trục ngăn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Vòng hãm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Ốc và vít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Cờ- lê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Tua -vít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31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838200" y="-1828800"/>
            <a:ext cx="7772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u="sng">
                <a:solidFill>
                  <a:srgbClr val="FF0000"/>
                </a:solidFill>
              </a:rPr>
              <a:t>Kỹ thuật</a:t>
            </a:r>
            <a:r>
              <a:rPr lang="en-US" sz="2800" b="1">
                <a:solidFill>
                  <a:srgbClr val="FF0000"/>
                </a:solidFill>
              </a:rPr>
              <a:t> :</a:t>
            </a:r>
            <a:endParaRPr lang="en-US" sz="2800"/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249148" y="533400"/>
            <a:ext cx="441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2/ Lắp từng bộ phận :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249148" y="1066800"/>
            <a:ext cx="693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a/ Lắp thân và đuôi máy bay :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325348" y="5638800"/>
            <a:ext cx="7162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Em hãy nêu các bước lắp thân và đuôi máy bay .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49148" y="228600"/>
            <a:ext cx="8915400" cy="5334000"/>
            <a:chOff x="979" y="1104"/>
            <a:chExt cx="3581" cy="2755"/>
          </a:xfrm>
        </p:grpSpPr>
        <p:pic>
          <p:nvPicPr>
            <p:cNvPr id="6156" name="Picture 12" descr="Copy of IMG_0930"/>
            <p:cNvPicPr>
              <a:picLocks noChangeAspect="1" noChangeArrowheads="1"/>
            </p:cNvPicPr>
            <p:nvPr/>
          </p:nvPicPr>
          <p:blipFill>
            <a:blip r:embed="rId2">
              <a:lum bright="18000" contrast="84000"/>
            </a:blip>
            <a:srcRect l="42436" t="39122" r="23686" b="37875"/>
            <a:stretch>
              <a:fillRect/>
            </a:stretch>
          </p:blipFill>
          <p:spPr bwMode="auto">
            <a:xfrm>
              <a:off x="979" y="2256"/>
              <a:ext cx="2237" cy="1603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6157" name="Picture 13" descr="Copy of IMG_0930"/>
            <p:cNvPicPr>
              <a:picLocks noChangeAspect="1" noChangeArrowheads="1"/>
            </p:cNvPicPr>
            <p:nvPr/>
          </p:nvPicPr>
          <p:blipFill>
            <a:blip r:embed="rId2">
              <a:lum bright="18000" contrast="84000"/>
            </a:blip>
            <a:srcRect l="75763" t="21213" b="37875"/>
            <a:stretch>
              <a:fillRect/>
            </a:stretch>
          </p:blipFill>
          <p:spPr bwMode="auto">
            <a:xfrm>
              <a:off x="3216" y="1104"/>
              <a:ext cx="1344" cy="2688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447800" y="-2133600"/>
            <a:ext cx="7162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u="sng">
                <a:solidFill>
                  <a:srgbClr val="FF0000"/>
                </a:solidFill>
              </a:rPr>
              <a:t>Kỹ thuật</a:t>
            </a:r>
            <a:r>
              <a:rPr lang="en-US" sz="2800" b="1">
                <a:solidFill>
                  <a:srgbClr val="FF0000"/>
                </a:solidFill>
              </a:rPr>
              <a:t> :</a:t>
            </a:r>
            <a:endParaRPr lang="en-US" sz="2800"/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76200" y="685800"/>
            <a:ext cx="464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b/ Lắp sàn ca-bin và giá đỡ :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381000" y="5715000"/>
            <a:ext cx="830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Nêu cách lắp sàn ca bin và giá đỡ .</a:t>
            </a:r>
          </a:p>
        </p:txBody>
      </p:sp>
      <p:pic>
        <p:nvPicPr>
          <p:cNvPr id="12298" name="Picture 10" descr="Copy of IMG_0932"/>
          <p:cNvPicPr>
            <a:picLocks noChangeAspect="1" noChangeArrowheads="1"/>
          </p:cNvPicPr>
          <p:nvPr/>
        </p:nvPicPr>
        <p:blipFill>
          <a:blip r:embed="rId2">
            <a:lum bright="6000" contrast="94000"/>
          </a:blip>
          <a:srcRect l="19063" t="21642" r="21875" b="16251"/>
          <a:stretch>
            <a:fillRect/>
          </a:stretch>
        </p:blipFill>
        <p:spPr bwMode="auto">
          <a:xfrm>
            <a:off x="990600" y="1447800"/>
            <a:ext cx="7315200" cy="3962400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381000" y="1066800"/>
            <a:ext cx="6934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</a:rPr>
              <a:t>c/ Lắp ca bin :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81000" y="6019800"/>
            <a:ext cx="746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Hãy cho biết lắp ca bin gồm những bước nào ?</a:t>
            </a:r>
          </a:p>
        </p:txBody>
      </p:sp>
      <p:pic>
        <p:nvPicPr>
          <p:cNvPr id="2057" name="Picture 9" descr="IMG_0933"/>
          <p:cNvPicPr>
            <a:picLocks noChangeAspect="1" noChangeArrowheads="1"/>
          </p:cNvPicPr>
          <p:nvPr/>
        </p:nvPicPr>
        <p:blipFill>
          <a:blip r:embed="rId2">
            <a:lum bright="12000" contrast="54000"/>
          </a:blip>
          <a:srcRect l="11249" t="32500" r="57813" b="28751"/>
          <a:stretch>
            <a:fillRect/>
          </a:stretch>
        </p:blipFill>
        <p:spPr bwMode="auto">
          <a:xfrm>
            <a:off x="152400" y="1828800"/>
            <a:ext cx="3962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IMG_0933"/>
          <p:cNvPicPr>
            <a:picLocks noChangeAspect="1" noChangeArrowheads="1"/>
          </p:cNvPicPr>
          <p:nvPr/>
        </p:nvPicPr>
        <p:blipFill>
          <a:blip r:embed="rId2">
            <a:lum bright="24000" contrast="66000"/>
          </a:blip>
          <a:srcRect l="47813" t="32500" r="16562" b="32500"/>
          <a:stretch>
            <a:fillRect/>
          </a:stretch>
        </p:blipFill>
        <p:spPr bwMode="auto">
          <a:xfrm>
            <a:off x="4267200" y="1752600"/>
            <a:ext cx="4648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  <p:bldP spid="205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228600" y="1143000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d/ Lắp cánh quạt: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685800" y="6096000"/>
            <a:ext cx="746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Làm thế nào để lắp cánh quạt ?</a:t>
            </a:r>
          </a:p>
        </p:txBody>
      </p:sp>
      <p:pic>
        <p:nvPicPr>
          <p:cNvPr id="3082" name="Picture 10" descr="Copy of IMG_0934"/>
          <p:cNvPicPr>
            <a:picLocks noChangeAspect="1" noChangeArrowheads="1"/>
          </p:cNvPicPr>
          <p:nvPr/>
        </p:nvPicPr>
        <p:blipFill>
          <a:blip r:embed="rId2">
            <a:lum bright="30000" contrast="100000"/>
          </a:blip>
          <a:srcRect l="21875" t="11250" r="21875" b="7500"/>
          <a:stretch>
            <a:fillRect/>
          </a:stretch>
        </p:blipFill>
        <p:spPr bwMode="auto">
          <a:xfrm>
            <a:off x="838200" y="1752600"/>
            <a:ext cx="7391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/>
      <p:bldP spid="308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57200" y="800100"/>
            <a:ext cx="388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e/ Lắp càng  máy bay :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762000" y="5600700"/>
            <a:ext cx="632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Em hãy nêu cách lắp càn máy bay .</a:t>
            </a:r>
          </a:p>
        </p:txBody>
      </p:sp>
      <p:pic>
        <p:nvPicPr>
          <p:cNvPr id="4105" name="Picture 9" descr="IMG_0935"/>
          <p:cNvPicPr>
            <a:picLocks noChangeAspect="1" noChangeArrowheads="1"/>
          </p:cNvPicPr>
          <p:nvPr/>
        </p:nvPicPr>
        <p:blipFill>
          <a:blip r:embed="rId2">
            <a:lum bright="18000" contrast="72000"/>
          </a:blip>
          <a:srcRect l="12500" t="13750" r="13438" b="32501"/>
          <a:stretch>
            <a:fillRect/>
          </a:stretch>
        </p:blipFill>
        <p:spPr bwMode="auto">
          <a:xfrm>
            <a:off x="381000" y="1409700"/>
            <a:ext cx="8382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228600" y="762000"/>
            <a:ext cx="3962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3/ Lắp máy bay trực thăng 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304800" y="5562600"/>
            <a:ext cx="6934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Nêu quy trình lắp hoàn chỉnh máy bay trực thăng </a:t>
            </a:r>
          </a:p>
        </p:txBody>
      </p:sp>
      <p:pic>
        <p:nvPicPr>
          <p:cNvPr id="17417" name="Picture 9" descr="Copy of IMG_0930"/>
          <p:cNvPicPr>
            <a:picLocks noChangeAspect="1" noChangeArrowheads="1"/>
          </p:cNvPicPr>
          <p:nvPr/>
        </p:nvPicPr>
        <p:blipFill>
          <a:blip r:embed="rId2">
            <a:lum bright="18000" contrast="84000"/>
          </a:blip>
          <a:srcRect l="1875" t="4616" r="4375" b="12308"/>
          <a:stretch>
            <a:fillRect/>
          </a:stretch>
        </p:blipFill>
        <p:spPr bwMode="auto">
          <a:xfrm>
            <a:off x="304800" y="1295400"/>
            <a:ext cx="8534400" cy="4267200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  <p:bldP spid="17416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325</Words>
  <Application>Microsoft Office PowerPoint</Application>
  <PresentationFormat>On-screen Show (4:3)</PresentationFormat>
  <Paragraphs>71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Averta Std CY Bold</vt:lpstr>
      <vt:lpstr>Calibri</vt:lpstr>
      <vt:lpstr>Quicksand Medium</vt:lpstr>
      <vt:lpstr>Times New Roman</vt:lpstr>
      <vt:lpstr>Default Design</vt:lpstr>
      <vt:lpstr>Hoạt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V&amp;T</dc:creator>
  <cp:lastModifiedBy>phuonganhnguyen7040@gmail.com</cp:lastModifiedBy>
  <cp:revision>15</cp:revision>
  <dcterms:created xsi:type="dcterms:W3CDTF">2009-02-22T12:53:34Z</dcterms:created>
  <dcterms:modified xsi:type="dcterms:W3CDTF">2023-07-21T12:25:15Z</dcterms:modified>
</cp:coreProperties>
</file>