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7" r:id="rId3"/>
    <p:sldMasterId id="2147483689" r:id="rId4"/>
    <p:sldMasterId id="2147483702" r:id="rId5"/>
    <p:sldMasterId id="2147483714" r:id="rId6"/>
    <p:sldMasterId id="2147483738" r:id="rId7"/>
    <p:sldMasterId id="2147483751" r:id="rId8"/>
  </p:sldMasterIdLst>
  <p:notesMasterIdLst>
    <p:notesMasterId r:id="rId28"/>
  </p:notesMasterIdLst>
  <p:sldIdLst>
    <p:sldId id="11088396" r:id="rId9"/>
    <p:sldId id="258" r:id="rId10"/>
    <p:sldId id="259" r:id="rId11"/>
    <p:sldId id="260" r:id="rId12"/>
    <p:sldId id="11088397" r:id="rId13"/>
    <p:sldId id="11088398" r:id="rId14"/>
    <p:sldId id="11088401" r:id="rId15"/>
    <p:sldId id="11088407" r:id="rId16"/>
    <p:sldId id="265" r:id="rId17"/>
    <p:sldId id="308" r:id="rId18"/>
    <p:sldId id="277" r:id="rId19"/>
    <p:sldId id="11088393" r:id="rId20"/>
    <p:sldId id="11088402" r:id="rId21"/>
    <p:sldId id="11088403" r:id="rId22"/>
    <p:sldId id="275" r:id="rId23"/>
    <p:sldId id="11088405" r:id="rId24"/>
    <p:sldId id="11088406" r:id="rId25"/>
    <p:sldId id="11088404" r:id="rId26"/>
    <p:sldId id="2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F2417-A245-4A53-AADB-BE56A8BAF7B7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A5988-2AFF-4931-9BA6-E87F96F5BF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9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TL </a:t>
            </a:r>
            <a:r>
              <a:rPr lang="en-US" baseline="0" dirty="0" err="1"/>
              <a:t>đúng</a:t>
            </a:r>
            <a:r>
              <a:rPr lang="en-US" baseline="0" dirty="0"/>
              <a:t>, quay </a:t>
            </a:r>
            <a:r>
              <a:rPr lang="en-US" baseline="0" dirty="0" err="1"/>
              <a:t>về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rác</a:t>
            </a:r>
            <a:r>
              <a:rPr lang="en-US" baseline="0" dirty="0"/>
              <a:t> bay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A5988-2AFF-4931-9BA6-E87F96F5BF0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757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BB4F9-1C72-4740-BCEE-0A1A069752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10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37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619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42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1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85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61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697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87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29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89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02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16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56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8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15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0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6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4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04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81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5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06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7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85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0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58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68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9421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527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6860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5674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606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517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2284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D3F9F-ACD9-488C-83AD-AED08AE1FCA5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4C78C1-3AEF-4BED-B725-E77D0456D97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347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6BC15-B161-4C75-9B3A-128C9125074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B4E113-1DE2-475C-BE03-FB3C5943303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6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5659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53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50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8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087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21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42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89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17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8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37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3149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13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545612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789817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57564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889099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7725996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6678200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90053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035808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0034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788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849388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9037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775" y="2130128"/>
            <a:ext cx="10362450" cy="14706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397" y="3885702"/>
            <a:ext cx="8535207" cy="17532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30876" indent="0" algn="ctr">
              <a:buNone/>
              <a:defRPr/>
            </a:lvl2pPr>
            <a:lvl3pPr marL="661751" indent="0" algn="ctr">
              <a:buNone/>
              <a:defRPr/>
            </a:lvl3pPr>
            <a:lvl4pPr marL="992627" indent="0" algn="ctr">
              <a:buNone/>
              <a:defRPr/>
            </a:lvl4pPr>
            <a:lvl5pPr marL="1323503" indent="0" algn="ctr">
              <a:buNone/>
              <a:defRPr/>
            </a:lvl5pPr>
            <a:lvl6pPr marL="1654378" indent="0" algn="ctr">
              <a:buNone/>
              <a:defRPr/>
            </a:lvl6pPr>
            <a:lvl7pPr marL="1985254" indent="0" algn="ctr">
              <a:buNone/>
              <a:defRPr/>
            </a:lvl7pPr>
            <a:lvl8pPr marL="2316129" indent="0" algn="ctr">
              <a:buNone/>
              <a:defRPr/>
            </a:lvl8pPr>
            <a:lvl9pPr marL="264700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128828599"/>
      </p:ext>
    </p:extLst>
  </p:cSld>
  <p:clrMapOvr>
    <a:masterClrMapping/>
  </p:clrMapOvr>
  <p:transition spd="slow">
    <p:split orient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18003117"/>
      </p:ext>
    </p:extLst>
  </p:cSld>
  <p:clrMapOvr>
    <a:masterClrMapping/>
  </p:clrMapOvr>
  <p:transition spd="slow">
    <p:split orient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225" y="4407319"/>
            <a:ext cx="10363603" cy="1361490"/>
          </a:xfrm>
          <a:prstGeom prst="rect">
            <a:avLst/>
          </a:prstGeom>
        </p:spPr>
        <p:txBody>
          <a:bodyPr anchor="t"/>
          <a:lstStyle>
            <a:lvl1pPr algn="l">
              <a:defRPr sz="289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225" y="2906808"/>
            <a:ext cx="10363603" cy="15005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47"/>
            </a:lvl1pPr>
            <a:lvl2pPr marL="330876" indent="0">
              <a:buNone/>
              <a:defRPr sz="1303"/>
            </a:lvl2pPr>
            <a:lvl3pPr marL="661751" indent="0">
              <a:buNone/>
              <a:defRPr sz="1158"/>
            </a:lvl3pPr>
            <a:lvl4pPr marL="992627" indent="0">
              <a:buNone/>
              <a:defRPr sz="1013"/>
            </a:lvl4pPr>
            <a:lvl5pPr marL="1323503" indent="0">
              <a:buNone/>
              <a:defRPr sz="1013"/>
            </a:lvl5pPr>
            <a:lvl6pPr marL="1654378" indent="0">
              <a:buNone/>
              <a:defRPr sz="1013"/>
            </a:lvl6pPr>
            <a:lvl7pPr marL="1985254" indent="0">
              <a:buNone/>
              <a:defRPr sz="1013"/>
            </a:lvl7pPr>
            <a:lvl8pPr marL="2316129" indent="0">
              <a:buNone/>
              <a:defRPr sz="1013"/>
            </a:lvl8pPr>
            <a:lvl9pPr marL="2647005" indent="0">
              <a:buNone/>
              <a:defRPr sz="101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27277840"/>
      </p:ext>
    </p:extLst>
  </p:cSld>
  <p:clrMapOvr>
    <a:masterClrMapping/>
  </p:clrMapOvr>
  <p:transition spd="slow">
    <p:split orient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0794" y="1600468"/>
            <a:ext cx="5432125" cy="4525659"/>
          </a:xfrm>
          <a:prstGeom prst="rect">
            <a:avLst/>
          </a:prstGeom>
        </p:spPr>
        <p:txBody>
          <a:bodyPr/>
          <a:lstStyle>
            <a:lvl1pPr>
              <a:defRPr sz="2026"/>
            </a:lvl1pPr>
            <a:lvl2pPr>
              <a:defRPr sz="1737"/>
            </a:lvl2pPr>
            <a:lvl3pPr>
              <a:defRPr sz="1447"/>
            </a:lvl3pPr>
            <a:lvl4pPr>
              <a:defRPr sz="1303"/>
            </a:lvl4pPr>
            <a:lvl5pPr>
              <a:defRPr sz="1303"/>
            </a:lvl5pPr>
            <a:lvl6pPr>
              <a:defRPr sz="1303"/>
            </a:lvl6pPr>
            <a:lvl7pPr>
              <a:defRPr sz="1303"/>
            </a:lvl7pPr>
            <a:lvl8pPr>
              <a:defRPr sz="1303"/>
            </a:lvl8pPr>
            <a:lvl9pPr>
              <a:defRPr sz="130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50265008"/>
      </p:ext>
    </p:extLst>
  </p:cSld>
  <p:clrMapOvr>
    <a:masterClrMapping/>
  </p:clrMapOvr>
  <p:transition spd="slow">
    <p:split orient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081" y="1534979"/>
            <a:ext cx="5387136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081" y="2174936"/>
            <a:ext cx="5387136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476" y="1534979"/>
            <a:ext cx="5389443" cy="6399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737" b="1"/>
            </a:lvl1pPr>
            <a:lvl2pPr marL="330876" indent="0">
              <a:buNone/>
              <a:defRPr sz="1447" b="1"/>
            </a:lvl2pPr>
            <a:lvl3pPr marL="661751" indent="0">
              <a:buNone/>
              <a:defRPr sz="1303" b="1"/>
            </a:lvl3pPr>
            <a:lvl4pPr marL="992627" indent="0">
              <a:buNone/>
              <a:defRPr sz="1158" b="1"/>
            </a:lvl4pPr>
            <a:lvl5pPr marL="1323503" indent="0">
              <a:buNone/>
              <a:defRPr sz="1158" b="1"/>
            </a:lvl5pPr>
            <a:lvl6pPr marL="1654378" indent="0">
              <a:buNone/>
              <a:defRPr sz="1158" b="1"/>
            </a:lvl6pPr>
            <a:lvl7pPr marL="1985254" indent="0">
              <a:buNone/>
              <a:defRPr sz="1158" b="1"/>
            </a:lvl7pPr>
            <a:lvl8pPr marL="2316129" indent="0">
              <a:buNone/>
              <a:defRPr sz="1158" b="1"/>
            </a:lvl8pPr>
            <a:lvl9pPr marL="2647005" indent="0">
              <a:buNone/>
              <a:defRPr sz="115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476" y="2174936"/>
            <a:ext cx="5389443" cy="3951191"/>
          </a:xfrm>
          <a:prstGeom prst="rect">
            <a:avLst/>
          </a:prstGeom>
        </p:spPr>
        <p:txBody>
          <a:bodyPr/>
          <a:lstStyle>
            <a:lvl1pPr>
              <a:defRPr sz="1737"/>
            </a:lvl1pPr>
            <a:lvl2pPr>
              <a:defRPr sz="1447"/>
            </a:lvl2pPr>
            <a:lvl3pPr>
              <a:defRPr sz="1303"/>
            </a:lvl3pPr>
            <a:lvl4pPr>
              <a:defRPr sz="1158"/>
            </a:lvl4pPr>
            <a:lvl5pPr>
              <a:defRPr sz="1158"/>
            </a:lvl5pPr>
            <a:lvl6pPr>
              <a:defRPr sz="1158"/>
            </a:lvl6pPr>
            <a:lvl7pPr>
              <a:defRPr sz="1158"/>
            </a:lvl7pPr>
            <a:lvl8pPr>
              <a:defRPr sz="1158"/>
            </a:lvl8pPr>
            <a:lvl9pPr>
              <a:defRPr sz="115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69757153"/>
      </p:ext>
    </p:extLst>
  </p:cSld>
  <p:clrMapOvr>
    <a:masterClrMapping/>
  </p:clrMapOvr>
  <p:transition spd="slow">
    <p:split orient="vert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63580655"/>
      </p:ext>
    </p:extLst>
  </p:cSld>
  <p:clrMapOvr>
    <a:masterClrMapping/>
  </p:clrMapOvr>
  <p:transition spd="slow">
    <p:split orient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300436"/>
      </p:ext>
    </p:extLst>
  </p:cSld>
  <p:clrMapOvr>
    <a:masterClrMapping/>
  </p:clrMapOvr>
  <p:transition spd="slow">
    <p:split orient="vert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3447"/>
            <a:ext cx="4012090" cy="1161575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519" y="273447"/>
            <a:ext cx="6816400" cy="5852681"/>
          </a:xfrm>
          <a:prstGeom prst="rect">
            <a:avLst/>
          </a:prstGeom>
        </p:spPr>
        <p:txBody>
          <a:bodyPr/>
          <a:lstStyle>
            <a:lvl1pPr>
              <a:defRPr sz="2316"/>
            </a:lvl1pPr>
            <a:lvl2pPr>
              <a:defRPr sz="2026"/>
            </a:lvl2pPr>
            <a:lvl3pPr>
              <a:defRPr sz="1737"/>
            </a:lvl3pPr>
            <a:lvl4pPr>
              <a:defRPr sz="1447"/>
            </a:lvl4pPr>
            <a:lvl5pPr>
              <a:defRPr sz="1447"/>
            </a:lvl5pPr>
            <a:lvl6pPr>
              <a:defRPr sz="1447"/>
            </a:lvl6pPr>
            <a:lvl7pPr>
              <a:defRPr sz="1447"/>
            </a:lvl7pPr>
            <a:lvl8pPr>
              <a:defRPr sz="1447"/>
            </a:lvl8pPr>
            <a:lvl9pPr>
              <a:defRPr sz="144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081" y="1435021"/>
            <a:ext cx="4012090" cy="46911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63214577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568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181" y="4800256"/>
            <a:ext cx="7314739" cy="567574"/>
          </a:xfrm>
          <a:prstGeom prst="rect">
            <a:avLst/>
          </a:prstGeom>
        </p:spPr>
        <p:txBody>
          <a:bodyPr anchor="b"/>
          <a:lstStyle>
            <a:lvl1pPr algn="l">
              <a:defRPr sz="144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181" y="612384"/>
            <a:ext cx="7314739" cy="41154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16"/>
            </a:lvl1pPr>
            <a:lvl2pPr marL="330876" indent="0">
              <a:buNone/>
              <a:defRPr sz="2026"/>
            </a:lvl2pPr>
            <a:lvl3pPr marL="661751" indent="0">
              <a:buNone/>
              <a:defRPr sz="1737"/>
            </a:lvl3pPr>
            <a:lvl4pPr marL="992627" indent="0">
              <a:buNone/>
              <a:defRPr sz="1447"/>
            </a:lvl4pPr>
            <a:lvl5pPr marL="1323503" indent="0">
              <a:buNone/>
              <a:defRPr sz="1447"/>
            </a:lvl5pPr>
            <a:lvl6pPr marL="1654378" indent="0">
              <a:buNone/>
              <a:defRPr sz="1447"/>
            </a:lvl6pPr>
            <a:lvl7pPr marL="1985254" indent="0">
              <a:buNone/>
              <a:defRPr sz="1447"/>
            </a:lvl7pPr>
            <a:lvl8pPr marL="2316129" indent="0">
              <a:buNone/>
              <a:defRPr sz="1447"/>
            </a:lvl8pPr>
            <a:lvl9pPr marL="2647005" indent="0">
              <a:buNone/>
              <a:defRPr sz="1447"/>
            </a:lvl9pPr>
          </a:lstStyle>
          <a:p>
            <a:pPr marL="0" marR="0" lvl="0" indent="0" algn="l" defTabSz="108591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316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181" y="5367830"/>
            <a:ext cx="7314739" cy="804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/>
            </a:lvl1pPr>
            <a:lvl2pPr marL="330876" indent="0">
              <a:buNone/>
              <a:defRPr sz="868"/>
            </a:lvl2pPr>
            <a:lvl3pPr marL="661751" indent="0">
              <a:buNone/>
              <a:defRPr sz="724"/>
            </a:lvl3pPr>
            <a:lvl4pPr marL="992627" indent="0">
              <a:buNone/>
              <a:defRPr sz="651"/>
            </a:lvl4pPr>
            <a:lvl5pPr marL="1323503" indent="0">
              <a:buNone/>
              <a:defRPr sz="651"/>
            </a:lvl5pPr>
            <a:lvl6pPr marL="1654378" indent="0">
              <a:buNone/>
              <a:defRPr sz="651"/>
            </a:lvl6pPr>
            <a:lvl7pPr marL="1985254" indent="0">
              <a:buNone/>
              <a:defRPr sz="651"/>
            </a:lvl7pPr>
            <a:lvl8pPr marL="2316129" indent="0">
              <a:buNone/>
              <a:defRPr sz="651"/>
            </a:lvl8pPr>
            <a:lvl9pPr marL="2647005" indent="0">
              <a:buNone/>
              <a:defRPr sz="65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63243121"/>
      </p:ext>
    </p:extLst>
  </p:cSld>
  <p:clrMapOvr>
    <a:masterClrMapping/>
  </p:clrMapOvr>
  <p:transition spd="slow">
    <p:split orient="vert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1600468"/>
            <a:ext cx="10973838" cy="45256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5371665"/>
      </p:ext>
    </p:extLst>
  </p:cSld>
  <p:clrMapOvr>
    <a:masterClrMapping/>
  </p:clrMapOvr>
  <p:transition spd="slow">
    <p:split orient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748" y="274597"/>
            <a:ext cx="2743171" cy="585153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081" y="274597"/>
            <a:ext cx="8119925" cy="585153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49185679"/>
      </p:ext>
    </p:extLst>
  </p:cSld>
  <p:clrMapOvr>
    <a:masterClrMapping/>
  </p:clrMapOvr>
  <p:transition spd="slow">
    <p:split orient="vert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081" y="274596"/>
            <a:ext cx="10973838" cy="1143191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081" y="1600468"/>
            <a:ext cx="5430971" cy="45256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50794" y="1600469"/>
            <a:ext cx="5432125" cy="22071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50794" y="3917873"/>
            <a:ext cx="5432125" cy="22082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70118260"/>
      </p:ext>
    </p:extLst>
  </p:cSld>
  <p:clrMapOvr>
    <a:masterClrMapping/>
  </p:clrMapOvr>
  <p:transition spd="slow">
    <p:split orient="vert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9595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0712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9236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6602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550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80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822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0902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736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9662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166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68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96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00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46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76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35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36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11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5450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8754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 spd="slow">
    <p:split orient="vert"/>
  </p:transition>
  <p:hf sldNum="0" hdr="0" ftr="0" dt="0"/>
  <p:txStyles>
    <p:titleStyle>
      <a:lvl1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defTabSz="1085915" rtl="0" eaLnBrk="0" fontAlgn="base" hangingPunct="0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330876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661751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992627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323503" algn="ctr" defTabSz="1085915" rtl="0" fontAlgn="base">
        <a:spcBef>
          <a:spcPct val="0"/>
        </a:spcBef>
        <a:spcAft>
          <a:spcPct val="0"/>
        </a:spcAft>
        <a:defRPr sz="5211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406701" indent="-406701" algn="l" defTabSz="1085915" rtl="0" eaLnBrk="0" fontAlgn="base" hangingPunct="0">
        <a:spcBef>
          <a:spcPct val="20000"/>
        </a:spcBef>
        <a:spcAft>
          <a:spcPct val="0"/>
        </a:spcAft>
        <a:buChar char="•"/>
        <a:defRPr sz="3763">
          <a:solidFill>
            <a:schemeClr val="tx1"/>
          </a:solidFill>
          <a:latin typeface="+mn-lt"/>
          <a:ea typeface="+mn-ea"/>
          <a:cs typeface="+mn-cs"/>
        </a:defRPr>
      </a:lvl1pPr>
      <a:lvl2pPr marL="882335" indent="-340067" algn="l" defTabSz="1085915" rtl="0" eaLnBrk="0" fontAlgn="base" hangingPunct="0">
        <a:spcBef>
          <a:spcPct val="20000"/>
        </a:spcBef>
        <a:spcAft>
          <a:spcPct val="0"/>
        </a:spcAft>
        <a:buChar char="–"/>
        <a:defRPr sz="3329">
          <a:solidFill>
            <a:schemeClr val="tx1"/>
          </a:solidFill>
          <a:latin typeface="+mn-lt"/>
          <a:ea typeface="+mn-ea"/>
        </a:defRPr>
      </a:lvl2pPr>
      <a:lvl3pPr marL="1357050" indent="-271134" algn="l" defTabSz="1085915" rtl="0" eaLnBrk="0" fontAlgn="base" hangingPunct="0">
        <a:spcBef>
          <a:spcPct val="20000"/>
        </a:spcBef>
        <a:spcAft>
          <a:spcPct val="0"/>
        </a:spcAft>
        <a:buChar char="•"/>
        <a:defRPr sz="2822">
          <a:solidFill>
            <a:schemeClr val="tx1"/>
          </a:solidFill>
          <a:latin typeface="+mn-lt"/>
          <a:ea typeface="+mn-ea"/>
        </a:defRPr>
      </a:lvl3pPr>
      <a:lvl4pPr marL="1900237" indent="-272513" algn="l" defTabSz="1085915" rtl="0" eaLnBrk="0" fontAlgn="base" hangingPunct="0">
        <a:spcBef>
          <a:spcPct val="20000"/>
        </a:spcBef>
        <a:spcAft>
          <a:spcPct val="0"/>
        </a:spcAft>
        <a:buChar char="–"/>
        <a:defRPr sz="2388">
          <a:solidFill>
            <a:schemeClr val="tx1"/>
          </a:solidFill>
          <a:latin typeface="+mn-lt"/>
          <a:ea typeface="+mn-ea"/>
        </a:defRPr>
      </a:lvl4pPr>
      <a:lvl5pPr marL="2442506" indent="-271134" algn="l" defTabSz="1085915" rtl="0" eaLnBrk="0" fontAlgn="base" hangingPunct="0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5pPr>
      <a:lvl6pPr marL="2773381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6pPr>
      <a:lvl7pPr marL="3104257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7pPr>
      <a:lvl8pPr marL="3435133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8pPr>
      <a:lvl9pPr marL="3766008" indent="-271134" algn="l" defTabSz="1085915" rtl="0" fontAlgn="base">
        <a:spcBef>
          <a:spcPct val="20000"/>
        </a:spcBef>
        <a:spcAft>
          <a:spcPct val="0"/>
        </a:spcAft>
        <a:buChar char="»"/>
        <a:defRPr sz="238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1pPr>
      <a:lvl2pPr marL="330876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2pPr>
      <a:lvl3pPr marL="661751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3pPr>
      <a:lvl4pPr marL="992627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4pPr>
      <a:lvl5pPr marL="1323503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5pPr>
      <a:lvl6pPr marL="1654378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6pPr>
      <a:lvl7pPr marL="1985254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7pPr>
      <a:lvl8pPr marL="2316129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8pPr>
      <a:lvl9pPr marL="2647005" algn="l" defTabSz="661751" rtl="0" eaLnBrk="1" latinLnBrk="0" hangingPunct="1">
        <a:defRPr sz="13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04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9.png"/><Relationship Id="rId5" Type="http://schemas.microsoft.com/office/2007/relationships/hdphoto" Target="../media/hdphoto22.wdp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4.xml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9.png"/><Relationship Id="rId3" Type="http://schemas.openxmlformats.org/officeDocument/2006/relationships/image" Target="../media/image13.png"/><Relationship Id="rId21" Type="http://schemas.openxmlformats.org/officeDocument/2006/relationships/image" Target="../media/image20.png"/><Relationship Id="rId34" Type="http://schemas.microsoft.com/office/2007/relationships/hdphoto" Target="../media/hdphoto14.wdp"/><Relationship Id="rId42" Type="http://schemas.microsoft.com/office/2007/relationships/hdphoto" Target="../media/hdphoto18.wdp"/><Relationship Id="rId7" Type="http://schemas.openxmlformats.org/officeDocument/2006/relationships/image" Target="../media/image15.png"/><Relationship Id="rId12" Type="http://schemas.openxmlformats.org/officeDocument/2006/relationships/slide" Target="slide6.xml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33" Type="http://schemas.openxmlformats.org/officeDocument/2006/relationships/image" Target="../media/image26.png"/><Relationship Id="rId38" Type="http://schemas.microsoft.com/office/2007/relationships/hdphoto" Target="../media/hdphoto16.wdp"/><Relationship Id="rId46" Type="http://schemas.microsoft.com/office/2007/relationships/hdphoto" Target="../media/hdphoto20.wdp"/><Relationship Id="rId2" Type="http://schemas.openxmlformats.org/officeDocument/2006/relationships/notesSlide" Target="../notesSlides/notesSlide1.xml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24.png"/><Relationship Id="rId41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slide" Target="slide7.xml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28.png"/><Relationship Id="rId40" Type="http://schemas.microsoft.com/office/2007/relationships/hdphoto" Target="../media/hdphoto17.wdp"/><Relationship Id="rId45" Type="http://schemas.openxmlformats.org/officeDocument/2006/relationships/image" Target="../media/image32.png"/><Relationship Id="rId5" Type="http://schemas.openxmlformats.org/officeDocument/2006/relationships/image" Target="../media/image14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slide" Target="slide5.xml"/><Relationship Id="rId19" Type="http://schemas.openxmlformats.org/officeDocument/2006/relationships/image" Target="../media/image19.png"/><Relationship Id="rId31" Type="http://schemas.openxmlformats.org/officeDocument/2006/relationships/image" Target="../media/image25.png"/><Relationship Id="rId44" Type="http://schemas.microsoft.com/office/2007/relationships/hdphoto" Target="../media/hdphoto19.wdp"/><Relationship Id="rId4" Type="http://schemas.microsoft.com/office/2007/relationships/hdphoto" Target="../media/hdphoto2.wdp"/><Relationship Id="rId9" Type="http://schemas.openxmlformats.org/officeDocument/2006/relationships/slide" Target="slide3.xml"/><Relationship Id="rId14" Type="http://schemas.openxmlformats.org/officeDocument/2006/relationships/image" Target="../media/image16.gif"/><Relationship Id="rId22" Type="http://schemas.microsoft.com/office/2007/relationships/hdphoto" Target="../media/hdphoto8.wdp"/><Relationship Id="rId27" Type="http://schemas.openxmlformats.org/officeDocument/2006/relationships/image" Target="../media/image23.png"/><Relationship Id="rId30" Type="http://schemas.microsoft.com/office/2007/relationships/hdphoto" Target="../media/hdphoto12.wdp"/><Relationship Id="rId35" Type="http://schemas.openxmlformats.org/officeDocument/2006/relationships/image" Target="../media/image27.png"/><Relationship Id="rId43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21.wdp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audio" Target="../media/audio3.wav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-2971800" y="3048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2590801"/>
            <a:ext cx="4773168" cy="1086209"/>
          </a:xfrm>
          <a:prstGeom prst="rect">
            <a:avLst/>
          </a:prstGeom>
          <a:noFill/>
        </p:spPr>
        <p:txBody>
          <a:bodyPr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và 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84569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3297693" y="-487254"/>
            <a:ext cx="5809496" cy="5760000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418174" y="-61878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Unicode MS"/>
              <a:ea typeface="黑体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E2F301-64C4-4CDE-B909-B4A9737784F3}"/>
              </a:ext>
            </a:extLst>
          </p:cNvPr>
          <p:cNvSpPr txBox="1"/>
          <p:nvPr/>
        </p:nvSpPr>
        <p:spPr>
          <a:xfrm>
            <a:off x="3732058" y="2839167"/>
            <a:ext cx="4940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động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khám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phá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42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C09769AB-FF83-452C-B244-1BC200080AFD}"/>
              </a:ext>
            </a:extLst>
          </p:cNvPr>
          <p:cNvSpPr txBox="1"/>
          <p:nvPr/>
        </p:nvSpPr>
        <p:spPr>
          <a:xfrm>
            <a:off x="103666" y="214056"/>
            <a:ext cx="75198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1: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4EB818-1F5B-41D7-8210-11714E64EA5A}"/>
              </a:ext>
            </a:extLst>
          </p:cNvPr>
          <p:cNvSpPr txBox="1"/>
          <p:nvPr/>
        </p:nvSpPr>
        <p:spPr>
          <a:xfrm>
            <a:off x="0" y="968968"/>
            <a:ext cx="11546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biết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dưới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điểm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khác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nhau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DC0A19-42BC-474D-B270-A5FCE92A3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6" y="2174503"/>
            <a:ext cx="6169543" cy="37145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F8ADE56-27B4-4CF4-AEB5-DAB58CF65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209" y="2174502"/>
            <a:ext cx="5949955" cy="3714529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A91133D-40AD-400C-85C9-9604238E8CC2}"/>
              </a:ext>
            </a:extLst>
          </p:cNvPr>
          <p:cNvSpPr/>
          <p:nvPr/>
        </p:nvSpPr>
        <p:spPr>
          <a:xfrm>
            <a:off x="988828" y="5889031"/>
            <a:ext cx="4625163" cy="841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ôi trường trong xanh, sạch 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đa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dạng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FD8F9CA-269B-49A5-A4AB-7DAF7D84EBEB}"/>
              </a:ext>
            </a:extLst>
          </p:cNvPr>
          <p:cNvSpPr/>
          <p:nvPr/>
        </p:nvSpPr>
        <p:spPr>
          <a:xfrm>
            <a:off x="6578011" y="5889031"/>
            <a:ext cx="5372983" cy="841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ôi trường bị ô nhiễm, đầy rác thải, không còn động vật sống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40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1281" y="1562549"/>
            <a:ext cx="115294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Điều gì sẽ xảy ra nếu môi trường sống 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 thực vật và động vật tiếp tục bị tàn phá?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B42848-2503-4FF2-A907-48EE6D9D6EBF}"/>
              </a:ext>
            </a:extLst>
          </p:cNvPr>
          <p:cNvSpPr txBox="1"/>
          <p:nvPr/>
        </p:nvSpPr>
        <p:spPr>
          <a:xfrm>
            <a:off x="642643" y="1641737"/>
            <a:ext cx="113346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Nếu môi trường sống của thực vật và động vật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tiếp tục bị tàn phá thì chúng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sẽ không còn nơi cư trú và sinh sống.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66A4A1-13F5-4094-8227-5D8974FA223F}"/>
              </a:ext>
            </a:extLst>
          </p:cNvPr>
          <p:cNvSpPr txBox="1"/>
          <p:nvPr/>
        </p:nvSpPr>
        <p:spPr>
          <a:xfrm>
            <a:off x="103666" y="214056"/>
            <a:ext cx="9816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 động 2: Nêu những ảnh hưởng cụ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327B1-9111-45EF-A36E-DDF87F22153A}"/>
              </a:ext>
            </a:extLst>
          </p:cNvPr>
          <p:cNvSpPr txBox="1"/>
          <p:nvPr/>
        </p:nvSpPr>
        <p:spPr>
          <a:xfrm>
            <a:off x="27620" y="908053"/>
            <a:ext cx="115469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Những việc làm trong từng hình sau có tác hại gì đối với môi trường sống của thực vật và động vật?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7C23-47EC-4509-AD03-337DCB7B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5" y="1985271"/>
            <a:ext cx="3807494" cy="3845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CF4EE-6AA0-4E17-BA66-D46F7A9EE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623" y="1903112"/>
            <a:ext cx="3675321" cy="380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3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ECFD0-397F-4031-9127-AACA5AE7B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78" y="1040472"/>
            <a:ext cx="4392039" cy="4273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D3F6D6-D2D7-49E5-9C97-6DE48C46C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266" y="935730"/>
            <a:ext cx="4263656" cy="440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96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00" y="-229800"/>
            <a:ext cx="2700000" cy="175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00000" cy="175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412" y="0"/>
            <a:ext cx="1620000" cy="1057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195394"/>
            <a:ext cx="12330000" cy="457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351556"/>
            <a:ext cx="12330000" cy="4571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507718"/>
            <a:ext cx="12330000" cy="4571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113450" y="6663879"/>
            <a:ext cx="12330000" cy="457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612" y="-483740"/>
            <a:ext cx="7016607" cy="69914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9373" y="3764620"/>
            <a:ext cx="5233255" cy="28992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601" y="915846"/>
            <a:ext cx="258750" cy="393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088" y="1100100"/>
            <a:ext cx="191250" cy="36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2939" y="490200"/>
            <a:ext cx="101250" cy="315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9690D2D-2033-4038-9DDD-2838B0EEC55F}"/>
              </a:ext>
            </a:extLst>
          </p:cNvPr>
          <p:cNvSpPr txBox="1"/>
          <p:nvPr/>
        </p:nvSpPr>
        <p:spPr>
          <a:xfrm>
            <a:off x="3237330" y="1851539"/>
            <a:ext cx="619346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Thảo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luận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nhóm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D66A4A1-13F5-4094-8227-5D8974FA223F}"/>
              </a:ext>
            </a:extLst>
          </p:cNvPr>
          <p:cNvSpPr txBox="1"/>
          <p:nvPr/>
        </p:nvSpPr>
        <p:spPr>
          <a:xfrm>
            <a:off x="103666" y="214056"/>
            <a:ext cx="98165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t>Hoạt động 2: Nêu những ảnh hưởng cụ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7C23-47EC-4509-AD03-337DCB7B1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5" y="1985271"/>
            <a:ext cx="3807494" cy="3845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CF4EE-6AA0-4E17-BA66-D46F7A9EE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623" y="1903112"/>
            <a:ext cx="3675321" cy="38016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4DCD1B1-DDA9-4FA1-B4DA-94F4E7CB3172}"/>
              </a:ext>
            </a:extLst>
          </p:cNvPr>
          <p:cNvSpPr/>
          <p:nvPr/>
        </p:nvSpPr>
        <p:spPr>
          <a:xfrm>
            <a:off x="329609" y="6028660"/>
            <a:ext cx="5922335" cy="829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Xả rác gây ô nhiễm đất nước, nước không khí…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95F83D-6891-4FD0-9EEB-96DDF5DD661F}"/>
              </a:ext>
            </a:extLst>
          </p:cNvPr>
          <p:cNvSpPr/>
          <p:nvPr/>
        </p:nvSpPr>
        <p:spPr>
          <a:xfrm>
            <a:off x="6581554" y="5582093"/>
            <a:ext cx="5475768" cy="1275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Chặt phá rừng làm mất rừng, phá cây, mất nơi ở của các con vật và sinh vật.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0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ECFD0-397F-4031-9127-AACA5AE7B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79" y="755464"/>
            <a:ext cx="4392039" cy="4273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D3F6D6-D2D7-49E5-9C97-6DE48C46C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884" y="553445"/>
            <a:ext cx="4263656" cy="44011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B7AB0D-477A-4C28-BA8A-4103864B00D9}"/>
              </a:ext>
            </a:extLst>
          </p:cNvPr>
          <p:cNvSpPr/>
          <p:nvPr/>
        </p:nvSpPr>
        <p:spPr>
          <a:xfrm>
            <a:off x="393404" y="5114259"/>
            <a:ext cx="5922335" cy="1339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Sử dụng nhiều thuốc trừ sâu làm chết động vật, thực vật, ô nhiễm môi trường.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C9E59E-234D-49BA-ACEE-F0678F3905AE}"/>
              </a:ext>
            </a:extLst>
          </p:cNvPr>
          <p:cNvSpPr/>
          <p:nvPr/>
        </p:nvSpPr>
        <p:spPr>
          <a:xfrm>
            <a:off x="6924885" y="5029199"/>
            <a:ext cx="5121804" cy="1339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Thải nước bẩn ra môi trường làm ảnh hưởng đến môi trường sống của động vật và thực vật.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84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2036766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Ngoài những việc làm trên còn có những việc làm nào ảnh hưởng đến môi trường sống của động vật và thực vật?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797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7" y="1052425"/>
            <a:ext cx="12140809" cy="580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81" name="Text Box 21"/>
          <p:cNvSpPr txBox="1"/>
          <p:nvPr/>
        </p:nvSpPr>
        <p:spPr>
          <a:xfrm>
            <a:off x="2637205" y="5205410"/>
            <a:ext cx="73152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08591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Hẹn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gặp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lại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2" charset="-122"/>
                <a:cs typeface="Calibri" panose="020F0502020204030204" pitchFamily="34" charset="0"/>
              </a:rPr>
              <a:t>em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黑体" pitchFamily="2" charset="-122"/>
              <a:cs typeface="Calibri" panose="020F0502020204030204" pitchFamily="34" charset="0"/>
            </a:endParaRPr>
          </a:p>
        </p:txBody>
      </p:sp>
      <p:pic>
        <p:nvPicPr>
          <p:cNvPr id="15382" name="Picture 22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405" y="458426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3" name="Picture 23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660" y="406723"/>
            <a:ext cx="1412042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84" name="Picture 24" descr="1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086" y="719234"/>
            <a:ext cx="1412042" cy="65719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/>
        </p:blipFill>
        <p:spPr>
          <a:xfrm>
            <a:off x="1981200" y="-114407"/>
            <a:ext cx="8686800" cy="17320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>
            <a:off x="9296873" y="-273484"/>
            <a:ext cx="1851860" cy="308689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 rot="163765">
            <a:off x="637710" y="326556"/>
            <a:ext cx="2359139" cy="393248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699865" y="199979"/>
            <a:ext cx="883324" cy="37468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4371838" y="139627"/>
            <a:ext cx="600441" cy="18734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2579" y="79276"/>
            <a:ext cx="851391" cy="3080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>
            <a:hlinkClick r:id="rId9" action="ppaction://hlinksldjump"/>
          </p:cNvPr>
          <p:cNvSpPr/>
          <p:nvPr/>
        </p:nvSpPr>
        <p:spPr>
          <a:xfrm>
            <a:off x="4610493" y="2432018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29" name="Oval 28">
            <a:hlinkClick r:id="rId10" action="ppaction://hlinksldjump"/>
          </p:cNvPr>
          <p:cNvSpPr/>
          <p:nvPr/>
        </p:nvSpPr>
        <p:spPr>
          <a:xfrm>
            <a:off x="9502917" y="2971799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1" name="Oval 30">
            <a:hlinkClick r:id="rId11" action="ppaction://hlinksldjump"/>
          </p:cNvPr>
          <p:cNvSpPr/>
          <p:nvPr/>
        </p:nvSpPr>
        <p:spPr>
          <a:xfrm>
            <a:off x="6068397" y="5650340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12" action="ppaction://hlinksldjump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Oval 31">
            <a:hlinkClick r:id="rId13" action="ppaction://hlinksldjump"/>
          </p:cNvPr>
          <p:cNvSpPr/>
          <p:nvPr/>
        </p:nvSpPr>
        <p:spPr>
          <a:xfrm>
            <a:off x="2607561" y="6305336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39" y="1412586"/>
            <a:ext cx="600441" cy="371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3998" y="891200"/>
            <a:ext cx="725628" cy="1501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/>
        </p:blipFill>
        <p:spPr>
          <a:xfrm>
            <a:off x="1474081" y="3352800"/>
            <a:ext cx="1824781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7759" b="96552" l="1250" r="92841">
                        <a14:foregroundMark x1="32159" y1="68448" x2="32500" y2="71724"/>
                        <a14:foregroundMark x1="81932" y1="65862" x2="81705" y2="67414"/>
                        <a14:foregroundMark x1="81250" y1="64655" x2="80227" y2="65172"/>
                        <a14:backgroundMark x1="21364" y1="48103" x2="21364" y2="49138"/>
                        <a14:backgroundMark x1="76591" y1="52931" x2="79205" y2="55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2" t="4464" r="10893"/>
          <a:stretch/>
        </p:blipFill>
        <p:spPr>
          <a:xfrm>
            <a:off x="5543714" y="2731775"/>
            <a:ext cx="2186690" cy="224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/>
        </p:blipFill>
        <p:spPr>
          <a:xfrm flipH="1">
            <a:off x="4303258" y="1011179"/>
            <a:ext cx="737603" cy="1136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60" y="944661"/>
            <a:ext cx="1346044" cy="13460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/>
        </p:blipFill>
        <p:spPr>
          <a:xfrm flipH="1">
            <a:off x="2813605" y="3226095"/>
            <a:ext cx="1273988" cy="21737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/>
        </p:blipFill>
        <p:spPr>
          <a:xfrm flipH="1">
            <a:off x="8794783" y="1111479"/>
            <a:ext cx="1004181" cy="150727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233" y="5659007"/>
            <a:ext cx="1296366" cy="741793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/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33" cstate="print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365504" y="2102425"/>
            <a:ext cx="1428762" cy="4328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5275208" y="4704323"/>
            <a:ext cx="1168745" cy="773532"/>
            <a:chOff x="4546255" y="4794241"/>
            <a:chExt cx="912992" cy="540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31250" b="73125" l="1515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31361" r="12651" b="27196"/>
            <a:stretch/>
          </p:blipFill>
          <p:spPr bwMode="auto">
            <a:xfrm>
              <a:off x="4546255" y="4935629"/>
              <a:ext cx="324692" cy="188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41" cstate="print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ackgroundRemoval t="6308" b="100000" l="10000" r="95846">
                          <a14:foregroundMark x1="36077" y1="36846" x2="37846" y2="44154"/>
                          <a14:foregroundMark x1="55462" y1="36385" x2="59308" y2="42385"/>
                          <a14:foregroundMark x1="62308" y1="38538" x2="61462" y2="42000"/>
                          <a14:foregroundMark x1="45538" y1="42385" x2="51154" y2="42846"/>
                          <a14:foregroundMark x1="60154" y1="12385" x2="49846" y2="18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1" t="7404" r="27681"/>
            <a:stretch/>
          </p:blipFill>
          <p:spPr bwMode="auto">
            <a:xfrm rot="17886312" flipH="1">
              <a:off x="5003292" y="4621062"/>
              <a:ext cx="282776" cy="629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loud 50"/>
            <p:cNvSpPr/>
            <p:nvPr/>
          </p:nvSpPr>
          <p:spPr>
            <a:xfrm>
              <a:off x="4821873" y="5081996"/>
              <a:ext cx="269224" cy="25307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687183" y="2581611"/>
            <a:ext cx="1111780" cy="39018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43" cstate="print">
                <a:extLst>
                  <a:ext uri="{BEBA8EAE-BF5A-486C-A8C5-ECC9F3942E4B}">
                    <a14:imgProps xmlns:a14="http://schemas.microsoft.com/office/drawing/2010/main">
                      <a14:imgLayer r:embed="rId44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45" cstate="print">
                <a:extLst>
                  <a:ext uri="{BEBA8EAE-BF5A-486C-A8C5-ECC9F3942E4B}">
                    <a14:imgProps xmlns:a14="http://schemas.microsoft.com/office/drawing/2010/main">
                      <a14:imgLayer r:embed="rId46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43" cstate="print">
                  <a:extLst>
                    <a:ext uri="{BEBA8EAE-BF5A-486C-A8C5-ECC9F3942E4B}">
                      <a14:imgProps xmlns:a14="http://schemas.microsoft.com/office/drawing/2010/main">
                        <a14:imgLayer r:embed="rId44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45" cstate="print">
                  <a:extLst>
                    <a:ext uri="{BEBA8EAE-BF5A-486C-A8C5-ECC9F3942E4B}">
                      <a14:imgProps xmlns:a14="http://schemas.microsoft.com/office/drawing/2010/main">
                        <a14:imgLayer r:embed="rId46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" name="Rectangle 3">
            <a:hlinkClick r:id="rId11" action="ppaction://hlinksldjump"/>
            <a:extLst>
              <a:ext uri="{FF2B5EF4-FFF2-40B4-BE49-F238E27FC236}">
                <a16:creationId xmlns:a16="http://schemas.microsoft.com/office/drawing/2014/main" id="{4F835347-7489-4B84-A4AE-DB4693CC1B2D}"/>
              </a:ext>
            </a:extLst>
          </p:cNvPr>
          <p:cNvSpPr/>
          <p:nvPr/>
        </p:nvSpPr>
        <p:spPr>
          <a:xfrm>
            <a:off x="9502917" y="6075766"/>
            <a:ext cx="2231883" cy="654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78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11389 -0.1199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842 -0.1423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57643" y="256736"/>
            <a:ext cx="9694985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590800" y="4185814"/>
            <a:ext cx="3389267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324601" y="4185814"/>
            <a:ext cx="4038599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590799" y="509349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324601" y="5129495"/>
            <a:ext cx="4824048" cy="6283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195" y="514663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4300532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38" y="5120063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2" action="ppaction://hlinksldjump"/>
          </p:cNvPr>
          <p:cNvSpPr/>
          <p:nvPr/>
        </p:nvSpPr>
        <p:spPr>
          <a:xfrm>
            <a:off x="11148649" y="5979105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49668" y="818204"/>
            <a:ext cx="57695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lạc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GB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GB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6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13939" y="4938129"/>
            <a:ext cx="5898682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493" y="4964696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48649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421179" y="1082470"/>
            <a:ext cx="534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9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66585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00314" y="217207"/>
            <a:ext cx="8724314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77276" y="936093"/>
            <a:ext cx="6225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9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66585" y="5999887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442960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63905" y="1068812"/>
            <a:ext cx="6892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C21DFCB-ECB4-4E7A-A98C-D58B98F126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6" b="38851"/>
          <a:stretch/>
        </p:blipFill>
        <p:spPr>
          <a:xfrm>
            <a:off x="0" y="3968573"/>
            <a:ext cx="12192000" cy="288942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3F9BA6C-94B4-4300-84BF-BA64570C1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159338" cy="2054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03A0A67-278D-45C8-A1DA-45628BD91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2200" y="220901"/>
            <a:ext cx="2209800" cy="22176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1877" b="5319"/>
          <a:stretch/>
        </p:blipFill>
        <p:spPr>
          <a:xfrm>
            <a:off x="10248900" y="2286645"/>
            <a:ext cx="1943100" cy="45713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5E5D83-6868-484B-950D-2608C3744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7251" y="4666325"/>
            <a:ext cx="2324229" cy="217996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68904-5F63-4F94-AD63-46DACE7BBF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971784" y="1384578"/>
            <a:ext cx="1371719" cy="8352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A440C5D-F275-4B21-B229-4F1E72B67BDD}"/>
              </a:ext>
            </a:extLst>
          </p:cNvPr>
          <p:cNvSpPr txBox="1"/>
          <p:nvPr/>
        </p:nvSpPr>
        <p:spPr>
          <a:xfrm>
            <a:off x="757569" y="2351515"/>
            <a:ext cx="951614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 18: </a:t>
            </a:r>
            <a:r>
              <a:rPr kumimoji="0" lang="vi-VN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097737"/>
                </a:solidFill>
                <a:effectLst/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+mn-cs"/>
              </a:rPr>
              <a:t>Cần làm gì để bảo vệ môi trường sống của thực vật và động vật?</a:t>
            </a:r>
          </a:p>
        </p:txBody>
      </p:sp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25217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Ba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710856" y="2805746"/>
            <a:ext cx="3905795" cy="755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48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04174" y="3586000"/>
            <a:ext cx="8198451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18: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Cần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vệ môi trường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47407" y="4203600"/>
            <a:ext cx="9225393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sống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thực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vật?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340" y="1252029"/>
            <a:ext cx="1485984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/>
              <a:t>TNXH </a:t>
            </a:r>
          </a:p>
          <a:p>
            <a:pPr algn="ctr"/>
            <a:r>
              <a:rPr lang="en-US"/>
              <a:t>tr </a:t>
            </a:r>
            <a:r>
              <a:rPr lang="en-US" dirty="0"/>
              <a:t>66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91775-5C86-475A-9BCF-CF72AB5FDA70}"/>
              </a:ext>
            </a:extLst>
          </p:cNvPr>
          <p:cNvSpPr txBox="1"/>
          <p:nvPr/>
        </p:nvSpPr>
        <p:spPr>
          <a:xfrm>
            <a:off x="2981140" y="1712115"/>
            <a:ext cx="8198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Di chuyển theo vạch kẻ thẳng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996D09-1BD4-4907-AC16-D30D212F8D87}"/>
              </a:ext>
            </a:extLst>
          </p:cNvPr>
          <p:cNvSpPr txBox="1"/>
          <p:nvPr/>
        </p:nvSpPr>
        <p:spPr>
          <a:xfrm>
            <a:off x="4362137" y="1095568"/>
            <a:ext cx="1790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Thể 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747407" y="5157010"/>
            <a:ext cx="100293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C34125-A762-45C7-9693-1746FD785165}"/>
              </a:ext>
            </a:extLst>
          </p:cNvPr>
          <p:cNvCxnSpPr>
            <a:cxnSpLocks/>
          </p:cNvCxnSpPr>
          <p:nvPr/>
        </p:nvCxnSpPr>
        <p:spPr>
          <a:xfrm>
            <a:off x="3723080" y="2699094"/>
            <a:ext cx="60680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86" y="122893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5098994" y="2955521"/>
            <a:ext cx="29521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75593"/>
      </a:accent1>
      <a:accent2>
        <a:srgbClr val="3BB692"/>
      </a:accent2>
      <a:accent3>
        <a:srgbClr val="A1C450"/>
      </a:accent3>
      <a:accent4>
        <a:srgbClr val="EBBA31"/>
      </a:accent4>
      <a:accent5>
        <a:srgbClr val="ED7747"/>
      </a:accent5>
      <a:accent6>
        <a:srgbClr val="EC2B51"/>
      </a:accent6>
      <a:hlink>
        <a:srgbClr val="175593"/>
      </a:hlink>
      <a:folHlink>
        <a:srgbClr val="BFBFBF"/>
      </a:folHlink>
    </a:clrScheme>
    <a:fontScheme name="自定义 6">
      <a:majorFont>
        <a:latin typeface="Arial"/>
        <a:ea typeface="微软雅黑"/>
        <a:cs typeface=""/>
      </a:majorFont>
      <a:minorFont>
        <a:latin typeface="Arial Unicode MS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5005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75593"/>
    </a:accent1>
    <a:accent2>
      <a:srgbClr val="3BB692"/>
    </a:accent2>
    <a:accent3>
      <a:srgbClr val="A1C450"/>
    </a:accent3>
    <a:accent4>
      <a:srgbClr val="EBBA31"/>
    </a:accent4>
    <a:accent5>
      <a:srgbClr val="ED7747"/>
    </a:accent5>
    <a:accent6>
      <a:srgbClr val="EC2B51"/>
    </a:accent6>
    <a:hlink>
      <a:srgbClr val="17559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470</Words>
  <Application>Microsoft Office PowerPoint</Application>
  <PresentationFormat>Widescreen</PresentationFormat>
  <Paragraphs>69</Paragraphs>
  <Slides>19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Arial Unicode MS</vt:lpstr>
      <vt:lpstr>等线</vt:lpstr>
      <vt:lpstr>等线 Light</vt:lpstr>
      <vt:lpstr>Microsoft YaHei</vt:lpstr>
      <vt:lpstr>Arial</vt:lpstr>
      <vt:lpstr>Arial-Rounded</vt:lpstr>
      <vt:lpstr>Calibri</vt:lpstr>
      <vt:lpstr>Calibri Light</vt:lpstr>
      <vt:lpstr>HP001 4 hàng</vt:lpstr>
      <vt:lpstr>HP001 4H</vt:lpstr>
      <vt:lpstr>Times New Roman</vt:lpstr>
      <vt:lpstr>Utm AVO</vt:lpstr>
      <vt:lpstr>5_Office Theme</vt:lpstr>
      <vt:lpstr>包图主题2</vt:lpstr>
      <vt:lpstr>2_Office Theme</vt:lpstr>
      <vt:lpstr>Office 主题</vt:lpstr>
      <vt:lpstr>Office 主题​​</vt:lpstr>
      <vt:lpstr>4_Office Theme</vt:lpstr>
      <vt:lpstr>默认设计模板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15</cp:revision>
  <dcterms:created xsi:type="dcterms:W3CDTF">2021-09-15T15:07:23Z</dcterms:created>
  <dcterms:modified xsi:type="dcterms:W3CDTF">2022-01-11T10:43:17Z</dcterms:modified>
</cp:coreProperties>
</file>