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7" r:id="rId3"/>
    <p:sldMasterId id="2147483689" r:id="rId4"/>
    <p:sldMasterId id="2147483702" r:id="rId5"/>
    <p:sldMasterId id="2147483714" r:id="rId6"/>
    <p:sldMasterId id="2147483738" r:id="rId7"/>
    <p:sldMasterId id="2147483751" r:id="rId8"/>
    <p:sldMasterId id="2147483764" r:id="rId9"/>
  </p:sldMasterIdLst>
  <p:notesMasterIdLst>
    <p:notesMasterId r:id="rId43"/>
  </p:notesMasterIdLst>
  <p:sldIdLst>
    <p:sldId id="11088396" r:id="rId10"/>
    <p:sldId id="258" r:id="rId11"/>
    <p:sldId id="259" r:id="rId12"/>
    <p:sldId id="260" r:id="rId13"/>
    <p:sldId id="11088397" r:id="rId14"/>
    <p:sldId id="11088398" r:id="rId15"/>
    <p:sldId id="11088401" r:id="rId16"/>
    <p:sldId id="11088407" r:id="rId17"/>
    <p:sldId id="265" r:id="rId18"/>
    <p:sldId id="308" r:id="rId19"/>
    <p:sldId id="277" r:id="rId20"/>
    <p:sldId id="11088393" r:id="rId21"/>
    <p:sldId id="11088402" r:id="rId22"/>
    <p:sldId id="11088403" r:id="rId23"/>
    <p:sldId id="275" r:id="rId24"/>
    <p:sldId id="11088405" r:id="rId25"/>
    <p:sldId id="11088406" r:id="rId26"/>
    <p:sldId id="11088404" r:id="rId27"/>
    <p:sldId id="11088417" r:id="rId28"/>
    <p:sldId id="2007577129" r:id="rId29"/>
    <p:sldId id="273" r:id="rId30"/>
    <p:sldId id="257" r:id="rId31"/>
    <p:sldId id="262" r:id="rId32"/>
    <p:sldId id="279" r:id="rId33"/>
    <p:sldId id="278" r:id="rId34"/>
    <p:sldId id="280" r:id="rId35"/>
    <p:sldId id="281" r:id="rId36"/>
    <p:sldId id="11088414" r:id="rId37"/>
    <p:sldId id="11088415" r:id="rId38"/>
    <p:sldId id="11088416" r:id="rId39"/>
    <p:sldId id="11088418" r:id="rId40"/>
    <p:sldId id="11088419" r:id="rId41"/>
    <p:sldId id="26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F2417-A245-4A53-AADB-BE56A8BAF7B7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A5988-2AFF-4931-9BA6-E87F96F5BF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9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TL </a:t>
            </a:r>
            <a:r>
              <a:rPr lang="en-US" baseline="0" dirty="0" err="1"/>
              <a:t>đúng</a:t>
            </a:r>
            <a:r>
              <a:rPr lang="en-US" baseline="0" dirty="0"/>
              <a:t>, quay </a:t>
            </a:r>
            <a:r>
              <a:rPr lang="en-US" baseline="0" dirty="0" err="1"/>
              <a:t>về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bay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A5988-2AFF-4931-9BA6-E87F96F5BF0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757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10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37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19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42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382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1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5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61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697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87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29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9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02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16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56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8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15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0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6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4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04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81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5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06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7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85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0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58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68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942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527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6860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674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606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517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2284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347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6BC15-B161-4C75-9B3A-128C9125074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B4E113-1DE2-475C-BE03-FB3C5943303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6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5659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53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50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8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087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21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42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89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17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8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37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149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13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545612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789817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57564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889099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7725996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6678200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90053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035808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0034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788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849388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9037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128828599"/>
      </p:ext>
    </p:extLst>
  </p:cSld>
  <p:clrMapOvr>
    <a:masterClrMapping/>
  </p:clrMapOvr>
  <p:transition spd="slow">
    <p:split orient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18003117"/>
      </p:ext>
    </p:extLst>
  </p:cSld>
  <p:clrMapOvr>
    <a:masterClrMapping/>
  </p:clrMapOvr>
  <p:transition spd="slow">
    <p:split orient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27277840"/>
      </p:ext>
    </p:extLst>
  </p:cSld>
  <p:clrMapOvr>
    <a:masterClrMapping/>
  </p:clrMapOvr>
  <p:transition spd="slow">
    <p:split orient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50265008"/>
      </p:ext>
    </p:extLst>
  </p:cSld>
  <p:clrMapOvr>
    <a:masterClrMapping/>
  </p:clrMapOvr>
  <p:transition spd="slow">
    <p:split orient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69757153"/>
      </p:ext>
    </p:extLst>
  </p:cSld>
  <p:clrMapOvr>
    <a:masterClrMapping/>
  </p:clrMapOvr>
  <p:transition spd="slow">
    <p:split orient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63580655"/>
      </p:ext>
    </p:extLst>
  </p:cSld>
  <p:clrMapOvr>
    <a:masterClrMapping/>
  </p:clrMapOvr>
  <p:transition spd="slow">
    <p:split orient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300436"/>
      </p:ext>
    </p:extLst>
  </p:cSld>
  <p:clrMapOvr>
    <a:masterClrMapping/>
  </p:clrMapOvr>
  <p:transition spd="slow">
    <p:split orient="vert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63214577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568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marL="0" marR="0" lvl="0" indent="0" algn="l" defTabSz="108591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316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63243121"/>
      </p:ext>
    </p:extLst>
  </p:cSld>
  <p:clrMapOvr>
    <a:masterClrMapping/>
  </p:clrMapOvr>
  <p:transition spd="slow">
    <p:split orient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5371665"/>
      </p:ext>
    </p:extLst>
  </p:cSld>
  <p:clrMapOvr>
    <a:masterClrMapping/>
  </p:clrMapOvr>
  <p:transition spd="slow">
    <p:split orient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49185679"/>
      </p:ext>
    </p:extLst>
  </p:cSld>
  <p:clrMapOvr>
    <a:masterClrMapping/>
  </p:clrMapOvr>
  <p:transition spd="slow">
    <p:split orient="vert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70118260"/>
      </p:ext>
    </p:extLst>
  </p:cSld>
  <p:clrMapOvr>
    <a:masterClrMapping/>
  </p:clrMapOvr>
  <p:transition spd="slow">
    <p:split orient="vert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9595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712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923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6602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550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80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822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0902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736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9662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166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6820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4944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120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548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226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3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96871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1636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986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189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695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844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8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0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46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76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5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36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11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5450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8754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>
    <p:split orient="vert"/>
  </p:transition>
  <p:hf sldNum="0" hdr="0" ftr="0" dt="0"/>
  <p:txStyles>
    <p:titleStyle>
      <a:lvl1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330876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661751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992627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323503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406701" indent="-406701" algn="l" defTabSz="1085915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915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7050" indent="-271134" algn="l" defTabSz="1085915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513" algn="l" defTabSz="1085915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915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04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7EF34-A41B-41EF-A6D3-FBE45E6A8B05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97FEE9-D6E1-42CE-8DC1-188A320F07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27781" y="6900862"/>
            <a:ext cx="5233182" cy="152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8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0.png"/><Relationship Id="rId5" Type="http://schemas.microsoft.com/office/2007/relationships/hdphoto" Target="../media/hdphoto22.wdp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80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4.xml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30.png"/><Relationship Id="rId21" Type="http://schemas.openxmlformats.org/officeDocument/2006/relationships/image" Target="../media/image21.png"/><Relationship Id="rId34" Type="http://schemas.microsoft.com/office/2007/relationships/hdphoto" Target="../media/hdphoto14.wdp"/><Relationship Id="rId42" Type="http://schemas.microsoft.com/office/2007/relationships/hdphoto" Target="../media/hdphoto18.wdp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microsoft.com/office/2007/relationships/hdphoto" Target="../media/hdphoto5.wdp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slide" Target="slide7.xml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29.png"/><Relationship Id="rId40" Type="http://schemas.microsoft.com/office/2007/relationships/hdphoto" Target="../media/hdphoto17.wdp"/><Relationship Id="rId45" Type="http://schemas.openxmlformats.org/officeDocument/2006/relationships/image" Target="../media/image33.png"/><Relationship Id="rId5" Type="http://schemas.openxmlformats.org/officeDocument/2006/relationships/image" Target="../media/image15.png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slide" Target="slide5.xml"/><Relationship Id="rId19" Type="http://schemas.openxmlformats.org/officeDocument/2006/relationships/image" Target="../media/image20.png"/><Relationship Id="rId31" Type="http://schemas.openxmlformats.org/officeDocument/2006/relationships/image" Target="../media/image26.png"/><Relationship Id="rId44" Type="http://schemas.microsoft.com/office/2007/relationships/hdphoto" Target="../media/hdphoto19.wdp"/><Relationship Id="rId4" Type="http://schemas.microsoft.com/office/2007/relationships/hdphoto" Target="../media/hdphoto2.wdp"/><Relationship Id="rId9" Type="http://schemas.openxmlformats.org/officeDocument/2006/relationships/slide" Target="slide3.xml"/><Relationship Id="rId14" Type="http://schemas.openxmlformats.org/officeDocument/2006/relationships/image" Target="../media/image17.gif"/><Relationship Id="rId22" Type="http://schemas.microsoft.com/office/2007/relationships/hdphoto" Target="../media/hdphoto8.wdp"/><Relationship Id="rId27" Type="http://schemas.openxmlformats.org/officeDocument/2006/relationships/image" Target="../media/image24.png"/><Relationship Id="rId30" Type="http://schemas.microsoft.com/office/2007/relationships/hdphoto" Target="../media/hdphoto12.wdp"/><Relationship Id="rId35" Type="http://schemas.openxmlformats.org/officeDocument/2006/relationships/image" Target="../media/image28.png"/><Relationship Id="rId43" Type="http://schemas.openxmlformats.org/officeDocument/2006/relationships/image" Target="../media/image32.png"/><Relationship Id="rId8" Type="http://schemas.microsoft.com/office/2007/relationships/hdphoto" Target="../media/hdphoto4.wdp"/><Relationship Id="rId3" Type="http://schemas.openxmlformats.org/officeDocument/2006/relationships/image" Target="../media/image14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5" Type="http://schemas.openxmlformats.org/officeDocument/2006/relationships/image" Target="../media/image23.png"/><Relationship Id="rId33" Type="http://schemas.openxmlformats.org/officeDocument/2006/relationships/image" Target="../media/image27.png"/><Relationship Id="rId38" Type="http://schemas.microsoft.com/office/2007/relationships/hdphoto" Target="../media/hdphoto16.wdp"/><Relationship Id="rId46" Type="http://schemas.microsoft.com/office/2007/relationships/hdphoto" Target="../media/hdphoto20.wdp"/><Relationship Id="rId20" Type="http://schemas.microsoft.com/office/2007/relationships/hdphoto" Target="../media/hdphoto7.wdp"/><Relationship Id="rId41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6.png"/><Relationship Id="rId18" Type="http://schemas.openxmlformats.org/officeDocument/2006/relationships/image" Target="../media/image88.png"/><Relationship Id="rId26" Type="http://schemas.openxmlformats.org/officeDocument/2006/relationships/slide" Target="slide23.xml"/><Relationship Id="rId3" Type="http://schemas.openxmlformats.org/officeDocument/2006/relationships/audio" Target="../media/audio6.wav"/><Relationship Id="rId21" Type="http://schemas.openxmlformats.org/officeDocument/2006/relationships/image" Target="../media/image100.png"/><Relationship Id="rId7" Type="http://schemas.openxmlformats.org/officeDocument/2006/relationships/image" Target="../media/image95.png"/><Relationship Id="rId12" Type="http://schemas.openxmlformats.org/officeDocument/2006/relationships/image" Target="../media/image85.png"/><Relationship Id="rId17" Type="http://schemas.openxmlformats.org/officeDocument/2006/relationships/slide" Target="slide26.xml"/><Relationship Id="rId25" Type="http://schemas.openxmlformats.org/officeDocument/2006/relationships/image" Target="../media/image92.png"/><Relationship Id="rId2" Type="http://schemas.openxmlformats.org/officeDocument/2006/relationships/audio" Target="../media/audio5.wav"/><Relationship Id="rId16" Type="http://schemas.openxmlformats.org/officeDocument/2006/relationships/slide" Target="slide24.xml"/><Relationship Id="rId20" Type="http://schemas.openxmlformats.org/officeDocument/2006/relationships/image" Target="../media/image99.png"/><Relationship Id="rId29" Type="http://schemas.openxmlformats.org/officeDocument/2006/relationships/image" Target="../media/image102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94.png"/><Relationship Id="rId11" Type="http://schemas.openxmlformats.org/officeDocument/2006/relationships/image" Target="../media/image97.png"/><Relationship Id="rId24" Type="http://schemas.openxmlformats.org/officeDocument/2006/relationships/image" Target="../media/image91.png"/><Relationship Id="rId5" Type="http://schemas.openxmlformats.org/officeDocument/2006/relationships/image" Target="../media/image82.png"/><Relationship Id="rId15" Type="http://schemas.openxmlformats.org/officeDocument/2006/relationships/slide" Target="slide25.xml"/><Relationship Id="rId23" Type="http://schemas.openxmlformats.org/officeDocument/2006/relationships/image" Target="../media/image90.png"/><Relationship Id="rId28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98.png"/><Relationship Id="rId4" Type="http://schemas.openxmlformats.org/officeDocument/2006/relationships/image" Target="../media/image81.jpeg"/><Relationship Id="rId9" Type="http://schemas.openxmlformats.org/officeDocument/2006/relationships/image" Target="../media/image84.png"/><Relationship Id="rId14" Type="http://schemas.openxmlformats.org/officeDocument/2006/relationships/image" Target="../media/image87.png"/><Relationship Id="rId22" Type="http://schemas.openxmlformats.org/officeDocument/2006/relationships/image" Target="../media/image89.png"/><Relationship Id="rId27" Type="http://schemas.openxmlformats.org/officeDocument/2006/relationships/slide" Target="slide27.xml"/><Relationship Id="rId30" Type="http://schemas.openxmlformats.org/officeDocument/2006/relationships/slide" Target="slide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audio" Target="../media/audio7.wav"/><Relationship Id="rId7" Type="http://schemas.openxmlformats.org/officeDocument/2006/relationships/image" Target="../media/image104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3.png"/><Relationship Id="rId5" Type="http://schemas.openxmlformats.org/officeDocument/2006/relationships/slide" Target="slide22.xml"/><Relationship Id="rId4" Type="http://schemas.openxmlformats.org/officeDocument/2006/relationships/image" Target="../media/image81.jpeg"/><Relationship Id="rId9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audio" Target="../media/audio7.wav"/><Relationship Id="rId7" Type="http://schemas.openxmlformats.org/officeDocument/2006/relationships/image" Target="../media/image104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3.png"/><Relationship Id="rId5" Type="http://schemas.openxmlformats.org/officeDocument/2006/relationships/slide" Target="slide22.xml"/><Relationship Id="rId4" Type="http://schemas.openxmlformats.org/officeDocument/2006/relationships/image" Target="../media/image81.jpeg"/><Relationship Id="rId9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audio" Target="../media/audio7.wav"/><Relationship Id="rId7" Type="http://schemas.openxmlformats.org/officeDocument/2006/relationships/image" Target="../media/image104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3.png"/><Relationship Id="rId5" Type="http://schemas.openxmlformats.org/officeDocument/2006/relationships/slide" Target="slide22.xml"/><Relationship Id="rId4" Type="http://schemas.openxmlformats.org/officeDocument/2006/relationships/image" Target="../media/image81.jpeg"/><Relationship Id="rId9" Type="http://schemas.openxmlformats.org/officeDocument/2006/relationships/image" Target="../media/image10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audio" Target="../media/audio7.wav"/><Relationship Id="rId7" Type="http://schemas.openxmlformats.org/officeDocument/2006/relationships/image" Target="../media/image104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3.png"/><Relationship Id="rId5" Type="http://schemas.openxmlformats.org/officeDocument/2006/relationships/slide" Target="slide22.xml"/><Relationship Id="rId4" Type="http://schemas.openxmlformats.org/officeDocument/2006/relationships/image" Target="../media/image81.jpeg"/><Relationship Id="rId9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audio" Target="../media/audio7.wav"/><Relationship Id="rId7" Type="http://schemas.openxmlformats.org/officeDocument/2006/relationships/image" Target="../media/image104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3.png"/><Relationship Id="rId5" Type="http://schemas.openxmlformats.org/officeDocument/2006/relationships/slide" Target="slide22.xml"/><Relationship Id="rId4" Type="http://schemas.openxmlformats.org/officeDocument/2006/relationships/image" Target="../media/image81.jpeg"/><Relationship Id="rId9" Type="http://schemas.openxmlformats.org/officeDocument/2006/relationships/image" Target="../media/image10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0.png"/><Relationship Id="rId5" Type="http://schemas.microsoft.com/office/2007/relationships/hdphoto" Target="../media/hdphoto22.wdp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microsoft.com/office/2007/relationships/hdphoto" Target="../media/hdphoto21.wdp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openxmlformats.org/officeDocument/2006/relationships/image" Target="../media/image36.png"/><Relationship Id="rId4" Type="http://schemas.openxmlformats.org/officeDocument/2006/relationships/audio" Target="../media/audio3.wav"/><Relationship Id="rId9" Type="http://schemas.microsoft.com/office/2007/relationships/hdphoto" Target="../media/hdphoto6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19.png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19.png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19.png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2971800" y="3048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2590801"/>
            <a:ext cx="4773168" cy="1086209"/>
          </a:xfrm>
          <a:prstGeom prst="rect">
            <a:avLst/>
          </a:prstGeom>
          <a:noFill/>
        </p:spPr>
        <p:txBody>
          <a:bodyPr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và 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84569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3297693" y="-487254"/>
            <a:ext cx="5809496" cy="5760000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418174" y="-61878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E2F301-64C4-4CDE-B909-B4A9737784F3}"/>
              </a:ext>
            </a:extLst>
          </p:cNvPr>
          <p:cNvSpPr txBox="1"/>
          <p:nvPr/>
        </p:nvSpPr>
        <p:spPr>
          <a:xfrm>
            <a:off x="3732058" y="2839167"/>
            <a:ext cx="4940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động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khám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phá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42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C09769AB-FF83-452C-B244-1BC200080AFD}"/>
              </a:ext>
            </a:extLst>
          </p:cNvPr>
          <p:cNvSpPr txBox="1"/>
          <p:nvPr/>
        </p:nvSpPr>
        <p:spPr>
          <a:xfrm>
            <a:off x="103666" y="214056"/>
            <a:ext cx="75198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1: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EB818-1F5B-41D7-8210-11714E64EA5A}"/>
              </a:ext>
            </a:extLst>
          </p:cNvPr>
          <p:cNvSpPr txBox="1"/>
          <p:nvPr/>
        </p:nvSpPr>
        <p:spPr>
          <a:xfrm>
            <a:off x="0" y="968968"/>
            <a:ext cx="11546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biết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dưới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khác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nhau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DC0A19-42BC-474D-B270-A5FCE92A3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" y="2174503"/>
            <a:ext cx="6169543" cy="37145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F8ADE56-27B4-4CF4-AEB5-DAB58CF65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209" y="2174502"/>
            <a:ext cx="5949955" cy="3714529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A91133D-40AD-400C-85C9-9604238E8CC2}"/>
              </a:ext>
            </a:extLst>
          </p:cNvPr>
          <p:cNvSpPr/>
          <p:nvPr/>
        </p:nvSpPr>
        <p:spPr>
          <a:xfrm>
            <a:off x="988828" y="5889031"/>
            <a:ext cx="4625163" cy="841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ôi trường trong xanh, sạch 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dạng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FD8F9CA-269B-49A5-A4AB-7DAF7D84EBEB}"/>
              </a:ext>
            </a:extLst>
          </p:cNvPr>
          <p:cNvSpPr/>
          <p:nvPr/>
        </p:nvSpPr>
        <p:spPr>
          <a:xfrm>
            <a:off x="6578011" y="5889031"/>
            <a:ext cx="5372983" cy="841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ôi trường bị ô nhiễm, đầy rác thải, không còn động vật sống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40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1281" y="1562549"/>
            <a:ext cx="115294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Điều gì sẽ xảy ra nếu môi trường sống 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 thực vật và động vật tiếp tục bị tàn phá?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B42848-2503-4FF2-A907-48EE6D9D6EBF}"/>
              </a:ext>
            </a:extLst>
          </p:cNvPr>
          <p:cNvSpPr txBox="1"/>
          <p:nvPr/>
        </p:nvSpPr>
        <p:spPr>
          <a:xfrm>
            <a:off x="642643" y="1641737"/>
            <a:ext cx="113346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Nếu môi trường sống của thực vật và động vật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tiếp tục bị tàn phá thì chúng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sẽ không còn nơi cư trú và sinh sống.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66A4A1-13F5-4094-8227-5D8974FA223F}"/>
              </a:ext>
            </a:extLst>
          </p:cNvPr>
          <p:cNvSpPr txBox="1"/>
          <p:nvPr/>
        </p:nvSpPr>
        <p:spPr>
          <a:xfrm>
            <a:off x="103666" y="214056"/>
            <a:ext cx="9816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 động 2: Nêu những ảnh hưởng cụ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327B1-9111-45EF-A36E-DDF87F22153A}"/>
              </a:ext>
            </a:extLst>
          </p:cNvPr>
          <p:cNvSpPr txBox="1"/>
          <p:nvPr/>
        </p:nvSpPr>
        <p:spPr>
          <a:xfrm>
            <a:off x="27620" y="908053"/>
            <a:ext cx="115469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Những việc làm trong từng hình sau có tác hại gì đối với môi trường sống của thực vật và động vật?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7C23-47EC-4509-AD03-337DCB7B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5" y="1985271"/>
            <a:ext cx="3807494" cy="3845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CF4EE-6AA0-4E17-BA66-D46F7A9EE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623" y="1903112"/>
            <a:ext cx="3675321" cy="380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3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ECFD0-397F-4031-9127-AACA5AE7B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78" y="1040472"/>
            <a:ext cx="4392039" cy="4273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D3F6D6-D2D7-49E5-9C97-6DE48C46C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266" y="935730"/>
            <a:ext cx="4263656" cy="440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6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612" y="-483740"/>
            <a:ext cx="7016607" cy="69914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9690D2D-2033-4038-9DDD-2838B0EEC55F}"/>
              </a:ext>
            </a:extLst>
          </p:cNvPr>
          <p:cNvSpPr txBox="1"/>
          <p:nvPr/>
        </p:nvSpPr>
        <p:spPr>
          <a:xfrm>
            <a:off x="3237330" y="1851539"/>
            <a:ext cx="619346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Thảo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luận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nhóm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66A4A1-13F5-4094-8227-5D8974FA223F}"/>
              </a:ext>
            </a:extLst>
          </p:cNvPr>
          <p:cNvSpPr txBox="1"/>
          <p:nvPr/>
        </p:nvSpPr>
        <p:spPr>
          <a:xfrm>
            <a:off x="103666" y="214056"/>
            <a:ext cx="9816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 động 2: Nêu những ảnh hưởng cụ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7C23-47EC-4509-AD03-337DCB7B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5" y="1985271"/>
            <a:ext cx="3807494" cy="3845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CF4EE-6AA0-4E17-BA66-D46F7A9EE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623" y="1903112"/>
            <a:ext cx="3675321" cy="38016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DCD1B1-DDA9-4FA1-B4DA-94F4E7CB3172}"/>
              </a:ext>
            </a:extLst>
          </p:cNvPr>
          <p:cNvSpPr/>
          <p:nvPr/>
        </p:nvSpPr>
        <p:spPr>
          <a:xfrm>
            <a:off x="329609" y="6028660"/>
            <a:ext cx="5922335" cy="829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Xả rác gây ô nhiễm đất nước, nước không khí…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95F83D-6891-4FD0-9EEB-96DDF5DD661F}"/>
              </a:ext>
            </a:extLst>
          </p:cNvPr>
          <p:cNvSpPr/>
          <p:nvPr/>
        </p:nvSpPr>
        <p:spPr>
          <a:xfrm>
            <a:off x="6581554" y="5582093"/>
            <a:ext cx="5475768" cy="1275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Chặt phá rừng làm mất rừng, phá cây, mất nơi ở của các con vật và sinh vật.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0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ECFD0-397F-4031-9127-AACA5AE7B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79" y="755464"/>
            <a:ext cx="4392039" cy="4273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D3F6D6-D2D7-49E5-9C97-6DE48C46C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884" y="553445"/>
            <a:ext cx="4263656" cy="44011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B7AB0D-477A-4C28-BA8A-4103864B00D9}"/>
              </a:ext>
            </a:extLst>
          </p:cNvPr>
          <p:cNvSpPr/>
          <p:nvPr/>
        </p:nvSpPr>
        <p:spPr>
          <a:xfrm>
            <a:off x="393404" y="5114259"/>
            <a:ext cx="5922335" cy="1339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Sử dụng nhiều thuốc trừ sâu làm chết động vật, thực vật, ô nhiễm môi trường.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C9E59E-234D-49BA-ACEE-F0678F3905AE}"/>
              </a:ext>
            </a:extLst>
          </p:cNvPr>
          <p:cNvSpPr/>
          <p:nvPr/>
        </p:nvSpPr>
        <p:spPr>
          <a:xfrm>
            <a:off x="6924885" y="5029199"/>
            <a:ext cx="5121804" cy="1339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Thải nước bẩn ra môi trường làm ảnh hưởng đến môi trường sống của động vật và thực vật.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84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2036766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Ngoài những việc làm trên còn có những việc làm nào ảnh hưởng đến môi trường sống của động vật và thực vật?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797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26" y="123020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4707333" y="2949382"/>
            <a:ext cx="35394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Tiết</a:t>
            </a:r>
            <a:r>
              <a:rPr kumimoji="0" lang="en-US" altLang="zh-CN" sz="60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charset="-122"/>
                <a:cs typeface="Arial" panose="020B0604020202020204" pitchFamily="34" charset="0"/>
              </a:rPr>
              <a:t> 3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79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/>
        </p:blipFill>
        <p:spPr>
          <a:xfrm>
            <a:off x="1981200" y="-114407"/>
            <a:ext cx="8686800" cy="17320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>
            <a:off x="9296873" y="-273484"/>
            <a:ext cx="1851860" cy="308689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 rot="163765">
            <a:off x="637710" y="326556"/>
            <a:ext cx="2359139" cy="393248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699865" y="199979"/>
            <a:ext cx="883324" cy="37468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4371838" y="139627"/>
            <a:ext cx="600441" cy="18734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2579" y="79276"/>
            <a:ext cx="851391" cy="3080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>
            <a:hlinkClick r:id="rId9" action="ppaction://hlinksldjump"/>
          </p:cNvPr>
          <p:cNvSpPr/>
          <p:nvPr/>
        </p:nvSpPr>
        <p:spPr>
          <a:xfrm>
            <a:off x="4610493" y="2432018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29" name="Oval 28">
            <a:hlinkClick r:id="rId10" action="ppaction://hlinksldjump"/>
          </p:cNvPr>
          <p:cNvSpPr/>
          <p:nvPr/>
        </p:nvSpPr>
        <p:spPr>
          <a:xfrm>
            <a:off x="9502917" y="2971799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1" name="Oval 30">
            <a:hlinkClick r:id="rId11" action="ppaction://hlinksldjump"/>
          </p:cNvPr>
          <p:cNvSpPr/>
          <p:nvPr/>
        </p:nvSpPr>
        <p:spPr>
          <a:xfrm>
            <a:off x="6068397" y="5650340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12" action="ppaction://hlinksldjump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Oval 31">
            <a:hlinkClick r:id="rId13" action="ppaction://hlinksldjump"/>
          </p:cNvPr>
          <p:cNvSpPr/>
          <p:nvPr/>
        </p:nvSpPr>
        <p:spPr>
          <a:xfrm>
            <a:off x="2607561" y="6305336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39" y="1412586"/>
            <a:ext cx="600441" cy="371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3998" y="891200"/>
            <a:ext cx="725628" cy="1501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/>
        </p:blipFill>
        <p:spPr>
          <a:xfrm>
            <a:off x="1474081" y="3352800"/>
            <a:ext cx="1824781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7759" b="96552" l="1250" r="92841">
                        <a14:foregroundMark x1="32159" y1="68448" x2="32500" y2="71724"/>
                        <a14:foregroundMark x1="81932" y1="65862" x2="81705" y2="67414"/>
                        <a14:foregroundMark x1="81250" y1="64655" x2="80227" y2="65172"/>
                        <a14:backgroundMark x1="21364" y1="48103" x2="21364" y2="49138"/>
                        <a14:backgroundMark x1="76591" y1="52931" x2="79205" y2="55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2" t="4464" r="10893"/>
          <a:stretch/>
        </p:blipFill>
        <p:spPr>
          <a:xfrm>
            <a:off x="5543714" y="2731775"/>
            <a:ext cx="2186690" cy="224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/>
        </p:blipFill>
        <p:spPr>
          <a:xfrm flipH="1">
            <a:off x="4303258" y="1011179"/>
            <a:ext cx="737603" cy="1136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60" y="944661"/>
            <a:ext cx="1346044" cy="13460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/>
        </p:blipFill>
        <p:spPr>
          <a:xfrm flipH="1">
            <a:off x="2813605" y="3226095"/>
            <a:ext cx="1273988" cy="21737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/>
        </p:blipFill>
        <p:spPr>
          <a:xfrm flipH="1">
            <a:off x="8794783" y="1111479"/>
            <a:ext cx="1004181" cy="150727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233" y="5659007"/>
            <a:ext cx="1296366" cy="741793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/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33" cstate="print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365504" y="2102425"/>
            <a:ext cx="1428762" cy="4328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5275208" y="4704323"/>
            <a:ext cx="1168745" cy="773532"/>
            <a:chOff x="4546255" y="4794241"/>
            <a:chExt cx="912992" cy="540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31250" b="73125" l="1515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31361" r="12651" b="27196"/>
            <a:stretch/>
          </p:blipFill>
          <p:spPr bwMode="auto">
            <a:xfrm>
              <a:off x="4546255" y="4935629"/>
              <a:ext cx="324692" cy="188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41" cstate="print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ackgroundRemoval t="6308" b="100000" l="10000" r="95846">
                          <a14:foregroundMark x1="36077" y1="36846" x2="37846" y2="44154"/>
                          <a14:foregroundMark x1="55462" y1="36385" x2="59308" y2="42385"/>
                          <a14:foregroundMark x1="62308" y1="38538" x2="61462" y2="42000"/>
                          <a14:foregroundMark x1="45538" y1="42385" x2="51154" y2="42846"/>
                          <a14:foregroundMark x1="60154" y1="12385" x2="49846" y2="18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1" t="7404" r="27681"/>
            <a:stretch/>
          </p:blipFill>
          <p:spPr bwMode="auto">
            <a:xfrm rot="17886312" flipH="1">
              <a:off x="5003292" y="4621062"/>
              <a:ext cx="282776" cy="629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loud 50"/>
            <p:cNvSpPr/>
            <p:nvPr/>
          </p:nvSpPr>
          <p:spPr>
            <a:xfrm>
              <a:off x="4821873" y="5081996"/>
              <a:ext cx="269224" cy="25307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687183" y="2581611"/>
            <a:ext cx="1111780" cy="39018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43" cstate="print">
                <a:extLst>
                  <a:ext uri="{BEBA8EAE-BF5A-486C-A8C5-ECC9F3942E4B}">
                    <a14:imgProps xmlns:a14="http://schemas.microsoft.com/office/drawing/2010/main">
                      <a14:imgLayer r:embed="rId44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45" cstate="print">
                <a:extLst>
                  <a:ext uri="{BEBA8EAE-BF5A-486C-A8C5-ECC9F3942E4B}">
                    <a14:imgProps xmlns:a14="http://schemas.microsoft.com/office/drawing/2010/main">
                      <a14:imgLayer r:embed="rId46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43" cstate="print">
                  <a:extLst>
                    <a:ext uri="{BEBA8EAE-BF5A-486C-A8C5-ECC9F3942E4B}">
                      <a14:imgProps xmlns:a14="http://schemas.microsoft.com/office/drawing/2010/main">
                        <a14:imgLayer r:embed="rId44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45" cstate="print">
                  <a:extLst>
                    <a:ext uri="{BEBA8EAE-BF5A-486C-A8C5-ECC9F3942E4B}">
                      <a14:imgProps xmlns:a14="http://schemas.microsoft.com/office/drawing/2010/main">
                        <a14:imgLayer r:embed="rId46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" name="Rectangle 3">
            <a:hlinkClick r:id="rId11" action="ppaction://hlinksldjump"/>
            <a:extLst>
              <a:ext uri="{FF2B5EF4-FFF2-40B4-BE49-F238E27FC236}">
                <a16:creationId xmlns:a16="http://schemas.microsoft.com/office/drawing/2014/main" id="{4F835347-7489-4B84-A4AE-DB4693CC1B2D}"/>
              </a:ext>
            </a:extLst>
          </p:cNvPr>
          <p:cNvSpPr/>
          <p:nvPr/>
        </p:nvSpPr>
        <p:spPr>
          <a:xfrm>
            <a:off x="9502917" y="6075766"/>
            <a:ext cx="2231883" cy="654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78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11389 -0.1199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842 -0.1423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612" y="-483740"/>
            <a:ext cx="7016607" cy="69914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9690D2D-2033-4038-9DDD-2838B0EEC55F}"/>
              </a:ext>
            </a:extLst>
          </p:cNvPr>
          <p:cNvSpPr txBox="1"/>
          <p:nvPr/>
        </p:nvSpPr>
        <p:spPr>
          <a:xfrm>
            <a:off x="3237330" y="1851539"/>
            <a:ext cx="61934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Khởi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động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182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2008F-6B83-4088-AE7D-C2AC4B93ED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723" y="1678078"/>
            <a:ext cx="1013243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39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73" y="2821118"/>
            <a:ext cx="2779093" cy="157903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6732" y="2427736"/>
            <a:ext cx="2779093" cy="1579030"/>
          </a:xfrm>
          <a:prstGeom prst="rect">
            <a:avLst/>
          </a:prstGeom>
        </p:spPr>
      </p:pic>
      <p:pic>
        <p:nvPicPr>
          <p:cNvPr id="27" name="Visit http://fb.com/nkpowerskills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2536" y="2781349"/>
            <a:ext cx="1371600" cy="93654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46" name="Visit http://fb.com/nkpowerskills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188" y="2667349"/>
            <a:ext cx="1724388" cy="1314132"/>
          </a:xfrm>
          <a:prstGeom prst="rect">
            <a:avLst/>
          </a:prstGeom>
        </p:spPr>
      </p:pic>
      <p:pic>
        <p:nvPicPr>
          <p:cNvPr id="47" name="Visit http://fb.com/nkpowerskills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8234" y="4172956"/>
            <a:ext cx="1828800" cy="108857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15 NK PowerSkills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41" name="14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636" y="4180532"/>
            <a:ext cx="2779093" cy="1579030"/>
          </a:xfrm>
          <a:prstGeom prst="rect">
            <a:avLst/>
          </a:prstGeom>
        </p:spPr>
      </p:pic>
      <p:sp>
        <p:nvSpPr>
          <p:cNvPr id="51" name="Oval 50">
            <a:hlinkClick r:id="rId15" action="ppaction://hlinksldjump"/>
          </p:cNvPr>
          <p:cNvSpPr/>
          <p:nvPr/>
        </p:nvSpPr>
        <p:spPr>
          <a:xfrm>
            <a:off x="4254912" y="2243467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52" name="Oval 51">
            <a:hlinkClick r:id="rId16" action="ppaction://hlinksldjump"/>
          </p:cNvPr>
          <p:cNvSpPr/>
          <p:nvPr/>
        </p:nvSpPr>
        <p:spPr>
          <a:xfrm>
            <a:off x="6069266" y="218962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50" name="Oval 49">
            <a:hlinkClick r:id="rId17" action="ppaction://hlinksldjump"/>
          </p:cNvPr>
          <p:cNvSpPr/>
          <p:nvPr/>
        </p:nvSpPr>
        <p:spPr>
          <a:xfrm>
            <a:off x="2664816" y="371808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pic>
        <p:nvPicPr>
          <p:cNvPr id="69" name="13 NK PowerSkills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25" name="12 NK PowerSkills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5003" y="1242187"/>
            <a:ext cx="2006823" cy="2163490"/>
          </a:xfrm>
          <a:prstGeom prst="rect">
            <a:avLst/>
          </a:prstGeom>
        </p:spPr>
      </p:pic>
      <p:pic>
        <p:nvPicPr>
          <p:cNvPr id="58" name="Visit http://fb.com/nkpowerskills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2339" y="5253800"/>
            <a:ext cx="1494259" cy="1551838"/>
          </a:xfrm>
          <a:prstGeom prst="rect">
            <a:avLst/>
          </a:prstGeom>
        </p:spPr>
      </p:pic>
      <p:pic>
        <p:nvPicPr>
          <p:cNvPr id="62" name="Visit http://fb.com/nkpowerskills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5727" y="4970450"/>
            <a:ext cx="1763877" cy="1733163"/>
          </a:xfrm>
          <a:prstGeom prst="rect">
            <a:avLst/>
          </a:prstGeom>
        </p:spPr>
      </p:pic>
      <p:pic>
        <p:nvPicPr>
          <p:cNvPr id="31" name="11 NK PowerSkills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10 NK PowerSkills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09 NK PowerSkills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08 NK PowerSkills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3" name="07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8366" y="5575594"/>
            <a:ext cx="2779093" cy="1579030"/>
          </a:xfrm>
          <a:prstGeom prst="rect">
            <a:avLst/>
          </a:prstGeom>
        </p:spPr>
      </p:pic>
      <p:pic>
        <p:nvPicPr>
          <p:cNvPr id="40" name="06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853" y="5453002"/>
            <a:ext cx="2779093" cy="1579030"/>
          </a:xfrm>
          <a:prstGeom prst="rect">
            <a:avLst/>
          </a:prstGeom>
        </p:spPr>
      </p:pic>
      <p:sp>
        <p:nvSpPr>
          <p:cNvPr id="48" name="Oval 47">
            <a:hlinkClick r:id="rId26" action="ppaction://hlinksldjump"/>
          </p:cNvPr>
          <p:cNvSpPr/>
          <p:nvPr/>
        </p:nvSpPr>
        <p:spPr>
          <a:xfrm>
            <a:off x="7847165" y="481196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9" name="Oval 48">
            <a:hlinkClick r:id="rId27" action="ppaction://hlinksldjump"/>
          </p:cNvPr>
          <p:cNvSpPr/>
          <p:nvPr/>
        </p:nvSpPr>
        <p:spPr>
          <a:xfrm>
            <a:off x="4662478" y="489282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7" name="05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79124" y="78337"/>
            <a:ext cx="774881" cy="789231"/>
          </a:xfrm>
          <a:prstGeom prst="rect">
            <a:avLst/>
          </a:prstGeom>
        </p:spPr>
      </p:pic>
      <p:pic>
        <p:nvPicPr>
          <p:cNvPr id="6" name="04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38301" y="78337"/>
            <a:ext cx="774881" cy="789231"/>
          </a:xfrm>
          <a:prstGeom prst="rect">
            <a:avLst/>
          </a:prstGeom>
        </p:spPr>
      </p:pic>
      <p:pic>
        <p:nvPicPr>
          <p:cNvPr id="5" name="03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97480" y="78337"/>
            <a:ext cx="774881" cy="789231"/>
          </a:xfrm>
          <a:prstGeom prst="rect">
            <a:avLst/>
          </a:prstGeom>
        </p:spPr>
      </p:pic>
      <p:pic>
        <p:nvPicPr>
          <p:cNvPr id="9" name="02 NK PowerSkills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49484" y="78337"/>
            <a:ext cx="782056" cy="789230"/>
          </a:xfrm>
          <a:prstGeom prst="rect">
            <a:avLst/>
          </a:prstGeom>
        </p:spPr>
      </p:pic>
      <p:pic>
        <p:nvPicPr>
          <p:cNvPr id="8" name="01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8663" y="78337"/>
            <a:ext cx="774881" cy="789231"/>
          </a:xfrm>
          <a:prstGeom prst="rect">
            <a:avLst/>
          </a:prstGeom>
        </p:spPr>
      </p:pic>
      <p:sp>
        <p:nvSpPr>
          <p:cNvPr id="4" name="Rectangle: Rounded Corners 3">
            <a:hlinkClick r:id="rId30" action="ppaction://hlinksldjump"/>
            <a:extLst>
              <a:ext uri="{FF2B5EF4-FFF2-40B4-BE49-F238E27FC236}">
                <a16:creationId xmlns:a16="http://schemas.microsoft.com/office/drawing/2014/main" id="{10F7B40F-14DA-42F5-A923-6B4DFFF4767B}"/>
              </a:ext>
            </a:extLst>
          </p:cNvPr>
          <p:cNvSpPr/>
          <p:nvPr/>
        </p:nvSpPr>
        <p:spPr>
          <a:xfrm>
            <a:off x="8616598" y="6166624"/>
            <a:ext cx="2175228" cy="5369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44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638 0.03171 -0.01458 0.0625 -0.01914 0.09514 C -0.02239 0.11759 -0.0181 0.0912 -0.02278 0.10995 C -0.02382 0.11412 -0.02513 0.12268 -0.02513 0.12291 C -0.02552 0.12754 -0.02578 0.13264 -0.0263 0.1375 C -0.02695 0.1419 -0.02864 0.1456 -0.02877 0.15023 C -0.02903 0.16643 -0.02864 0.18264 -0.0276 0.19884 C -0.02734 0.20139 -0.02604 0.20324 -0.02513 0.20509 C -0.02395 0.2081 -0.02278 0.21088 -0.02161 0.21366 C -0.0207 0.21574 -0.01914 0.22014 -0.01914 0.22037 " pathEditMode="relative" rAng="0" ptsTypes="AAAAAAAAAAA">
                                      <p:cBhvr>
                                        <p:cTn id="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442 0.00069 -0.00885 0.00139 -0.01302 0.00254 C -0.02981 0.00694 -0.01224 0.00324 -0.02487 0.00787 C -0.02786 0.00903 -0.03112 0.00972 -0.03437 0.01088 C -0.03541 0.01111 -0.03658 0.01157 -0.03776 0.01204 L -0.04961 0.0162 C -0.05273 0.01829 -0.05586 0.02083 -0.05898 0.02291 C -0.06119 0.02454 -0.06393 0.02523 -0.06614 0.02708 C -0.07604 0.03541 -0.06744 0.03333 -0.0802 0.03935 C -0.0832 0.04074 -0.08645 0.04097 -0.08958 0.04213 C -0.0931 0.04329 -0.09674 0.04467 -0.10026 0.04606 C -0.10221 0.04699 -0.10416 0.04768 -0.10612 0.04884 C -0.10729 0.04954 -0.10833 0.05092 -0.10963 0.05162 C -0.11158 0.05231 -0.11354 0.05254 -0.11549 0.05301 C -0.13294 0.06504 -0.11198 0.05139 -0.12617 0.05856 C -0.1375 0.06389 -0.12083 0.05856 -0.13437 0.0625 C -0.13554 0.06342 -0.13658 0.06458 -0.13789 0.06528 C -0.15234 0.07268 -0.13867 0.06458 -0.14974 0.06944 C -0.1513 0.06991 -0.15273 0.07106 -0.15429 0.07199 C -0.16015 0.075 -0.1595 0.07454 -0.16497 0.07616 C -0.16731 0.07801 -0.1694 0.08032 -0.17213 0.08148 C -0.20299 0.09699 -0.16132 0.07199 -0.18971 0.08842 C -0.1931 0.09028 -0.19987 0.09583 -0.2026 0.09791 C -0.20338 0.0993 -0.20416 0.10092 -0.20507 0.10208 C -0.20612 0.10347 -0.20755 0.10463 -0.20846 0.10602 C -0.20911 0.10717 -0.20911 0.10879 -0.20963 0.11018 C -0.21028 0.1118 -0.21132 0.11296 -0.21211 0.11412 C -0.21914 0.12847 -0.20911 0.11065 -0.21796 0.12523 C -0.21953 0.12778 -0.22005 0.13171 -0.22265 0.13333 C -0.2332 0.13935 -0.22135 0.13217 -0.23203 0.14028 C -0.23593 0.14305 -0.2401 0.14537 -0.24375 0.14838 C -0.24622 0.15023 -0.24895 0.15162 -0.25091 0.1537 C -0.26158 0.1662 -0.24752 0.14907 -0.25677 0.16319 C -0.25807 0.16528 -0.26002 0.1669 -0.26158 0.16875 C -0.26289 0.17037 -0.26393 0.17245 -0.2651 0.17407 C -0.27161 0.19699 -0.26302 0.16875 -0.27096 0.18912 C -0.272 0.1919 -0.27252 0.19467 -0.2733 0.19745 C -0.27369 0.19884 -0.27356 0.20046 -0.27448 0.20139 L -0.27669 0.2044 " pathEditMode="relative" rAng="0" ptsTypes="AAAAAAAAAAAAAAAAAAAAAAAAAAAAAAAAAAAAAAAA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41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94 L -0.00013 -0.00371 C -0.0414 -0.00486 -0.02812 -0.00463 -0.10481 -0.00394 C -0.1069 -0.00394 -0.1082 -0.00347 -0.10989 -0.00324 C -0.11692 -0.00255 -0.11028 -0.00347 -0.11888 -0.00232 C -0.12018 -0.00209 -0.12109 -0.00185 -0.12252 -0.00162 C -0.13945 0.00023 -0.11783 -0.00255 -0.13138 -0.00093 C -0.13906 -0.00023 -0.14075 0.00023 -0.14778 0.00092 C -0.14935 0.00092 -0.15104 0.00116 -0.15299 0.00116 C -0.15403 0.00139 -0.15533 0.00139 -0.15651 0.00139 C -0.16432 0.00278 -0.15599 0.00162 -0.16536 0.00254 C -0.16718 0.00254 -0.16875 0.00301 -0.17031 0.00301 C -0.172 0.00324 -0.17382 0.00324 -0.17552 0.00347 C -0.17669 0.00347 -0.17799 0.0037 -0.17916 0.0037 C -0.1901 0.00555 -0.17643 0.00324 -0.18685 0.00463 C -0.18815 0.00486 -0.18932 0.00509 -0.19062 0.00532 C -0.1927 0.00555 -0.19479 0.00602 -0.19687 0.00625 C -0.20651 0.00764 -0.2013 0.00717 -0.20833 0.00787 L -0.21588 0.00903 C -0.21718 0.00926 -0.21823 0.00949 -0.21966 0.00972 L -0.22721 0.01065 C -0.23385 0.01227 -0.23385 0.01273 -0.24257 0.01342 C -0.24453 0.01366 -0.24674 0.01366 -0.24869 0.01389 C -0.26393 0.01574 -0.24518 0.01319 -0.25755 0.01504 C -0.27161 0.01713 -0.25221 0.01412 -0.26875 0.01666 C -0.27031 0.0169 -0.27148 0.0169 -0.27278 0.01736 C -0.27395 0.01759 -0.27513 0.01782 -0.27643 0.01829 C -0.28359 0.01967 -0.27682 0.01782 -0.28528 0.01944 C -0.28671 0.01967 -0.2875 0.02014 -0.28906 0.02037 C -0.29101 0.0206 -0.29336 0.02083 -0.29531 0.02106 C -0.29661 0.02129 -0.29778 0.02153 -0.29908 0.02176 C -0.30026 0.02176 -0.30156 0.02176 -0.30286 0.02199 C -0.30468 0.02222 -0.30612 0.02245 -0.30794 0.02268 C -0.31002 0.02268 -0.31224 0.02268 -0.31432 0.02291 C -0.3164 0.02315 -0.31849 0.02338 -0.32057 0.02361 C -0.32213 0.02361 -0.32395 0.02384 -0.32565 0.02384 C -0.32682 0.02407 -0.32799 0.0243 -0.32942 0.02454 C -0.3306 0.02477 -0.33216 0.02454 -0.3332 0.02477 C -0.34127 0.02639 -0.32812 0.02546 -0.34205 0.02616 C -0.35286 0.02778 -0.33919 0.02569 -0.34948 0.02708 C -0.35091 0.02708 -0.35195 0.02754 -0.35338 0.02778 C -0.35507 0.02801 -0.35677 0.02801 -0.35833 0.02824 C -0.36015 0.02847 -0.36185 0.02893 -0.36341 0.02916 C -0.36588 0.02963 -0.36862 0.03009 -0.37109 0.03055 C -0.37265 0.03079 -0.37421 0.03125 -0.37604 0.03148 C -0.37721 0.03171 -0.37864 0.03171 -0.37981 0.03171 C -0.38216 0.03217 -0.39062 0.03379 -0.39244 0.03403 L -0.39635 0.03426 C -0.40221 0.03518 -0.39791 0.03472 -0.40638 0.03518 C -0.41132 0.03565 -0.42135 0.03611 -0.42135 0.03634 " pathEditMode="relative" rAng="0" ptsTypes="AAAAAAAAAAAAAAAAAAAAAAAAAAAAAAAAAAAAAAAAAAAAAAAAAA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93 L -3.75E-6 0.00023 C -0.00612 -0.02523 -0.00533 -0.02824 -0.00976 -0.03426 C -0.01224 -0.03727 -0.01705 -0.04236 -0.01705 -0.04144 C -0.02604 -0.06875 -0.02174 -0.05857 -0.03854 -0.07084 L -0.05039 -0.07894 C -0.0513 -0.07986 -0.05208 -0.08079 -0.05286 -0.08287 C -0.05429 -0.08496 -0.05573 -0.08889 -0.05703 -0.09097 C -0.05859 -0.09306 -0.06028 -0.09306 -0.06158 -0.09514 C -0.06289 -0.09607 -0.06406 -0.09908 -0.06523 -0.09908 L -0.1207 -0.10324 C -0.12161 -0.10509 -0.12265 -0.10926 -0.12369 -0.11134 C -0.12656 -0.11644 -0.13125 -0.11736 -0.13346 -0.11945 C -0.14218 -0.13056 -0.13112 -0.11736 -0.15039 -0.12755 C -0.15104 -0.12755 -0.15143 -0.13056 -0.15195 -0.13148 C -0.15377 -0.13357 -0.15533 -0.13357 -0.15703 -0.13565 C -0.15781 -0.13658 -0.15846 -0.13866 -0.15911 -0.13959 C -0.16211 -0.14375 -0.16497 -0.14676 -0.16783 -0.14769 C -0.17265 -0.14977 -0.17747 -0.14977 -0.18216 -0.15185 C -0.18463 -0.15278 -0.18711 -0.15371 -0.18945 -0.15579 C -0.19062 -0.15787 -0.19179 -0.16389 -0.19296 -0.16389 C -0.27604 -0.1669 -0.2539 -0.18519 -0.28789 -0.15579 C -0.28958 -0.15278 -0.29153 -0.14769 -0.2931 -0.14769 C -0.30299 -0.14375 -0.30442 -0.14375 -0.31041 -0.14375 " pathEditMode="relative" rAng="0" ptsTypes="AAAAAAAAAAAAAAAAAAAAAAAA">
                                      <p:cBhvr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46 L -3.75E-6 0.00023 C -0.00364 -0.00926 -0.00781 -0.0206 -0.01171 -0.02593 C -0.01302 -0.02778 -0.01432 -0.02685 -0.01562 -0.02778 C -0.01849 -0.03033 -0.02109 -0.03334 -0.02395 -0.03565 C -0.03125 -0.05139 -0.02226 -0.03334 -0.03828 -0.05741 C -0.03971 -0.05972 -0.04101 -0.06273 -0.04218 -0.06505 C -0.04414 -0.06852 -0.04609 -0.07153 -0.04778 -0.075 C -0.04895 -0.07732 -0.05 -0.08079 -0.05104 -0.08287 C -0.05234 -0.08519 -0.0539 -0.08681 -0.05494 -0.08866 C -0.06028 -0.09908 -0.05859 -0.10301 -0.06601 -0.11227 C -0.06875 -0.11574 -0.07135 -0.11852 -0.07382 -0.12199 C -0.07669 -0.12593 -0.07942 -0.13033 -0.08216 -0.1338 C -0.08411 -0.13634 -0.08593 -0.13773 -0.08776 -0.13982 C -0.09088 -0.14375 -0.08789 -0.14074 -0.09218 -0.14375 C -0.09791 -0.15648 -0.09257 -0.14653 -0.10377 -0.15347 C -0.10507 -0.1544 -0.10599 -0.15648 -0.10716 -0.15741 C -0.10846 -0.1588 -0.10976 -0.16042 -0.11106 -0.16134 C -0.11185 -0.16227 -0.11406 -0.16389 -0.11484 -0.16528 C -0.11627 -0.16759 -0.11744 -0.17153 -0.11875 -0.17315 C -0.11992 -0.17454 -0.12109 -0.17454 -0.12213 -0.175 C -0.1302 -0.18195 -0.12148 -0.17755 -0.13099 -0.18102 C -0.13177 -0.18195 -0.13255 -0.18241 -0.1332 -0.18287 C -0.13385 -0.1838 -0.13424 -0.18496 -0.13489 -0.18496 C -0.13711 -0.18634 -0.13932 -0.18634 -0.14153 -0.18681 C -0.14674 -0.19074 -0.14218 -0.18588 -0.14648 -0.19468 C -0.15 -0.20162 -0.14674 -0.19167 -0.14921 -0.20046 " pathEditMode="relative" rAng="0" ptsTypes="AAAAAAAAAAAAAAAAAAAAAAAAAAA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3.75E-6 -3.7037E-6 C -0.00039 0.0007 -0.00078 0.00209 -0.00117 0.00278 C -0.00312 0.00695 -0.00273 0.00672 -0.00377 0.00672 " pathEditMode="relative" rAng="0" ptsTypes="AAAA">
                                      <p:cBhvr>
                                        <p:cTn id="106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7 0.00671 L -0.00377 0.00648 L -0.00338 0.00625 C -0.00325 0.00602 -0.00312 0.00579 -0.00312 0.00602 C -0.00299 0.00532 -0.00299 0.00509 -0.00286 0.00486 C -0.00286 0.00463 -0.00286 0.00486 -0.00273 0.00463 L -0.00247 0.00416 C -0.00247 0.00393 -0.00234 0.0037 -0.00234 0.00393 C -0.00234 0.00347 -0.00221 0.00347 -0.00221 0.0037 C -0.00195 0.00278 -0.00234 0.0037 -0.00195 0.00301 C -0.00182 0.00208 -0.00195 0.00254 -0.00169 0.00231 C -0.00169 0.00208 -0.00169 0.00231 -0.00169 0.00208 L -0.0013 0.00162 L -0.00117 0.00116 C -0.00104 0.00092 -0.00104 0.00116 -0.00104 0.00092 C -0.00091 0.00046 -0.00078 1.85185E-6 -0.00065 1.85185E-6 L -3.75E-6 1.85185E-6 " pathEditMode="relative" rAng="0" ptsTypes="AAAAAAAAAAAAAAAAA">
                                      <p:cBhvr>
                                        <p:cTn id="133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013 1.85185E-6 -0.00026 1.85185E-6 -0.00039 1.85185E-6 C -0.00039 0.00023 -0.00039 0.00046 -0.00052 0.00046 C -0.00065 0.00046 -0.00078 0.00069 -0.00091 0.00069 C -0.00104 0.00092 -0.00117 0.00139 -0.0013 0.00162 C -0.00143 0.00162 -0.00156 0.00162 -0.00169 0.00185 C -0.00182 0.00208 -0.00182 0.00254 -0.00195 0.00278 C -0.00208 0.00301 -0.00221 0.00301 -0.00234 0.00301 C -0.00286 0.0044 -0.00234 0.00324 -0.00312 0.00416 C -0.00325 0.0044 -0.00325 0.00463 -0.00338 0.00486 C -0.00416 0.00579 -0.0039 0.00555 -0.00442 0.00579 C -0.00455 0.00579 -0.00455 0.00602 -0.00455 0.00625 C -0.00468 0.00625 -0.00481 0.00625 -0.00481 0.00648 C -0.00494 0.00625 -0.00507 0.00648 -0.0052 0.00671 C -0.00625 0.00648 -0.00742 0.00648 -0.00859 0.00625 C -0.00859 0.00648 -0.00859 0.00602 -0.00859 0.00625 " pathEditMode="relative" rAng="0" ptsTypes="AAAAAAAAAAAAAAAAA">
                                      <p:cBhvr>
                                        <p:cTn id="160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3.75E-6 1.85185E-6 -3.75E-6 0.00023 0.00013 0.00046 C 0.00013 0.00069 0.00013 0.00162 0.00013 0.00185 C 0.00026 0.00231 0.00026 0.00208 0.00039 0.00231 C 0.00079 0.00416 0.00065 0.00347 0.00105 0.00416 C 0.00105 0.0044 0.00118 0.00463 0.00131 0.00509 C 0.00131 0.00555 0.00131 0.00648 0.00144 0.00671 L 0.00326 0.00602 C 0.00365 0.00555 0.00352 0.00555 0.00378 0.00555 " pathEditMode="relative" rAng="0" ptsTypes="AAAAAAAAAA">
                                      <p:cBhvr>
                                        <p:cTn id="187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5E-6 1.48148E-6 C -0.00755 0.00023 -0.01511 0.00046 -0.02266 0.00115 C -0.03854 0.00301 -0.01862 0.00254 -0.02891 0.00254 " pathEditMode="relative" ptsTypes="AAAA">
                                      <p:cBhvr>
                                        <p:cTn id="214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Visit http://fb.com/nkpowerskills"/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Visit http://fb.com/nkpowerskills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Visit http://fb.com/nkpowerskills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Chặt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Visit http://fb.com/nkpowerskills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3851105" y="-58140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854552" y="5166070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Bẻ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ngắt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6653645" y="418451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Tưới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sâu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Trồng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08695" y="384329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8571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4335335" y="160700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1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Phun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bừa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bãi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Nhặt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thùng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Tưới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3851105" y="-58140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lợi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876773" y="422933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Xử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lý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xuống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cống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6688443" y="425314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78199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92046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3851105" y="-58140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8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môi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631424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hóa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Chăm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sóc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31424" y="415022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Nhặt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rác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tồn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thiên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26725" y="391527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81818" y="488213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4094984" y="886783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3297693" y="-487254"/>
            <a:ext cx="5809496" cy="5760000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418174" y="-61878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E2F301-64C4-4CDE-B909-B4A9737784F3}"/>
              </a:ext>
            </a:extLst>
          </p:cNvPr>
          <p:cNvSpPr txBox="1"/>
          <p:nvPr/>
        </p:nvSpPr>
        <p:spPr>
          <a:xfrm>
            <a:off x="4166421" y="2855891"/>
            <a:ext cx="42849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động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vận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dụng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6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565874-37A8-42DD-BD4C-6C96356685A4}"/>
              </a:ext>
            </a:extLst>
          </p:cNvPr>
          <p:cNvSpPr txBox="1"/>
          <p:nvPr/>
        </p:nvSpPr>
        <p:spPr>
          <a:xfrm>
            <a:off x="2711302" y="233916"/>
            <a:ext cx="898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微软雅黑"/>
                <a:cs typeface="+mn-cs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A79859-A4F1-4A1F-ACCF-1D9D6F580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598" y="1416899"/>
            <a:ext cx="8561266" cy="4771250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6FABDCE3-3BB9-4210-A883-9511267F05B7}"/>
              </a:ext>
            </a:extLst>
          </p:cNvPr>
          <p:cNvSpPr/>
          <p:nvPr/>
        </p:nvSpPr>
        <p:spPr>
          <a:xfrm>
            <a:off x="489098" y="1297172"/>
            <a:ext cx="5606902" cy="2131828"/>
          </a:xfrm>
          <a:prstGeom prst="cloudCallout">
            <a:avLst>
              <a:gd name="adj1" fmla="val 28275"/>
              <a:gd name="adj2" fmla="val 6206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quy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xuống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E1B394-DF02-450C-901B-C21087EF4922}"/>
              </a:ext>
            </a:extLst>
          </p:cNvPr>
          <p:cNvSpPr/>
          <p:nvPr/>
        </p:nvSpPr>
        <p:spPr>
          <a:xfrm>
            <a:off x="8814391" y="1073888"/>
            <a:ext cx="2977116" cy="946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B95017-AE28-41A2-805E-F81FAA903BAF}"/>
              </a:ext>
            </a:extLst>
          </p:cNvPr>
          <p:cNvSpPr/>
          <p:nvPr/>
        </p:nvSpPr>
        <p:spPr>
          <a:xfrm>
            <a:off x="8814391" y="1073888"/>
            <a:ext cx="2977116" cy="946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Từng người đang làm gì?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454C83E-81BE-4AB7-8F57-DA759603298A}"/>
              </a:ext>
            </a:extLst>
          </p:cNvPr>
          <p:cNvSpPr/>
          <p:nvPr/>
        </p:nvSpPr>
        <p:spPr>
          <a:xfrm>
            <a:off x="8814391" y="1047306"/>
            <a:ext cx="2977116" cy="946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Nếu là Minh em sẽ làm gì 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47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animBg="1"/>
      <p:bldP spid="3" grpId="1" animBg="1"/>
      <p:bldP spid="6" grpId="0" animBg="1"/>
      <p:bldP spid="6" grpId="1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57643" y="256736"/>
            <a:ext cx="9694985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590800" y="4185814"/>
            <a:ext cx="3389267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324601" y="4185814"/>
            <a:ext cx="4038599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590799" y="509349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324601" y="5129495"/>
            <a:ext cx="4824048" cy="6283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195" y="514663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4300532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38" y="5120063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2" action="ppaction://hlinksldjump"/>
          </p:cNvPr>
          <p:cNvSpPr/>
          <p:nvPr/>
        </p:nvSpPr>
        <p:spPr>
          <a:xfrm>
            <a:off x="11148649" y="5979105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9668" y="818204"/>
            <a:ext cx="57695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lạc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6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0DF8EF-2DEB-4EFE-80CA-8AFC470D9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031" y="234358"/>
            <a:ext cx="7727507" cy="8714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446A28-ECC1-40BC-901A-ED8F75EF9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897" y="1403498"/>
            <a:ext cx="5410866" cy="545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3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2D7028-D4D7-47C0-8C7A-5E252EB6535E}"/>
              </a:ext>
            </a:extLst>
          </p:cNvPr>
          <p:cNvSpPr/>
          <p:nvPr/>
        </p:nvSpPr>
        <p:spPr>
          <a:xfrm>
            <a:off x="2977116" y="95693"/>
            <a:ext cx="8112642" cy="8187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hoặc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trường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0589C-1B7D-4E8A-B315-22B6642C3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14" y="1616149"/>
            <a:ext cx="4215676" cy="3476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2F26F0-B7D4-473F-9EB8-816DDE809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130" y="1754087"/>
            <a:ext cx="4997957" cy="333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5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71269-7A13-489F-8F6E-538FDFFD7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054" y="1073888"/>
            <a:ext cx="9007891" cy="388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7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1052425"/>
            <a:ext cx="12140809" cy="580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81" name="Text Box 21"/>
          <p:cNvSpPr txBox="1"/>
          <p:nvPr/>
        </p:nvSpPr>
        <p:spPr>
          <a:xfrm>
            <a:off x="2637205" y="5205410"/>
            <a:ext cx="73152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08591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Hẹn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gặp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lại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em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黑体" pitchFamily="2" charset="-122"/>
              <a:cs typeface="Calibri" panose="020F0502020204030204" pitchFamily="34" charset="0"/>
            </a:endParaRPr>
          </a:p>
        </p:txBody>
      </p:sp>
      <p:pic>
        <p:nvPicPr>
          <p:cNvPr id="15382" name="Picture 22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405" y="458426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3" name="Picture 23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660" y="406723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4" name="Picture 24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086" y="719234"/>
            <a:ext cx="1412042" cy="65719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13939" y="4938129"/>
            <a:ext cx="5898682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493" y="4964696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48649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421179" y="1082470"/>
            <a:ext cx="534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9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66585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00314" y="217207"/>
            <a:ext cx="8724314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77276" y="936093"/>
            <a:ext cx="6225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9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66585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442960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63905" y="1068812"/>
            <a:ext cx="6892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C21DFCB-ECB4-4E7A-A98C-D58B98F126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6" b="38851"/>
          <a:stretch/>
        </p:blipFill>
        <p:spPr>
          <a:xfrm>
            <a:off x="0" y="3968573"/>
            <a:ext cx="12192000" cy="288942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3F9BA6C-94B4-4300-84BF-BA64570C1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159338" cy="2054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03A0A67-278D-45C8-A1DA-45628BD91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2200" y="220901"/>
            <a:ext cx="2209800" cy="22176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1877" b="5319"/>
          <a:stretch/>
        </p:blipFill>
        <p:spPr>
          <a:xfrm>
            <a:off x="10248900" y="2286645"/>
            <a:ext cx="1943100" cy="45713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5E5D83-6868-484B-950D-2608C3744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7251" y="4666325"/>
            <a:ext cx="2324229" cy="217996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68904-5F63-4F94-AD63-46DACE7BBF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971784" y="1384578"/>
            <a:ext cx="1371719" cy="8352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A440C5D-F275-4B21-B229-4F1E72B67BDD}"/>
              </a:ext>
            </a:extLst>
          </p:cNvPr>
          <p:cNvSpPr txBox="1"/>
          <p:nvPr/>
        </p:nvSpPr>
        <p:spPr>
          <a:xfrm>
            <a:off x="757569" y="2351515"/>
            <a:ext cx="95161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 18: </a:t>
            </a:r>
            <a:r>
              <a:rPr kumimoji="0" lang="vi-VN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Cần làm gì để bảo vệ môi trường sống của thực vật và động vật?</a:t>
            </a:r>
          </a:p>
        </p:txBody>
      </p:sp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25217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Ba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710856" y="2805746"/>
            <a:ext cx="3905795" cy="755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48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04174" y="3586000"/>
            <a:ext cx="8198451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18: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Cần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vệ môi trường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7407" y="4203600"/>
            <a:ext cx="9225393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sống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thực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vật?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340" y="1252029"/>
            <a:ext cx="148598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/>
              <a:t>TNXH </a:t>
            </a:r>
          </a:p>
          <a:p>
            <a:pPr algn="ctr"/>
            <a:r>
              <a:rPr lang="en-US"/>
              <a:t>tr </a:t>
            </a:r>
            <a:r>
              <a:rPr lang="en-US" dirty="0"/>
              <a:t>66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91775-5C86-475A-9BCF-CF72AB5FDA70}"/>
              </a:ext>
            </a:extLst>
          </p:cNvPr>
          <p:cNvSpPr txBox="1"/>
          <p:nvPr/>
        </p:nvSpPr>
        <p:spPr>
          <a:xfrm>
            <a:off x="2981140" y="1712115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Di chuyển theo vạch kẻ thẳng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96D09-1BD4-4907-AC16-D30D212F8D87}"/>
              </a:ext>
            </a:extLst>
          </p:cNvPr>
          <p:cNvSpPr txBox="1"/>
          <p:nvPr/>
        </p:nvSpPr>
        <p:spPr>
          <a:xfrm>
            <a:off x="4362137" y="1095568"/>
            <a:ext cx="1790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747407" y="5157010"/>
            <a:ext cx="100293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C34125-A762-45C7-9693-1746FD785165}"/>
              </a:ext>
            </a:extLst>
          </p:cNvPr>
          <p:cNvCxnSpPr>
            <a:cxnSpLocks/>
          </p:cNvCxnSpPr>
          <p:nvPr/>
        </p:nvCxnSpPr>
        <p:spPr>
          <a:xfrm>
            <a:off x="3723080" y="2699094"/>
            <a:ext cx="60680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86" y="122893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5098994" y="2955521"/>
            <a:ext cx="29521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75593"/>
      </a:accent1>
      <a:accent2>
        <a:srgbClr val="3BB692"/>
      </a:accent2>
      <a:accent3>
        <a:srgbClr val="A1C450"/>
      </a:accent3>
      <a:accent4>
        <a:srgbClr val="EBBA31"/>
      </a:accent4>
      <a:accent5>
        <a:srgbClr val="ED7747"/>
      </a:accent5>
      <a:accent6>
        <a:srgbClr val="EC2B51"/>
      </a:accent6>
      <a:hlink>
        <a:srgbClr val="175593"/>
      </a:hlink>
      <a:folHlink>
        <a:srgbClr val="BFBFBF"/>
      </a:folHlink>
    </a:clrScheme>
    <a:fontScheme name="自定义 6">
      <a:majorFont>
        <a:latin typeface="Arial"/>
        <a:ea typeface="微软雅黑"/>
        <a:cs typeface=""/>
      </a:majorFont>
      <a:minorFont>
        <a:latin typeface="Arial Unicode MS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75593"/>
    </a:accent1>
    <a:accent2>
      <a:srgbClr val="3BB692"/>
    </a:accent2>
    <a:accent3>
      <a:srgbClr val="A1C450"/>
    </a:accent3>
    <a:accent4>
      <a:srgbClr val="EBBA31"/>
    </a:accent4>
    <a:accent5>
      <a:srgbClr val="ED7747"/>
    </a:accent5>
    <a:accent6>
      <a:srgbClr val="EC2B51"/>
    </a:accent6>
    <a:hlink>
      <a:srgbClr val="175593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75593"/>
    </a:accent1>
    <a:accent2>
      <a:srgbClr val="3BB692"/>
    </a:accent2>
    <a:accent3>
      <a:srgbClr val="A1C450"/>
    </a:accent3>
    <a:accent4>
      <a:srgbClr val="EBBA31"/>
    </a:accent4>
    <a:accent5>
      <a:srgbClr val="ED7747"/>
    </a:accent5>
    <a:accent6>
      <a:srgbClr val="EC2B51"/>
    </a:accent6>
    <a:hlink>
      <a:srgbClr val="17559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676</Words>
  <Application>Microsoft Office PowerPoint</Application>
  <PresentationFormat>Widescreen</PresentationFormat>
  <Paragraphs>111</Paragraphs>
  <Slides>33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33</vt:i4>
      </vt:variant>
    </vt:vector>
  </HeadingPairs>
  <TitlesOfParts>
    <vt:vector size="55" baseType="lpstr">
      <vt:lpstr>Arial Unicode MS</vt:lpstr>
      <vt:lpstr>等线</vt:lpstr>
      <vt:lpstr>等线 Light</vt:lpstr>
      <vt:lpstr>Microsoft YaHei</vt:lpstr>
      <vt:lpstr>.VnBlack</vt:lpstr>
      <vt:lpstr>Arial</vt:lpstr>
      <vt:lpstr>Arial-Rounded</vt:lpstr>
      <vt:lpstr>Calibri</vt:lpstr>
      <vt:lpstr>Calibri Light</vt:lpstr>
      <vt:lpstr>HP001 4 hàng</vt:lpstr>
      <vt:lpstr>HP001 4H</vt:lpstr>
      <vt:lpstr>Times New Roman</vt:lpstr>
      <vt:lpstr>Utm AVO</vt:lpstr>
      <vt:lpstr>5_Office Theme</vt:lpstr>
      <vt:lpstr>包图主题2</vt:lpstr>
      <vt:lpstr>2_Office Theme</vt:lpstr>
      <vt:lpstr>Office 主题</vt:lpstr>
      <vt:lpstr>Office 主题​​</vt:lpstr>
      <vt:lpstr>4_Office Theme</vt:lpstr>
      <vt:lpstr>默认设计模板</vt:lpstr>
      <vt:lpstr>3_Office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phuonganhnguyen7040@gmail.com</cp:lastModifiedBy>
  <cp:revision>16</cp:revision>
  <dcterms:created xsi:type="dcterms:W3CDTF">2021-09-15T15:07:23Z</dcterms:created>
  <dcterms:modified xsi:type="dcterms:W3CDTF">2023-07-21T05:32:58Z</dcterms:modified>
</cp:coreProperties>
</file>