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691" r:id="rId4"/>
  </p:sldMasterIdLst>
  <p:notesMasterIdLst>
    <p:notesMasterId r:id="rId31"/>
  </p:notesMasterIdLst>
  <p:sldIdLst>
    <p:sldId id="287" r:id="rId5"/>
    <p:sldId id="2007577090" r:id="rId6"/>
    <p:sldId id="2007577081" r:id="rId7"/>
    <p:sldId id="275" r:id="rId8"/>
    <p:sldId id="264" r:id="rId9"/>
    <p:sldId id="2007577082" r:id="rId10"/>
    <p:sldId id="256" r:id="rId11"/>
    <p:sldId id="258" r:id="rId12"/>
    <p:sldId id="261" r:id="rId13"/>
    <p:sldId id="263" r:id="rId14"/>
    <p:sldId id="2007577083" r:id="rId15"/>
    <p:sldId id="2007577084" r:id="rId16"/>
    <p:sldId id="2007577087" r:id="rId17"/>
    <p:sldId id="2007577088" r:id="rId18"/>
    <p:sldId id="259" r:id="rId19"/>
    <p:sldId id="2007577085" r:id="rId20"/>
    <p:sldId id="2007577086" r:id="rId21"/>
    <p:sldId id="265" r:id="rId22"/>
    <p:sldId id="2007577089" r:id="rId23"/>
    <p:sldId id="294" r:id="rId24"/>
    <p:sldId id="296" r:id="rId25"/>
    <p:sldId id="295" r:id="rId26"/>
    <p:sldId id="297" r:id="rId27"/>
    <p:sldId id="2007577078" r:id="rId28"/>
    <p:sldId id="2007577079" r:id="rId29"/>
    <p:sldId id="200757708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27" autoAdjust="0"/>
    <p:restoredTop sz="94660"/>
  </p:normalViewPr>
  <p:slideViewPr>
    <p:cSldViewPr snapToGrid="0">
      <p:cViewPr>
        <p:scale>
          <a:sx n="41" d="100"/>
          <a:sy n="41" d="100"/>
        </p:scale>
        <p:origin x="1902" y="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5844E-DF4C-4E32-8C35-53C748D857BE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B9175-37DB-405B-8731-986A1A066E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20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94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673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607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854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443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120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227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377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11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E769E9-912E-43AC-BECA-BA18382A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9964-83FF-4829-857D-E28D69C1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4B2E5-6D29-433A-8906-4010AC274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B1034F-04E1-409A-B469-F2A4F7AD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1FAC3B-FDD0-44BF-8B23-2E2C41872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6C5A5E-9314-4CD7-864B-5F4FA462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71DCCC-63FD-4B56-BFCA-F6E9757F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4C5626-C0F5-47CF-AE7C-DE1473EA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38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48E6D-E096-472E-BD07-3D5B1B8D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D4E129-EDEB-4C59-9744-8F2D8C31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FCFE56-FC14-4043-827B-6C0767C7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A473F6-3623-40C7-9E9A-4BC898A3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773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3675DB-BE68-4E99-9EBA-D7787A7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165565-CE15-47DB-B59E-00C53DD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CFC10C-27CF-49D3-ABCC-894DFE72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5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AE70-7F1D-479D-8822-268C1FFF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34DB8-82DD-45F1-BF65-715D2FD0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9EDF2A-DE44-4336-AA05-51646B1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8054ED-485F-40FD-B058-A389D799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0485E-92B4-4395-8726-C7BDBDF8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ED9AD4-CCBA-42C9-8708-6E66BEE8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61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0D5FE-ADEE-40B8-ACE0-91C766AF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820831-13CF-45D4-B7D2-A503158F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BE428-21E6-4EB3-8340-040FD629E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789585-FFEB-4D20-8A90-45C1D2C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018688-58A0-4816-B813-7612CFE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C2F646-191C-4DDD-9AD2-3EA65A8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25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65E3-8765-4D8E-9475-8D66587C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14012E-2441-4F52-AA3E-EF00A0046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4ADB6-73D2-41AE-982B-9195607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EE861-9EFD-455A-88F2-3AB5CBE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9D257-0D13-4700-877C-6D23F29D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16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DCD38-6FE3-4B50-9B09-A098E175A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D92F1-2B6D-4F03-9C7F-33C533D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225F83-7BFD-41A9-AB96-77E8DC202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07F57-B31D-49B8-ABDA-690B139C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5696C-70BA-4E39-81C6-53BC097F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43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56067"/>
      </p:ext>
    </p:extLst>
  </p:cSld>
  <p:clrMapOvr>
    <a:masterClrMapping/>
  </p:clrMapOvr>
  <p:transition spd="slow" advClick="0" advTm="2000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603111"/>
      </p:ext>
    </p:extLst>
  </p:cSld>
  <p:clrMapOvr>
    <a:masterClrMapping/>
  </p:clrMapOvr>
  <p:transition spd="slow" advClick="0" advTm="2000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9596662"/>
      </p:ext>
    </p:extLst>
  </p:cSld>
  <p:clrMapOvr>
    <a:masterClrMapping/>
  </p:clrMapOvr>
  <p:transition spd="slow" advClick="0" advTm="200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041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740154"/>
      </p:ext>
    </p:extLst>
  </p:cSld>
  <p:clrMapOvr>
    <a:masterClrMapping/>
  </p:clrMapOvr>
  <p:transition spd="slow" advClick="0" advTm="2000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925717"/>
      </p:ext>
    </p:extLst>
  </p:cSld>
  <p:clrMapOvr>
    <a:masterClrMapping/>
  </p:clrMapOvr>
  <p:transition spd="slow" advClick="0" advTm="2000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706503"/>
      </p:ext>
    </p:extLst>
  </p:cSld>
  <p:clrMapOvr>
    <a:masterClrMapping/>
  </p:clrMapOvr>
  <p:transition spd="slow" advClick="0" advTm="2000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1089509"/>
      </p:ext>
    </p:extLst>
  </p:cSld>
  <p:clrMapOvr>
    <a:masterClrMapping/>
  </p:clrMapOvr>
  <p:transition spd="slow" advClick="0" advTm="2000"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557"/>
      </p:ext>
    </p:extLst>
  </p:cSld>
  <p:clrMapOvr>
    <a:masterClrMapping/>
  </p:clrMapOvr>
  <p:transition spd="slow" advClick="0" advTm="2000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462228"/>
      </p:ext>
    </p:extLst>
  </p:cSld>
  <p:clrMapOvr>
    <a:masterClrMapping/>
  </p:clrMapOvr>
  <p:transition spd="slow" advClick="0" advTm="2000"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440813"/>
      </p:ext>
    </p:extLst>
  </p:cSld>
  <p:clrMapOvr>
    <a:masterClrMapping/>
  </p:clrMapOvr>
  <p:transition spd="slow" advClick="0" advTm="2000"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857250"/>
      </p:ext>
    </p:extLst>
  </p:cSld>
  <p:clrMapOvr>
    <a:masterClrMapping/>
  </p:clrMapOvr>
  <p:transition spd="slow" advClick="0" advTm="2000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43126"/>
      </p:ext>
    </p:extLst>
  </p:cSld>
  <p:clrMapOvr>
    <a:masterClrMapping/>
  </p:clrMapOvr>
  <p:transition spd="slow" advClick="0" advTm="2000"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529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4792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869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750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15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21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355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742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996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505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898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9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6423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7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0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2163B-FD22-419C-BBA6-CB9777F3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477CF9-864C-4360-B99A-637B2D79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DC3595-65EF-4694-A8D4-9B34A1C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87FE9A-A440-41FF-BA7E-816A82B1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03C39-207C-4609-9ECB-2A51588E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53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BA4B8-CEA6-4724-9068-9A6DBF44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B3083-AB69-4F21-934C-14A88787A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29F189-3146-4164-87CE-0144BF6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A3F472-21CA-491B-B181-B6ADC326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6058F-DC23-43FF-86B0-7C4646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03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CD300-B375-449D-82E1-EA0BA19F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3CEEB-D602-4947-A0A0-E4D4CBDD5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7063B1-A6BC-45C4-99BD-8127A5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2A91E5-AB00-4475-B860-79DEA23A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88DE88-38DE-4A72-8060-1B5C5FAB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26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4D8F8-DA83-45AD-A98D-40750A04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8205F-10DC-43AB-84CC-CC99B07A4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FED303-BA22-4F56-8B26-0FFE1C47F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D0A593-00D2-4ED1-82B7-8BD2211E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9E633B-7823-4965-AC3A-75A494A9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2AD9BB-8E72-444C-BBDE-B4237357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9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7216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70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219197-7749-429E-8046-5C97A52F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588164-C801-483E-83F9-1CD0436F4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F9CB95-A4D0-4BC3-B9D6-F2F26624E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pPr/>
              <a:t>2022/1/25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B0B072-7510-4736-8B2C-D29E9DB23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DBE722-FB35-425B-BBDC-9A9DBF252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28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7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ransition spd="slow" advClick="0" advTm="2000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78A31-B58C-4F22-8C52-A961D950D026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8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44.png"/><Relationship Id="rId12" Type="http://schemas.microsoft.com/office/2007/relationships/hdphoto" Target="../media/hdphoto4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2.wdp"/><Relationship Id="rId11" Type="http://schemas.openxmlformats.org/officeDocument/2006/relationships/image" Target="../media/image29.jpeg"/><Relationship Id="rId5" Type="http://schemas.openxmlformats.org/officeDocument/2006/relationships/image" Target="../media/image43.png"/><Relationship Id="rId10" Type="http://schemas.openxmlformats.org/officeDocument/2006/relationships/image" Target="../media/image17.png"/><Relationship Id="rId4" Type="http://schemas.openxmlformats.org/officeDocument/2006/relationships/image" Target="../media/image42.jpeg"/><Relationship Id="rId9" Type="http://schemas.openxmlformats.org/officeDocument/2006/relationships/image" Target="../media/image30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50.png"/><Relationship Id="rId18" Type="http://schemas.openxmlformats.org/officeDocument/2006/relationships/image" Target="../media/image52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47.png"/><Relationship Id="rId12" Type="http://schemas.microsoft.com/office/2007/relationships/hdphoto" Target="../media/hdphoto16.wdp"/><Relationship Id="rId17" Type="http://schemas.openxmlformats.org/officeDocument/2006/relationships/slide" Target="slide14.xml"/><Relationship Id="rId2" Type="http://schemas.openxmlformats.org/officeDocument/2006/relationships/audio" Target="../media/media1.MP3"/><Relationship Id="rId16" Type="http://schemas.microsoft.com/office/2007/relationships/hdphoto" Target="../media/hdphoto18.wdp"/><Relationship Id="rId1" Type="http://schemas.microsoft.com/office/2007/relationships/media" Target="../media/media1.MP3"/><Relationship Id="rId6" Type="http://schemas.microsoft.com/office/2007/relationships/hdphoto" Target="../media/hdphoto13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10" Type="http://schemas.microsoft.com/office/2007/relationships/hdphoto" Target="../media/hdphoto15.wdp"/><Relationship Id="rId19" Type="http://schemas.openxmlformats.org/officeDocument/2006/relationships/image" Target="../media/image17.png"/><Relationship Id="rId4" Type="http://schemas.openxmlformats.org/officeDocument/2006/relationships/image" Target="../media/image45.jpeg"/><Relationship Id="rId9" Type="http://schemas.openxmlformats.org/officeDocument/2006/relationships/image" Target="../media/image48.png"/><Relationship Id="rId14" Type="http://schemas.microsoft.com/office/2007/relationships/hdphoto" Target="../media/hdphoto1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9.png"/><Relationship Id="rId18" Type="http://schemas.openxmlformats.org/officeDocument/2006/relationships/image" Target="../media/image61.png"/><Relationship Id="rId26" Type="http://schemas.microsoft.com/office/2007/relationships/hdphoto" Target="../media/hdphoto25.wdp"/><Relationship Id="rId3" Type="http://schemas.openxmlformats.org/officeDocument/2006/relationships/image" Target="../media/image54.png"/><Relationship Id="rId21" Type="http://schemas.openxmlformats.org/officeDocument/2006/relationships/image" Target="../media/image63.png"/><Relationship Id="rId7" Type="http://schemas.openxmlformats.org/officeDocument/2006/relationships/image" Target="../media/image56.png"/><Relationship Id="rId12" Type="http://schemas.openxmlformats.org/officeDocument/2006/relationships/slide" Target="slide16.xml"/><Relationship Id="rId17" Type="http://schemas.openxmlformats.org/officeDocument/2006/relationships/slide" Target="slide15.xml"/><Relationship Id="rId25" Type="http://schemas.openxmlformats.org/officeDocument/2006/relationships/image" Target="../media/image66.png"/><Relationship Id="rId2" Type="http://schemas.openxmlformats.org/officeDocument/2006/relationships/image" Target="../media/image53.jpeg"/><Relationship Id="rId16" Type="http://schemas.openxmlformats.org/officeDocument/2006/relationships/slide" Target="slide18.xml"/><Relationship Id="rId20" Type="http://schemas.microsoft.com/office/2007/relationships/hdphoto" Target="../media/hdphoto23.wdp"/><Relationship Id="rId1" Type="http://schemas.openxmlformats.org/officeDocument/2006/relationships/slideLayout" Target="../slideLayouts/slideLayout30.xml"/><Relationship Id="rId6" Type="http://schemas.microsoft.com/office/2007/relationships/hdphoto" Target="../media/hdphoto20.wdp"/><Relationship Id="rId11" Type="http://schemas.microsoft.com/office/2007/relationships/hdphoto" Target="../media/hdphoto22.wdp"/><Relationship Id="rId24" Type="http://schemas.openxmlformats.org/officeDocument/2006/relationships/image" Target="../media/image65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23" Type="http://schemas.openxmlformats.org/officeDocument/2006/relationships/image" Target="../media/image64.png"/><Relationship Id="rId28" Type="http://schemas.microsoft.com/office/2007/relationships/hdphoto" Target="../media/hdphoto26.wdp"/><Relationship Id="rId10" Type="http://schemas.openxmlformats.org/officeDocument/2006/relationships/image" Target="../media/image58.png"/><Relationship Id="rId19" Type="http://schemas.openxmlformats.org/officeDocument/2006/relationships/image" Target="../media/image62.png"/><Relationship Id="rId4" Type="http://schemas.microsoft.com/office/2007/relationships/hdphoto" Target="../media/hdphoto19.wdp"/><Relationship Id="rId9" Type="http://schemas.microsoft.com/office/2007/relationships/hdphoto" Target="../media/hdphoto21.wdp"/><Relationship Id="rId14" Type="http://schemas.openxmlformats.org/officeDocument/2006/relationships/slide" Target="slide17.xml"/><Relationship Id="rId22" Type="http://schemas.microsoft.com/office/2007/relationships/hdphoto" Target="../media/hdphoto24.wdp"/><Relationship Id="rId27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4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4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4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4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image" Target="../media/image29.jpeg"/><Relationship Id="rId4" Type="http://schemas.openxmlformats.org/officeDocument/2006/relationships/image" Target="../media/image26.png"/><Relationship Id="rId9" Type="http://schemas.openxmlformats.org/officeDocument/2006/relationships/image" Target="../media/image19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9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35.png"/><Relationship Id="rId12" Type="http://schemas.microsoft.com/office/2007/relationships/hdphoto" Target="../media/hdphoto8.wdp"/><Relationship Id="rId17" Type="http://schemas.openxmlformats.org/officeDocument/2006/relationships/image" Target="../media/image17.png"/><Relationship Id="rId2" Type="http://schemas.openxmlformats.org/officeDocument/2006/relationships/audio" Target="../media/media2.wav"/><Relationship Id="rId16" Type="http://schemas.openxmlformats.org/officeDocument/2006/relationships/image" Target="../media/image30.png"/><Relationship Id="rId1" Type="http://schemas.microsoft.com/office/2007/relationships/media" Target="../media/media2.wav"/><Relationship Id="rId6" Type="http://schemas.microsoft.com/office/2007/relationships/hdphoto" Target="../media/hdphoto5.wdp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5" Type="http://schemas.microsoft.com/office/2007/relationships/hdphoto" Target="../media/hdphoto4.wdp"/><Relationship Id="rId10" Type="http://schemas.microsoft.com/office/2007/relationships/hdphoto" Target="../media/hdphoto7.wdp"/><Relationship Id="rId19" Type="http://schemas.openxmlformats.org/officeDocument/2006/relationships/image" Target="../media/image32.png"/><Relationship Id="rId4" Type="http://schemas.openxmlformats.org/officeDocument/2006/relationships/image" Target="../media/image33.jpeg"/><Relationship Id="rId9" Type="http://schemas.openxmlformats.org/officeDocument/2006/relationships/image" Target="../media/image36.png"/><Relationship Id="rId1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microsoft.com/office/2007/relationships/hdphoto" Target="../media/hdphoto4.wdp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39.png"/><Relationship Id="rId12" Type="http://schemas.openxmlformats.org/officeDocument/2006/relationships/image" Target="../media/image29.jpeg"/><Relationship Id="rId17" Type="http://schemas.openxmlformats.org/officeDocument/2006/relationships/image" Target="../media/image32.png"/><Relationship Id="rId2" Type="http://schemas.openxmlformats.org/officeDocument/2006/relationships/audio" Target="../media/media2.wav"/><Relationship Id="rId16" Type="http://schemas.openxmlformats.org/officeDocument/2006/relationships/image" Target="../media/image31.png"/><Relationship Id="rId1" Type="http://schemas.microsoft.com/office/2007/relationships/media" Target="../media/media2.wav"/><Relationship Id="rId6" Type="http://schemas.microsoft.com/office/2007/relationships/hdphoto" Target="../media/hdphoto9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5" Type="http://schemas.openxmlformats.org/officeDocument/2006/relationships/image" Target="../media/image17.png"/><Relationship Id="rId10" Type="http://schemas.microsoft.com/office/2007/relationships/hdphoto" Target="../media/hdphoto11.wdp"/><Relationship Id="rId4" Type="http://schemas.openxmlformats.org/officeDocument/2006/relationships/image" Target="../media/image26.png"/><Relationship Id="rId9" Type="http://schemas.openxmlformats.org/officeDocument/2006/relationships/image" Target="../media/image40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3A0BA4-E115-4AAF-B2C5-6CB3637F153A}"/>
              </a:ext>
            </a:extLst>
          </p:cNvPr>
          <p:cNvSpPr/>
          <p:nvPr/>
        </p:nvSpPr>
        <p:spPr>
          <a:xfrm>
            <a:off x="1193857" y="1588445"/>
            <a:ext cx="98042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Bài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19: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Thực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vật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động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vật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xung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quanh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em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0064D2"/>
                </a:solidFill>
                <a:prstDash val="solid"/>
              </a:ln>
              <a:solidFill>
                <a:srgbClr val="0064D2">
                  <a:lumMod val="40000"/>
                  <a:lumOff val="6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6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ADMIN\Desktop\Giai cuu dai duong 2\cartoon__underwater_background_by_slaterdies-d71ppa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344" y="-286186"/>
            <a:ext cx="12242344" cy="714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8861" l="0" r="100000">
                        <a14:foregroundMark x1="7500" y1="37722" x2="95400" y2="46709"/>
                        <a14:foregroundMark x1="21700" y1="23544" x2="36700" y2="38228"/>
                        <a14:foregroundMark x1="42900" y1="19747" x2="32900" y2="66203"/>
                        <a14:foregroundMark x1="61300" y1="30886" x2="66700" y2="60886"/>
                        <a14:foregroundMark x1="52900" y1="82532" x2="52900" y2="87342"/>
                        <a14:foregroundMark x1="93800" y1="52532" x2="83800" y2="56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0519">
            <a:off x="7595663" y="4239850"/>
            <a:ext cx="2724103" cy="215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3" descr="Kết quả hình ảnh cho dory carto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3" y="4140201"/>
            <a:ext cx="3464984" cy="20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7335" y="-1920724"/>
            <a:ext cx="9209579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58" y="5315870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95200" y="8204200"/>
            <a:ext cx="812800" cy="812800"/>
          </a:xfrm>
          <a:prstGeom prst="rect">
            <a:avLst/>
          </a:prstGeom>
        </p:spPr>
      </p:pic>
      <p:pic>
        <p:nvPicPr>
          <p:cNvPr id="18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3425849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thường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đâu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0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hồ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652618" y="3022600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dương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55244" y="3022600"/>
            <a:ext cx="2492092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857787" y="3057679"/>
            <a:ext cx="233421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5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4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Explosion 2 54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4478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16805 0.00648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03" y="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55" grpId="0" animBg="1"/>
      <p:bldP spid="5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56" y="971933"/>
            <a:ext cx="9376539" cy="513765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92348" y="2501245"/>
            <a:ext cx="797621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2: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Tìm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hiểu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điều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tra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một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số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loài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động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vật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trên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cạn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121" y="1664100"/>
            <a:ext cx="5644661" cy="5644661"/>
          </a:xfrm>
          <a:prstGeom prst="rect">
            <a:avLst/>
          </a:prstGeom>
        </p:spPr>
      </p:pic>
      <p:pic>
        <p:nvPicPr>
          <p:cNvPr id="7" name="图片 6" descr="图片包含 餐桌, 室内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31" y="4272716"/>
            <a:ext cx="2920664" cy="2453357"/>
          </a:xfrm>
          <a:prstGeom prst="rect">
            <a:avLst/>
          </a:prstGeom>
        </p:spPr>
      </p:pic>
      <p:pic>
        <p:nvPicPr>
          <p:cNvPr id="8" name="图片 7" descr="图片包含 物体&#10;&#10;已生成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18" y="-106433"/>
            <a:ext cx="2541307" cy="28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38424"/>
      </p:ext>
    </p:extLst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789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34762" y="3499848"/>
            <a:ext cx="2964989" cy="386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801" y="198217"/>
            <a:ext cx="5612191" cy="561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336">
            <a:off x="2729177" y="2817157"/>
            <a:ext cx="1040815" cy="97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792" y="4547141"/>
            <a:ext cx="2934896" cy="283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192" y="2314074"/>
            <a:ext cx="4595363" cy="548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2" y="-950823"/>
            <a:ext cx="35560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498768" y="628807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 CỨU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8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792" y="2621052"/>
            <a:ext cx="1681872" cy="102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9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706095" y="1603637"/>
            <a:ext cx="4151060" cy="4151060"/>
            <a:chOff x="125013" y="2023928"/>
            <a:chExt cx="4151060" cy="41510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13" y="2023928"/>
              <a:ext cx="4151060" cy="415106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1423559" y="4658529"/>
              <a:ext cx="19088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1" i="0" u="none" strike="noStrike" kern="1200" cap="none" spc="50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rPr>
                <a:t>晚餐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068320" y="2174240"/>
            <a:ext cx="9123680" cy="3742576"/>
            <a:chOff x="1001661" y="2898445"/>
            <a:chExt cx="5341547" cy="2162608"/>
          </a:xfrm>
        </p:grpSpPr>
        <p:sp>
          <p:nvSpPr>
            <p:cNvPr id="7" name="矩形: 圆角 6"/>
            <p:cNvSpPr/>
            <p:nvPr/>
          </p:nvSpPr>
          <p:spPr>
            <a:xfrm>
              <a:off x="1001661" y="2898445"/>
              <a:ext cx="5231989" cy="2162608"/>
            </a:xfrm>
            <a:prstGeom prst="roundRect">
              <a:avLst/>
            </a:prstGeom>
            <a:solidFill>
              <a:srgbClr val="FFFFFF"/>
            </a:solidFill>
            <a:ln w="57150">
              <a:solidFill>
                <a:srgbClr val="D0BA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8" name="TextBox 2"/>
            <p:cNvSpPr txBox="1"/>
            <p:nvPr/>
          </p:nvSpPr>
          <p:spPr>
            <a:xfrm>
              <a:off x="1001661" y="3090651"/>
              <a:ext cx="5341547" cy="16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Tìm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hiểu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con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sống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trên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hỏi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Mỗi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đúng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cứu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loài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Cùng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1"/>
          <p:cNvSpPr txBox="1"/>
          <p:nvPr/>
        </p:nvSpPr>
        <p:spPr>
          <a:xfrm>
            <a:off x="6338693" y="941184"/>
            <a:ext cx="2852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Luật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zh-CN" alt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7237">
            <a:off x="2872769" y="5379071"/>
            <a:ext cx="882023" cy="89125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1942" flipH="1">
            <a:off x="11257787" y="5116173"/>
            <a:ext cx="842613" cy="85858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0" y="5840346"/>
            <a:ext cx="12192000" cy="101765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15" y="50782"/>
            <a:ext cx="1633763" cy="231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16426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41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43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41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43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00" y="-838200"/>
            <a:ext cx="14020800" cy="80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801" y="2789767"/>
            <a:ext cx="1092047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con vat\860b43d1f72858179212c60650ccfc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56" y1="4000" x2="13136" y2="15667"/>
                        <a14:foregroundMark x1="64831" y1="1333" x2="64831" y2="15000"/>
                        <a14:foregroundMark x1="16525" y1="33667" x2="20763" y2="39000"/>
                        <a14:foregroundMark x1="58051" y1="29667" x2="51695" y2="36667"/>
                        <a14:foregroundMark x1="30932" y1="42667" x2="27542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4531684"/>
            <a:ext cx="1342159" cy="170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con vat\Baby-Elephant-Clipart_7.png.137942904405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613" y="4211831"/>
            <a:ext cx="2330787" cy="233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ADMIN\Desktop\Giai cuu con vat\clipbear4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0102" y1="27511" x2="40102" y2="28603"/>
                        <a14:backgroundMark x1="33249" y1="35153" x2="32487" y2="36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40800" y="2933238"/>
            <a:ext cx="2641600" cy="307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Giai cuu con vat\cute-deer-cartoon-illustration-471713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20" y1="4667" x2="13786" y2="12778"/>
                        <a14:foregroundMark x1="72429" y1="4444" x2="68928" y2="12222"/>
                        <a14:foregroundMark x1="38293" y1="30333" x2="29540" y2="52333"/>
                        <a14:foregroundMark x1="46608" y1="69222" x2="69803" y2="67333"/>
                        <a14:foregroundMark x1="89934" y1="52111" x2="92123" y2="56222"/>
                        <a14:foregroundMark x1="32385" y1="97000" x2="40700" y2="98889"/>
                        <a14:foregroundMark x1="59300" y1="97222" x2="63895" y2="95333"/>
                        <a14:foregroundMark x1="92560" y1="98889" x2="95405" y2="97444"/>
                        <a14:backgroundMark x1="97155" y1="99000" x2="98249" y2="9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41" y="4319135"/>
            <a:ext cx="933521" cy="183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207433" y="-126999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13" descr="C:\Users\ADMIN\Desktop\Picture1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397175"/>
            <a:ext cx="2345011" cy="204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ADMIN\Desktop\Picture1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4409018"/>
            <a:ext cx="2819400" cy="22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:\Users\ADMIN\Desktop\Picture1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225800"/>
            <a:ext cx="2819400" cy="310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41" y="4409017"/>
            <a:ext cx="1757927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588638" y="4893055"/>
            <a:ext cx="1695065" cy="15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789" y="4757348"/>
            <a:ext cx="1442953" cy="13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C:\Users\ADMIN\Desktop\Giai cuu con vat\elephant-cartoon-clip-art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71361" y="4050936"/>
            <a:ext cx="2579291" cy="252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C:\Users\ADMIN\Desktop\Giai cuu con vat\bear  mother and baby cartoon image 5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397" y="3632200"/>
            <a:ext cx="3742603" cy="374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56" y="-56492"/>
            <a:ext cx="830904" cy="75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Explosion 2 49"/>
          <p:cNvSpPr/>
          <p:nvPr/>
        </p:nvSpPr>
        <p:spPr>
          <a:xfrm rot="1364045">
            <a:off x="258667" y="2425183"/>
            <a:ext cx="1336984" cy="949579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 rot="560109">
            <a:off x="481766" y="2828529"/>
            <a:ext cx="1546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POW!</a:t>
            </a:r>
          </a:p>
        </p:txBody>
      </p:sp>
      <p:pic>
        <p:nvPicPr>
          <p:cNvPr id="52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3971" flipH="1">
            <a:off x="499242" y="3208496"/>
            <a:ext cx="1092047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215"/>
            <a:ext cx="1763300" cy="8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7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23056 0.00186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2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80913E-6 L -0.50833 0.01079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5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0312 0.3740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70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75243 0.03612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22" y="179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82051E-6 L -1.12153 0.02101 " pathEditMode="relative" rAng="0" ptsTypes="AA">
                                      <p:cBhvr>
                                        <p:cTn id="11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76" y="1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/>
      <p:bldP spid="5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7600" y="1492647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4580523"/>
            <a:ext cx="4981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34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84723" y="987686"/>
            <a:ext cx="5871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bướm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thường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93003" y="4377938"/>
            <a:ext cx="457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8712" y="1078027"/>
            <a:ext cx="61581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lợi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0800" y="4894416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hại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93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00" y="1223456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0800" y="4894416"/>
            <a:ext cx="502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99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56" y="971933"/>
            <a:ext cx="9376539" cy="513765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92348" y="2501245"/>
            <a:ext cx="797621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Vẽ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tranh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về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con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vật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mà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em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yêu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thích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121" y="1664100"/>
            <a:ext cx="5644661" cy="5644661"/>
          </a:xfrm>
          <a:prstGeom prst="rect">
            <a:avLst/>
          </a:prstGeom>
        </p:spPr>
      </p:pic>
      <p:pic>
        <p:nvPicPr>
          <p:cNvPr id="7" name="图片 6" descr="图片包含 餐桌, 室内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31" y="4272716"/>
            <a:ext cx="2920664" cy="2453357"/>
          </a:xfrm>
          <a:prstGeom prst="rect">
            <a:avLst/>
          </a:prstGeom>
        </p:spPr>
      </p:pic>
      <p:pic>
        <p:nvPicPr>
          <p:cNvPr id="8" name="图片 7" descr="图片包含 物体&#10;&#10;已生成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18" y="-106433"/>
            <a:ext cx="2541307" cy="28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186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789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2255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25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96788" y="985011"/>
            <a:ext cx="3905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44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89610" y="1729243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19: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Thực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quanh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em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206" y="1218824"/>
            <a:ext cx="196947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Sách</a:t>
            </a:r>
            <a:r>
              <a:rPr lang="en-US" dirty="0"/>
              <a:t> TNXH </a:t>
            </a:r>
            <a:r>
              <a:rPr lang="en-US" dirty="0" err="1"/>
              <a:t>tr</a:t>
            </a:r>
            <a:r>
              <a:rPr lang="en-US" dirty="0"/>
              <a:t> 72</a:t>
            </a:r>
          </a:p>
        </p:txBody>
      </p: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3899851" y="1299653"/>
            <a:ext cx="5261026" cy="2854215"/>
            <a:chOff x="1560688" y="2118360"/>
            <a:chExt cx="5261026" cy="2854215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468CCB71-1086-40BE-BD0C-DA5816B9A5D7}"/>
                </a:ext>
              </a:extLst>
            </p:cNvPr>
            <p:cNvSpPr txBox="1"/>
            <p:nvPr/>
          </p:nvSpPr>
          <p:spPr>
            <a:xfrm>
              <a:off x="2585420" y="2798388"/>
              <a:ext cx="3211562" cy="101566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Tiết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3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148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24A415B7-8E27-43F0-B850-5E38EA7BEF6F}"/>
              </a:ext>
            </a:extLst>
          </p:cNvPr>
          <p:cNvGrpSpPr/>
          <p:nvPr/>
        </p:nvGrpSpPr>
        <p:grpSpPr>
          <a:xfrm>
            <a:off x="3148348" y="876844"/>
            <a:ext cx="6559178" cy="3854644"/>
            <a:chOff x="6433809" y="1950733"/>
            <a:chExt cx="4502909" cy="338545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501B03D1-4EA1-40A3-ACAE-C8E36463D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33809" y="1950733"/>
              <a:ext cx="4502909" cy="3385457"/>
            </a:xfrm>
            <a:prstGeom prst="rect">
              <a:avLst/>
            </a:prstGeom>
          </p:spPr>
        </p:pic>
        <p:sp>
          <p:nvSpPr>
            <p:cNvPr id="145" name="文本框 144">
              <a:extLst>
                <a:ext uri="{FF2B5EF4-FFF2-40B4-BE49-F238E27FC236}">
                  <a16:creationId xmlns:a16="http://schemas.microsoft.com/office/drawing/2014/main" id="{DC024B77-AFE1-4D22-A659-C6F28B8CB800}"/>
                </a:ext>
              </a:extLst>
            </p:cNvPr>
            <p:cNvSpPr txBox="1"/>
            <p:nvPr/>
          </p:nvSpPr>
          <p:spPr>
            <a:xfrm>
              <a:off x="6875997" y="3046872"/>
              <a:ext cx="2345385" cy="72984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Thực</a:t>
              </a: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hành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496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DCAEAA-E48D-48CA-9DC7-43F61DF61224}"/>
              </a:ext>
            </a:extLst>
          </p:cNvPr>
          <p:cNvSpPr txBox="1"/>
          <p:nvPr/>
        </p:nvSpPr>
        <p:spPr>
          <a:xfrm>
            <a:off x="1299334" y="125592"/>
            <a:ext cx="10132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</a:t>
            </a:r>
            <a:r>
              <a:rPr lang="vi-VN" sz="2800" dirty="0"/>
              <a:t>áo cáo về: số lượng cây, con vật quan sát được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mẫu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896FD7-55F1-47A1-9017-2A2B7DF6C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72" y="796788"/>
            <a:ext cx="11546332" cy="585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2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CD64C5-F7D1-4388-A46C-C08A4922F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061" y="195262"/>
            <a:ext cx="7769520" cy="1070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8C0FFB-41D6-429A-9ABA-66CE30CB7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459650"/>
            <a:ext cx="77724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2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237067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828271B0-48FC-4B6D-9359-A72165F2645C}"/>
              </a:ext>
            </a:extLst>
          </p:cNvPr>
          <p:cNvSpPr txBox="1">
            <a:spLocks/>
          </p:cNvSpPr>
          <p:nvPr/>
        </p:nvSpPr>
        <p:spPr>
          <a:xfrm>
            <a:off x="903111" y="280743"/>
            <a:ext cx="10648470" cy="6717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Việc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nên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và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không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nên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làm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để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bảo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vệ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môi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trường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字魂56号-洪亮毛笔隶书简体" panose="00000500000000000000" pitchFamily="2" charset="-122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s</a:t>
            </a:r>
            <a:r>
              <a:rPr lang="en-US" altLang="zh-CN" sz="4000" baseline="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ống</a:t>
            </a:r>
            <a:r>
              <a:rPr lang="en-US" altLang="zh-CN" sz="4000" baseline="0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baseline="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của</a:t>
            </a:r>
            <a:r>
              <a:rPr lang="en-US" altLang="zh-CN" sz="4000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động</a:t>
            </a:r>
            <a:r>
              <a:rPr lang="en-US" altLang="zh-CN" sz="4000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vật</a:t>
            </a:r>
            <a:r>
              <a:rPr lang="en-US" altLang="zh-CN" sz="4000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và</a:t>
            </a:r>
            <a:r>
              <a:rPr lang="en-US" altLang="zh-CN" sz="4000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thực</a:t>
            </a:r>
            <a:r>
              <a:rPr lang="en-US" altLang="zh-CN" sz="4000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vật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字魂56号-洪亮毛笔隶书简体" panose="00000500000000000000" pitchFamily="2" charset="-122"/>
              <a:cs typeface="+mj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4778C17-4B1F-448E-83BB-1F4C784C2892}"/>
              </a:ext>
            </a:extLst>
          </p:cNvPr>
          <p:cNvGrpSpPr/>
          <p:nvPr/>
        </p:nvGrpSpPr>
        <p:grpSpPr>
          <a:xfrm>
            <a:off x="101601" y="1132967"/>
            <a:ext cx="11853332" cy="2988501"/>
            <a:chOff x="1084352" y="2377836"/>
            <a:chExt cx="5851292" cy="1743632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7B14CFDA-EBF4-4ABE-8779-7314643A5DB0}"/>
                </a:ext>
              </a:extLst>
            </p:cNvPr>
            <p:cNvSpPr/>
            <p:nvPr/>
          </p:nvSpPr>
          <p:spPr>
            <a:xfrm>
              <a:off x="1756975" y="2651946"/>
              <a:ext cx="5178669" cy="1213104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61C7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C707A57-1F94-4D82-979D-8961A519A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352" y="2377836"/>
              <a:ext cx="1477244" cy="1743632"/>
            </a:xfrm>
            <a:prstGeom prst="rect">
              <a:avLst/>
            </a:prstGeom>
          </p:spPr>
        </p:pic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41A8B29-656D-4734-A2CD-DBA0B0F614B4}"/>
              </a:ext>
            </a:extLst>
          </p:cNvPr>
          <p:cNvSpPr txBox="1"/>
          <p:nvPr/>
        </p:nvSpPr>
        <p:spPr>
          <a:xfrm>
            <a:off x="2027406" y="1857549"/>
            <a:ext cx="97253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kiệm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thiểu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túi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long,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…..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26" name="组合 1">
            <a:extLst>
              <a:ext uri="{FF2B5EF4-FFF2-40B4-BE49-F238E27FC236}">
                <a16:creationId xmlns:a16="http://schemas.microsoft.com/office/drawing/2014/main" id="{D181E8C5-B17E-49E4-9800-778AE98E4791}"/>
              </a:ext>
            </a:extLst>
          </p:cNvPr>
          <p:cNvGrpSpPr/>
          <p:nvPr/>
        </p:nvGrpSpPr>
        <p:grpSpPr>
          <a:xfrm>
            <a:off x="101601" y="3564336"/>
            <a:ext cx="11449980" cy="2988501"/>
            <a:chOff x="1084352" y="2377836"/>
            <a:chExt cx="5851292" cy="1743632"/>
          </a:xfrm>
        </p:grpSpPr>
        <p:sp>
          <p:nvSpPr>
            <p:cNvPr id="27" name="矩形: 圆角 19">
              <a:extLst>
                <a:ext uri="{FF2B5EF4-FFF2-40B4-BE49-F238E27FC236}">
                  <a16:creationId xmlns:a16="http://schemas.microsoft.com/office/drawing/2014/main" id="{E413A3FF-45FD-4CA9-A2CD-EB5AB3E9085D}"/>
                </a:ext>
              </a:extLst>
            </p:cNvPr>
            <p:cNvSpPr/>
            <p:nvPr/>
          </p:nvSpPr>
          <p:spPr>
            <a:xfrm>
              <a:off x="1756975" y="2651946"/>
              <a:ext cx="5178669" cy="1213104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61C7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28" name="图片 2">
              <a:extLst>
                <a:ext uri="{FF2B5EF4-FFF2-40B4-BE49-F238E27FC236}">
                  <a16:creationId xmlns:a16="http://schemas.microsoft.com/office/drawing/2014/main" id="{165DD226-9237-438C-8A25-9F5E8BDEB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352" y="2377836"/>
              <a:ext cx="1477244" cy="1743632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CEE337C-2A72-48E8-A0A2-E2C04F4D0C7D}"/>
              </a:ext>
            </a:extLst>
          </p:cNvPr>
          <p:cNvSpPr txBox="1"/>
          <p:nvPr/>
        </p:nvSpPr>
        <p:spPr>
          <a:xfrm>
            <a:off x="1783644" y="4085372"/>
            <a:ext cx="93592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Bẻ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;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vứt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bừa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bãi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động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bừa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bãi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chặt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rừng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lấp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hồ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dẫm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….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4807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5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E8E98D-C130-4550-ACDB-2305F8990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212" y="402706"/>
            <a:ext cx="7611255" cy="5413301"/>
          </a:xfrm>
          <a:prstGeom prst="rect">
            <a:avLst/>
          </a:prstGeom>
        </p:spPr>
      </p:pic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82493AD4-F4EA-49D8-889C-DCCD093EA676}"/>
              </a:ext>
            </a:extLst>
          </p:cNvPr>
          <p:cNvSpPr/>
          <p:nvPr/>
        </p:nvSpPr>
        <p:spPr>
          <a:xfrm>
            <a:off x="138223" y="733647"/>
            <a:ext cx="2105247" cy="408290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/>
              <a:t> ai?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đang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?</a:t>
            </a:r>
          </a:p>
        </p:txBody>
      </p:sp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760DA778-5FC9-40DB-92C5-6525F9B3FBEA}"/>
              </a:ext>
            </a:extLst>
          </p:cNvPr>
          <p:cNvSpPr/>
          <p:nvPr/>
        </p:nvSpPr>
        <p:spPr>
          <a:xfrm>
            <a:off x="10121978" y="606055"/>
            <a:ext cx="2105247" cy="5209951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suy</a:t>
            </a:r>
            <a:r>
              <a:rPr lang="en-US" sz="2800" dirty="0"/>
              <a:t> </a:t>
            </a:r>
            <a:r>
              <a:rPr lang="en-US" sz="2800" dirty="0" err="1"/>
              <a:t>nghĩ</a:t>
            </a:r>
            <a:r>
              <a:rPr lang="en-US" sz="2800" dirty="0"/>
              <a:t> </a:t>
            </a:r>
            <a:r>
              <a:rPr lang="en-US" sz="2800" dirty="0" err="1"/>
              <a:t>giống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,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mình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hiểu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07000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52726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  <a:extLst>
              <a:ext uri="{FF2B5EF4-FFF2-40B4-BE49-F238E27FC236}">
                <a16:creationId xmlns:a16="http://schemas.microsoft.com/office/drawing/2014/main" id="{F644EB09-1A23-4B95-B65B-41BD70671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609600" y="-1181100"/>
            <a:ext cx="609600" cy="609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3A0BA4-E115-4AAF-B2C5-6CB3637F153A}"/>
              </a:ext>
            </a:extLst>
          </p:cNvPr>
          <p:cNvSpPr/>
          <p:nvPr/>
        </p:nvSpPr>
        <p:spPr>
          <a:xfrm>
            <a:off x="3215287" y="1937788"/>
            <a:ext cx="616547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Củng</a:t>
            </a:r>
            <a:r>
              <a:rPr kumimoji="0" lang="en-US" sz="6000" b="1" i="0" u="none" strike="noStrike" kern="1200" cap="none" spc="0" normalizeH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cố</a:t>
            </a:r>
            <a:r>
              <a:rPr kumimoji="0" lang="en-US" sz="6000" b="1" i="0" u="none" strike="noStrike" kern="1200" cap="none" spc="0" normalizeH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bài</a:t>
            </a:r>
            <a:r>
              <a:rPr kumimoji="0" lang="en-US" sz="6000" b="1" i="0" u="none" strike="noStrike" kern="1200" cap="none" spc="0" normalizeH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học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0064D2"/>
                </a:solidFill>
                <a:prstDash val="solid"/>
              </a:ln>
              <a:solidFill>
                <a:srgbClr val="0064D2">
                  <a:lumMod val="40000"/>
                  <a:lumOff val="6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3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5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3899851" y="1299653"/>
            <a:ext cx="5261026" cy="2854215"/>
            <a:chOff x="1560688" y="2118360"/>
            <a:chExt cx="5261026" cy="2854215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468CCB71-1086-40BE-BD0C-DA5816B9A5D7}"/>
                </a:ext>
              </a:extLst>
            </p:cNvPr>
            <p:cNvSpPr txBox="1"/>
            <p:nvPr/>
          </p:nvSpPr>
          <p:spPr>
            <a:xfrm>
              <a:off x="2585420" y="2798388"/>
              <a:ext cx="3211562" cy="101566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Tiết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2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94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56" y="971933"/>
            <a:ext cx="9376539" cy="513765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92348" y="2501245"/>
            <a:ext cx="797621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1.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Tìm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hiểu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điều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tra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một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số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loài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động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vật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dưới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nước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121" y="1664100"/>
            <a:ext cx="5644661" cy="5644661"/>
          </a:xfrm>
          <a:prstGeom prst="rect">
            <a:avLst/>
          </a:prstGeom>
        </p:spPr>
      </p:pic>
      <p:pic>
        <p:nvPicPr>
          <p:cNvPr id="7" name="图片 6" descr="图片包含 餐桌, 室内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31" y="4272716"/>
            <a:ext cx="2920664" cy="2453357"/>
          </a:xfrm>
          <a:prstGeom prst="rect">
            <a:avLst/>
          </a:prstGeom>
        </p:spPr>
      </p:pic>
      <p:pic>
        <p:nvPicPr>
          <p:cNvPr id="8" name="图片 7" descr="图片包含 物体&#10;&#10;已生成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18" y="-106433"/>
            <a:ext cx="2541307" cy="28489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789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010" y="343615"/>
            <a:ext cx="4224233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 CỨU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00449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5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706095" y="1603637"/>
            <a:ext cx="4151060" cy="4151060"/>
            <a:chOff x="125013" y="2023928"/>
            <a:chExt cx="4151060" cy="41510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13" y="2023928"/>
              <a:ext cx="4151060" cy="415106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1423559" y="4658529"/>
              <a:ext cx="19088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1" i="0" u="none" strike="noStrike" kern="1200" cap="none" spc="50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rPr>
                <a:t>晚餐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068320" y="2174240"/>
            <a:ext cx="9123680" cy="3742576"/>
            <a:chOff x="1001661" y="2898445"/>
            <a:chExt cx="5341547" cy="2162608"/>
          </a:xfrm>
        </p:grpSpPr>
        <p:sp>
          <p:nvSpPr>
            <p:cNvPr id="7" name="矩形: 圆角 6"/>
            <p:cNvSpPr/>
            <p:nvPr/>
          </p:nvSpPr>
          <p:spPr>
            <a:xfrm>
              <a:off x="1001661" y="2898445"/>
              <a:ext cx="5231989" cy="2162608"/>
            </a:xfrm>
            <a:prstGeom prst="roundRect">
              <a:avLst/>
            </a:prstGeom>
            <a:solidFill>
              <a:srgbClr val="FFFFFF"/>
            </a:solidFill>
            <a:ln w="57150">
              <a:solidFill>
                <a:srgbClr val="D0BA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8" name="TextBox 2"/>
            <p:cNvSpPr txBox="1"/>
            <p:nvPr/>
          </p:nvSpPr>
          <p:spPr>
            <a:xfrm>
              <a:off x="1001661" y="3090651"/>
              <a:ext cx="5341547" cy="16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Tìm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hiểu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con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sống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dưới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hỏi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Mỗi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đúng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cứu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loài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Cùng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1"/>
          <p:cNvSpPr txBox="1"/>
          <p:nvPr/>
        </p:nvSpPr>
        <p:spPr>
          <a:xfrm>
            <a:off x="6338693" y="941184"/>
            <a:ext cx="2852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Luật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zh-CN" alt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7237">
            <a:off x="2872769" y="5379071"/>
            <a:ext cx="882023" cy="89125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1942" flipH="1">
            <a:off x="11257787" y="5116173"/>
            <a:ext cx="842613" cy="85858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0" y="5840346"/>
            <a:ext cx="12192000" cy="101765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15" y="50782"/>
            <a:ext cx="1633763" cy="231098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41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43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41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43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-2565400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920846" y="960434"/>
            <a:ext cx="6858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rùa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347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Explosion 2 7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1092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17" grpId="0" animBg="1"/>
      <p:bldP spid="17" grpId="1" animBg="1"/>
      <p:bldP spid="77" grpId="0" animBg="1"/>
      <p:bldP spid="7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1840"/>
            <a:ext cx="12192000" cy="81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285" y="4070123"/>
            <a:ext cx="1691716" cy="26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43400"/>
            <a:ext cx="9600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61" y="3688293"/>
            <a:ext cx="2585508" cy="25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58" y="4737760"/>
            <a:ext cx="1498177" cy="21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-2870200"/>
            <a:ext cx="85344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8381999" y="3041740"/>
            <a:ext cx="3077669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đực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" name="TextBox 40"/>
          <p:cNvSpPr txBox="1"/>
          <p:nvPr/>
        </p:nvSpPr>
        <p:spPr>
          <a:xfrm>
            <a:off x="3629049" y="1092201"/>
            <a:ext cx="55880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đực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hay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cái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sinh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con?</a:t>
            </a: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3594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Explosion 2 5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420288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7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7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7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Giai cuu dai duong 2\6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3500" y1="32647" x2="44000" y2="37647"/>
                        <a14:foregroundMark x1="61125" y1="35882" x2="57375" y2="46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1" y="4830374"/>
            <a:ext cx="2133600" cy="181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Giai cuu dai duong 2\6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2444" y1="51821" x2="23556" y2="57423"/>
                        <a14:foregroundMark x1="21333" y1="63305" x2="10000" y2="71989"/>
                        <a14:foregroundMark x1="10667" y1="71989" x2="7111" y2="84594"/>
                        <a14:foregroundMark x1="22889" y1="65546" x2="17111" y2="77311"/>
                        <a14:foregroundMark x1="59556" y1="68347" x2="64444" y2="78151"/>
                        <a14:foregroundMark x1="15982" y1="78448" x2="17580" y2="89655"/>
                        <a14:foregroundMark x1="26712" y1="70402" x2="22603" y2="82184"/>
                        <a14:foregroundMark x1="64384" y1="70115" x2="71005" y2="75862"/>
                        <a14:foregroundMark x1="73744" y1="71839" x2="78767" y2="75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9604">
            <a:off x="2786877" y="4684192"/>
            <a:ext cx="2432328" cy="192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006" l="0" r="98923">
                        <a14:foregroundMark x1="33231" y1="37575" x2="37692" y2="48907"/>
                        <a14:foregroundMark x1="62462" y1="35785" x2="56769" y2="532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4875475"/>
            <a:ext cx="2235200" cy="172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ADMIN\Desktop\Giai cuu dai duong 2\luoi 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9716" flipH="1">
            <a:off x="5243460" y="3193963"/>
            <a:ext cx="5535189" cy="53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340394" y="2970582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3454400" y="1092201"/>
            <a:ext cx="55880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cua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hay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673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9" name="Picture 3" descr="C:\Users\ADMIN\Desktop\Picture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2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Explosion 2 52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30832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50942E-6 L 0.05782 0.0068 " pathEditMode="relative" rAng="0" ptsTypes="AA">
                                      <p:cBhvr>
                                        <p:cTn id="68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1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7" grpId="0" animBg="1"/>
      <p:bldP spid="27" grpId="1" animBg="1"/>
      <p:bldP spid="30" grpId="0"/>
      <p:bldP spid="53" grpId="0" animBg="1"/>
      <p:bldP spid="53" grpId="1" animBg="1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462</Words>
  <Application>Microsoft Office PowerPoint</Application>
  <PresentationFormat>Widescreen</PresentationFormat>
  <Paragraphs>72</Paragraphs>
  <Slides>26</Slides>
  <Notes>10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3" baseType="lpstr">
      <vt:lpstr>等线</vt:lpstr>
      <vt:lpstr>等线 Light</vt:lpstr>
      <vt:lpstr>微软雅黑</vt:lpstr>
      <vt:lpstr>Arial</vt:lpstr>
      <vt:lpstr>Arial Black</vt:lpstr>
      <vt:lpstr>Calibri</vt:lpstr>
      <vt:lpstr>Comic Sans MS</vt:lpstr>
      <vt:lpstr>HP001 4 hàng</vt:lpstr>
      <vt:lpstr>HP001 4H</vt:lpstr>
      <vt:lpstr>Lato Hairline</vt:lpstr>
      <vt:lpstr>Lato Light</vt:lpstr>
      <vt:lpstr>Lato Regular</vt:lpstr>
      <vt:lpstr>Times New Roman</vt:lpstr>
      <vt:lpstr>包图主题2</vt:lpstr>
      <vt:lpstr>Office 主题​​</vt:lpstr>
      <vt:lpstr>2_Office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11</cp:revision>
  <dcterms:created xsi:type="dcterms:W3CDTF">2021-06-27T03:41:31Z</dcterms:created>
  <dcterms:modified xsi:type="dcterms:W3CDTF">2022-01-25T04:47:25Z</dcterms:modified>
</cp:coreProperties>
</file>