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 id="2147483686" r:id="rId3"/>
    <p:sldMasterId id="2147483698" r:id="rId4"/>
    <p:sldMasterId id="2147483711" r:id="rId5"/>
  </p:sldMasterIdLst>
  <p:notesMasterIdLst>
    <p:notesMasterId r:id="rId40"/>
  </p:notesMasterIdLst>
  <p:sldIdLst>
    <p:sldId id="257" r:id="rId6"/>
    <p:sldId id="293" r:id="rId7"/>
    <p:sldId id="294" r:id="rId8"/>
    <p:sldId id="303" r:id="rId9"/>
    <p:sldId id="285" r:id="rId10"/>
    <p:sldId id="304" r:id="rId11"/>
    <p:sldId id="297" r:id="rId12"/>
    <p:sldId id="305" r:id="rId13"/>
    <p:sldId id="300" r:id="rId14"/>
    <p:sldId id="306" r:id="rId15"/>
    <p:sldId id="270" r:id="rId16"/>
    <p:sldId id="307" r:id="rId17"/>
    <p:sldId id="308" r:id="rId18"/>
    <p:sldId id="309" r:id="rId19"/>
    <p:sldId id="310" r:id="rId20"/>
    <p:sldId id="311" r:id="rId21"/>
    <p:sldId id="312" r:id="rId22"/>
    <p:sldId id="313" r:id="rId23"/>
    <p:sldId id="314" r:id="rId24"/>
    <p:sldId id="315" r:id="rId25"/>
    <p:sldId id="316" r:id="rId26"/>
    <p:sldId id="301" r:id="rId27"/>
    <p:sldId id="317" r:id="rId28"/>
    <p:sldId id="318" r:id="rId29"/>
    <p:sldId id="319" r:id="rId30"/>
    <p:sldId id="320" r:id="rId31"/>
    <p:sldId id="321" r:id="rId32"/>
    <p:sldId id="322" r:id="rId33"/>
    <p:sldId id="323" r:id="rId34"/>
    <p:sldId id="324" r:id="rId35"/>
    <p:sldId id="299" r:id="rId36"/>
    <p:sldId id="261" r:id="rId37"/>
    <p:sldId id="302" r:id="rId38"/>
    <p:sldId id="282" r:id="rId39"/>
  </p:sldIdLst>
  <p:sldSz cx="12192000" cy="6858000"/>
  <p:notesSz cx="6858000" cy="9144000"/>
  <p:embeddedFontLst>
    <p:embeddedFont>
      <p:font typeface="等线" panose="02010600030101010101" pitchFamily="2" charset="-122"/>
      <p:regular r:id="rId41"/>
      <p:bold r:id="rId42"/>
    </p:embeddedFont>
    <p:embeddedFont>
      <p:font typeface="等线 Light" panose="02010600030101010101" pitchFamily="2" charset="-122"/>
      <p:regular r:id="rId43"/>
    </p:embeddedFont>
    <p:embeddedFont>
      <p:font typeface="宋体" panose="02010600030101010101" pitchFamily="2" charset="-122"/>
      <p:regular r:id="rId44"/>
    </p:embeddedFont>
    <p:embeddedFont>
      <p:font typeface="Calibri" panose="020F0502020204030204" pitchFamily="34" charset="0"/>
      <p:regular r:id="rId45"/>
      <p:bold r:id="rId46"/>
      <p:italic r:id="rId47"/>
      <p:boldItalic r:id="rId48"/>
    </p:embeddedFont>
    <p:embeddedFont>
      <p:font typeface="Calibri Light" panose="020F0302020204030204" pitchFamily="34" charset="0"/>
      <p:regular r:id="rId49"/>
      <p:italic r:id="rId50"/>
    </p:embeddedFont>
    <p:embeddedFont>
      <p:font typeface="Coiny" panose="02000903060500060000" pitchFamily="2" charset="0"/>
      <p:regular r:id="rId51"/>
    </p:embeddedFont>
    <p:embeddedFont>
      <p:font typeface="Georgia" panose="02040502050405020303" pitchFamily="18" charset="0"/>
      <p:regular r:id="rId52"/>
      <p:bold r:id="rId53"/>
      <p:italic r:id="rId54"/>
      <p:boldItalic r:id="rId55"/>
    </p:embeddedFont>
    <p:embeddedFont>
      <p:font typeface="iCiel Cadena" panose="02000503000000020004" pitchFamily="50" charset="0"/>
      <p:bold r:id="rId56"/>
    </p:embeddedFont>
    <p:embeddedFont>
      <p:font typeface="Lobster" panose="00000500000000000000" pitchFamily="2" charset="0"/>
      <p:regular r:id="rId57"/>
    </p:embeddedFont>
    <p:embeddedFont>
      <p:font typeface="Microsoft YaHei" panose="020B0503020204020204" pitchFamily="34" charset="-122"/>
      <p:regular r:id="rId58"/>
      <p:bold r:id="rId59"/>
    </p:embeddedFont>
    <p:embeddedFont>
      <p:font typeface="Pattaya" panose="00000500000000000000" pitchFamily="2" charset="-34"/>
      <p:regular r:id="rId60"/>
    </p:embeddedFont>
    <p:embeddedFont>
      <p:font typeface="SVN-Cookies" panose="02040603050506020204" pitchFamily="18" charset="0"/>
      <p:regular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92" y="48"/>
      </p:cViewPr>
      <p:guideLst/>
    </p:cSldViewPr>
  </p:slideViewPr>
  <p:notesTextViewPr>
    <p:cViewPr>
      <p:scale>
        <a:sx n="1" d="1"/>
        <a:sy n="1" d="1"/>
      </p:scale>
      <p:origin x="0" y="0"/>
    </p:cViewPr>
  </p:notesTextViewPr>
  <p:sorterViewPr>
    <p:cViewPr>
      <p:scale>
        <a:sx n="80" d="100"/>
        <a:sy n="80" d="100"/>
      </p:scale>
      <p:origin x="0" y="-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9.fntdata"/><Relationship Id="rId57" Type="http://schemas.openxmlformats.org/officeDocument/2006/relationships/font" Target="fonts/font17.fntdata"/><Relationship Id="rId61" Type="http://schemas.openxmlformats.org/officeDocument/2006/relationships/font" Target="fonts/font21.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font" Target="fonts/font11.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6.fntdata"/><Relationship Id="rId59"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AAD8FB-C4B6-4C38-882B-59B6BD0269FC}" type="datetimeFigureOut">
              <a:rPr lang="en-US" smtClean="0"/>
              <a:t>7/23/2022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61025B-5831-4E85-A00F-2FEDAA1A7296}" type="slidenum">
              <a:rPr lang="en-US" smtClean="0"/>
              <a:t>‹#›</a:t>
            </a:fld>
            <a:endParaRPr lang="en-US"/>
          </a:p>
        </p:txBody>
      </p:sp>
    </p:spTree>
    <p:extLst>
      <p:ext uri="{BB962C8B-B14F-4D97-AF65-F5344CB8AC3E}">
        <p14:creationId xmlns:p14="http://schemas.microsoft.com/office/powerpoint/2010/main" val="1411603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20025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7032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40393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5617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304AFD-CBB6-49B9-97BF-B7ECE65EE1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9745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58507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0336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787674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7794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01649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342061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422051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64606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249171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829751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26558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620982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898430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656150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230245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77793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25631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9863676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33202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76542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576837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46541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09957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304AFD-CBB6-49B9-97BF-B7ECE65EE1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42227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3C3DF-C15E-447E-88A6-E0F18C2B0E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421500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7F3AF3-0C61-45C9-90BF-748ECB78216E}" type="slidenum">
              <a:rPr lang="zh-CN" altLang="en-US" smtClean="0"/>
              <a:t>‹#›</a:t>
            </a:fld>
            <a:endParaRPr lang="zh-CN" altLang="en-US"/>
          </a:p>
        </p:txBody>
      </p:sp>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690"/>
            <a:ext cx="12215465" cy="6871199"/>
          </a:xfrm>
          <a:prstGeom prst="rect">
            <a:avLst/>
          </a:prstGeom>
        </p:spPr>
      </p:pic>
    </p:spTree>
    <p:extLst>
      <p:ext uri="{BB962C8B-B14F-4D97-AF65-F5344CB8AC3E}">
        <p14:creationId xmlns:p14="http://schemas.microsoft.com/office/powerpoint/2010/main" val="3879720485"/>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7F3AF3-0C61-45C9-90BF-748ECB78216E}" type="slidenum">
              <a:rPr lang="zh-CN" altLang="en-US" smtClean="0"/>
              <a:t>‹#›</a:t>
            </a:fld>
            <a:endParaRPr lang="zh-CN" altLang="en-US"/>
          </a:p>
        </p:txBody>
      </p:sp>
      <p:pic>
        <p:nvPicPr>
          <p:cNvPr id="7" name="Picture 6" descr="Logo&#10;&#10;Description automatically generated">
            <a:extLst>
              <a:ext uri="{FF2B5EF4-FFF2-40B4-BE49-F238E27FC236}">
                <a16:creationId xmlns:a16="http://schemas.microsoft.com/office/drawing/2014/main" id="{948B4456-702C-460E-AA86-352EB90DFB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45466" y="492833"/>
            <a:ext cx="1584259" cy="1584259"/>
          </a:xfrm>
          <a:prstGeom prst="rect">
            <a:avLst/>
          </a:prstGeom>
        </p:spPr>
      </p:pic>
    </p:spTree>
    <p:extLst>
      <p:ext uri="{BB962C8B-B14F-4D97-AF65-F5344CB8AC3E}">
        <p14:creationId xmlns:p14="http://schemas.microsoft.com/office/powerpoint/2010/main" val="1002734937"/>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3906944571"/>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F4C66-997C-436D-8F39-A92F6DD96A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5C8CBB-8C4A-4C56-A2A7-3BFF3E1087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1C4009-1CC3-4C91-B848-1E9F17669202}"/>
              </a:ext>
            </a:extLst>
          </p:cNvPr>
          <p:cNvSpPr>
            <a:spLocks noGrp="1"/>
          </p:cNvSpPr>
          <p:nvPr>
            <p:ph type="dt" sz="half" idx="10"/>
          </p:nvPr>
        </p:nvSpPr>
        <p:spPr/>
        <p:txBody>
          <a:bodyPr/>
          <a:lstStyle/>
          <a:p>
            <a:fld id="{99976455-BB80-4B3C-918F-82CA600BB23A}" type="datetimeFigureOut">
              <a:rPr lang="en-US" smtClean="0"/>
              <a:t>7/23/2022</a:t>
            </a:fld>
            <a:endParaRPr lang="en-US"/>
          </a:p>
        </p:txBody>
      </p:sp>
      <p:sp>
        <p:nvSpPr>
          <p:cNvPr id="5" name="Footer Placeholder 4">
            <a:extLst>
              <a:ext uri="{FF2B5EF4-FFF2-40B4-BE49-F238E27FC236}">
                <a16:creationId xmlns:a16="http://schemas.microsoft.com/office/drawing/2014/main" id="{31654BEA-3EB5-405D-9772-448EE0829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49B5F8-9EA4-4DC3-8DE1-EA37ADE4384B}"/>
              </a:ext>
            </a:extLst>
          </p:cNvPr>
          <p:cNvSpPr>
            <a:spLocks noGrp="1"/>
          </p:cNvSpPr>
          <p:nvPr>
            <p:ph type="sldNum" sz="quarter" idx="12"/>
          </p:nvPr>
        </p:nvSpPr>
        <p:spPr/>
        <p:txBody>
          <a:bodyPr/>
          <a:lstStyle/>
          <a:p>
            <a:fld id="{D76CDBA2-F06D-4326-98FF-FF18A8A25FCE}" type="slidenum">
              <a:rPr lang="en-US" smtClean="0"/>
              <a:t>‹#›</a:t>
            </a:fld>
            <a:endParaRPr lang="en-US"/>
          </a:p>
        </p:txBody>
      </p:sp>
    </p:spTree>
    <p:extLst>
      <p:ext uri="{BB962C8B-B14F-4D97-AF65-F5344CB8AC3E}">
        <p14:creationId xmlns:p14="http://schemas.microsoft.com/office/powerpoint/2010/main" val="827634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52D1C-36F0-45D0-A732-34BDF3ED43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D19237-A6A6-4B9D-B541-BA36AE5740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EAB58F-A5B3-442A-98BD-4E3A369EB3B1}"/>
              </a:ext>
            </a:extLst>
          </p:cNvPr>
          <p:cNvSpPr>
            <a:spLocks noGrp="1"/>
          </p:cNvSpPr>
          <p:nvPr>
            <p:ph type="dt" sz="half" idx="10"/>
          </p:nvPr>
        </p:nvSpPr>
        <p:spPr/>
        <p:txBody>
          <a:bodyPr/>
          <a:lstStyle/>
          <a:p>
            <a:fld id="{99976455-BB80-4B3C-918F-82CA600BB23A}" type="datetimeFigureOut">
              <a:rPr lang="en-US" smtClean="0"/>
              <a:t>7/23/2022</a:t>
            </a:fld>
            <a:endParaRPr lang="en-US"/>
          </a:p>
        </p:txBody>
      </p:sp>
      <p:sp>
        <p:nvSpPr>
          <p:cNvPr id="5" name="Footer Placeholder 4">
            <a:extLst>
              <a:ext uri="{FF2B5EF4-FFF2-40B4-BE49-F238E27FC236}">
                <a16:creationId xmlns:a16="http://schemas.microsoft.com/office/drawing/2014/main" id="{DEF84307-9CBB-4632-BC52-347083D7DB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4AC3E9-005E-4B2B-9A15-333E71BE9392}"/>
              </a:ext>
            </a:extLst>
          </p:cNvPr>
          <p:cNvSpPr>
            <a:spLocks noGrp="1"/>
          </p:cNvSpPr>
          <p:nvPr>
            <p:ph type="sldNum" sz="quarter" idx="12"/>
          </p:nvPr>
        </p:nvSpPr>
        <p:spPr/>
        <p:txBody>
          <a:bodyPr/>
          <a:lstStyle/>
          <a:p>
            <a:fld id="{D76CDBA2-F06D-4326-98FF-FF18A8A25FCE}" type="slidenum">
              <a:rPr lang="en-US" smtClean="0"/>
              <a:t>‹#›</a:t>
            </a:fld>
            <a:endParaRPr lang="en-US"/>
          </a:p>
        </p:txBody>
      </p:sp>
    </p:spTree>
    <p:extLst>
      <p:ext uri="{BB962C8B-B14F-4D97-AF65-F5344CB8AC3E}">
        <p14:creationId xmlns:p14="http://schemas.microsoft.com/office/powerpoint/2010/main" val="1990920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32225-9835-4865-A990-CC56698CE5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138661-8B30-4A8F-9531-9FC36121F9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5E5890-B2BA-49A1-AF1C-AFF88CC0C9B1}"/>
              </a:ext>
            </a:extLst>
          </p:cNvPr>
          <p:cNvSpPr>
            <a:spLocks noGrp="1"/>
          </p:cNvSpPr>
          <p:nvPr>
            <p:ph type="dt" sz="half" idx="10"/>
          </p:nvPr>
        </p:nvSpPr>
        <p:spPr/>
        <p:txBody>
          <a:bodyPr/>
          <a:lstStyle/>
          <a:p>
            <a:fld id="{99976455-BB80-4B3C-918F-82CA600BB23A}" type="datetimeFigureOut">
              <a:rPr lang="en-US" smtClean="0"/>
              <a:t>7/23/2022</a:t>
            </a:fld>
            <a:endParaRPr lang="en-US"/>
          </a:p>
        </p:txBody>
      </p:sp>
      <p:sp>
        <p:nvSpPr>
          <p:cNvPr id="5" name="Footer Placeholder 4">
            <a:extLst>
              <a:ext uri="{FF2B5EF4-FFF2-40B4-BE49-F238E27FC236}">
                <a16:creationId xmlns:a16="http://schemas.microsoft.com/office/drawing/2014/main" id="{53577197-8B2C-4EED-95C6-6B25D08E8C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2BC819-F109-43DF-AE3A-6103E4743A9E}"/>
              </a:ext>
            </a:extLst>
          </p:cNvPr>
          <p:cNvSpPr>
            <a:spLocks noGrp="1"/>
          </p:cNvSpPr>
          <p:nvPr>
            <p:ph type="sldNum" sz="quarter" idx="12"/>
          </p:nvPr>
        </p:nvSpPr>
        <p:spPr/>
        <p:txBody>
          <a:bodyPr/>
          <a:lstStyle/>
          <a:p>
            <a:fld id="{D76CDBA2-F06D-4326-98FF-FF18A8A25FCE}" type="slidenum">
              <a:rPr lang="en-US" smtClean="0"/>
              <a:t>‹#›</a:t>
            </a:fld>
            <a:endParaRPr lang="en-US"/>
          </a:p>
        </p:txBody>
      </p:sp>
    </p:spTree>
    <p:extLst>
      <p:ext uri="{BB962C8B-B14F-4D97-AF65-F5344CB8AC3E}">
        <p14:creationId xmlns:p14="http://schemas.microsoft.com/office/powerpoint/2010/main" val="1108888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1EFA6-AD41-4F51-A65D-EB7C510EB9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1A5EC0-FDFF-47AB-ACD6-9674066FEB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51987-7741-4A3D-9BBA-14978E0072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0E8F7-AB89-4CDB-B890-86055AFE8189}"/>
              </a:ext>
            </a:extLst>
          </p:cNvPr>
          <p:cNvSpPr>
            <a:spLocks noGrp="1"/>
          </p:cNvSpPr>
          <p:nvPr>
            <p:ph type="dt" sz="half" idx="10"/>
          </p:nvPr>
        </p:nvSpPr>
        <p:spPr/>
        <p:txBody>
          <a:bodyPr/>
          <a:lstStyle/>
          <a:p>
            <a:fld id="{99976455-BB80-4B3C-918F-82CA600BB23A}" type="datetimeFigureOut">
              <a:rPr lang="en-US" smtClean="0"/>
              <a:t>7/23/2022</a:t>
            </a:fld>
            <a:endParaRPr lang="en-US"/>
          </a:p>
        </p:txBody>
      </p:sp>
      <p:sp>
        <p:nvSpPr>
          <p:cNvPr id="6" name="Footer Placeholder 5">
            <a:extLst>
              <a:ext uri="{FF2B5EF4-FFF2-40B4-BE49-F238E27FC236}">
                <a16:creationId xmlns:a16="http://schemas.microsoft.com/office/drawing/2014/main" id="{23705453-3B6A-47D7-99B8-237B797794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B0F0B0-795B-40C5-A120-82D9B8647872}"/>
              </a:ext>
            </a:extLst>
          </p:cNvPr>
          <p:cNvSpPr>
            <a:spLocks noGrp="1"/>
          </p:cNvSpPr>
          <p:nvPr>
            <p:ph type="sldNum" sz="quarter" idx="12"/>
          </p:nvPr>
        </p:nvSpPr>
        <p:spPr/>
        <p:txBody>
          <a:bodyPr/>
          <a:lstStyle/>
          <a:p>
            <a:fld id="{D76CDBA2-F06D-4326-98FF-FF18A8A25FCE}" type="slidenum">
              <a:rPr lang="en-US" smtClean="0"/>
              <a:t>‹#›</a:t>
            </a:fld>
            <a:endParaRPr lang="en-US"/>
          </a:p>
        </p:txBody>
      </p:sp>
    </p:spTree>
    <p:extLst>
      <p:ext uri="{BB962C8B-B14F-4D97-AF65-F5344CB8AC3E}">
        <p14:creationId xmlns:p14="http://schemas.microsoft.com/office/powerpoint/2010/main" val="16451597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7CEB6-3809-4A97-B74C-87EB9F47EB8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13049F-C333-45C7-85D5-0127D810A2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824930-B682-4D9E-B204-2513C6E82A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55320A-D991-4465-BFAB-76F1BE6B7C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408AAA-3D93-40DD-9624-58C847E0D6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AB3049-EE29-465A-959D-4DB6DFBB3D71}"/>
              </a:ext>
            </a:extLst>
          </p:cNvPr>
          <p:cNvSpPr>
            <a:spLocks noGrp="1"/>
          </p:cNvSpPr>
          <p:nvPr>
            <p:ph type="dt" sz="half" idx="10"/>
          </p:nvPr>
        </p:nvSpPr>
        <p:spPr/>
        <p:txBody>
          <a:bodyPr/>
          <a:lstStyle/>
          <a:p>
            <a:fld id="{99976455-BB80-4B3C-918F-82CA600BB23A}" type="datetimeFigureOut">
              <a:rPr lang="en-US" smtClean="0"/>
              <a:t>7/23/2022</a:t>
            </a:fld>
            <a:endParaRPr lang="en-US"/>
          </a:p>
        </p:txBody>
      </p:sp>
      <p:sp>
        <p:nvSpPr>
          <p:cNvPr id="8" name="Footer Placeholder 7">
            <a:extLst>
              <a:ext uri="{FF2B5EF4-FFF2-40B4-BE49-F238E27FC236}">
                <a16:creationId xmlns:a16="http://schemas.microsoft.com/office/drawing/2014/main" id="{3C47C2E9-D120-4336-8C50-7B1FFEE2B4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98E6EC-4B53-4DC9-9DE3-C20919CFC18C}"/>
              </a:ext>
            </a:extLst>
          </p:cNvPr>
          <p:cNvSpPr>
            <a:spLocks noGrp="1"/>
          </p:cNvSpPr>
          <p:nvPr>
            <p:ph type="sldNum" sz="quarter" idx="12"/>
          </p:nvPr>
        </p:nvSpPr>
        <p:spPr/>
        <p:txBody>
          <a:bodyPr/>
          <a:lstStyle/>
          <a:p>
            <a:fld id="{D76CDBA2-F06D-4326-98FF-FF18A8A25FCE}" type="slidenum">
              <a:rPr lang="en-US" smtClean="0"/>
              <a:t>‹#›</a:t>
            </a:fld>
            <a:endParaRPr lang="en-US"/>
          </a:p>
        </p:txBody>
      </p:sp>
    </p:spTree>
    <p:extLst>
      <p:ext uri="{BB962C8B-B14F-4D97-AF65-F5344CB8AC3E}">
        <p14:creationId xmlns:p14="http://schemas.microsoft.com/office/powerpoint/2010/main" val="1271289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AF7AE-2E05-4348-ACAE-2B4D6F7FA5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2914D7-6A38-443C-9BC3-CF8AA4BBA41F}"/>
              </a:ext>
            </a:extLst>
          </p:cNvPr>
          <p:cNvSpPr>
            <a:spLocks noGrp="1"/>
          </p:cNvSpPr>
          <p:nvPr>
            <p:ph type="dt" sz="half" idx="10"/>
          </p:nvPr>
        </p:nvSpPr>
        <p:spPr/>
        <p:txBody>
          <a:bodyPr/>
          <a:lstStyle/>
          <a:p>
            <a:fld id="{99976455-BB80-4B3C-918F-82CA600BB23A}" type="datetimeFigureOut">
              <a:rPr lang="en-US" smtClean="0"/>
              <a:t>7/23/2022</a:t>
            </a:fld>
            <a:endParaRPr lang="en-US"/>
          </a:p>
        </p:txBody>
      </p:sp>
      <p:sp>
        <p:nvSpPr>
          <p:cNvPr id="4" name="Footer Placeholder 3">
            <a:extLst>
              <a:ext uri="{FF2B5EF4-FFF2-40B4-BE49-F238E27FC236}">
                <a16:creationId xmlns:a16="http://schemas.microsoft.com/office/drawing/2014/main" id="{C221C919-1032-42A3-B89F-2E40F1C0889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B4FC2D-5B4B-4016-917B-76D69F39430D}"/>
              </a:ext>
            </a:extLst>
          </p:cNvPr>
          <p:cNvSpPr>
            <a:spLocks noGrp="1"/>
          </p:cNvSpPr>
          <p:nvPr>
            <p:ph type="sldNum" sz="quarter" idx="12"/>
          </p:nvPr>
        </p:nvSpPr>
        <p:spPr/>
        <p:txBody>
          <a:bodyPr/>
          <a:lstStyle/>
          <a:p>
            <a:fld id="{D76CDBA2-F06D-4326-98FF-FF18A8A25FCE}" type="slidenum">
              <a:rPr lang="en-US" smtClean="0"/>
              <a:t>‹#›</a:t>
            </a:fld>
            <a:endParaRPr lang="en-US"/>
          </a:p>
        </p:txBody>
      </p:sp>
    </p:spTree>
    <p:extLst>
      <p:ext uri="{BB962C8B-B14F-4D97-AF65-F5344CB8AC3E}">
        <p14:creationId xmlns:p14="http://schemas.microsoft.com/office/powerpoint/2010/main" val="5015509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7546B0-14F8-4FCB-9AFE-DCACD90EBF11}"/>
              </a:ext>
            </a:extLst>
          </p:cNvPr>
          <p:cNvSpPr>
            <a:spLocks noGrp="1"/>
          </p:cNvSpPr>
          <p:nvPr>
            <p:ph type="dt" sz="half" idx="10"/>
          </p:nvPr>
        </p:nvSpPr>
        <p:spPr/>
        <p:txBody>
          <a:bodyPr/>
          <a:lstStyle/>
          <a:p>
            <a:fld id="{99976455-BB80-4B3C-918F-82CA600BB23A}" type="datetimeFigureOut">
              <a:rPr lang="en-US" smtClean="0"/>
              <a:t>7/23/2022</a:t>
            </a:fld>
            <a:endParaRPr lang="en-US"/>
          </a:p>
        </p:txBody>
      </p:sp>
      <p:sp>
        <p:nvSpPr>
          <p:cNvPr id="3" name="Footer Placeholder 2">
            <a:extLst>
              <a:ext uri="{FF2B5EF4-FFF2-40B4-BE49-F238E27FC236}">
                <a16:creationId xmlns:a16="http://schemas.microsoft.com/office/drawing/2014/main" id="{DE53F749-F7C9-487D-9679-9F904DEE06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F00149-9D6F-446B-B1C0-F9494A2F463A}"/>
              </a:ext>
            </a:extLst>
          </p:cNvPr>
          <p:cNvSpPr>
            <a:spLocks noGrp="1"/>
          </p:cNvSpPr>
          <p:nvPr>
            <p:ph type="sldNum" sz="quarter" idx="12"/>
          </p:nvPr>
        </p:nvSpPr>
        <p:spPr/>
        <p:txBody>
          <a:bodyPr/>
          <a:lstStyle/>
          <a:p>
            <a:fld id="{D76CDBA2-F06D-4326-98FF-FF18A8A25FCE}" type="slidenum">
              <a:rPr lang="en-US" smtClean="0"/>
              <a:t>‹#›</a:t>
            </a:fld>
            <a:endParaRPr lang="en-US"/>
          </a:p>
        </p:txBody>
      </p:sp>
    </p:spTree>
    <p:extLst>
      <p:ext uri="{BB962C8B-B14F-4D97-AF65-F5344CB8AC3E}">
        <p14:creationId xmlns:p14="http://schemas.microsoft.com/office/powerpoint/2010/main" val="16610556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DF9AA-08DD-4534-A6B2-D9D6F9C6C0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D97242-75BB-4519-86A2-15B3005937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28836C-18C1-4027-9E1D-EE5A446877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7B82A-184B-4669-9EE2-5F480D5239C2}"/>
              </a:ext>
            </a:extLst>
          </p:cNvPr>
          <p:cNvSpPr>
            <a:spLocks noGrp="1"/>
          </p:cNvSpPr>
          <p:nvPr>
            <p:ph type="dt" sz="half" idx="10"/>
          </p:nvPr>
        </p:nvSpPr>
        <p:spPr/>
        <p:txBody>
          <a:bodyPr/>
          <a:lstStyle/>
          <a:p>
            <a:fld id="{99976455-BB80-4B3C-918F-82CA600BB23A}" type="datetimeFigureOut">
              <a:rPr lang="en-US" smtClean="0"/>
              <a:t>7/23/2022</a:t>
            </a:fld>
            <a:endParaRPr lang="en-US"/>
          </a:p>
        </p:txBody>
      </p:sp>
      <p:sp>
        <p:nvSpPr>
          <p:cNvPr id="6" name="Footer Placeholder 5">
            <a:extLst>
              <a:ext uri="{FF2B5EF4-FFF2-40B4-BE49-F238E27FC236}">
                <a16:creationId xmlns:a16="http://schemas.microsoft.com/office/drawing/2014/main" id="{70CA6F90-340B-4C22-8A7C-D7003FF964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D7922D-AC0C-43AC-9EA8-EF8CE1868D48}"/>
              </a:ext>
            </a:extLst>
          </p:cNvPr>
          <p:cNvSpPr>
            <a:spLocks noGrp="1"/>
          </p:cNvSpPr>
          <p:nvPr>
            <p:ph type="sldNum" sz="quarter" idx="12"/>
          </p:nvPr>
        </p:nvSpPr>
        <p:spPr/>
        <p:txBody>
          <a:bodyPr/>
          <a:lstStyle/>
          <a:p>
            <a:fld id="{D76CDBA2-F06D-4326-98FF-FF18A8A25FCE}" type="slidenum">
              <a:rPr lang="en-US" smtClean="0"/>
              <a:t>‹#›</a:t>
            </a:fld>
            <a:endParaRPr lang="en-US"/>
          </a:p>
        </p:txBody>
      </p:sp>
    </p:spTree>
    <p:extLst>
      <p:ext uri="{BB962C8B-B14F-4D97-AF65-F5344CB8AC3E}">
        <p14:creationId xmlns:p14="http://schemas.microsoft.com/office/powerpoint/2010/main" val="2413760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2368530225"/>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3F2CF-0BD3-4DFA-BF16-7006593C38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9EEF8D-757B-4D6E-8DAA-1740DF9465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416DA05-F5D3-421E-86EF-441626D241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1AA8D-34CC-4052-879D-7391444BB966}"/>
              </a:ext>
            </a:extLst>
          </p:cNvPr>
          <p:cNvSpPr>
            <a:spLocks noGrp="1"/>
          </p:cNvSpPr>
          <p:nvPr>
            <p:ph type="dt" sz="half" idx="10"/>
          </p:nvPr>
        </p:nvSpPr>
        <p:spPr/>
        <p:txBody>
          <a:bodyPr/>
          <a:lstStyle/>
          <a:p>
            <a:fld id="{99976455-BB80-4B3C-918F-82CA600BB23A}" type="datetimeFigureOut">
              <a:rPr lang="en-US" smtClean="0"/>
              <a:t>7/23/2022</a:t>
            </a:fld>
            <a:endParaRPr lang="en-US"/>
          </a:p>
        </p:txBody>
      </p:sp>
      <p:sp>
        <p:nvSpPr>
          <p:cNvPr id="6" name="Footer Placeholder 5">
            <a:extLst>
              <a:ext uri="{FF2B5EF4-FFF2-40B4-BE49-F238E27FC236}">
                <a16:creationId xmlns:a16="http://schemas.microsoft.com/office/drawing/2014/main" id="{960E02BB-97FD-4F13-A95A-C218370EC7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4EF718-19E5-4F9A-8490-27C3CD806CF8}"/>
              </a:ext>
            </a:extLst>
          </p:cNvPr>
          <p:cNvSpPr>
            <a:spLocks noGrp="1"/>
          </p:cNvSpPr>
          <p:nvPr>
            <p:ph type="sldNum" sz="quarter" idx="12"/>
          </p:nvPr>
        </p:nvSpPr>
        <p:spPr/>
        <p:txBody>
          <a:bodyPr/>
          <a:lstStyle/>
          <a:p>
            <a:fld id="{D76CDBA2-F06D-4326-98FF-FF18A8A25FCE}" type="slidenum">
              <a:rPr lang="en-US" smtClean="0"/>
              <a:t>‹#›</a:t>
            </a:fld>
            <a:endParaRPr lang="en-US"/>
          </a:p>
        </p:txBody>
      </p:sp>
    </p:spTree>
    <p:extLst>
      <p:ext uri="{BB962C8B-B14F-4D97-AF65-F5344CB8AC3E}">
        <p14:creationId xmlns:p14="http://schemas.microsoft.com/office/powerpoint/2010/main" val="1472500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987E7-309C-4200-94DC-B34216B5DC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4DD178-3F37-4A0F-980B-AB7986C813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0D6456-25F0-48B0-9806-6072B7C8C548}"/>
              </a:ext>
            </a:extLst>
          </p:cNvPr>
          <p:cNvSpPr>
            <a:spLocks noGrp="1"/>
          </p:cNvSpPr>
          <p:nvPr>
            <p:ph type="dt" sz="half" idx="10"/>
          </p:nvPr>
        </p:nvSpPr>
        <p:spPr/>
        <p:txBody>
          <a:bodyPr/>
          <a:lstStyle/>
          <a:p>
            <a:fld id="{99976455-BB80-4B3C-918F-82CA600BB23A}" type="datetimeFigureOut">
              <a:rPr lang="en-US" smtClean="0"/>
              <a:t>7/23/2022</a:t>
            </a:fld>
            <a:endParaRPr lang="en-US"/>
          </a:p>
        </p:txBody>
      </p:sp>
      <p:sp>
        <p:nvSpPr>
          <p:cNvPr id="5" name="Footer Placeholder 4">
            <a:extLst>
              <a:ext uri="{FF2B5EF4-FFF2-40B4-BE49-F238E27FC236}">
                <a16:creationId xmlns:a16="http://schemas.microsoft.com/office/drawing/2014/main" id="{3A41C3D5-5CB0-4092-A9A7-8013112CF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54195A-477F-4B05-8E1A-8E22671D35AC}"/>
              </a:ext>
            </a:extLst>
          </p:cNvPr>
          <p:cNvSpPr>
            <a:spLocks noGrp="1"/>
          </p:cNvSpPr>
          <p:nvPr>
            <p:ph type="sldNum" sz="quarter" idx="12"/>
          </p:nvPr>
        </p:nvSpPr>
        <p:spPr/>
        <p:txBody>
          <a:bodyPr/>
          <a:lstStyle/>
          <a:p>
            <a:fld id="{D76CDBA2-F06D-4326-98FF-FF18A8A25FCE}" type="slidenum">
              <a:rPr lang="en-US" smtClean="0"/>
              <a:t>‹#›</a:t>
            </a:fld>
            <a:endParaRPr lang="en-US"/>
          </a:p>
        </p:txBody>
      </p:sp>
    </p:spTree>
    <p:extLst>
      <p:ext uri="{BB962C8B-B14F-4D97-AF65-F5344CB8AC3E}">
        <p14:creationId xmlns:p14="http://schemas.microsoft.com/office/powerpoint/2010/main" val="1596234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5AA41F-56C8-431C-918F-671A2D9D37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0A9B3E-33F9-4EFC-93D1-E288033D22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0AD7DE-E9B9-4160-BF01-3F07DB645373}"/>
              </a:ext>
            </a:extLst>
          </p:cNvPr>
          <p:cNvSpPr>
            <a:spLocks noGrp="1"/>
          </p:cNvSpPr>
          <p:nvPr>
            <p:ph type="dt" sz="half" idx="10"/>
          </p:nvPr>
        </p:nvSpPr>
        <p:spPr/>
        <p:txBody>
          <a:bodyPr/>
          <a:lstStyle/>
          <a:p>
            <a:fld id="{99976455-BB80-4B3C-918F-82CA600BB23A}" type="datetimeFigureOut">
              <a:rPr lang="en-US" smtClean="0"/>
              <a:t>7/23/2022</a:t>
            </a:fld>
            <a:endParaRPr lang="en-US"/>
          </a:p>
        </p:txBody>
      </p:sp>
      <p:sp>
        <p:nvSpPr>
          <p:cNvPr id="5" name="Footer Placeholder 4">
            <a:extLst>
              <a:ext uri="{FF2B5EF4-FFF2-40B4-BE49-F238E27FC236}">
                <a16:creationId xmlns:a16="http://schemas.microsoft.com/office/drawing/2014/main" id="{F13997C7-C356-4A14-81D4-8E3C9D4FBC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052F51-5E2D-4856-8844-B61E987D2F05}"/>
              </a:ext>
            </a:extLst>
          </p:cNvPr>
          <p:cNvSpPr>
            <a:spLocks noGrp="1"/>
          </p:cNvSpPr>
          <p:nvPr>
            <p:ph type="sldNum" sz="quarter" idx="12"/>
          </p:nvPr>
        </p:nvSpPr>
        <p:spPr/>
        <p:txBody>
          <a:bodyPr/>
          <a:lstStyle/>
          <a:p>
            <a:fld id="{D76CDBA2-F06D-4326-98FF-FF18A8A25FCE}" type="slidenum">
              <a:rPr lang="en-US" smtClean="0"/>
              <a:t>‹#›</a:t>
            </a:fld>
            <a:endParaRPr lang="en-US"/>
          </a:p>
        </p:txBody>
      </p:sp>
    </p:spTree>
    <p:extLst>
      <p:ext uri="{BB962C8B-B14F-4D97-AF65-F5344CB8AC3E}">
        <p14:creationId xmlns:p14="http://schemas.microsoft.com/office/powerpoint/2010/main" val="22454927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7F3AF3-0C61-45C9-90BF-748ECB78216E}" type="slidenum">
              <a:rPr lang="zh-CN" altLang="en-US" smtClean="0"/>
              <a:t>‹#›</a:t>
            </a:fld>
            <a:endParaRPr lang="zh-CN" altLang="en-US"/>
          </a:p>
        </p:txBody>
      </p:sp>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690"/>
            <a:ext cx="12215465" cy="6871199"/>
          </a:xfrm>
          <a:prstGeom prst="rect">
            <a:avLst/>
          </a:prstGeom>
        </p:spPr>
      </p:pic>
    </p:spTree>
    <p:extLst>
      <p:ext uri="{BB962C8B-B14F-4D97-AF65-F5344CB8AC3E}">
        <p14:creationId xmlns:p14="http://schemas.microsoft.com/office/powerpoint/2010/main" val="1860892868"/>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4278279770"/>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3312495341"/>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1505942801"/>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2461556444"/>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3719509371"/>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2058029"/>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576368534"/>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27F3AF3-0C61-45C9-90BF-748ECB78216E}" type="slidenum">
              <a:rPr lang="zh-CN" altLang="en-US" smtClean="0"/>
              <a:t>‹#›</a:t>
            </a:fld>
            <a:endParaRPr lang="zh-CN" altLang="en-US"/>
          </a:p>
        </p:txBody>
      </p:sp>
      <p:pic>
        <p:nvPicPr>
          <p:cNvPr id="8" name="Picture 7" descr="Logo&#10;&#10;Description automatically generated">
            <a:extLst>
              <a:ext uri="{FF2B5EF4-FFF2-40B4-BE49-F238E27FC236}">
                <a16:creationId xmlns:a16="http://schemas.microsoft.com/office/drawing/2014/main" id="{6D24D669-5C75-4B06-8AEC-6A6BEC78BE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45466" y="492833"/>
            <a:ext cx="1584259" cy="1584259"/>
          </a:xfrm>
          <a:prstGeom prst="rect">
            <a:avLst/>
          </a:prstGeom>
        </p:spPr>
      </p:pic>
    </p:spTree>
    <p:extLst>
      <p:ext uri="{BB962C8B-B14F-4D97-AF65-F5344CB8AC3E}">
        <p14:creationId xmlns:p14="http://schemas.microsoft.com/office/powerpoint/2010/main" val="1429308880"/>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2259149407"/>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7F3AF3-0C61-45C9-90BF-748ECB78216E}" type="slidenum">
              <a:rPr lang="zh-CN" altLang="en-US" smtClean="0"/>
              <a:t>‹#›</a:t>
            </a:fld>
            <a:endParaRPr lang="zh-CN" altLang="en-US"/>
          </a:p>
        </p:txBody>
      </p:sp>
      <p:pic>
        <p:nvPicPr>
          <p:cNvPr id="7" name="Picture 6" descr="Logo&#10;&#10;Description automatically generated">
            <a:extLst>
              <a:ext uri="{FF2B5EF4-FFF2-40B4-BE49-F238E27FC236}">
                <a16:creationId xmlns:a16="http://schemas.microsoft.com/office/drawing/2014/main" id="{948B4456-702C-460E-AA86-352EB90DFB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45466" y="492833"/>
            <a:ext cx="1584259" cy="1584259"/>
          </a:xfrm>
          <a:prstGeom prst="rect">
            <a:avLst/>
          </a:prstGeom>
        </p:spPr>
      </p:pic>
    </p:spTree>
    <p:extLst>
      <p:ext uri="{BB962C8B-B14F-4D97-AF65-F5344CB8AC3E}">
        <p14:creationId xmlns:p14="http://schemas.microsoft.com/office/powerpoint/2010/main" val="2562549917"/>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2702448619"/>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53FCCC-BC76-46CB-98F8-FDE5A168640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0BCC1D3-27D6-42E0-8D84-959AF38271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77265E5-2478-4708-A3AB-10C2C3AF42A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4D49A71B-2B95-4E34-AA3C-2FD675F7D38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B3D324AB-AD8F-4995-9C7D-B7886F0F61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45636392"/>
      </p:ext>
    </p:extLst>
  </p:cSld>
  <p:clrMapOvr>
    <a:masterClrMapping/>
  </p:clrMapOvr>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44C6D1-43B1-4D48-A51C-5451677BF5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C6C72FC-E722-47E0-9373-6D042DBBB40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1C18998-A77D-4140-957D-1C34631C085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9176E0D-CC11-4B56-BD95-A7577EE1450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5CF9A2A-1EC3-4A53-8811-A1110454D1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94329851"/>
      </p:ext>
    </p:extLst>
  </p:cSld>
  <p:clrMapOvr>
    <a:masterClrMapping/>
  </p:clrMapOvr>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0B394D-725A-4926-80BD-42B57CEF810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D0ED3A8D-2ABD-412A-933A-39620D9454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8DC9B96-81B6-4116-B103-71AC308D3A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37D2071-448B-40ED-AFC1-96C3CF8A9B7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1F26043-A49F-4586-95FE-E48CA539AE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64678551"/>
      </p:ext>
    </p:extLst>
  </p:cSld>
  <p:clrMapOvr>
    <a:masterClrMapping/>
  </p:clrMapOvr>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087E0E-F1BF-42D4-9860-A67FDAA4470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9ED0565-0B69-49AC-8BEC-03C1333C888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A99270E-B7CC-42BC-A8EA-96C1FB3BC40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982F030-2F52-4B50-8553-93D268A149D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02C44098-72CC-46FA-A45D-12124668CC6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78EF1A85-244D-476D-AD0E-CB1CD8D91F4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87903928"/>
      </p:ext>
    </p:extLst>
  </p:cSld>
  <p:clrMapOvr>
    <a:masterClrMapping/>
  </p:clrMapOvr>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4809A6-D1DA-47C0-A94C-B9A63D7BA80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5B6FBE7-46D8-47BF-AA7B-456C1E632C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2EE75A7-D811-4771-A8BD-B25B603AAE9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B12793B8-7923-4C25-81DF-85218395AA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D04EB6D-BE76-4BEE-A3AE-764A2C668712}"/>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1AFC7F3-B051-4AE0-AB49-D5F5960F87C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4FE74D87-91E7-41AA-B2F0-F9219DFBDCD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8FE4231D-1DD9-4A72-B93F-0C02F0AC4D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61889838"/>
      </p:ext>
    </p:extLst>
  </p:cSld>
  <p:clrMapOvr>
    <a:masterClrMapping/>
  </p:clrMapOvr>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F0577E-CA9F-41FE-9CC2-AAC54EAA9AB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F684E6D-2C7E-4C69-8320-348AC0D1F13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B8C910A0-FE55-4094-AB4D-73F4801488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E7CC89BF-D0BC-4A81-8703-EB8FEEF396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448892"/>
      </p:ext>
    </p:extLst>
  </p:cSld>
  <p:clrMapOvr>
    <a:masterClrMapping/>
  </p:clrMapOvr>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2293244412"/>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B626672-E906-4943-90CC-FCB17F0C178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13B6658-E929-4FEA-8568-D8CE06650D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19D444C6-3AF1-407E-87ED-E2FC8DF8EFB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66867852"/>
      </p:ext>
    </p:extLst>
  </p:cSld>
  <p:clrMapOvr>
    <a:masterClrMapping/>
  </p:clrMapOvr>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045E2A-5D82-4158-A525-3612F690C06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B9A4DD5-6966-4C17-9A70-51EE370A3A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526F4F51-8D94-4C89-A895-5A7AF4E094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A6D703D-3477-41AE-804F-C610A57F207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56F9C8E-7BB4-4629-BBD6-A1785AA113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2A79512B-0ECE-42B7-87D3-03EF9597C22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06774205"/>
      </p:ext>
    </p:extLst>
  </p:cSld>
  <p:clrMapOvr>
    <a:masterClrMapping/>
  </p:clrMapOvr>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0C41E0-F19B-4622-A923-EC828700761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07037EF-58EF-434B-B67D-CC9456CDC0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C139E1A-6D02-4451-B158-5EFFE2A9D0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D5157B7-8A1C-47E3-A7CA-CB25A09F9E8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DD46B5E1-03F1-419E-98F8-D8E4585F1EC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329E593-711D-47AE-B409-2A8A43995A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735161115"/>
      </p:ext>
    </p:extLst>
  </p:cSld>
  <p:clrMapOvr>
    <a:masterClrMapping/>
  </p:clrMapOvr>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83ABA0-CB18-434E-9118-DA4681A0460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318E44B-44E8-4FBB-ADC4-3BE20217D26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A4248BE-11B3-4544-8D7F-20BE61AE38E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20CC8237-01CD-43A4-B570-8CFC5296B34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0325C02-339A-4885-B5EB-A631ADBC267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40379199"/>
      </p:ext>
    </p:extLst>
  </p:cSld>
  <p:clrMapOvr>
    <a:masterClrMapping/>
  </p:clrMapOvr>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BC4CF14-E210-4D1B-ADD9-423FFE32CE3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959F70C-9CA8-4DE0-8E87-4B2AD343E5B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6DE7D05-57DA-447D-A194-50A8995EB48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6DF1B88C-FAA2-4C29-ACA7-AF45DCED15B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20F5B83-D254-4081-B609-6F647CFCBC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79978482"/>
      </p:ext>
    </p:extLst>
  </p:cSld>
  <p:clrMapOvr>
    <a:masterClrMapping/>
  </p:clrMapOvr>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1532596"/>
      </p:ext>
    </p:extLst>
  </p:cSld>
  <p:clrMapOvr>
    <a:masterClrMapping/>
  </p:clrMapOvr>
  <mc:AlternateContent xmlns:mc="http://schemas.openxmlformats.org/markup-compatibility/2006" xmlns:p14="http://schemas.microsoft.com/office/powerpoint/2010/main">
    <mc:Choice Requires="p14">
      <p:transition spd="slow" p14:dur="3000" advClick="0" advTm="3000">
        <p:comb/>
      </p:transition>
    </mc:Choice>
    <mc:Fallback xmlns="">
      <p:transition spd="slow" advClick="0" advTm="3000">
        <p:comb/>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452211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432391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449330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79084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4034755249"/>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628643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431014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2524694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543546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813623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595147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147241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55413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4186736667"/>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3976337900"/>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27F3AF3-0C61-45C9-90BF-748ECB78216E}" type="slidenum">
              <a:rPr lang="zh-CN" altLang="en-US" smtClean="0"/>
              <a:t>‹#›</a:t>
            </a:fld>
            <a:endParaRPr lang="zh-CN" altLang="en-US"/>
          </a:p>
        </p:txBody>
      </p:sp>
      <p:pic>
        <p:nvPicPr>
          <p:cNvPr id="8" name="Picture 7" descr="Logo&#10;&#10;Description automatically generated">
            <a:extLst>
              <a:ext uri="{FF2B5EF4-FFF2-40B4-BE49-F238E27FC236}">
                <a16:creationId xmlns:a16="http://schemas.microsoft.com/office/drawing/2014/main" id="{6D24D669-5C75-4B06-8AEC-6A6BEC78BE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45466" y="492833"/>
            <a:ext cx="1584259" cy="1584259"/>
          </a:xfrm>
          <a:prstGeom prst="rect">
            <a:avLst/>
          </a:prstGeom>
        </p:spPr>
      </p:pic>
    </p:spTree>
    <p:extLst>
      <p:ext uri="{BB962C8B-B14F-4D97-AF65-F5344CB8AC3E}">
        <p14:creationId xmlns:p14="http://schemas.microsoft.com/office/powerpoint/2010/main" val="610545898"/>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28B0512-9EB9-49FF-BFB3-EBC69D97D886}"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27F3AF3-0C61-45C9-90BF-748ECB78216E}" type="slidenum">
              <a:rPr lang="zh-CN" altLang="en-US" smtClean="0"/>
              <a:t>‹#›</a:t>
            </a:fld>
            <a:endParaRPr lang="zh-CN" altLang="en-US"/>
          </a:p>
        </p:txBody>
      </p:sp>
    </p:spTree>
    <p:extLst>
      <p:ext uri="{BB962C8B-B14F-4D97-AF65-F5344CB8AC3E}">
        <p14:creationId xmlns:p14="http://schemas.microsoft.com/office/powerpoint/2010/main" val="2967267839"/>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3AF3-0C61-45C9-90BF-748ECB78216E}" type="slidenum">
              <a:rPr lang="zh-CN" altLang="en-US" smtClean="0"/>
              <a:t>‹#›</a:t>
            </a:fld>
            <a:endParaRPr lang="zh-CN" altLang="en-US"/>
          </a:p>
        </p:txBody>
      </p:sp>
      <p:sp>
        <p:nvSpPr>
          <p:cNvPr id="7" name="副标题 2"/>
          <p:cNvSpPr txBox="1">
            <a:spLocks/>
          </p:cNvSpPr>
          <p:nvPr userDrawn="1"/>
        </p:nvSpPr>
        <p:spPr>
          <a:xfrm>
            <a:off x="6438900" y="4581753"/>
            <a:ext cx="4827814" cy="929140"/>
          </a:xfrm>
          <a:prstGeom prst="rect">
            <a:avLst/>
          </a:prstGeom>
        </p:spPr>
        <p:txBody>
          <a:bodyPr>
            <a:normAutofit/>
          </a:bodyPr>
          <a:lstStyle>
            <a:lvl1pPr marL="0" indent="0" algn="just"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ea"/>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dirty="0">
                <a:solidFill>
                  <a:schemeClr val="bg1"/>
                </a:solidFill>
              </a:rPr>
              <a:t>感谢您下载包图网平台上提供的</a:t>
            </a:r>
            <a:r>
              <a:rPr lang="en-US" altLang="zh-CN" dirty="0">
                <a:solidFill>
                  <a:schemeClr val="bg1"/>
                </a:solidFill>
              </a:rPr>
              <a:t>PPT</a:t>
            </a:r>
            <a:r>
              <a:rPr lang="zh-CN" altLang="en-US" dirty="0">
                <a:solidFill>
                  <a:schemeClr val="bg1"/>
                </a:solidFill>
              </a:rPr>
              <a:t>作品，为了您和包图网以及原创作者的利益，请勿复制、传播、销售，否则将承担法律责任！包图网将对作品进行维权，按照传播下载次数进行十倍索取赔偿！</a:t>
            </a:r>
            <a:r>
              <a:rPr lang="en-US" altLang="zh-CN" dirty="0">
                <a:solidFill>
                  <a:schemeClr val="bg1"/>
                </a:solidFill>
              </a:rPr>
              <a:t>Ibaotu.com</a:t>
            </a:r>
            <a:endParaRPr lang="zh-CN" altLang="en-US" dirty="0">
              <a:solidFill>
                <a:schemeClr val="bg1"/>
              </a:solidFill>
            </a:endParaRPr>
          </a:p>
        </p:txBody>
      </p:sp>
      <p:pic>
        <p:nvPicPr>
          <p:cNvPr id="8" name="图片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 y="-2690"/>
            <a:ext cx="12215465" cy="6871199"/>
          </a:xfrm>
          <a:prstGeom prst="rect">
            <a:avLst/>
          </a:prstGeom>
        </p:spPr>
      </p:pic>
    </p:spTree>
    <p:extLst>
      <p:ext uri="{BB962C8B-B14F-4D97-AF65-F5344CB8AC3E}">
        <p14:creationId xmlns:p14="http://schemas.microsoft.com/office/powerpoint/2010/main" val="3516004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48F205-EA8A-44C2-9250-9ECDE58A67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4AA80E-BF50-4678-8293-A8ED1AA506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235AA5-1717-4964-B908-7674CB5089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976455-BB80-4B3C-918F-82CA600BB23A}" type="datetimeFigureOut">
              <a:rPr lang="en-US" smtClean="0"/>
              <a:t>7/23/2022</a:t>
            </a:fld>
            <a:endParaRPr lang="en-US"/>
          </a:p>
        </p:txBody>
      </p:sp>
      <p:sp>
        <p:nvSpPr>
          <p:cNvPr id="5" name="Footer Placeholder 4">
            <a:extLst>
              <a:ext uri="{FF2B5EF4-FFF2-40B4-BE49-F238E27FC236}">
                <a16:creationId xmlns:a16="http://schemas.microsoft.com/office/drawing/2014/main" id="{FA38ACA8-0F8D-43E8-8C07-E39994500A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1D27D5-0308-45F0-ACA0-82284EACA0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6CDBA2-F06D-4326-98FF-FF18A8A25FCE}" type="slidenum">
              <a:rPr lang="en-US" smtClean="0"/>
              <a:t>‹#›</a:t>
            </a:fld>
            <a:endParaRPr lang="en-US"/>
          </a:p>
        </p:txBody>
      </p:sp>
    </p:spTree>
    <p:extLst>
      <p:ext uri="{BB962C8B-B14F-4D97-AF65-F5344CB8AC3E}">
        <p14:creationId xmlns:p14="http://schemas.microsoft.com/office/powerpoint/2010/main" val="7138509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B0512-9EB9-49FF-BFB3-EBC69D97D886}" type="datetimeFigureOut">
              <a:rPr lang="zh-CN" altLang="en-US" smtClean="0"/>
              <a:t>2022/7/23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3AF3-0C61-45C9-90BF-748ECB78216E}" type="slidenum">
              <a:rPr lang="zh-CN" altLang="en-US" smtClean="0"/>
              <a:t>‹#›</a:t>
            </a:fld>
            <a:endParaRPr lang="zh-CN" altLang="en-US"/>
          </a:p>
        </p:txBody>
      </p:sp>
      <p:sp>
        <p:nvSpPr>
          <p:cNvPr id="7" name="副标题 2"/>
          <p:cNvSpPr txBox="1">
            <a:spLocks/>
          </p:cNvSpPr>
          <p:nvPr userDrawn="1"/>
        </p:nvSpPr>
        <p:spPr>
          <a:xfrm>
            <a:off x="6438900" y="4581753"/>
            <a:ext cx="4827814" cy="929140"/>
          </a:xfrm>
          <a:prstGeom prst="rect">
            <a:avLst/>
          </a:prstGeom>
        </p:spPr>
        <p:txBody>
          <a:bodyPr>
            <a:normAutofit/>
          </a:bodyPr>
          <a:lstStyle>
            <a:lvl1pPr marL="0" indent="0" algn="just"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ea"/>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dirty="0">
                <a:solidFill>
                  <a:schemeClr val="bg1"/>
                </a:solidFill>
              </a:rPr>
              <a:t>感谢您下载包图网平台上提供的</a:t>
            </a:r>
            <a:r>
              <a:rPr lang="en-US" altLang="zh-CN" dirty="0">
                <a:solidFill>
                  <a:schemeClr val="bg1"/>
                </a:solidFill>
              </a:rPr>
              <a:t>PPT</a:t>
            </a:r>
            <a:r>
              <a:rPr lang="zh-CN" altLang="en-US" dirty="0">
                <a:solidFill>
                  <a:schemeClr val="bg1"/>
                </a:solidFill>
              </a:rPr>
              <a:t>作品，为了您和包图网以及原创作者的利益，请勿复制、传播、销售，否则将承担法律责任！包图网将对作品进行维权，按照传播下载次数进行十倍索取赔偿！</a:t>
            </a:r>
            <a:r>
              <a:rPr lang="en-US" altLang="zh-CN" dirty="0">
                <a:solidFill>
                  <a:schemeClr val="bg1"/>
                </a:solidFill>
              </a:rPr>
              <a:t>Ibaotu.com</a:t>
            </a:r>
            <a:endParaRPr lang="zh-CN" altLang="en-US" dirty="0">
              <a:solidFill>
                <a:schemeClr val="bg1"/>
              </a:solidFill>
            </a:endParaRPr>
          </a:p>
        </p:txBody>
      </p:sp>
      <p:pic>
        <p:nvPicPr>
          <p:cNvPr id="8" name="图片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 y="-2690"/>
            <a:ext cx="12215465" cy="6871199"/>
          </a:xfrm>
          <a:prstGeom prst="rect">
            <a:avLst/>
          </a:prstGeom>
        </p:spPr>
      </p:pic>
    </p:spTree>
    <p:extLst>
      <p:ext uri="{BB962C8B-B14F-4D97-AF65-F5344CB8AC3E}">
        <p14:creationId xmlns:p14="http://schemas.microsoft.com/office/powerpoint/2010/main" val="12003595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7E22EFB-2602-4063-BC24-EBAEB60F9A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4327056-3157-4DFA-859C-911275C1E1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2F0829-502C-42AD-81D2-360F3C2EE1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D5353C7-CA47-417B-9870-6A6ABD26D6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E1A7ED42-7CC7-4799-87D0-012C705B4A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4291818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mc:AlternateContent xmlns:mc="http://schemas.openxmlformats.org/markup-compatibility/2006" xmlns:p14="http://schemas.microsoft.com/office/powerpoint/2010/main">
    <mc:Choice Requires="p14">
      <p:transition spd="slow" p14:dur="3000" advClick="0" advTm="0">
        <p:comb/>
      </p:transition>
    </mc:Choice>
    <mc:Fallback xmlns="">
      <p:transition spd="slow" advClick="0" advTm="0">
        <p:comb/>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19915758"/>
      </p:ext>
    </p:extLst>
  </p:cSld>
  <p:clrMap bg1="lt1" tx1="dk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9.png"/><Relationship Id="rId1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4.png"/><Relationship Id="rId12" Type="http://schemas.openxmlformats.org/officeDocument/2006/relationships/image" Target="../media/image8.png"/><Relationship Id="rId17" Type="http://schemas.openxmlformats.org/officeDocument/2006/relationships/image" Target="../media/image13.png"/><Relationship Id="rId2" Type="http://schemas.openxmlformats.org/officeDocument/2006/relationships/audio" Target="../media/media1.mp3"/><Relationship Id="rId16" Type="http://schemas.openxmlformats.org/officeDocument/2006/relationships/image" Target="../media/image12.png"/><Relationship Id="rId20" Type="http://schemas.openxmlformats.org/officeDocument/2006/relationships/image" Target="../media/image16.png"/><Relationship Id="rId1" Type="http://schemas.microsoft.com/office/2007/relationships/media" Target="../media/media1.mp3"/><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image" Target="../media/image1.png"/><Relationship Id="rId15" Type="http://schemas.openxmlformats.org/officeDocument/2006/relationships/image" Target="../media/image11.png"/><Relationship Id="rId10" Type="http://schemas.openxmlformats.org/officeDocument/2006/relationships/image" Target="../media/image6.png"/><Relationship Id="rId19" Type="http://schemas.openxmlformats.org/officeDocument/2006/relationships/image" Target="../media/image15.png"/><Relationship Id="rId4" Type="http://schemas.openxmlformats.org/officeDocument/2006/relationships/notesSlide" Target="../notesSlides/notesSlide1.xml"/><Relationship Id="rId9" Type="http://schemas.openxmlformats.org/officeDocument/2006/relationships/image" Target="../media/image5.pn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emf"/><Relationship Id="rId2" Type="http://schemas.openxmlformats.org/officeDocument/2006/relationships/notesSlide" Target="../notesSlides/notesSlide7.xml"/><Relationship Id="rId1" Type="http://schemas.openxmlformats.org/officeDocument/2006/relationships/slideLayout" Target="../slideLayouts/slideLayout48.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jpg"/><Relationship Id="rId1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8.xml"/><Relationship Id="rId1" Type="http://schemas.openxmlformats.org/officeDocument/2006/relationships/slideLayout" Target="../slideLayouts/slideLayout35.xml"/><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54.png"/></Relationships>
</file>

<file path=ppt/slides/_rels/slide1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56.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7.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emf"/><Relationship Id="rId2" Type="http://schemas.openxmlformats.org/officeDocument/2006/relationships/notesSlide" Target="../notesSlides/notesSlide12.xml"/><Relationship Id="rId1" Type="http://schemas.openxmlformats.org/officeDocument/2006/relationships/slideLayout" Target="../slideLayouts/slideLayout48.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jpg"/><Relationship Id="rId1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51.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3.xml"/><Relationship Id="rId5" Type="http://schemas.openxmlformats.org/officeDocument/2006/relationships/slideLayout" Target="../slideLayouts/slideLayout35.xml"/><Relationship Id="rId4" Type="http://schemas.openxmlformats.org/officeDocument/2006/relationships/tags" Target="../tags/tag4.xml"/></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58.emf"/><Relationship Id="rId3" Type="http://schemas.openxmlformats.org/officeDocument/2006/relationships/image" Target="../media/image17.png"/><Relationship Id="rId7" Type="http://schemas.openxmlformats.org/officeDocument/2006/relationships/image" Target="../media/image20.png"/><Relationship Id="rId12" Type="http://schemas.microsoft.com/office/2007/relationships/hdphoto" Target="../media/hdphoto4.wdp"/><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57.png"/><Relationship Id="rId5" Type="http://schemas.openxmlformats.org/officeDocument/2006/relationships/image" Target="../media/image5.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2.wdp"/><Relationship Id="rId3" Type="http://schemas.openxmlformats.org/officeDocument/2006/relationships/image" Target="../media/image17.png"/><Relationship Id="rId7" Type="http://schemas.openxmlformats.org/officeDocument/2006/relationships/image" Target="../media/image24.png"/><Relationship Id="rId12"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5.png"/><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5.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2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emf"/><Relationship Id="rId2" Type="http://schemas.openxmlformats.org/officeDocument/2006/relationships/notesSlide" Target="../notesSlides/notesSlide17.xml"/><Relationship Id="rId1" Type="http://schemas.openxmlformats.org/officeDocument/2006/relationships/slideLayout" Target="../slideLayouts/slideLayout48.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jpg"/><Relationship Id="rId1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3" Type="http://schemas.openxmlformats.org/officeDocument/2006/relationships/image" Target="../media/image17.png"/><Relationship Id="rId7" Type="http://schemas.openxmlformats.org/officeDocument/2006/relationships/image" Target="../media/image20.png"/><Relationship Id="rId12"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5.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23.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2.wdp"/><Relationship Id="rId3" Type="http://schemas.openxmlformats.org/officeDocument/2006/relationships/image" Target="../media/image17.png"/><Relationship Id="rId7" Type="http://schemas.openxmlformats.org/officeDocument/2006/relationships/image" Target="../media/image24.png"/><Relationship Id="rId12"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5.png"/><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23.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7.png"/><Relationship Id="rId7"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23.xml"/><Relationship Id="rId6" Type="http://schemas.openxmlformats.org/officeDocument/2006/relationships/image" Target="../media/image19.png"/><Relationship Id="rId11" Type="http://schemas.openxmlformats.org/officeDocument/2006/relationships/image" Target="../media/image39.png"/><Relationship Id="rId5" Type="http://schemas.openxmlformats.org/officeDocument/2006/relationships/image" Target="../media/image5.png"/><Relationship Id="rId10" Type="http://schemas.openxmlformats.org/officeDocument/2006/relationships/image" Target="../media/image38.png"/><Relationship Id="rId4" Type="http://schemas.openxmlformats.org/officeDocument/2006/relationships/image" Target="../media/image18.png"/><Relationship Id="rId9" Type="http://schemas.openxmlformats.org/officeDocument/2006/relationships/image" Target="../media/image37.png"/></Relationships>
</file>

<file path=ppt/slides/_rels/slide2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emf"/><Relationship Id="rId2" Type="http://schemas.openxmlformats.org/officeDocument/2006/relationships/notesSlide" Target="../notesSlides/notesSlide23.xml"/><Relationship Id="rId1" Type="http://schemas.openxmlformats.org/officeDocument/2006/relationships/slideLayout" Target="../slideLayouts/slideLayout48.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jpg"/><Relationship Id="rId14" Type="http://schemas.microsoft.com/office/2007/relationships/hdphoto" Target="../media/hdphoto3.wdp"/></Relationships>
</file>

<file path=ppt/slides/_rels/slide2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7.png"/><Relationship Id="rId7"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17.png"/><Relationship Id="rId7"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6.png"/></Relationships>
</file>

<file path=ppt/slides/_rels/slide30.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3" Type="http://schemas.openxmlformats.org/officeDocument/2006/relationships/image" Target="../media/image17.png"/><Relationship Id="rId7" Type="http://schemas.openxmlformats.org/officeDocument/2006/relationships/image" Target="../media/image20.png"/><Relationship Id="rId12"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5.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3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9.png"/><Relationship Id="rId3" Type="http://schemas.openxmlformats.org/officeDocument/2006/relationships/audio" Target="../media/audio1.wav"/><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openxmlformats.org/officeDocument/2006/relationships/image" Target="../media/image5.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audio" Target="../media/audio1.wav"/><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 Id="rId14" Type="http://schemas.openxmlformats.org/officeDocument/2006/relationships/image" Target="../media/image66.png"/></Relationships>
</file>

<file path=ppt/slides/_rels/slide3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22.png"/></Relationships>
</file>

<file path=ppt/slides/_rels/slide33.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7.png"/><Relationship Id="rId7" Type="http://schemas.openxmlformats.org/officeDocument/2006/relationships/image" Target="../media/image67.gif"/><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 Id="rId9" Type="http://schemas.microsoft.com/office/2007/relationships/hdphoto" Target="../media/hdphoto5.wdp"/></Relationships>
</file>

<file path=ppt/slides/_rels/slide3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18" Type="http://schemas.openxmlformats.org/officeDocument/2006/relationships/image" Target="../media/image75.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71.png"/><Relationship Id="rId17" Type="http://schemas.openxmlformats.org/officeDocument/2006/relationships/image" Target="../media/image74.png"/><Relationship Id="rId2" Type="http://schemas.openxmlformats.org/officeDocument/2006/relationships/notesSlide" Target="../notesSlides/notesSlide31.xml"/><Relationship Id="rId16" Type="http://schemas.openxmlformats.org/officeDocument/2006/relationships/image" Target="../media/image73.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69.png"/><Relationship Id="rId15" Type="http://schemas.openxmlformats.org/officeDocument/2006/relationships/image" Target="../media/image72.png"/><Relationship Id="rId10" Type="http://schemas.openxmlformats.org/officeDocument/2006/relationships/image" Target="../media/image70.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9.png"/><Relationship Id="rId3" Type="http://schemas.openxmlformats.org/officeDocument/2006/relationships/image" Target="../media/image17.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9.png"/><Relationship Id="rId11" Type="http://schemas.openxmlformats.org/officeDocument/2006/relationships/image" Target="../media/image28.jpeg"/><Relationship Id="rId5" Type="http://schemas.openxmlformats.org/officeDocument/2006/relationships/image" Target="../media/image5.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2.wdp"/><Relationship Id="rId3" Type="http://schemas.openxmlformats.org/officeDocument/2006/relationships/image" Target="../media/image17.png"/><Relationship Id="rId7" Type="http://schemas.openxmlformats.org/officeDocument/2006/relationships/image" Target="../media/image24.png"/><Relationship Id="rId12"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5.png"/><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4.xml"/><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7.png"/><Relationship Id="rId7"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2690"/>
            <a:ext cx="12215465" cy="6871199"/>
          </a:xfrm>
          <a:prstGeom prst="rect">
            <a:avLst/>
          </a:prstGeom>
        </p:spPr>
      </p:pic>
      <p:pic>
        <p:nvPicPr>
          <p:cNvPr id="17" name="图片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691"/>
            <a:ext cx="12215464" cy="6871199"/>
          </a:xfrm>
          <a:prstGeom prst="rect">
            <a:avLst/>
          </a:prstGeom>
        </p:spPr>
      </p:pic>
      <p:pic>
        <p:nvPicPr>
          <p:cNvPr id="16" name="图片 15"/>
          <p:cNvPicPr>
            <a:picLocks noChangeAspect="1"/>
          </p:cNvPicPr>
          <p:nvPr/>
        </p:nvPicPr>
        <p:blipFill>
          <a:blip r:embed="rId7" cstate="print">
            <a:extLst>
              <a:ext uri="{BEBA8EAE-BF5A-486C-A8C5-ECC9F3942E4B}">
                <a14:imgProps xmlns:a14="http://schemas.microsoft.com/office/drawing/2010/main">
                  <a14:imgLayer r:embed="rId8">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1676400" y="-2"/>
            <a:ext cx="9966960" cy="6793141"/>
          </a:xfrm>
          <a:prstGeom prst="rect">
            <a:avLst/>
          </a:prstGeom>
        </p:spPr>
      </p:pic>
      <p:pic>
        <p:nvPicPr>
          <p:cNvPr id="9" name="图片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37798">
            <a:off x="2516249" y="1379448"/>
            <a:ext cx="787224" cy="467414"/>
          </a:xfrm>
          <a:prstGeom prst="rect">
            <a:avLst/>
          </a:prstGeom>
        </p:spPr>
      </p:pic>
      <p:pic>
        <p:nvPicPr>
          <p:cNvPr id="12" name="图片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38096" y="-49981"/>
            <a:ext cx="7131981" cy="542814"/>
          </a:xfrm>
          <a:prstGeom prst="rect">
            <a:avLst/>
          </a:prstGeom>
        </p:spPr>
      </p:pic>
      <p:pic>
        <p:nvPicPr>
          <p:cNvPr id="13" name="图片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49148" y="3266558"/>
            <a:ext cx="762091" cy="855236"/>
          </a:xfrm>
          <a:prstGeom prst="rect">
            <a:avLst/>
          </a:prstGeom>
        </p:spPr>
      </p:pic>
      <p:pic>
        <p:nvPicPr>
          <p:cNvPr id="15" name="图片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296275" y="165187"/>
            <a:ext cx="916711" cy="1148606"/>
          </a:xfrm>
          <a:prstGeom prst="rect">
            <a:avLst/>
          </a:prstGeom>
        </p:spPr>
      </p:pic>
      <p:pic>
        <p:nvPicPr>
          <p:cNvPr id="5" name="图片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 y="5039804"/>
            <a:ext cx="12212988" cy="1828703"/>
          </a:xfrm>
          <a:prstGeom prst="rect">
            <a:avLst/>
          </a:prstGeom>
        </p:spPr>
      </p:pic>
      <p:pic>
        <p:nvPicPr>
          <p:cNvPr id="8" name="图片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3614" y="1482119"/>
            <a:ext cx="2017147" cy="1651671"/>
          </a:xfrm>
          <a:prstGeom prst="rect">
            <a:avLst/>
          </a:prstGeom>
        </p:spPr>
      </p:pic>
      <p:pic>
        <p:nvPicPr>
          <p:cNvPr id="3" name="纯音乐 - 菊次郎的夏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88068" y="7176917"/>
            <a:ext cx="609600" cy="609600"/>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C6A9F196-B47E-4232-BA2F-2EFE3D8C838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960349" y="-165187"/>
            <a:ext cx="4228356" cy="4228356"/>
          </a:xfrm>
          <a:prstGeom prst="rect">
            <a:avLst/>
          </a:prstGeom>
        </p:spPr>
      </p:pic>
      <p:pic>
        <p:nvPicPr>
          <p:cNvPr id="10" name="Picture 9" descr="Map&#10;&#10;Description automatically generated">
            <a:extLst>
              <a:ext uri="{FF2B5EF4-FFF2-40B4-BE49-F238E27FC236}">
                <a16:creationId xmlns:a16="http://schemas.microsoft.com/office/drawing/2014/main" id="{057E3B1B-ECDB-4F07-935B-C6C4D7101E3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44134" y="4063169"/>
            <a:ext cx="3548653" cy="3548653"/>
          </a:xfrm>
          <a:prstGeom prst="rect">
            <a:avLst/>
          </a:prstGeom>
        </p:spPr>
      </p:pic>
      <p:pic>
        <p:nvPicPr>
          <p:cNvPr id="11" name="Picture 10">
            <a:extLst>
              <a:ext uri="{FF2B5EF4-FFF2-40B4-BE49-F238E27FC236}">
                <a16:creationId xmlns:a16="http://schemas.microsoft.com/office/drawing/2014/main" id="{09F7E660-7005-429A-9874-5E2B1205FEA3}"/>
              </a:ext>
            </a:extLst>
          </p:cNvPr>
          <p:cNvPicPr>
            <a:picLocks noChangeAspect="1"/>
          </p:cNvPicPr>
          <p:nvPr/>
        </p:nvPicPr>
        <p:blipFill>
          <a:blip r:embed="rId18"/>
          <a:stretch>
            <a:fillRect/>
          </a:stretch>
        </p:blipFill>
        <p:spPr>
          <a:xfrm>
            <a:off x="2610935" y="1921517"/>
            <a:ext cx="7559695" cy="859611"/>
          </a:xfrm>
          <a:prstGeom prst="rect">
            <a:avLst/>
          </a:prstGeom>
        </p:spPr>
      </p:pic>
      <p:pic>
        <p:nvPicPr>
          <p:cNvPr id="14" name="Picture 13">
            <a:extLst>
              <a:ext uri="{FF2B5EF4-FFF2-40B4-BE49-F238E27FC236}">
                <a16:creationId xmlns:a16="http://schemas.microsoft.com/office/drawing/2014/main" id="{5F54B71B-E089-4D80-8945-803E31F31C57}"/>
              </a:ext>
            </a:extLst>
          </p:cNvPr>
          <p:cNvPicPr>
            <a:picLocks noChangeAspect="1"/>
          </p:cNvPicPr>
          <p:nvPr/>
        </p:nvPicPr>
        <p:blipFill>
          <a:blip r:embed="rId19"/>
          <a:stretch>
            <a:fillRect/>
          </a:stretch>
        </p:blipFill>
        <p:spPr>
          <a:xfrm>
            <a:off x="4682141" y="1002708"/>
            <a:ext cx="3194581" cy="1072989"/>
          </a:xfrm>
          <a:prstGeom prst="rect">
            <a:avLst/>
          </a:prstGeom>
        </p:spPr>
      </p:pic>
      <p:pic>
        <p:nvPicPr>
          <p:cNvPr id="20" name="Picture 19">
            <a:extLst>
              <a:ext uri="{FF2B5EF4-FFF2-40B4-BE49-F238E27FC236}">
                <a16:creationId xmlns:a16="http://schemas.microsoft.com/office/drawing/2014/main" id="{4908EE72-3B3F-4AC6-9D80-ED68F58FB6D8}"/>
              </a:ext>
            </a:extLst>
          </p:cNvPr>
          <p:cNvPicPr>
            <a:picLocks noChangeAspect="1"/>
          </p:cNvPicPr>
          <p:nvPr/>
        </p:nvPicPr>
        <p:blipFill>
          <a:blip r:embed="rId20"/>
          <a:stretch>
            <a:fillRect/>
          </a:stretch>
        </p:blipFill>
        <p:spPr>
          <a:xfrm>
            <a:off x="1649641" y="2714548"/>
            <a:ext cx="9108213" cy="1969179"/>
          </a:xfrm>
          <a:prstGeom prst="rect">
            <a:avLst/>
          </a:prstGeom>
        </p:spPr>
      </p:pic>
    </p:spTree>
    <p:extLst>
      <p:ext uri="{BB962C8B-B14F-4D97-AF65-F5344CB8AC3E}">
        <p14:creationId xmlns:p14="http://schemas.microsoft.com/office/powerpoint/2010/main" val="3077776003"/>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p:cTn id="30" dur="500" fill="hold"/>
                                        <p:tgtEl>
                                          <p:spTgt spid="20"/>
                                        </p:tgtEl>
                                        <p:attrNameLst>
                                          <p:attrName>ppt_w</p:attrName>
                                        </p:attrNameLst>
                                      </p:cBhvr>
                                      <p:tavLst>
                                        <p:tav tm="0">
                                          <p:val>
                                            <p:fltVal val="0"/>
                                          </p:val>
                                        </p:tav>
                                        <p:tav tm="100000">
                                          <p:val>
                                            <p:strVal val="#ppt_w"/>
                                          </p:val>
                                        </p:tav>
                                      </p:tavLst>
                                    </p:anim>
                                    <p:anim calcmode="lin" valueType="num">
                                      <p:cBhvr>
                                        <p:cTn id="31" dur="500" fill="hold"/>
                                        <p:tgtEl>
                                          <p:spTgt spid="20"/>
                                        </p:tgtEl>
                                        <p:attrNameLst>
                                          <p:attrName>ppt_h</p:attrName>
                                        </p:attrNameLst>
                                      </p:cBhvr>
                                      <p:tavLst>
                                        <p:tav tm="0">
                                          <p:val>
                                            <p:fltVal val="0"/>
                                          </p:val>
                                        </p:tav>
                                        <p:tav tm="100000">
                                          <p:val>
                                            <p:strVal val="#ppt_h"/>
                                          </p:val>
                                        </p:tav>
                                      </p:tavLst>
                                    </p:anim>
                                    <p:animEffect transition="in" filter="fade">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3"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675595" y="2134776"/>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9593004-7BE4-4722-A372-2359187785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矩形 4">
            <a:extLst>
              <a:ext uri="{FF2B5EF4-FFF2-40B4-BE49-F238E27FC236}">
                <a16:creationId xmlns:a16="http://schemas.microsoft.com/office/drawing/2014/main" id="{98A05D52-31A6-449B-B0B1-2E1CDE08ACC0}"/>
              </a:ext>
            </a:extLst>
          </p:cNvPr>
          <p:cNvSpPr/>
          <p:nvPr/>
        </p:nvSpPr>
        <p:spPr>
          <a:xfrm>
            <a:off x="399570" y="312327"/>
            <a:ext cx="11392860" cy="6233346"/>
          </a:xfrm>
          <a:prstGeom prst="rect">
            <a:avLst/>
          </a:prstGeom>
          <a:noFill/>
          <a:ln w="57150">
            <a:solidFill>
              <a:srgbClr val="9FDEE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TextBox 1"/>
          <p:cNvSpPr txBox="1"/>
          <p:nvPr/>
        </p:nvSpPr>
        <p:spPr>
          <a:xfrm>
            <a:off x="3892933" y="531457"/>
            <a:ext cx="7460867" cy="5550456"/>
          </a:xfrm>
          <a:prstGeom prst="roundRect">
            <a:avLst/>
          </a:prstGeom>
          <a:solidFill>
            <a:schemeClr val="bg1"/>
          </a:solidFill>
        </p:spPr>
        <p:txBody>
          <a:bodyPr wrap="square" rtlCol="0">
            <a:spAutoFit/>
          </a:bodyPr>
          <a:lstStyle/>
          <a:p>
            <a:pPr marL="571500" lvl="0" indent="-571500" algn="just">
              <a:buFont typeface="Arial" panose="020B0604020202020204" pitchFamily="34" charset="0"/>
              <a:buChar char="•"/>
            </a:pPr>
            <a:r>
              <a:rPr lang="vi-VN" sz="4000" dirty="0">
                <a:solidFill>
                  <a:prstClr val="black"/>
                </a:solidFill>
                <a:latin typeface="Calibri" panose="020F0502020204030204" pitchFamily="34" charset="0"/>
                <a:cs typeface="Calibri" panose="020F0502020204030204" pitchFamily="34" charset="0"/>
              </a:rPr>
              <a:t>Những hình ảnh trên thể hiện vẻ đẹp của thiên nhiên và truyền thống vă</a:t>
            </a:r>
            <a:r>
              <a:rPr lang="en-US" sz="4000" dirty="0">
                <a:solidFill>
                  <a:prstClr val="black"/>
                </a:solidFill>
                <a:latin typeface="Calibri" panose="020F0502020204030204" pitchFamily="34" charset="0"/>
                <a:cs typeface="Calibri" panose="020F0502020204030204" pitchFamily="34" charset="0"/>
              </a:rPr>
              <a:t>n</a:t>
            </a:r>
            <a:r>
              <a:rPr lang="vi-VN" sz="4000" dirty="0">
                <a:solidFill>
                  <a:prstClr val="black"/>
                </a:solidFill>
                <a:latin typeface="Calibri" panose="020F0502020204030204" pitchFamily="34" charset="0"/>
                <a:cs typeface="Calibri" panose="020F0502020204030204" pitchFamily="34" charset="0"/>
              </a:rPr>
              <a:t> hóa của Việt Nam.</a:t>
            </a:r>
            <a:endParaRPr lang="en-US" sz="4000" dirty="0">
              <a:solidFill>
                <a:prstClr val="black"/>
              </a:solidFill>
              <a:latin typeface="Calibri" panose="020F0502020204030204" pitchFamily="34" charset="0"/>
              <a:cs typeface="Calibri" panose="020F0502020204030204" pitchFamily="34" charset="0"/>
            </a:endParaRPr>
          </a:p>
          <a:p>
            <a:pPr marL="571500" lvl="0" indent="-571500" algn="just">
              <a:buFont typeface="Arial" panose="020B0604020202020204" pitchFamily="34" charset="0"/>
              <a:buChar char="•"/>
            </a:pPr>
            <a:r>
              <a:rPr lang="vi-VN" sz="4000" dirty="0">
                <a:solidFill>
                  <a:prstClr val="black"/>
                </a:solidFill>
                <a:latin typeface="Calibri" panose="020F0502020204030204" pitchFamily="34" charset="0"/>
                <a:cs typeface="Calibri" panose="020F0502020204030204" pitchFamily="34" charset="0"/>
              </a:rPr>
              <a:t>Những vẻ đẹp đó khiến chúng ta thêm yêu mến, tự hào về quê hương, đất nư</a:t>
            </a:r>
            <a:r>
              <a:rPr lang="en-US" sz="4000" dirty="0">
                <a:solidFill>
                  <a:prstClr val="black"/>
                </a:solidFill>
                <a:latin typeface="Calibri" panose="020F0502020204030204" pitchFamily="34" charset="0"/>
                <a:cs typeface="Calibri" panose="020F0502020204030204" pitchFamily="34" charset="0"/>
              </a:rPr>
              <a:t>ớ</a:t>
            </a:r>
            <a:r>
              <a:rPr lang="vi-VN" sz="4000" dirty="0">
                <a:solidFill>
                  <a:prstClr val="black"/>
                </a:solidFill>
                <a:latin typeface="Calibri" panose="020F0502020204030204" pitchFamily="34" charset="0"/>
                <a:cs typeface="Calibri" panose="020F0502020204030204" pitchFamily="34" charset="0"/>
              </a:rPr>
              <a:t>c Việt Nam.</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8" name="图片 143">
            <a:extLst>
              <a:ext uri="{FF2B5EF4-FFF2-40B4-BE49-F238E27FC236}">
                <a16:creationId xmlns:a16="http://schemas.microsoft.com/office/drawing/2014/main" id="{093D8D9F-4A57-42C9-91E0-038796DAB3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8042" y="4248312"/>
            <a:ext cx="2765851" cy="2765851"/>
          </a:xfrm>
          <a:prstGeom prst="rect">
            <a:avLst/>
          </a:prstGeom>
        </p:spPr>
      </p:pic>
    </p:spTree>
    <p:extLst>
      <p:ext uri="{BB962C8B-B14F-4D97-AF65-F5344CB8AC3E}">
        <p14:creationId xmlns:p14="http://schemas.microsoft.com/office/powerpoint/2010/main" val="307319050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bg/>
                                          </p:spTgt>
                                        </p:tgtEl>
                                        <p:attrNameLst>
                                          <p:attrName>style.visibility</p:attrName>
                                        </p:attrNameLst>
                                      </p:cBhvr>
                                      <p:to>
                                        <p:strVal val="visible"/>
                                      </p:to>
                                    </p:set>
                                    <p:anim calcmode="lin" valueType="num">
                                      <p:cBhvr>
                                        <p:cTn id="12" dur="500" fill="hold"/>
                                        <p:tgtEl>
                                          <p:spTgt spid="2">
                                            <p:bg/>
                                          </p:spTgt>
                                        </p:tgtEl>
                                        <p:attrNameLst>
                                          <p:attrName>ppt_w</p:attrName>
                                        </p:attrNameLst>
                                      </p:cBhvr>
                                      <p:tavLst>
                                        <p:tav tm="0">
                                          <p:val>
                                            <p:fltVal val="0"/>
                                          </p:val>
                                        </p:tav>
                                        <p:tav tm="100000">
                                          <p:val>
                                            <p:strVal val="#ppt_w"/>
                                          </p:val>
                                        </p:tav>
                                      </p:tavLst>
                                    </p:anim>
                                    <p:anim calcmode="lin" valueType="num">
                                      <p:cBhvr>
                                        <p:cTn id="13" dur="500" fill="hold"/>
                                        <p:tgtEl>
                                          <p:spTgt spid="2">
                                            <p:bg/>
                                          </p:spTgt>
                                        </p:tgtEl>
                                        <p:attrNameLst>
                                          <p:attrName>ppt_h</p:attrName>
                                        </p:attrNameLst>
                                      </p:cBhvr>
                                      <p:tavLst>
                                        <p:tav tm="0">
                                          <p:val>
                                            <p:fltVal val="0"/>
                                          </p:val>
                                        </p:tav>
                                        <p:tav tm="100000">
                                          <p:val>
                                            <p:strVal val="#ppt_h"/>
                                          </p:val>
                                        </p:tav>
                                      </p:tavLst>
                                    </p:anim>
                                    <p:animEffect transition="in" filter="fade">
                                      <p:cBhvr>
                                        <p:cTn id="14" dur="500"/>
                                        <p:tgtEl>
                                          <p:spTgt spid="2">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p:cTn id="19"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 calcmode="lin" valueType="num">
                                      <p:cBhvr>
                                        <p:cTn id="26"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318499" y="-914400"/>
            <a:ext cx="13376953" cy="7619877"/>
            <a:chOff x="9835" y="-455139"/>
            <a:chExt cx="12341727" cy="70408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5"/>
              <a:ext cx="10468263" cy="6227899"/>
            </a:xfrm>
            <a:prstGeom prst="rect">
              <a:avLst/>
            </a:prstGeom>
          </p:spPr>
        </p:pic>
      </p:grpSp>
      <p:pic>
        <p:nvPicPr>
          <p:cNvPr id="98" name="图片 9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12886" y="4537968"/>
            <a:ext cx="1582582" cy="2320032"/>
          </a:xfrm>
          <a:prstGeom prst="rect">
            <a:avLst/>
          </a:prstGeom>
        </p:spPr>
      </p:pic>
      <p:grpSp>
        <p:nvGrpSpPr>
          <p:cNvPr id="206" name="Group 205">
            <a:extLst>
              <a:ext uri="{FF2B5EF4-FFF2-40B4-BE49-F238E27FC236}">
                <a16:creationId xmlns:a16="http://schemas.microsoft.com/office/drawing/2014/main" id="{4461105D-71EE-404D-973E-ECB3110CA1C1}"/>
              </a:ext>
            </a:extLst>
          </p:cNvPr>
          <p:cNvGrpSpPr/>
          <p:nvPr/>
        </p:nvGrpSpPr>
        <p:grpSpPr>
          <a:xfrm>
            <a:off x="2710543" y="-34571"/>
            <a:ext cx="7805058" cy="1034011"/>
            <a:chOff x="2087659" y="1263836"/>
            <a:chExt cx="6108001" cy="824427"/>
          </a:xfrm>
        </p:grpSpPr>
        <p:grpSp>
          <p:nvGrpSpPr>
            <p:cNvPr id="207" name="Google Shape;1438;p36">
              <a:extLst>
                <a:ext uri="{FF2B5EF4-FFF2-40B4-BE49-F238E27FC236}">
                  <a16:creationId xmlns:a16="http://schemas.microsoft.com/office/drawing/2014/main" id="{11FB889C-9ED7-42FC-8771-1F92C99ACE96}"/>
                </a:ext>
              </a:extLst>
            </p:cNvPr>
            <p:cNvGrpSpPr/>
            <p:nvPr/>
          </p:nvGrpSpPr>
          <p:grpSpPr>
            <a:xfrm rot="1106445">
              <a:off x="2087659" y="1263836"/>
              <a:ext cx="767861" cy="824427"/>
              <a:chOff x="4434200" y="1349675"/>
              <a:chExt cx="1041975" cy="1084050"/>
            </a:xfrm>
          </p:grpSpPr>
          <p:sp>
            <p:nvSpPr>
              <p:cNvPr id="209" name="Google Shape;1439;p36">
                <a:extLst>
                  <a:ext uri="{FF2B5EF4-FFF2-40B4-BE49-F238E27FC236}">
                    <a16:creationId xmlns:a16="http://schemas.microsoft.com/office/drawing/2014/main" id="{01F0C5DD-67F9-4161-A400-55CCB961BD3A}"/>
                  </a:ext>
                </a:extLst>
              </p:cNvPr>
              <p:cNvSpPr/>
              <p:nvPr/>
            </p:nvSpPr>
            <p:spPr>
              <a:xfrm>
                <a:off x="4471778" y="1410870"/>
                <a:ext cx="959868" cy="937842"/>
              </a:xfrm>
              <a:custGeom>
                <a:avLst/>
                <a:gdLst/>
                <a:ahLst/>
                <a:cxnLst/>
                <a:rect l="l" t="t" r="r" b="b"/>
                <a:pathLst>
                  <a:path w="45735" h="47287" extrusionOk="0">
                    <a:moveTo>
                      <a:pt x="22048" y="0"/>
                    </a:moveTo>
                    <a:cubicBezTo>
                      <a:pt x="21702" y="0"/>
                      <a:pt x="21364" y="53"/>
                      <a:pt x="21042" y="158"/>
                    </a:cubicBezTo>
                    <a:cubicBezTo>
                      <a:pt x="20996" y="173"/>
                      <a:pt x="20951" y="191"/>
                      <a:pt x="20905" y="208"/>
                    </a:cubicBezTo>
                    <a:cubicBezTo>
                      <a:pt x="20902" y="208"/>
                      <a:pt x="20898" y="212"/>
                      <a:pt x="20894" y="212"/>
                    </a:cubicBezTo>
                    <a:cubicBezTo>
                      <a:pt x="19621" y="695"/>
                      <a:pt x="18778" y="1908"/>
                      <a:pt x="18778" y="3274"/>
                    </a:cubicBezTo>
                    <a:cubicBezTo>
                      <a:pt x="18778" y="4116"/>
                      <a:pt x="19095" y="4885"/>
                      <a:pt x="19621" y="5463"/>
                    </a:cubicBezTo>
                    <a:cubicBezTo>
                      <a:pt x="19452" y="5978"/>
                      <a:pt x="19276" y="6521"/>
                      <a:pt x="19088" y="7093"/>
                    </a:cubicBezTo>
                    <a:cubicBezTo>
                      <a:pt x="17516" y="11942"/>
                      <a:pt x="15653" y="18048"/>
                      <a:pt x="14405" y="22181"/>
                    </a:cubicBezTo>
                    <a:lnTo>
                      <a:pt x="8490" y="12764"/>
                    </a:lnTo>
                    <a:cubicBezTo>
                      <a:pt x="8719" y="12316"/>
                      <a:pt x="8846" y="11812"/>
                      <a:pt x="8846" y="11290"/>
                    </a:cubicBezTo>
                    <a:cubicBezTo>
                      <a:pt x="8846" y="10923"/>
                      <a:pt x="8786" y="10567"/>
                      <a:pt x="8667" y="10228"/>
                    </a:cubicBezTo>
                    <a:cubicBezTo>
                      <a:pt x="8215" y="8906"/>
                      <a:pt x="6974" y="8017"/>
                      <a:pt x="5573" y="8017"/>
                    </a:cubicBezTo>
                    <a:cubicBezTo>
                      <a:pt x="5206" y="8017"/>
                      <a:pt x="4843" y="8081"/>
                      <a:pt x="4501" y="8200"/>
                    </a:cubicBezTo>
                    <a:cubicBezTo>
                      <a:pt x="3186" y="8655"/>
                      <a:pt x="2300" y="9897"/>
                      <a:pt x="2300" y="11290"/>
                    </a:cubicBezTo>
                    <a:cubicBezTo>
                      <a:pt x="2300" y="12165"/>
                      <a:pt x="2657" y="12976"/>
                      <a:pt x="3238" y="13572"/>
                    </a:cubicBezTo>
                    <a:cubicBezTo>
                      <a:pt x="1768" y="23148"/>
                      <a:pt x="92" y="39344"/>
                      <a:pt x="75" y="39506"/>
                    </a:cubicBezTo>
                    <a:cubicBezTo>
                      <a:pt x="1" y="40239"/>
                      <a:pt x="339" y="40952"/>
                      <a:pt x="956" y="41351"/>
                    </a:cubicBezTo>
                    <a:cubicBezTo>
                      <a:pt x="7809" y="45805"/>
                      <a:pt x="14965" y="47286"/>
                      <a:pt x="21459" y="47286"/>
                    </a:cubicBezTo>
                    <a:cubicBezTo>
                      <a:pt x="33828" y="47286"/>
                      <a:pt x="43784" y="41907"/>
                      <a:pt x="44631" y="41435"/>
                    </a:cubicBezTo>
                    <a:cubicBezTo>
                      <a:pt x="44846" y="41323"/>
                      <a:pt x="45040" y="41163"/>
                      <a:pt x="45202" y="40973"/>
                    </a:cubicBezTo>
                    <a:cubicBezTo>
                      <a:pt x="45573" y="40532"/>
                      <a:pt x="45735" y="39954"/>
                      <a:pt x="45640" y="39382"/>
                    </a:cubicBezTo>
                    <a:cubicBezTo>
                      <a:pt x="44031" y="29811"/>
                      <a:pt x="41266" y="17846"/>
                      <a:pt x="39880" y="12041"/>
                    </a:cubicBezTo>
                    <a:cubicBezTo>
                      <a:pt x="40342" y="11473"/>
                      <a:pt x="40613" y="10750"/>
                      <a:pt x="40613" y="9978"/>
                    </a:cubicBezTo>
                    <a:cubicBezTo>
                      <a:pt x="40613" y="9650"/>
                      <a:pt x="40564" y="9326"/>
                      <a:pt x="40469" y="9012"/>
                    </a:cubicBezTo>
                    <a:cubicBezTo>
                      <a:pt x="40042" y="7633"/>
                      <a:pt x="38787" y="6705"/>
                      <a:pt x="37341" y="6705"/>
                    </a:cubicBezTo>
                    <a:cubicBezTo>
                      <a:pt x="36604" y="6705"/>
                      <a:pt x="35877" y="6959"/>
                      <a:pt x="35326" y="7403"/>
                    </a:cubicBezTo>
                    <a:cubicBezTo>
                      <a:pt x="34526" y="8027"/>
                      <a:pt x="34071" y="8966"/>
                      <a:pt x="34071" y="9978"/>
                    </a:cubicBezTo>
                    <a:cubicBezTo>
                      <a:pt x="34071" y="10485"/>
                      <a:pt x="34184" y="10972"/>
                      <a:pt x="34399" y="11410"/>
                    </a:cubicBezTo>
                    <a:cubicBezTo>
                      <a:pt x="33197" y="14218"/>
                      <a:pt x="31797" y="17681"/>
                      <a:pt x="30661" y="20527"/>
                    </a:cubicBezTo>
                    <a:cubicBezTo>
                      <a:pt x="28650" y="14753"/>
                      <a:pt x="26121" y="8302"/>
                      <a:pt x="24813" y="5019"/>
                    </a:cubicBezTo>
                    <a:cubicBezTo>
                      <a:pt x="25137" y="4508"/>
                      <a:pt x="25321" y="3904"/>
                      <a:pt x="25321" y="3274"/>
                    </a:cubicBezTo>
                    <a:cubicBezTo>
                      <a:pt x="25321" y="2914"/>
                      <a:pt x="25264" y="2561"/>
                      <a:pt x="25152" y="2237"/>
                    </a:cubicBezTo>
                    <a:cubicBezTo>
                      <a:pt x="24703" y="899"/>
                      <a:pt x="23459" y="0"/>
                      <a:pt x="22048" y="0"/>
                    </a:cubicBezTo>
                    <a:close/>
                  </a:path>
                </a:pathLst>
              </a:custGeom>
              <a:solidFill>
                <a:srgbClr val="FFFFFF"/>
              </a:solidFill>
              <a:ln>
                <a:noFill/>
              </a:ln>
              <a:effectLst>
                <a:outerShdw blurRad="28575" dist="9525"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0" name="Google Shape;1440;p36">
                <a:extLst>
                  <a:ext uri="{FF2B5EF4-FFF2-40B4-BE49-F238E27FC236}">
                    <a16:creationId xmlns:a16="http://schemas.microsoft.com/office/drawing/2014/main" id="{BC45B5AD-BB9B-41A8-9D29-5879AE1C8FCE}"/>
                  </a:ext>
                </a:extLst>
              </p:cNvPr>
              <p:cNvSpPr/>
              <p:nvPr/>
            </p:nvSpPr>
            <p:spPr>
              <a:xfrm>
                <a:off x="4434200" y="1397100"/>
                <a:ext cx="1041975" cy="1036575"/>
              </a:xfrm>
              <a:custGeom>
                <a:avLst/>
                <a:gdLst/>
                <a:ahLst/>
                <a:cxnLst/>
                <a:rect l="l" t="t" r="r" b="b"/>
                <a:pathLst>
                  <a:path w="41679" h="41463" extrusionOk="0">
                    <a:moveTo>
                      <a:pt x="20206" y="0"/>
                    </a:moveTo>
                    <a:cubicBezTo>
                      <a:pt x="19821" y="1112"/>
                      <a:pt x="19388" y="2421"/>
                      <a:pt x="18929" y="3842"/>
                    </a:cubicBezTo>
                    <a:cubicBezTo>
                      <a:pt x="16577" y="11082"/>
                      <a:pt x="13562" y="21212"/>
                      <a:pt x="13085" y="22810"/>
                    </a:cubicBezTo>
                    <a:lnTo>
                      <a:pt x="13085" y="22813"/>
                    </a:lnTo>
                    <a:cubicBezTo>
                      <a:pt x="13039" y="22954"/>
                      <a:pt x="13022" y="23025"/>
                      <a:pt x="13022" y="23025"/>
                    </a:cubicBezTo>
                    <a:lnTo>
                      <a:pt x="3499" y="7869"/>
                    </a:lnTo>
                    <a:cubicBezTo>
                      <a:pt x="3390" y="8504"/>
                      <a:pt x="3280" y="9185"/>
                      <a:pt x="3167" y="9908"/>
                    </a:cubicBezTo>
                    <a:cubicBezTo>
                      <a:pt x="1682" y="19529"/>
                      <a:pt x="0" y="35849"/>
                      <a:pt x="0" y="35849"/>
                    </a:cubicBezTo>
                    <a:cubicBezTo>
                      <a:pt x="6479" y="40059"/>
                      <a:pt x="13270" y="41463"/>
                      <a:pt x="19445" y="41463"/>
                    </a:cubicBezTo>
                    <a:cubicBezTo>
                      <a:pt x="31601" y="41463"/>
                      <a:pt x="41370" y="36023"/>
                      <a:pt x="41675" y="35852"/>
                    </a:cubicBezTo>
                    <a:lnTo>
                      <a:pt x="41678" y="35849"/>
                    </a:lnTo>
                    <a:cubicBezTo>
                      <a:pt x="39544" y="23120"/>
                      <a:pt x="35266" y="5828"/>
                      <a:pt x="35266" y="5828"/>
                    </a:cubicBezTo>
                    <a:cubicBezTo>
                      <a:pt x="35178" y="6028"/>
                      <a:pt x="35083" y="6233"/>
                      <a:pt x="34991" y="6448"/>
                    </a:cubicBezTo>
                    <a:cubicBezTo>
                      <a:pt x="32738" y="11509"/>
                      <a:pt x="29161" y="20662"/>
                      <a:pt x="28554" y="22214"/>
                    </a:cubicBezTo>
                    <a:cubicBezTo>
                      <a:pt x="28502" y="22365"/>
                      <a:pt x="28466" y="22443"/>
                      <a:pt x="28466" y="22443"/>
                    </a:cubicBezTo>
                    <a:cubicBezTo>
                      <a:pt x="25941" y="14087"/>
                      <a:pt x="20206" y="0"/>
                      <a:pt x="20206" y="0"/>
                    </a:cubicBezTo>
                    <a:close/>
                  </a:path>
                </a:pathLst>
              </a:custGeom>
              <a:solidFill>
                <a:srgbClr val="FFAE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1" name="Google Shape;1441;p36">
                <a:extLst>
                  <a:ext uri="{FF2B5EF4-FFF2-40B4-BE49-F238E27FC236}">
                    <a16:creationId xmlns:a16="http://schemas.microsoft.com/office/drawing/2014/main" id="{1B05A917-811E-458F-BEBE-2AB976E8E361}"/>
                  </a:ext>
                </a:extLst>
              </p:cNvPr>
              <p:cNvSpPr/>
              <p:nvPr/>
            </p:nvSpPr>
            <p:spPr>
              <a:xfrm>
                <a:off x="4974800" y="1581300"/>
                <a:ext cx="131225" cy="358825"/>
              </a:xfrm>
              <a:custGeom>
                <a:avLst/>
                <a:gdLst/>
                <a:ahLst/>
                <a:cxnLst/>
                <a:rect l="l" t="t" r="r" b="b"/>
                <a:pathLst>
                  <a:path w="5249" h="14353" extrusionOk="0">
                    <a:moveTo>
                      <a:pt x="0" y="0"/>
                    </a:moveTo>
                    <a:cubicBezTo>
                      <a:pt x="2540" y="11082"/>
                      <a:pt x="5248" y="14352"/>
                      <a:pt x="5248" y="14352"/>
                    </a:cubicBezTo>
                    <a:cubicBezTo>
                      <a:pt x="3058" y="7415"/>
                      <a:pt x="1" y="1"/>
                      <a:pt x="0" y="0"/>
                    </a:cubicBezTo>
                    <a:close/>
                  </a:path>
                </a:pathLst>
              </a:custGeom>
              <a:solidFill>
                <a:srgbClr val="FFE4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2" name="Google Shape;1442;p36">
                <a:extLst>
                  <a:ext uri="{FF2B5EF4-FFF2-40B4-BE49-F238E27FC236}">
                    <a16:creationId xmlns:a16="http://schemas.microsoft.com/office/drawing/2014/main" id="{8BF944E0-4A9F-4766-BB19-9721BF988B3C}"/>
                  </a:ext>
                </a:extLst>
              </p:cNvPr>
              <p:cNvSpPr/>
              <p:nvPr/>
            </p:nvSpPr>
            <p:spPr>
              <a:xfrm>
                <a:off x="5337200" y="1787975"/>
                <a:ext cx="91875" cy="468500"/>
              </a:xfrm>
              <a:custGeom>
                <a:avLst/>
                <a:gdLst/>
                <a:ahLst/>
                <a:cxnLst/>
                <a:rect l="l" t="t" r="r" b="b"/>
                <a:pathLst>
                  <a:path w="3675" h="18740" extrusionOk="0">
                    <a:moveTo>
                      <a:pt x="0" y="1"/>
                    </a:moveTo>
                    <a:cubicBezTo>
                      <a:pt x="804" y="10829"/>
                      <a:pt x="3675" y="18740"/>
                      <a:pt x="3675" y="18740"/>
                    </a:cubicBezTo>
                    <a:cubicBezTo>
                      <a:pt x="2208" y="5849"/>
                      <a:pt x="0" y="1"/>
                      <a:pt x="0" y="1"/>
                    </a:cubicBezTo>
                    <a:close/>
                  </a:path>
                </a:pathLst>
              </a:custGeom>
              <a:solidFill>
                <a:srgbClr val="FFE4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3" name="Google Shape;1443;p36">
                <a:extLst>
                  <a:ext uri="{FF2B5EF4-FFF2-40B4-BE49-F238E27FC236}">
                    <a16:creationId xmlns:a16="http://schemas.microsoft.com/office/drawing/2014/main" id="{2DEEF98E-51B4-4240-AA28-A97F6B202754}"/>
                  </a:ext>
                </a:extLst>
              </p:cNvPr>
              <p:cNvSpPr/>
              <p:nvPr/>
            </p:nvSpPr>
            <p:spPr>
              <a:xfrm>
                <a:off x="4555600" y="1714975"/>
                <a:ext cx="164125" cy="243375"/>
              </a:xfrm>
              <a:custGeom>
                <a:avLst/>
                <a:gdLst/>
                <a:ahLst/>
                <a:cxnLst/>
                <a:rect l="l" t="t" r="r" b="b"/>
                <a:pathLst>
                  <a:path w="6565" h="9735" extrusionOk="0">
                    <a:moveTo>
                      <a:pt x="0" y="0"/>
                    </a:moveTo>
                    <a:lnTo>
                      <a:pt x="0" y="0"/>
                    </a:lnTo>
                    <a:cubicBezTo>
                      <a:pt x="2099" y="4233"/>
                      <a:pt x="6564" y="9735"/>
                      <a:pt x="6564" y="9735"/>
                    </a:cubicBezTo>
                    <a:cubicBezTo>
                      <a:pt x="3888" y="4138"/>
                      <a:pt x="1" y="1"/>
                      <a:pt x="0" y="0"/>
                    </a:cubicBezTo>
                    <a:close/>
                  </a:path>
                </a:pathLst>
              </a:custGeom>
              <a:solidFill>
                <a:srgbClr val="FFE4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 name="Google Shape;1444;p36">
                <a:extLst>
                  <a:ext uri="{FF2B5EF4-FFF2-40B4-BE49-F238E27FC236}">
                    <a16:creationId xmlns:a16="http://schemas.microsoft.com/office/drawing/2014/main" id="{737B0DF0-0FB4-4F4B-A5BD-D3F715FA0E9A}"/>
                  </a:ext>
                </a:extLst>
              </p:cNvPr>
              <p:cNvSpPr/>
              <p:nvPr/>
            </p:nvSpPr>
            <p:spPr>
              <a:xfrm>
                <a:off x="5148050" y="1578225"/>
                <a:ext cx="154850" cy="406150"/>
              </a:xfrm>
              <a:custGeom>
                <a:avLst/>
                <a:gdLst/>
                <a:ahLst/>
                <a:cxnLst/>
                <a:rect l="l" t="t" r="r" b="b"/>
                <a:pathLst>
                  <a:path w="6194" h="16246" extrusionOk="0">
                    <a:moveTo>
                      <a:pt x="6085" y="0"/>
                    </a:moveTo>
                    <a:cubicBezTo>
                      <a:pt x="3831" y="5171"/>
                      <a:pt x="575" y="13494"/>
                      <a:pt x="0" y="14969"/>
                    </a:cubicBezTo>
                    <a:cubicBezTo>
                      <a:pt x="385" y="15843"/>
                      <a:pt x="847" y="16245"/>
                      <a:pt x="1171" y="16245"/>
                    </a:cubicBezTo>
                    <a:cubicBezTo>
                      <a:pt x="1302" y="16245"/>
                      <a:pt x="1411" y="16178"/>
                      <a:pt x="1482" y="16055"/>
                    </a:cubicBezTo>
                    <a:cubicBezTo>
                      <a:pt x="1789" y="15519"/>
                      <a:pt x="4342" y="6599"/>
                      <a:pt x="6194" y="56"/>
                    </a:cubicBezTo>
                    <a:cubicBezTo>
                      <a:pt x="6158" y="39"/>
                      <a:pt x="6120" y="22"/>
                      <a:pt x="6085" y="0"/>
                    </a:cubicBezTo>
                    <a:close/>
                  </a:path>
                </a:pathLst>
              </a:custGeom>
              <a:solidFill>
                <a:srgbClr val="FFA50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 name="Google Shape;1445;p36">
                <a:extLst>
                  <a:ext uri="{FF2B5EF4-FFF2-40B4-BE49-F238E27FC236}">
                    <a16:creationId xmlns:a16="http://schemas.microsoft.com/office/drawing/2014/main" id="{9274FD6E-BFB3-4861-883B-9FDE71D1758F}"/>
                  </a:ext>
                </a:extLst>
              </p:cNvPr>
              <p:cNvSpPr/>
              <p:nvPr/>
            </p:nvSpPr>
            <p:spPr>
              <a:xfrm>
                <a:off x="4761325" y="1493125"/>
                <a:ext cx="146125" cy="506050"/>
              </a:xfrm>
              <a:custGeom>
                <a:avLst/>
                <a:gdLst/>
                <a:ahLst/>
                <a:cxnLst/>
                <a:rect l="l" t="t" r="r" b="b"/>
                <a:pathLst>
                  <a:path w="5845" h="20242" extrusionOk="0">
                    <a:moveTo>
                      <a:pt x="5844" y="1"/>
                    </a:moveTo>
                    <a:cubicBezTo>
                      <a:pt x="3492" y="7241"/>
                      <a:pt x="477" y="17371"/>
                      <a:pt x="0" y="18969"/>
                    </a:cubicBezTo>
                    <a:lnTo>
                      <a:pt x="0" y="18972"/>
                    </a:lnTo>
                    <a:cubicBezTo>
                      <a:pt x="508" y="19805"/>
                      <a:pt x="952" y="20242"/>
                      <a:pt x="1196" y="20242"/>
                    </a:cubicBezTo>
                    <a:cubicBezTo>
                      <a:pt x="1284" y="20242"/>
                      <a:pt x="1348" y="20182"/>
                      <a:pt x="1376" y="20069"/>
                    </a:cubicBezTo>
                    <a:cubicBezTo>
                      <a:pt x="1530" y="19438"/>
                      <a:pt x="4070" y="7989"/>
                      <a:pt x="5844" y="1"/>
                    </a:cubicBezTo>
                    <a:close/>
                  </a:path>
                </a:pathLst>
              </a:custGeom>
              <a:solidFill>
                <a:srgbClr val="FFA50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 name="Google Shape;1446;p36">
                <a:extLst>
                  <a:ext uri="{FF2B5EF4-FFF2-40B4-BE49-F238E27FC236}">
                    <a16:creationId xmlns:a16="http://schemas.microsoft.com/office/drawing/2014/main" id="{1C595E8A-D828-411C-B015-5B6F91A90F60}"/>
                  </a:ext>
                </a:extLst>
              </p:cNvPr>
              <p:cNvSpPr/>
              <p:nvPr/>
            </p:nvSpPr>
            <p:spPr>
              <a:xfrm>
                <a:off x="4434200" y="1644775"/>
                <a:ext cx="1041875" cy="788950"/>
              </a:xfrm>
              <a:custGeom>
                <a:avLst/>
                <a:gdLst/>
                <a:ahLst/>
                <a:cxnLst/>
                <a:rect l="l" t="t" r="r" b="b"/>
                <a:pathLst>
                  <a:path w="41675" h="31558" extrusionOk="0">
                    <a:moveTo>
                      <a:pt x="3167" y="1"/>
                    </a:moveTo>
                    <a:cubicBezTo>
                      <a:pt x="1682" y="9622"/>
                      <a:pt x="0" y="25942"/>
                      <a:pt x="0" y="25942"/>
                    </a:cubicBezTo>
                    <a:cubicBezTo>
                      <a:pt x="6479" y="30153"/>
                      <a:pt x="13269" y="31557"/>
                      <a:pt x="19440" y="31557"/>
                    </a:cubicBezTo>
                    <a:cubicBezTo>
                      <a:pt x="31598" y="31557"/>
                      <a:pt x="41372" y="26114"/>
                      <a:pt x="41675" y="25945"/>
                    </a:cubicBezTo>
                    <a:lnTo>
                      <a:pt x="41675" y="25945"/>
                    </a:lnTo>
                    <a:cubicBezTo>
                      <a:pt x="34547" y="28386"/>
                      <a:pt x="28085" y="29261"/>
                      <a:pt x="22583" y="29261"/>
                    </a:cubicBezTo>
                    <a:cubicBezTo>
                      <a:pt x="11057" y="29261"/>
                      <a:pt x="3770" y="25420"/>
                      <a:pt x="3548" y="24101"/>
                    </a:cubicBezTo>
                    <a:cubicBezTo>
                      <a:pt x="3323" y="22782"/>
                      <a:pt x="3217" y="8850"/>
                      <a:pt x="3167"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 name="Google Shape;1447;p36">
                <a:extLst>
                  <a:ext uri="{FF2B5EF4-FFF2-40B4-BE49-F238E27FC236}">
                    <a16:creationId xmlns:a16="http://schemas.microsoft.com/office/drawing/2014/main" id="{CE4336A2-A273-405A-9263-83A24CA46275}"/>
                  </a:ext>
                </a:extLst>
              </p:cNvPr>
              <p:cNvSpPr/>
              <p:nvPr/>
            </p:nvSpPr>
            <p:spPr>
              <a:xfrm>
                <a:off x="4490075" y="1550075"/>
                <a:ext cx="65625" cy="65625"/>
              </a:xfrm>
              <a:custGeom>
                <a:avLst/>
                <a:gdLst/>
                <a:ahLst/>
                <a:cxnLst/>
                <a:rect l="l" t="t" r="r" b="b"/>
                <a:pathLst>
                  <a:path w="2625" h="2625" extrusionOk="0">
                    <a:moveTo>
                      <a:pt x="1313" y="1"/>
                    </a:moveTo>
                    <a:cubicBezTo>
                      <a:pt x="1161" y="1"/>
                      <a:pt x="1017" y="29"/>
                      <a:pt x="883" y="75"/>
                    </a:cubicBezTo>
                    <a:cubicBezTo>
                      <a:pt x="368" y="251"/>
                      <a:pt x="1" y="738"/>
                      <a:pt x="1" y="1313"/>
                    </a:cubicBezTo>
                    <a:cubicBezTo>
                      <a:pt x="1" y="2036"/>
                      <a:pt x="587" y="2625"/>
                      <a:pt x="1313" y="2625"/>
                    </a:cubicBezTo>
                    <a:cubicBezTo>
                      <a:pt x="2037" y="2625"/>
                      <a:pt x="2625" y="2036"/>
                      <a:pt x="2625" y="1313"/>
                    </a:cubicBezTo>
                    <a:cubicBezTo>
                      <a:pt x="2625" y="1165"/>
                      <a:pt x="2600" y="1024"/>
                      <a:pt x="2555" y="894"/>
                    </a:cubicBezTo>
                    <a:cubicBezTo>
                      <a:pt x="2379" y="375"/>
                      <a:pt x="1888" y="1"/>
                      <a:pt x="1313" y="1"/>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 name="Google Shape;1448;p36">
                <a:extLst>
                  <a:ext uri="{FF2B5EF4-FFF2-40B4-BE49-F238E27FC236}">
                    <a16:creationId xmlns:a16="http://schemas.microsoft.com/office/drawing/2014/main" id="{CB73D794-886B-4E4A-9E01-9F6E2F255EF9}"/>
                  </a:ext>
                </a:extLst>
              </p:cNvPr>
              <p:cNvSpPr/>
              <p:nvPr/>
            </p:nvSpPr>
            <p:spPr>
              <a:xfrm>
                <a:off x="5284375" y="1517275"/>
                <a:ext cx="65525" cy="65625"/>
              </a:xfrm>
              <a:custGeom>
                <a:avLst/>
                <a:gdLst/>
                <a:ahLst/>
                <a:cxnLst/>
                <a:rect l="l" t="t" r="r" b="b"/>
                <a:pathLst>
                  <a:path w="2621" h="2625" extrusionOk="0">
                    <a:moveTo>
                      <a:pt x="1309" y="1"/>
                    </a:moveTo>
                    <a:cubicBezTo>
                      <a:pt x="1002" y="1"/>
                      <a:pt x="723" y="106"/>
                      <a:pt x="501" y="283"/>
                    </a:cubicBezTo>
                    <a:cubicBezTo>
                      <a:pt x="194" y="523"/>
                      <a:pt x="0" y="894"/>
                      <a:pt x="0" y="1313"/>
                    </a:cubicBezTo>
                    <a:cubicBezTo>
                      <a:pt x="0" y="2036"/>
                      <a:pt x="585" y="2625"/>
                      <a:pt x="1309" y="2625"/>
                    </a:cubicBezTo>
                    <a:cubicBezTo>
                      <a:pt x="2032" y="2625"/>
                      <a:pt x="2621" y="2036"/>
                      <a:pt x="2621" y="1313"/>
                    </a:cubicBezTo>
                    <a:cubicBezTo>
                      <a:pt x="2621" y="1175"/>
                      <a:pt x="2603" y="1049"/>
                      <a:pt x="2564" y="925"/>
                    </a:cubicBezTo>
                    <a:cubicBezTo>
                      <a:pt x="2398" y="389"/>
                      <a:pt x="1897" y="1"/>
                      <a:pt x="1309" y="1"/>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 name="Google Shape;1449;p36">
                <a:extLst>
                  <a:ext uri="{FF2B5EF4-FFF2-40B4-BE49-F238E27FC236}">
                    <a16:creationId xmlns:a16="http://schemas.microsoft.com/office/drawing/2014/main" id="{509CB6EE-2F41-4BC4-AFFD-B57FC5BE0212}"/>
                  </a:ext>
                </a:extLst>
              </p:cNvPr>
              <p:cNvSpPr/>
              <p:nvPr/>
            </p:nvSpPr>
            <p:spPr>
              <a:xfrm>
                <a:off x="4902050" y="1349675"/>
                <a:ext cx="65525" cy="65625"/>
              </a:xfrm>
              <a:custGeom>
                <a:avLst/>
                <a:gdLst/>
                <a:ahLst/>
                <a:cxnLst/>
                <a:rect l="l" t="t" r="r" b="b"/>
                <a:pathLst>
                  <a:path w="2621" h="2625" extrusionOk="0">
                    <a:moveTo>
                      <a:pt x="1309" y="0"/>
                    </a:moveTo>
                    <a:cubicBezTo>
                      <a:pt x="1171" y="0"/>
                      <a:pt x="1037" y="22"/>
                      <a:pt x="910" y="60"/>
                    </a:cubicBezTo>
                    <a:cubicBezTo>
                      <a:pt x="907" y="64"/>
                      <a:pt x="900" y="64"/>
                      <a:pt x="892" y="71"/>
                    </a:cubicBezTo>
                    <a:cubicBezTo>
                      <a:pt x="374" y="243"/>
                      <a:pt x="0" y="734"/>
                      <a:pt x="0" y="1313"/>
                    </a:cubicBezTo>
                    <a:cubicBezTo>
                      <a:pt x="0" y="2035"/>
                      <a:pt x="586" y="2625"/>
                      <a:pt x="1309" y="2625"/>
                    </a:cubicBezTo>
                    <a:cubicBezTo>
                      <a:pt x="2035" y="2625"/>
                      <a:pt x="2621" y="2035"/>
                      <a:pt x="2621" y="1313"/>
                    </a:cubicBezTo>
                    <a:cubicBezTo>
                      <a:pt x="2621" y="1164"/>
                      <a:pt x="2600" y="1026"/>
                      <a:pt x="2554" y="896"/>
                    </a:cubicBezTo>
                    <a:cubicBezTo>
                      <a:pt x="2381" y="374"/>
                      <a:pt x="1890" y="0"/>
                      <a:pt x="1309" y="0"/>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 name="Google Shape;1450;p36">
                <a:extLst>
                  <a:ext uri="{FF2B5EF4-FFF2-40B4-BE49-F238E27FC236}">
                    <a16:creationId xmlns:a16="http://schemas.microsoft.com/office/drawing/2014/main" id="{EA4213A5-5B18-46B1-B742-DD170C5CE841}"/>
                  </a:ext>
                </a:extLst>
              </p:cNvPr>
              <p:cNvSpPr/>
              <p:nvPr/>
            </p:nvSpPr>
            <p:spPr>
              <a:xfrm>
                <a:off x="5284375" y="1524350"/>
                <a:ext cx="65525" cy="58550"/>
              </a:xfrm>
              <a:custGeom>
                <a:avLst/>
                <a:gdLst/>
                <a:ahLst/>
                <a:cxnLst/>
                <a:rect l="l" t="t" r="r" b="b"/>
                <a:pathLst>
                  <a:path w="2621" h="2342" extrusionOk="0">
                    <a:moveTo>
                      <a:pt x="501" y="0"/>
                    </a:moveTo>
                    <a:lnTo>
                      <a:pt x="501" y="0"/>
                    </a:lnTo>
                    <a:cubicBezTo>
                      <a:pt x="194" y="240"/>
                      <a:pt x="0" y="611"/>
                      <a:pt x="0" y="1030"/>
                    </a:cubicBezTo>
                    <a:cubicBezTo>
                      <a:pt x="0" y="1753"/>
                      <a:pt x="585" y="2342"/>
                      <a:pt x="1309" y="2342"/>
                    </a:cubicBezTo>
                    <a:cubicBezTo>
                      <a:pt x="2032" y="2342"/>
                      <a:pt x="2621" y="1753"/>
                      <a:pt x="2621" y="1030"/>
                    </a:cubicBezTo>
                    <a:cubicBezTo>
                      <a:pt x="2621" y="892"/>
                      <a:pt x="2603" y="766"/>
                      <a:pt x="2564" y="642"/>
                    </a:cubicBezTo>
                    <a:cubicBezTo>
                      <a:pt x="2497" y="621"/>
                      <a:pt x="2458" y="611"/>
                      <a:pt x="2458" y="611"/>
                    </a:cubicBezTo>
                    <a:cubicBezTo>
                      <a:pt x="2458" y="611"/>
                      <a:pt x="2420" y="1548"/>
                      <a:pt x="1460" y="1711"/>
                    </a:cubicBezTo>
                    <a:cubicBezTo>
                      <a:pt x="1418" y="1718"/>
                      <a:pt x="1376" y="1721"/>
                      <a:pt x="1337" y="1721"/>
                    </a:cubicBezTo>
                    <a:cubicBezTo>
                      <a:pt x="578" y="1721"/>
                      <a:pt x="71" y="551"/>
                      <a:pt x="501"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 name="Google Shape;1451;p36">
                <a:extLst>
                  <a:ext uri="{FF2B5EF4-FFF2-40B4-BE49-F238E27FC236}">
                    <a16:creationId xmlns:a16="http://schemas.microsoft.com/office/drawing/2014/main" id="{9212C135-AFAD-4B3C-B9F5-722036B9EF33}"/>
                  </a:ext>
                </a:extLst>
              </p:cNvPr>
              <p:cNvSpPr/>
              <p:nvPr/>
            </p:nvSpPr>
            <p:spPr>
              <a:xfrm>
                <a:off x="4901950" y="1351425"/>
                <a:ext cx="65625" cy="63875"/>
              </a:xfrm>
              <a:custGeom>
                <a:avLst/>
                <a:gdLst/>
                <a:ahLst/>
                <a:cxnLst/>
                <a:rect l="l" t="t" r="r" b="b"/>
                <a:pathLst>
                  <a:path w="2625" h="2555" extrusionOk="0">
                    <a:moveTo>
                      <a:pt x="896" y="1"/>
                    </a:moveTo>
                    <a:cubicBezTo>
                      <a:pt x="378" y="173"/>
                      <a:pt x="4" y="664"/>
                      <a:pt x="4" y="1243"/>
                    </a:cubicBezTo>
                    <a:cubicBezTo>
                      <a:pt x="4" y="1965"/>
                      <a:pt x="590" y="2555"/>
                      <a:pt x="1313" y="2555"/>
                    </a:cubicBezTo>
                    <a:cubicBezTo>
                      <a:pt x="2039" y="2555"/>
                      <a:pt x="2625" y="1965"/>
                      <a:pt x="2625" y="1243"/>
                    </a:cubicBezTo>
                    <a:cubicBezTo>
                      <a:pt x="2625" y="1094"/>
                      <a:pt x="2604" y="956"/>
                      <a:pt x="2558" y="826"/>
                    </a:cubicBezTo>
                    <a:lnTo>
                      <a:pt x="2555" y="823"/>
                    </a:lnTo>
                    <a:cubicBezTo>
                      <a:pt x="2555" y="823"/>
                      <a:pt x="2512" y="1764"/>
                      <a:pt x="1552" y="1923"/>
                    </a:cubicBezTo>
                    <a:cubicBezTo>
                      <a:pt x="1510" y="1930"/>
                      <a:pt x="1471" y="1933"/>
                      <a:pt x="1433" y="1933"/>
                    </a:cubicBezTo>
                    <a:cubicBezTo>
                      <a:pt x="544" y="1933"/>
                      <a:pt x="1" y="328"/>
                      <a:pt x="896"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 name="Google Shape;1452;p36">
                <a:extLst>
                  <a:ext uri="{FF2B5EF4-FFF2-40B4-BE49-F238E27FC236}">
                    <a16:creationId xmlns:a16="http://schemas.microsoft.com/office/drawing/2014/main" id="{9DB6B136-11E8-4665-B819-56265117617C}"/>
                  </a:ext>
                </a:extLst>
              </p:cNvPr>
              <p:cNvSpPr/>
              <p:nvPr/>
            </p:nvSpPr>
            <p:spPr>
              <a:xfrm>
                <a:off x="4517750" y="1556425"/>
                <a:ext cx="29350" cy="25975"/>
              </a:xfrm>
              <a:custGeom>
                <a:avLst/>
                <a:gdLst/>
                <a:ahLst/>
                <a:cxnLst/>
                <a:rect l="l" t="t" r="r" b="b"/>
                <a:pathLst>
                  <a:path w="1174" h="1039" extrusionOk="0">
                    <a:moveTo>
                      <a:pt x="385" y="0"/>
                    </a:moveTo>
                    <a:cubicBezTo>
                      <a:pt x="345" y="0"/>
                      <a:pt x="307" y="16"/>
                      <a:pt x="274" y="50"/>
                    </a:cubicBezTo>
                    <a:cubicBezTo>
                      <a:pt x="1" y="336"/>
                      <a:pt x="374" y="1039"/>
                      <a:pt x="746" y="1039"/>
                    </a:cubicBezTo>
                    <a:cubicBezTo>
                      <a:pt x="773" y="1039"/>
                      <a:pt x="800" y="1035"/>
                      <a:pt x="827" y="1027"/>
                    </a:cubicBezTo>
                    <a:cubicBezTo>
                      <a:pt x="1173" y="924"/>
                      <a:pt x="699" y="0"/>
                      <a:pt x="385"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 name="Google Shape;1453;p36">
                <a:extLst>
                  <a:ext uri="{FF2B5EF4-FFF2-40B4-BE49-F238E27FC236}">
                    <a16:creationId xmlns:a16="http://schemas.microsoft.com/office/drawing/2014/main" id="{006F388A-1E07-4924-9249-4C46A18C72BC}"/>
                  </a:ext>
                </a:extLst>
              </p:cNvPr>
              <p:cNvSpPr/>
              <p:nvPr/>
            </p:nvSpPr>
            <p:spPr>
              <a:xfrm>
                <a:off x="4930325" y="1356500"/>
                <a:ext cx="29325" cy="25925"/>
              </a:xfrm>
              <a:custGeom>
                <a:avLst/>
                <a:gdLst/>
                <a:ahLst/>
                <a:cxnLst/>
                <a:rect l="l" t="t" r="r" b="b"/>
                <a:pathLst>
                  <a:path w="1173" h="1037" extrusionOk="0">
                    <a:moveTo>
                      <a:pt x="386" y="0"/>
                    </a:moveTo>
                    <a:cubicBezTo>
                      <a:pt x="345" y="0"/>
                      <a:pt x="306" y="16"/>
                      <a:pt x="273" y="52"/>
                    </a:cubicBezTo>
                    <a:cubicBezTo>
                      <a:pt x="0" y="334"/>
                      <a:pt x="374" y="1037"/>
                      <a:pt x="746" y="1037"/>
                    </a:cubicBezTo>
                    <a:cubicBezTo>
                      <a:pt x="773" y="1037"/>
                      <a:pt x="800" y="1033"/>
                      <a:pt x="827" y="1025"/>
                    </a:cubicBezTo>
                    <a:cubicBezTo>
                      <a:pt x="1173" y="922"/>
                      <a:pt x="700" y="0"/>
                      <a:pt x="386"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 name="Google Shape;1454;p36">
                <a:extLst>
                  <a:ext uri="{FF2B5EF4-FFF2-40B4-BE49-F238E27FC236}">
                    <a16:creationId xmlns:a16="http://schemas.microsoft.com/office/drawing/2014/main" id="{41401EC3-36CA-49EE-8E82-0811B1CE5440}"/>
                  </a:ext>
                </a:extLst>
              </p:cNvPr>
              <p:cNvSpPr/>
              <p:nvPr/>
            </p:nvSpPr>
            <p:spPr>
              <a:xfrm>
                <a:off x="5304525" y="1523775"/>
                <a:ext cx="29325" cy="25925"/>
              </a:xfrm>
              <a:custGeom>
                <a:avLst/>
                <a:gdLst/>
                <a:ahLst/>
                <a:cxnLst/>
                <a:rect l="l" t="t" r="r" b="b"/>
                <a:pathLst>
                  <a:path w="1173" h="1037" extrusionOk="0">
                    <a:moveTo>
                      <a:pt x="384" y="0"/>
                    </a:moveTo>
                    <a:cubicBezTo>
                      <a:pt x="343" y="0"/>
                      <a:pt x="304" y="16"/>
                      <a:pt x="270" y="51"/>
                    </a:cubicBezTo>
                    <a:cubicBezTo>
                      <a:pt x="0" y="334"/>
                      <a:pt x="374" y="1036"/>
                      <a:pt x="743" y="1036"/>
                    </a:cubicBezTo>
                    <a:cubicBezTo>
                      <a:pt x="770" y="1036"/>
                      <a:pt x="797" y="1033"/>
                      <a:pt x="824" y="1025"/>
                    </a:cubicBezTo>
                    <a:cubicBezTo>
                      <a:pt x="1173" y="922"/>
                      <a:pt x="700" y="0"/>
                      <a:pt x="384"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 name="Google Shape;1455;p36">
                <a:extLst>
                  <a:ext uri="{FF2B5EF4-FFF2-40B4-BE49-F238E27FC236}">
                    <a16:creationId xmlns:a16="http://schemas.microsoft.com/office/drawing/2014/main" id="{BA0BBF5A-3F0C-4ABA-A622-3A538C8796C7}"/>
                  </a:ext>
                </a:extLst>
              </p:cNvPr>
              <p:cNvSpPr/>
              <p:nvPr/>
            </p:nvSpPr>
            <p:spPr>
              <a:xfrm>
                <a:off x="4490075" y="1551950"/>
                <a:ext cx="65625" cy="63750"/>
              </a:xfrm>
              <a:custGeom>
                <a:avLst/>
                <a:gdLst/>
                <a:ahLst/>
                <a:cxnLst/>
                <a:rect l="l" t="t" r="r" b="b"/>
                <a:pathLst>
                  <a:path w="2625" h="2550" extrusionOk="0">
                    <a:moveTo>
                      <a:pt x="883" y="0"/>
                    </a:moveTo>
                    <a:cubicBezTo>
                      <a:pt x="368" y="176"/>
                      <a:pt x="1" y="663"/>
                      <a:pt x="1" y="1238"/>
                    </a:cubicBezTo>
                    <a:cubicBezTo>
                      <a:pt x="1" y="1961"/>
                      <a:pt x="587" y="2550"/>
                      <a:pt x="1313" y="2550"/>
                    </a:cubicBezTo>
                    <a:cubicBezTo>
                      <a:pt x="2037" y="2550"/>
                      <a:pt x="2625" y="1961"/>
                      <a:pt x="2625" y="1238"/>
                    </a:cubicBezTo>
                    <a:cubicBezTo>
                      <a:pt x="2625" y="1090"/>
                      <a:pt x="2600" y="949"/>
                      <a:pt x="2555" y="819"/>
                    </a:cubicBezTo>
                    <a:cubicBezTo>
                      <a:pt x="2555" y="819"/>
                      <a:pt x="2516" y="1757"/>
                      <a:pt x="1553" y="1919"/>
                    </a:cubicBezTo>
                    <a:cubicBezTo>
                      <a:pt x="1514" y="1926"/>
                      <a:pt x="1472" y="1926"/>
                      <a:pt x="1433" y="1926"/>
                    </a:cubicBezTo>
                    <a:cubicBezTo>
                      <a:pt x="551" y="1926"/>
                      <a:pt x="5" y="342"/>
                      <a:pt x="883"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 name="Google Shape;1456;p36">
                <a:extLst>
                  <a:ext uri="{FF2B5EF4-FFF2-40B4-BE49-F238E27FC236}">
                    <a16:creationId xmlns:a16="http://schemas.microsoft.com/office/drawing/2014/main" id="{38DFF51B-28E9-4634-820B-9466B6B499E2}"/>
                  </a:ext>
                </a:extLst>
              </p:cNvPr>
              <p:cNvSpPr/>
              <p:nvPr/>
            </p:nvSpPr>
            <p:spPr>
              <a:xfrm>
                <a:off x="4565400" y="2028525"/>
                <a:ext cx="104425" cy="199275"/>
              </a:xfrm>
              <a:custGeom>
                <a:avLst/>
                <a:gdLst/>
                <a:ahLst/>
                <a:cxnLst/>
                <a:rect l="l" t="t" r="r" b="b"/>
                <a:pathLst>
                  <a:path w="4177" h="7971" extrusionOk="0">
                    <a:moveTo>
                      <a:pt x="2074" y="1"/>
                    </a:moveTo>
                    <a:cubicBezTo>
                      <a:pt x="1933" y="4"/>
                      <a:pt x="1799" y="28"/>
                      <a:pt x="1669" y="82"/>
                    </a:cubicBezTo>
                    <a:cubicBezTo>
                      <a:pt x="1648" y="89"/>
                      <a:pt x="1630" y="95"/>
                      <a:pt x="1609" y="110"/>
                    </a:cubicBezTo>
                    <a:cubicBezTo>
                      <a:pt x="684" y="522"/>
                      <a:pt x="0" y="2102"/>
                      <a:pt x="0" y="3986"/>
                    </a:cubicBezTo>
                    <a:cubicBezTo>
                      <a:pt x="0" y="6187"/>
                      <a:pt x="935" y="7971"/>
                      <a:pt x="2088" y="7971"/>
                    </a:cubicBezTo>
                    <a:cubicBezTo>
                      <a:pt x="2910" y="7971"/>
                      <a:pt x="3626" y="7061"/>
                      <a:pt x="3964" y="5739"/>
                    </a:cubicBezTo>
                    <a:cubicBezTo>
                      <a:pt x="3989" y="5636"/>
                      <a:pt x="4014" y="5534"/>
                      <a:pt x="4035" y="5425"/>
                    </a:cubicBezTo>
                    <a:cubicBezTo>
                      <a:pt x="4039" y="5415"/>
                      <a:pt x="4042" y="5400"/>
                      <a:pt x="4042" y="5389"/>
                    </a:cubicBezTo>
                    <a:cubicBezTo>
                      <a:pt x="4046" y="5379"/>
                      <a:pt x="4046" y="5368"/>
                      <a:pt x="4049" y="5355"/>
                    </a:cubicBezTo>
                    <a:cubicBezTo>
                      <a:pt x="4130" y="4931"/>
                      <a:pt x="4176" y="4466"/>
                      <a:pt x="4176" y="3986"/>
                    </a:cubicBezTo>
                    <a:cubicBezTo>
                      <a:pt x="4176" y="1785"/>
                      <a:pt x="3242" y="1"/>
                      <a:pt x="2088" y="1"/>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 name="Google Shape;1457;p36">
                <a:extLst>
                  <a:ext uri="{FF2B5EF4-FFF2-40B4-BE49-F238E27FC236}">
                    <a16:creationId xmlns:a16="http://schemas.microsoft.com/office/drawing/2014/main" id="{6BD644D6-73F2-4578-8CDF-10C3FD588EAA}"/>
                  </a:ext>
                </a:extLst>
              </p:cNvPr>
              <p:cNvSpPr/>
              <p:nvPr/>
            </p:nvSpPr>
            <p:spPr>
              <a:xfrm>
                <a:off x="5226350" y="2006025"/>
                <a:ext cx="104400" cy="199150"/>
              </a:xfrm>
              <a:custGeom>
                <a:avLst/>
                <a:gdLst/>
                <a:ahLst/>
                <a:cxnLst/>
                <a:rect l="l" t="t" r="r" b="b"/>
                <a:pathLst>
                  <a:path w="4176" h="7966" extrusionOk="0">
                    <a:moveTo>
                      <a:pt x="2089" y="1"/>
                    </a:moveTo>
                    <a:cubicBezTo>
                      <a:pt x="1785" y="1"/>
                      <a:pt x="1496" y="124"/>
                      <a:pt x="1231" y="350"/>
                    </a:cubicBezTo>
                    <a:cubicBezTo>
                      <a:pt x="508" y="974"/>
                      <a:pt x="0" y="2368"/>
                      <a:pt x="0" y="3983"/>
                    </a:cubicBezTo>
                    <a:cubicBezTo>
                      <a:pt x="0" y="6183"/>
                      <a:pt x="935" y="7965"/>
                      <a:pt x="2089" y="7965"/>
                    </a:cubicBezTo>
                    <a:cubicBezTo>
                      <a:pt x="3009" y="7965"/>
                      <a:pt x="3788" y="6836"/>
                      <a:pt x="4067" y="5260"/>
                    </a:cubicBezTo>
                    <a:cubicBezTo>
                      <a:pt x="4138" y="4858"/>
                      <a:pt x="4176" y="4431"/>
                      <a:pt x="4176" y="3983"/>
                    </a:cubicBezTo>
                    <a:cubicBezTo>
                      <a:pt x="4176" y="1786"/>
                      <a:pt x="3245" y="1"/>
                      <a:pt x="2089" y="1"/>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 name="Google Shape;1458;p36">
                <a:extLst>
                  <a:ext uri="{FF2B5EF4-FFF2-40B4-BE49-F238E27FC236}">
                    <a16:creationId xmlns:a16="http://schemas.microsoft.com/office/drawing/2014/main" id="{C46CE7D0-F438-4568-A8EF-AC0B82BFBF0F}"/>
                  </a:ext>
                </a:extLst>
              </p:cNvPr>
              <p:cNvSpPr/>
              <p:nvPr/>
            </p:nvSpPr>
            <p:spPr>
              <a:xfrm>
                <a:off x="4902050" y="2069875"/>
                <a:ext cx="104500" cy="199200"/>
              </a:xfrm>
              <a:custGeom>
                <a:avLst/>
                <a:gdLst/>
                <a:ahLst/>
                <a:cxnLst/>
                <a:rect l="l" t="t" r="r" b="b"/>
                <a:pathLst>
                  <a:path w="4180" h="7968" extrusionOk="0">
                    <a:moveTo>
                      <a:pt x="2088" y="1"/>
                    </a:moveTo>
                    <a:cubicBezTo>
                      <a:pt x="2077" y="1"/>
                      <a:pt x="2067" y="1"/>
                      <a:pt x="2056" y="4"/>
                    </a:cubicBezTo>
                    <a:cubicBezTo>
                      <a:pt x="917" y="32"/>
                      <a:pt x="0" y="1803"/>
                      <a:pt x="0" y="3982"/>
                    </a:cubicBezTo>
                    <a:cubicBezTo>
                      <a:pt x="0" y="6183"/>
                      <a:pt x="935" y="7968"/>
                      <a:pt x="2088" y="7968"/>
                    </a:cubicBezTo>
                    <a:cubicBezTo>
                      <a:pt x="2995" y="7968"/>
                      <a:pt x="3764" y="6871"/>
                      <a:pt x="4056" y="5337"/>
                    </a:cubicBezTo>
                    <a:cubicBezTo>
                      <a:pt x="4133" y="4914"/>
                      <a:pt x="4180" y="4459"/>
                      <a:pt x="4180" y="3982"/>
                    </a:cubicBezTo>
                    <a:cubicBezTo>
                      <a:pt x="4180" y="1782"/>
                      <a:pt x="3241" y="1"/>
                      <a:pt x="2088" y="1"/>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 name="Google Shape;1459;p36">
                <a:extLst>
                  <a:ext uri="{FF2B5EF4-FFF2-40B4-BE49-F238E27FC236}">
                    <a16:creationId xmlns:a16="http://schemas.microsoft.com/office/drawing/2014/main" id="{AF7762C4-1063-488B-B96C-F9265B7A1E2C}"/>
                  </a:ext>
                </a:extLst>
              </p:cNvPr>
              <p:cNvSpPr/>
              <p:nvPr/>
            </p:nvSpPr>
            <p:spPr>
              <a:xfrm>
                <a:off x="5264600" y="2042525"/>
                <a:ext cx="50200" cy="93425"/>
              </a:xfrm>
              <a:custGeom>
                <a:avLst/>
                <a:gdLst/>
                <a:ahLst/>
                <a:cxnLst/>
                <a:rect l="l" t="t" r="r" b="b"/>
                <a:pathLst>
                  <a:path w="2008" h="3737" extrusionOk="0">
                    <a:moveTo>
                      <a:pt x="1063" y="1"/>
                    </a:moveTo>
                    <a:cubicBezTo>
                      <a:pt x="1034" y="1"/>
                      <a:pt x="1010" y="9"/>
                      <a:pt x="982" y="19"/>
                    </a:cubicBezTo>
                    <a:cubicBezTo>
                      <a:pt x="1" y="403"/>
                      <a:pt x="608" y="3736"/>
                      <a:pt x="1306" y="3736"/>
                    </a:cubicBezTo>
                    <a:cubicBezTo>
                      <a:pt x="1313" y="3736"/>
                      <a:pt x="1320" y="3736"/>
                      <a:pt x="1327" y="3733"/>
                    </a:cubicBezTo>
                    <a:cubicBezTo>
                      <a:pt x="2008" y="3665"/>
                      <a:pt x="1750" y="1"/>
                      <a:pt x="1063"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 name="Google Shape;1460;p36">
                <a:extLst>
                  <a:ext uri="{FF2B5EF4-FFF2-40B4-BE49-F238E27FC236}">
                    <a16:creationId xmlns:a16="http://schemas.microsoft.com/office/drawing/2014/main" id="{30660965-F62B-47C9-BA40-BE974D53A18C}"/>
                  </a:ext>
                </a:extLst>
              </p:cNvPr>
              <p:cNvSpPr/>
              <p:nvPr/>
            </p:nvSpPr>
            <p:spPr>
              <a:xfrm>
                <a:off x="5226350" y="2014775"/>
                <a:ext cx="101675" cy="190400"/>
              </a:xfrm>
              <a:custGeom>
                <a:avLst/>
                <a:gdLst/>
                <a:ahLst/>
                <a:cxnLst/>
                <a:rect l="l" t="t" r="r" b="b"/>
                <a:pathLst>
                  <a:path w="4067" h="7616" extrusionOk="0">
                    <a:moveTo>
                      <a:pt x="1231" y="0"/>
                    </a:moveTo>
                    <a:lnTo>
                      <a:pt x="1231" y="0"/>
                    </a:lnTo>
                    <a:cubicBezTo>
                      <a:pt x="508" y="624"/>
                      <a:pt x="0" y="2018"/>
                      <a:pt x="0" y="3633"/>
                    </a:cubicBezTo>
                    <a:cubicBezTo>
                      <a:pt x="0" y="5833"/>
                      <a:pt x="935" y="7615"/>
                      <a:pt x="2089" y="7615"/>
                    </a:cubicBezTo>
                    <a:cubicBezTo>
                      <a:pt x="3009" y="7615"/>
                      <a:pt x="3788" y="6486"/>
                      <a:pt x="4067" y="4910"/>
                    </a:cubicBezTo>
                    <a:lnTo>
                      <a:pt x="4067" y="4910"/>
                    </a:lnTo>
                    <a:cubicBezTo>
                      <a:pt x="4032" y="4934"/>
                      <a:pt x="4014" y="4966"/>
                      <a:pt x="4007" y="5012"/>
                    </a:cubicBezTo>
                    <a:cubicBezTo>
                      <a:pt x="3919" y="5735"/>
                      <a:pt x="3326" y="6603"/>
                      <a:pt x="2593" y="6603"/>
                    </a:cubicBezTo>
                    <a:cubicBezTo>
                      <a:pt x="2268" y="6603"/>
                      <a:pt x="1916" y="6434"/>
                      <a:pt x="1566" y="6010"/>
                    </a:cubicBezTo>
                    <a:cubicBezTo>
                      <a:pt x="625" y="4864"/>
                      <a:pt x="191" y="1192"/>
                      <a:pt x="1231"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 name="Google Shape;1461;p36">
                <a:extLst>
                  <a:ext uri="{FF2B5EF4-FFF2-40B4-BE49-F238E27FC236}">
                    <a16:creationId xmlns:a16="http://schemas.microsoft.com/office/drawing/2014/main" id="{B0EFCA9B-4854-49E8-817C-6E5D6988EAF8}"/>
                  </a:ext>
                </a:extLst>
              </p:cNvPr>
              <p:cNvSpPr/>
              <p:nvPr/>
            </p:nvSpPr>
            <p:spPr>
              <a:xfrm>
                <a:off x="4902050" y="2069950"/>
                <a:ext cx="101425" cy="199125"/>
              </a:xfrm>
              <a:custGeom>
                <a:avLst/>
                <a:gdLst/>
                <a:ahLst/>
                <a:cxnLst/>
                <a:rect l="l" t="t" r="r" b="b"/>
                <a:pathLst>
                  <a:path w="4057" h="7965" extrusionOk="0">
                    <a:moveTo>
                      <a:pt x="2056" y="1"/>
                    </a:moveTo>
                    <a:cubicBezTo>
                      <a:pt x="917" y="29"/>
                      <a:pt x="0" y="1800"/>
                      <a:pt x="0" y="3979"/>
                    </a:cubicBezTo>
                    <a:cubicBezTo>
                      <a:pt x="0" y="6180"/>
                      <a:pt x="935" y="7965"/>
                      <a:pt x="2088" y="7965"/>
                    </a:cubicBezTo>
                    <a:cubicBezTo>
                      <a:pt x="2995" y="7965"/>
                      <a:pt x="3764" y="6868"/>
                      <a:pt x="4056" y="5334"/>
                    </a:cubicBezTo>
                    <a:lnTo>
                      <a:pt x="4056" y="5334"/>
                    </a:lnTo>
                    <a:cubicBezTo>
                      <a:pt x="4032" y="5355"/>
                      <a:pt x="4017" y="5387"/>
                      <a:pt x="4011" y="5422"/>
                    </a:cubicBezTo>
                    <a:cubicBezTo>
                      <a:pt x="3926" y="6149"/>
                      <a:pt x="3334" y="7012"/>
                      <a:pt x="2596" y="7012"/>
                    </a:cubicBezTo>
                    <a:cubicBezTo>
                      <a:pt x="2271" y="7012"/>
                      <a:pt x="1919" y="6847"/>
                      <a:pt x="1573" y="6424"/>
                    </a:cubicBezTo>
                    <a:cubicBezTo>
                      <a:pt x="438" y="5044"/>
                      <a:pt x="42" y="33"/>
                      <a:pt x="2046" y="33"/>
                    </a:cubicBezTo>
                    <a:lnTo>
                      <a:pt x="2060" y="33"/>
                    </a:lnTo>
                    <a:cubicBezTo>
                      <a:pt x="2060" y="33"/>
                      <a:pt x="2060" y="22"/>
                      <a:pt x="2056"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 name="Google Shape;1462;p36">
                <a:extLst>
                  <a:ext uri="{FF2B5EF4-FFF2-40B4-BE49-F238E27FC236}">
                    <a16:creationId xmlns:a16="http://schemas.microsoft.com/office/drawing/2014/main" id="{A56E890A-96DA-483D-9897-8C5D9BA0783E}"/>
                  </a:ext>
                </a:extLst>
              </p:cNvPr>
              <p:cNvSpPr/>
              <p:nvPr/>
            </p:nvSpPr>
            <p:spPr>
              <a:xfrm>
                <a:off x="4604550" y="2065825"/>
                <a:ext cx="50200" cy="93325"/>
              </a:xfrm>
              <a:custGeom>
                <a:avLst/>
                <a:gdLst/>
                <a:ahLst/>
                <a:cxnLst/>
                <a:rect l="l" t="t" r="r" b="b"/>
                <a:pathLst>
                  <a:path w="2008" h="3733" extrusionOk="0">
                    <a:moveTo>
                      <a:pt x="1058" y="0"/>
                    </a:moveTo>
                    <a:cubicBezTo>
                      <a:pt x="1034" y="0"/>
                      <a:pt x="1005" y="3"/>
                      <a:pt x="981" y="14"/>
                    </a:cubicBezTo>
                    <a:cubicBezTo>
                      <a:pt x="0" y="399"/>
                      <a:pt x="606" y="3732"/>
                      <a:pt x="1301" y="3732"/>
                    </a:cubicBezTo>
                    <a:lnTo>
                      <a:pt x="1326" y="3732"/>
                    </a:lnTo>
                    <a:cubicBezTo>
                      <a:pt x="2007" y="3661"/>
                      <a:pt x="1749" y="0"/>
                      <a:pt x="1058"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 name="Google Shape;1463;p36">
                <a:extLst>
                  <a:ext uri="{FF2B5EF4-FFF2-40B4-BE49-F238E27FC236}">
                    <a16:creationId xmlns:a16="http://schemas.microsoft.com/office/drawing/2014/main" id="{96F002BF-8669-4EA1-AA48-C114AD28DCB4}"/>
                  </a:ext>
                </a:extLst>
              </p:cNvPr>
              <p:cNvSpPr/>
              <p:nvPr/>
            </p:nvSpPr>
            <p:spPr>
              <a:xfrm>
                <a:off x="4565400" y="2031250"/>
                <a:ext cx="99125" cy="196550"/>
              </a:xfrm>
              <a:custGeom>
                <a:avLst/>
                <a:gdLst/>
                <a:ahLst/>
                <a:cxnLst/>
                <a:rect l="l" t="t" r="r" b="b"/>
                <a:pathLst>
                  <a:path w="3965" h="7862" extrusionOk="0">
                    <a:moveTo>
                      <a:pt x="1609" y="1"/>
                    </a:moveTo>
                    <a:cubicBezTo>
                      <a:pt x="684" y="413"/>
                      <a:pt x="0" y="1993"/>
                      <a:pt x="0" y="3877"/>
                    </a:cubicBezTo>
                    <a:cubicBezTo>
                      <a:pt x="0" y="6078"/>
                      <a:pt x="935" y="7862"/>
                      <a:pt x="2088" y="7862"/>
                    </a:cubicBezTo>
                    <a:cubicBezTo>
                      <a:pt x="2910" y="7862"/>
                      <a:pt x="3626" y="6952"/>
                      <a:pt x="3964" y="5630"/>
                    </a:cubicBezTo>
                    <a:lnTo>
                      <a:pt x="3964" y="5630"/>
                    </a:lnTo>
                    <a:cubicBezTo>
                      <a:pt x="3764" y="6258"/>
                      <a:pt x="3245" y="6872"/>
                      <a:pt x="2624" y="6872"/>
                    </a:cubicBezTo>
                    <a:cubicBezTo>
                      <a:pt x="2304" y="6872"/>
                      <a:pt x="1951" y="6706"/>
                      <a:pt x="1601" y="6282"/>
                    </a:cubicBezTo>
                    <a:cubicBezTo>
                      <a:pt x="568" y="5023"/>
                      <a:pt x="149" y="730"/>
                      <a:pt x="1609"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 name="Google Shape;1464;p36">
                <a:extLst>
                  <a:ext uri="{FF2B5EF4-FFF2-40B4-BE49-F238E27FC236}">
                    <a16:creationId xmlns:a16="http://schemas.microsoft.com/office/drawing/2014/main" id="{FDAAC3D7-4A0C-4A9B-82AC-835197A4BB83}"/>
                  </a:ext>
                </a:extLst>
              </p:cNvPr>
              <p:cNvSpPr/>
              <p:nvPr/>
            </p:nvSpPr>
            <p:spPr>
              <a:xfrm>
                <a:off x="4940400" y="2108050"/>
                <a:ext cx="50175" cy="93425"/>
              </a:xfrm>
              <a:custGeom>
                <a:avLst/>
                <a:gdLst/>
                <a:ahLst/>
                <a:cxnLst/>
                <a:rect l="l" t="t" r="r" b="b"/>
                <a:pathLst>
                  <a:path w="2007" h="3737" extrusionOk="0">
                    <a:moveTo>
                      <a:pt x="1062" y="1"/>
                    </a:moveTo>
                    <a:cubicBezTo>
                      <a:pt x="1038" y="1"/>
                      <a:pt x="1009" y="7"/>
                      <a:pt x="984" y="18"/>
                    </a:cubicBezTo>
                    <a:cubicBezTo>
                      <a:pt x="1" y="399"/>
                      <a:pt x="607" y="3736"/>
                      <a:pt x="1305" y="3736"/>
                    </a:cubicBezTo>
                    <a:cubicBezTo>
                      <a:pt x="1313" y="3736"/>
                      <a:pt x="1320" y="3736"/>
                      <a:pt x="1326" y="3732"/>
                    </a:cubicBezTo>
                    <a:cubicBezTo>
                      <a:pt x="2007" y="3662"/>
                      <a:pt x="1753" y="1"/>
                      <a:pt x="1062"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08" name="TextBox 207">
              <a:extLst>
                <a:ext uri="{FF2B5EF4-FFF2-40B4-BE49-F238E27FC236}">
                  <a16:creationId xmlns:a16="http://schemas.microsoft.com/office/drawing/2014/main" id="{A1D80EFB-786E-47DD-A619-92DF4A824F53}"/>
                </a:ext>
              </a:extLst>
            </p:cNvPr>
            <p:cNvSpPr txBox="1"/>
            <p:nvPr/>
          </p:nvSpPr>
          <p:spPr>
            <a:xfrm>
              <a:off x="2874954" y="1485803"/>
              <a:ext cx="5320706" cy="5971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4267" b="0" i="0" u="none" strike="noStrike" kern="0" cap="none" spc="0" normalizeH="0" baseline="0" noProof="0" dirty="0" err="1">
                  <a:ln>
                    <a:noFill/>
                  </a:ln>
                  <a:solidFill>
                    <a:srgbClr val="00B050"/>
                  </a:solidFill>
                  <a:effectLst/>
                  <a:uLnTx/>
                  <a:uFillTx/>
                  <a:latin typeface="Lobster" panose="00000500000000000000" pitchFamily="2" charset="0"/>
                  <a:ea typeface="+mn-ea"/>
                  <a:cs typeface="Times New Roman" panose="02020603050405020304" pitchFamily="18" charset="0"/>
                  <a:sym typeface="Arial"/>
                </a:rPr>
                <a:t>Vẻ</a:t>
              </a:r>
              <a:r>
                <a:rPr kumimoji="0" lang="en-US" sz="4267" b="0" i="0" u="none" strike="noStrike" kern="0" cap="none" spc="0" normalizeH="0" baseline="0" noProof="0" dirty="0">
                  <a:ln>
                    <a:noFill/>
                  </a:ln>
                  <a:solidFill>
                    <a:srgbClr val="00B050"/>
                  </a:solidFill>
                  <a:effectLst/>
                  <a:uLnTx/>
                  <a:uFillTx/>
                  <a:latin typeface="Lobster" panose="00000500000000000000" pitchFamily="2" charset="0"/>
                  <a:ea typeface="+mn-ea"/>
                  <a:cs typeface="Times New Roman" panose="02020603050405020304" pitchFamily="18" charset="0"/>
                  <a:sym typeface="Arial"/>
                </a:rPr>
                <a:t> </a:t>
              </a:r>
              <a:r>
                <a:rPr kumimoji="0" lang="en-US" sz="4267" b="0" i="0" u="none" strike="noStrike" kern="0" cap="none" spc="0" normalizeH="0" baseline="0" noProof="0" dirty="0" err="1">
                  <a:ln>
                    <a:noFill/>
                  </a:ln>
                  <a:solidFill>
                    <a:srgbClr val="00B050"/>
                  </a:solidFill>
                  <a:effectLst/>
                  <a:uLnTx/>
                  <a:uFillTx/>
                  <a:latin typeface="Lobster" panose="00000500000000000000" pitchFamily="2" charset="0"/>
                  <a:ea typeface="+mn-ea"/>
                  <a:cs typeface="Times New Roman" panose="02020603050405020304" pitchFamily="18" charset="0"/>
                  <a:sym typeface="Arial"/>
                </a:rPr>
                <a:t>đẹp</a:t>
              </a:r>
              <a:r>
                <a:rPr kumimoji="0" lang="en-US" sz="4267" b="0" i="0" u="none" strike="noStrike" kern="0" cap="none" spc="0" normalizeH="0" baseline="0" noProof="0" dirty="0">
                  <a:ln>
                    <a:noFill/>
                  </a:ln>
                  <a:solidFill>
                    <a:srgbClr val="00B050"/>
                  </a:solidFill>
                  <a:effectLst/>
                  <a:uLnTx/>
                  <a:uFillTx/>
                  <a:latin typeface="Lobster" panose="00000500000000000000" pitchFamily="2" charset="0"/>
                  <a:ea typeface="+mn-ea"/>
                  <a:cs typeface="Times New Roman" panose="02020603050405020304" pitchFamily="18" charset="0"/>
                  <a:sym typeface="Arial"/>
                </a:rPr>
                <a:t> </a:t>
              </a:r>
              <a:r>
                <a:rPr kumimoji="0" lang="en-US" sz="4267" b="0" i="0" u="none" strike="noStrike" kern="0" cap="none" spc="0" normalizeH="0" baseline="0" noProof="0" dirty="0" err="1">
                  <a:ln>
                    <a:noFill/>
                  </a:ln>
                  <a:solidFill>
                    <a:srgbClr val="00B050"/>
                  </a:solidFill>
                  <a:effectLst/>
                  <a:uLnTx/>
                  <a:uFillTx/>
                  <a:latin typeface="Lobster" panose="00000500000000000000" pitchFamily="2" charset="0"/>
                  <a:ea typeface="+mn-ea"/>
                  <a:cs typeface="Times New Roman" panose="02020603050405020304" pitchFamily="18" charset="0"/>
                  <a:sym typeface="Arial"/>
                </a:rPr>
                <a:t>của</a:t>
              </a:r>
              <a:r>
                <a:rPr kumimoji="0" lang="en-US" sz="4267" b="0" i="0" u="none" strike="noStrike" kern="0" cap="none" spc="0" normalizeH="0" baseline="0" noProof="0" dirty="0">
                  <a:ln>
                    <a:noFill/>
                  </a:ln>
                  <a:solidFill>
                    <a:srgbClr val="00B050"/>
                  </a:solidFill>
                  <a:effectLst/>
                  <a:uLnTx/>
                  <a:uFillTx/>
                  <a:latin typeface="Lobster" panose="00000500000000000000" pitchFamily="2" charset="0"/>
                  <a:ea typeface="+mn-ea"/>
                  <a:cs typeface="Times New Roman" panose="02020603050405020304" pitchFamily="18" charset="0"/>
                  <a:sym typeface="Arial"/>
                </a:rPr>
                <a:t> con </a:t>
              </a:r>
              <a:r>
                <a:rPr kumimoji="0" lang="en-US" sz="4267" b="0" i="0" u="none" strike="noStrike" kern="0" cap="none" spc="0" normalizeH="0" baseline="0" noProof="0" dirty="0" err="1">
                  <a:ln>
                    <a:noFill/>
                  </a:ln>
                  <a:solidFill>
                    <a:srgbClr val="00B050"/>
                  </a:solidFill>
                  <a:effectLst/>
                  <a:uLnTx/>
                  <a:uFillTx/>
                  <a:latin typeface="Lobster" panose="00000500000000000000" pitchFamily="2" charset="0"/>
                  <a:ea typeface="+mn-ea"/>
                  <a:cs typeface="Times New Roman" panose="02020603050405020304" pitchFamily="18" charset="0"/>
                  <a:sym typeface="Arial"/>
                </a:rPr>
                <a:t>người</a:t>
              </a:r>
              <a:r>
                <a:rPr kumimoji="0" lang="en-US" sz="4267" b="0" i="0" u="none" strike="noStrike" kern="0" cap="none" spc="0" normalizeH="0" baseline="0" noProof="0" dirty="0">
                  <a:ln>
                    <a:noFill/>
                  </a:ln>
                  <a:solidFill>
                    <a:srgbClr val="00B050"/>
                  </a:solidFill>
                  <a:effectLst/>
                  <a:uLnTx/>
                  <a:uFillTx/>
                  <a:latin typeface="Lobster" panose="00000500000000000000" pitchFamily="2" charset="0"/>
                  <a:ea typeface="+mn-ea"/>
                  <a:cs typeface="Times New Roman" panose="02020603050405020304" pitchFamily="18" charset="0"/>
                  <a:sym typeface="Arial"/>
                </a:rPr>
                <a:t> </a:t>
              </a:r>
              <a:r>
                <a:rPr kumimoji="0" lang="en-US" sz="4267" b="0" i="0" u="none" strike="noStrike" kern="0" cap="none" spc="0" normalizeH="0" baseline="0" noProof="0" dirty="0" err="1">
                  <a:ln>
                    <a:noFill/>
                  </a:ln>
                  <a:solidFill>
                    <a:srgbClr val="00B050"/>
                  </a:solidFill>
                  <a:effectLst/>
                  <a:uLnTx/>
                  <a:uFillTx/>
                  <a:latin typeface="Lobster" panose="00000500000000000000" pitchFamily="2" charset="0"/>
                  <a:ea typeface="+mn-ea"/>
                  <a:cs typeface="Times New Roman" panose="02020603050405020304" pitchFamily="18" charset="0"/>
                  <a:sym typeface="Arial"/>
                </a:rPr>
                <a:t>Việt</a:t>
              </a:r>
              <a:r>
                <a:rPr kumimoji="0" lang="en-US" sz="4267" b="0" i="0" u="none" strike="noStrike" kern="0" cap="none" spc="0" normalizeH="0" baseline="0" noProof="0" dirty="0">
                  <a:ln>
                    <a:noFill/>
                  </a:ln>
                  <a:solidFill>
                    <a:srgbClr val="00B050"/>
                  </a:solidFill>
                  <a:effectLst/>
                  <a:uLnTx/>
                  <a:uFillTx/>
                  <a:latin typeface="Lobster" panose="00000500000000000000" pitchFamily="2" charset="0"/>
                  <a:ea typeface="+mn-ea"/>
                  <a:cs typeface="Times New Roman" panose="02020603050405020304" pitchFamily="18" charset="0"/>
                  <a:sym typeface="Arial"/>
                </a:rPr>
                <a:t> Nam</a:t>
              </a:r>
            </a:p>
          </p:txBody>
        </p:sp>
      </p:grpSp>
      <p:pic>
        <p:nvPicPr>
          <p:cNvPr id="4" name="Picture 3">
            <a:extLst>
              <a:ext uri="{FF2B5EF4-FFF2-40B4-BE49-F238E27FC236}">
                <a16:creationId xmlns:a16="http://schemas.microsoft.com/office/drawing/2014/main" id="{81A7EBAF-9750-4113-9F3E-E5BA34AC719D}"/>
              </a:ext>
            </a:extLst>
          </p:cNvPr>
          <p:cNvPicPr>
            <a:picLocks noChangeAspect="1"/>
          </p:cNvPicPr>
          <p:nvPr/>
        </p:nvPicPr>
        <p:blipFill>
          <a:blip r:embed="rId8"/>
          <a:stretch>
            <a:fillRect/>
          </a:stretch>
        </p:blipFill>
        <p:spPr>
          <a:xfrm>
            <a:off x="1178850" y="1872640"/>
            <a:ext cx="4029653" cy="3831473"/>
          </a:xfrm>
          <a:prstGeom prst="rect">
            <a:avLst/>
          </a:prstGeom>
        </p:spPr>
      </p:pic>
      <p:pic>
        <p:nvPicPr>
          <p:cNvPr id="7" name="Picture 6">
            <a:extLst>
              <a:ext uri="{FF2B5EF4-FFF2-40B4-BE49-F238E27FC236}">
                <a16:creationId xmlns:a16="http://schemas.microsoft.com/office/drawing/2014/main" id="{C0AE7FC1-5F4A-4702-9832-FDB5F5EC64BC}"/>
              </a:ext>
            </a:extLst>
          </p:cNvPr>
          <p:cNvPicPr>
            <a:picLocks noChangeAspect="1"/>
          </p:cNvPicPr>
          <p:nvPr/>
        </p:nvPicPr>
        <p:blipFill>
          <a:blip r:embed="rId9"/>
          <a:stretch>
            <a:fillRect/>
          </a:stretch>
        </p:blipFill>
        <p:spPr>
          <a:xfrm>
            <a:off x="5968214" y="1810273"/>
            <a:ext cx="4248841" cy="4070087"/>
          </a:xfrm>
          <a:prstGeom prst="rect">
            <a:avLst/>
          </a:prstGeom>
        </p:spPr>
      </p:pic>
    </p:spTree>
    <p:extLst>
      <p:ext uri="{BB962C8B-B14F-4D97-AF65-F5344CB8AC3E}">
        <p14:creationId xmlns:p14="http://schemas.microsoft.com/office/powerpoint/2010/main" val="2209936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06"/>
                                        </p:tgtEl>
                                        <p:attrNameLst>
                                          <p:attrName>style.visibility</p:attrName>
                                        </p:attrNameLst>
                                      </p:cBhvr>
                                      <p:to>
                                        <p:strVal val="visible"/>
                                      </p:to>
                                    </p:set>
                                    <p:anim calcmode="lin" valueType="num">
                                      <p:cBhvr additive="base">
                                        <p:cTn id="14" dur="500" fill="hold"/>
                                        <p:tgtEl>
                                          <p:spTgt spid="206"/>
                                        </p:tgtEl>
                                        <p:attrNameLst>
                                          <p:attrName>ppt_x</p:attrName>
                                        </p:attrNameLst>
                                      </p:cBhvr>
                                      <p:tavLst>
                                        <p:tav tm="0">
                                          <p:val>
                                            <p:strVal val="#ppt_x"/>
                                          </p:val>
                                        </p:tav>
                                        <p:tav tm="100000">
                                          <p:val>
                                            <p:strVal val="#ppt_x"/>
                                          </p:val>
                                        </p:tav>
                                      </p:tavLst>
                                    </p:anim>
                                    <p:anim calcmode="lin" valueType="num">
                                      <p:cBhvr additive="base">
                                        <p:cTn id="15" dur="500" fill="hold"/>
                                        <p:tgtEl>
                                          <p:spTgt spid="20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318499" y="-914400"/>
            <a:ext cx="13376953" cy="7619877"/>
            <a:chOff x="9835" y="-455139"/>
            <a:chExt cx="12341727" cy="70408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5"/>
              <a:ext cx="10468263" cy="6227899"/>
            </a:xfrm>
            <a:prstGeom prst="rect">
              <a:avLst/>
            </a:prstGeom>
          </p:spPr>
        </p:pic>
      </p:grpSp>
      <p:pic>
        <p:nvPicPr>
          <p:cNvPr id="98" name="图片 9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12886" y="4537968"/>
            <a:ext cx="1582582" cy="2320032"/>
          </a:xfrm>
          <a:prstGeom prst="rect">
            <a:avLst/>
          </a:prstGeom>
        </p:spPr>
      </p:pic>
      <p:pic>
        <p:nvPicPr>
          <p:cNvPr id="3" name="Picture 2">
            <a:extLst>
              <a:ext uri="{FF2B5EF4-FFF2-40B4-BE49-F238E27FC236}">
                <a16:creationId xmlns:a16="http://schemas.microsoft.com/office/drawing/2014/main" id="{9A07E6AA-C788-4535-9EA7-DBAEFE89BA96}"/>
              </a:ext>
            </a:extLst>
          </p:cNvPr>
          <p:cNvPicPr>
            <a:picLocks noChangeAspect="1"/>
          </p:cNvPicPr>
          <p:nvPr/>
        </p:nvPicPr>
        <p:blipFill>
          <a:blip r:embed="rId8"/>
          <a:stretch>
            <a:fillRect/>
          </a:stretch>
        </p:blipFill>
        <p:spPr>
          <a:xfrm>
            <a:off x="952537" y="1479322"/>
            <a:ext cx="4687539" cy="3179764"/>
          </a:xfrm>
          <a:prstGeom prst="rect">
            <a:avLst/>
          </a:prstGeom>
        </p:spPr>
      </p:pic>
      <p:pic>
        <p:nvPicPr>
          <p:cNvPr id="6" name="Picture 5">
            <a:extLst>
              <a:ext uri="{FF2B5EF4-FFF2-40B4-BE49-F238E27FC236}">
                <a16:creationId xmlns:a16="http://schemas.microsoft.com/office/drawing/2014/main" id="{32383420-49A4-44AF-935A-06A15B29998D}"/>
              </a:ext>
            </a:extLst>
          </p:cNvPr>
          <p:cNvPicPr>
            <a:picLocks noChangeAspect="1"/>
          </p:cNvPicPr>
          <p:nvPr/>
        </p:nvPicPr>
        <p:blipFill>
          <a:blip r:embed="rId9"/>
          <a:stretch>
            <a:fillRect/>
          </a:stretch>
        </p:blipFill>
        <p:spPr>
          <a:xfrm>
            <a:off x="6025470" y="1485518"/>
            <a:ext cx="4687538" cy="3290590"/>
          </a:xfrm>
          <a:prstGeom prst="rect">
            <a:avLst/>
          </a:prstGeom>
        </p:spPr>
      </p:pic>
    </p:spTree>
    <p:extLst>
      <p:ext uri="{BB962C8B-B14F-4D97-AF65-F5344CB8AC3E}">
        <p14:creationId xmlns:p14="http://schemas.microsoft.com/office/powerpoint/2010/main" val="1476739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318499" y="-455139"/>
            <a:ext cx="13489969" cy="7153890"/>
            <a:chOff x="9835" y="-455139"/>
            <a:chExt cx="12341727" cy="64112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6"/>
              <a:ext cx="10468263" cy="5598298"/>
            </a:xfrm>
            <a:prstGeom prst="rect">
              <a:avLst/>
            </a:prstGeom>
          </p:spPr>
        </p:pic>
      </p:grpSp>
      <p:grpSp>
        <p:nvGrpSpPr>
          <p:cNvPr id="86" name="Google Shape;1023;p13">
            <a:extLst>
              <a:ext uri="{FF2B5EF4-FFF2-40B4-BE49-F238E27FC236}">
                <a16:creationId xmlns:a16="http://schemas.microsoft.com/office/drawing/2014/main" id="{A6A9A39E-A12B-42F7-A15D-E6E012F5796A}"/>
              </a:ext>
            </a:extLst>
          </p:cNvPr>
          <p:cNvGrpSpPr/>
          <p:nvPr/>
        </p:nvGrpSpPr>
        <p:grpSpPr>
          <a:xfrm>
            <a:off x="447631" y="2244690"/>
            <a:ext cx="4484624" cy="2528919"/>
            <a:chOff x="5876916" y="975793"/>
            <a:chExt cx="4684259" cy="2641495"/>
          </a:xfrm>
        </p:grpSpPr>
        <p:grpSp>
          <p:nvGrpSpPr>
            <p:cNvPr id="87" name="Google Shape;1024;p13">
              <a:extLst>
                <a:ext uri="{FF2B5EF4-FFF2-40B4-BE49-F238E27FC236}">
                  <a16:creationId xmlns:a16="http://schemas.microsoft.com/office/drawing/2014/main" id="{9AAA5B1E-972B-4497-AD47-3D076451E8B0}"/>
                </a:ext>
              </a:extLst>
            </p:cNvPr>
            <p:cNvGrpSpPr/>
            <p:nvPr/>
          </p:nvGrpSpPr>
          <p:grpSpPr>
            <a:xfrm>
              <a:off x="5876916" y="975793"/>
              <a:ext cx="4684259" cy="2113916"/>
              <a:chOff x="2387762" y="551055"/>
              <a:chExt cx="7051289" cy="3182111"/>
            </a:xfrm>
          </p:grpSpPr>
          <p:pic>
            <p:nvPicPr>
              <p:cNvPr id="89" name="Google Shape;1025;p13" descr="2">
                <a:extLst>
                  <a:ext uri="{FF2B5EF4-FFF2-40B4-BE49-F238E27FC236}">
                    <a16:creationId xmlns:a16="http://schemas.microsoft.com/office/drawing/2014/main" id="{C1F4ADAB-1454-457C-8F47-8C32289AA739}"/>
                  </a:ext>
                </a:extLst>
              </p:cNvPr>
              <p:cNvPicPr preferRelativeResize="0"/>
              <p:nvPr/>
            </p:nvPicPr>
            <p:blipFill rotWithShape="1">
              <a:blip r:embed="rId7">
                <a:alphaModFix/>
              </a:blip>
              <a:srcRect/>
              <a:stretch/>
            </p:blipFill>
            <p:spPr>
              <a:xfrm>
                <a:off x="4238307" y="551055"/>
                <a:ext cx="3689350" cy="3127375"/>
              </a:xfrm>
              <a:prstGeom prst="rect">
                <a:avLst/>
              </a:prstGeom>
              <a:noFill/>
              <a:ln>
                <a:noFill/>
              </a:ln>
            </p:spPr>
          </p:pic>
          <p:pic>
            <p:nvPicPr>
              <p:cNvPr id="90" name="Google Shape;1026;p13" descr="1">
                <a:extLst>
                  <a:ext uri="{FF2B5EF4-FFF2-40B4-BE49-F238E27FC236}">
                    <a16:creationId xmlns:a16="http://schemas.microsoft.com/office/drawing/2014/main" id="{ED2694F7-3B79-444D-BD82-B89DCEEEA89D}"/>
                  </a:ext>
                </a:extLst>
              </p:cNvPr>
              <p:cNvPicPr preferRelativeResize="0"/>
              <p:nvPr/>
            </p:nvPicPr>
            <p:blipFill rotWithShape="1">
              <a:blip r:embed="rId8">
                <a:alphaModFix/>
              </a:blip>
              <a:srcRect/>
              <a:stretch/>
            </p:blipFill>
            <p:spPr>
              <a:xfrm>
                <a:off x="5999058" y="790165"/>
                <a:ext cx="3439993" cy="2915633"/>
              </a:xfrm>
              <a:prstGeom prst="rect">
                <a:avLst/>
              </a:prstGeom>
              <a:noFill/>
              <a:ln>
                <a:noFill/>
              </a:ln>
            </p:spPr>
          </p:pic>
          <p:pic>
            <p:nvPicPr>
              <p:cNvPr id="91" name="Google Shape;1027;p13" descr="3">
                <a:extLst>
                  <a:ext uri="{FF2B5EF4-FFF2-40B4-BE49-F238E27FC236}">
                    <a16:creationId xmlns:a16="http://schemas.microsoft.com/office/drawing/2014/main" id="{F4929A87-9C9B-4739-8FDF-47AD72078F75}"/>
                  </a:ext>
                </a:extLst>
              </p:cNvPr>
              <p:cNvPicPr preferRelativeResize="0"/>
              <p:nvPr/>
            </p:nvPicPr>
            <p:blipFill rotWithShape="1">
              <a:blip r:embed="rId9">
                <a:alphaModFix/>
              </a:blip>
              <a:srcRect/>
              <a:stretch/>
            </p:blipFill>
            <p:spPr>
              <a:xfrm flipH="1">
                <a:off x="2387762" y="872971"/>
                <a:ext cx="3374585" cy="2860195"/>
              </a:xfrm>
              <a:prstGeom prst="rect">
                <a:avLst/>
              </a:prstGeom>
              <a:noFill/>
              <a:ln>
                <a:noFill/>
              </a:ln>
            </p:spPr>
          </p:pic>
        </p:grpSp>
        <p:sp>
          <p:nvSpPr>
            <p:cNvPr id="88" name="Google Shape;1028;p13">
              <a:extLst>
                <a:ext uri="{FF2B5EF4-FFF2-40B4-BE49-F238E27FC236}">
                  <a16:creationId xmlns:a16="http://schemas.microsoft.com/office/drawing/2014/main" id="{B6240C26-1F80-4E5F-A9A7-51C4F6CA58E4}"/>
                </a:ext>
              </a:extLst>
            </p:cNvPr>
            <p:cNvSpPr/>
            <p:nvPr/>
          </p:nvSpPr>
          <p:spPr>
            <a:xfrm>
              <a:off x="6714251" y="2510908"/>
              <a:ext cx="3495263" cy="1106380"/>
            </a:xfrm>
            <a:prstGeom prst="roundRect">
              <a:avLst>
                <a:gd name="adj" fmla="val 16667"/>
              </a:avLst>
            </a:prstGeom>
            <a:solidFill>
              <a:schemeClr val="lt1"/>
            </a:solidFill>
            <a:ln w="2857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C00000"/>
                  </a:solidFill>
                  <a:effectLst/>
                  <a:uLnTx/>
                  <a:uFillTx/>
                  <a:latin typeface="Arial"/>
                  <a:ea typeface="Arial"/>
                  <a:cs typeface="Arial"/>
                  <a:sym typeface="Arial"/>
                </a:rPr>
                <a:t>Thảo</a:t>
              </a:r>
              <a:r>
                <a:rPr kumimoji="0" lang="en-US" sz="3200" b="1" i="0" u="none" strike="noStrike" kern="1200" cap="none" spc="0" normalizeH="0" baseline="0" noProof="0" dirty="0">
                  <a:ln>
                    <a:noFill/>
                  </a:ln>
                  <a:solidFill>
                    <a:srgbClr val="C00000"/>
                  </a:solidFill>
                  <a:effectLst/>
                  <a:uLnTx/>
                  <a:uFillTx/>
                  <a:latin typeface="Arial"/>
                  <a:ea typeface="Arial"/>
                  <a:cs typeface="Arial"/>
                  <a:sym typeface="Arial"/>
                </a:rPr>
                <a:t> </a:t>
              </a:r>
              <a:r>
                <a:rPr kumimoji="0" lang="en-US" sz="3200" b="1" i="0" u="none" strike="noStrike" kern="1200" cap="none" spc="0" normalizeH="0" baseline="0" noProof="0" dirty="0" err="1">
                  <a:ln>
                    <a:noFill/>
                  </a:ln>
                  <a:solidFill>
                    <a:srgbClr val="C00000"/>
                  </a:solidFill>
                  <a:effectLst/>
                  <a:uLnTx/>
                  <a:uFillTx/>
                  <a:latin typeface="Arial"/>
                  <a:ea typeface="Arial"/>
                  <a:cs typeface="Arial"/>
                  <a:sym typeface="Arial"/>
                </a:rPr>
                <a:t>luận</a:t>
              </a:r>
              <a:endParaRPr kumimoji="0" lang="en-US" sz="3200" b="1" i="0" u="none" strike="noStrike" kern="1200" cap="none" spc="0" normalizeH="0" baseline="0" noProof="0" dirty="0">
                <a:ln>
                  <a:noFill/>
                </a:ln>
                <a:solidFill>
                  <a:srgbClr val="C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C00000"/>
                  </a:solidFill>
                  <a:effectLst/>
                  <a:uLnTx/>
                  <a:uFillTx/>
                  <a:latin typeface="Arial"/>
                  <a:ea typeface="Arial"/>
                  <a:cs typeface="Arial"/>
                  <a:sym typeface="Arial"/>
                </a:rPr>
                <a:t>nhóm</a:t>
              </a:r>
              <a:r>
                <a:rPr kumimoji="0" lang="en-US" sz="3200" b="1" i="0" u="none" strike="noStrike" kern="1200" cap="none" spc="0" normalizeH="0" baseline="0" noProof="0" dirty="0">
                  <a:ln>
                    <a:noFill/>
                  </a:ln>
                  <a:solidFill>
                    <a:srgbClr val="C00000"/>
                  </a:solidFill>
                  <a:effectLst/>
                  <a:uLnTx/>
                  <a:uFillTx/>
                  <a:latin typeface="Arial"/>
                  <a:ea typeface="Arial"/>
                  <a:cs typeface="Arial"/>
                  <a:sym typeface="Arial"/>
                </a:rPr>
                <a:t> 4</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02" name="Group 101">
            <a:extLst>
              <a:ext uri="{FF2B5EF4-FFF2-40B4-BE49-F238E27FC236}">
                <a16:creationId xmlns:a16="http://schemas.microsoft.com/office/drawing/2014/main" id="{DEF042C1-C9A1-46BF-A851-80C5A807FB8C}"/>
              </a:ext>
            </a:extLst>
          </p:cNvPr>
          <p:cNvGrpSpPr/>
          <p:nvPr/>
        </p:nvGrpSpPr>
        <p:grpSpPr>
          <a:xfrm>
            <a:off x="5489828" y="2581108"/>
            <a:ext cx="5660799" cy="1611584"/>
            <a:chOff x="8839157" y="2348309"/>
            <a:chExt cx="8275896" cy="1977500"/>
          </a:xfrm>
        </p:grpSpPr>
        <p:sp>
          <p:nvSpPr>
            <p:cNvPr id="103" name="Speech Bubble: Rectangle with Corners Rounded 6">
              <a:extLst>
                <a:ext uri="{FF2B5EF4-FFF2-40B4-BE49-F238E27FC236}">
                  <a16:creationId xmlns:a16="http://schemas.microsoft.com/office/drawing/2014/main" id="{05068290-9A9E-4DC3-994C-451F75A6E851}"/>
                </a:ext>
              </a:extLst>
            </p:cNvPr>
            <p:cNvSpPr/>
            <p:nvPr/>
          </p:nvSpPr>
          <p:spPr>
            <a:xfrm flipH="1">
              <a:off x="8839157" y="2348309"/>
              <a:ext cx="8275896" cy="1977500"/>
            </a:xfrm>
            <a:prstGeom prst="wedgeRoundRectCallout">
              <a:avLst>
                <a:gd name="adj1" fmla="val 65102"/>
                <a:gd name="adj2" fmla="val 43387"/>
                <a:gd name="adj3" fmla="val 16667"/>
              </a:avLst>
            </a:prstGeom>
            <a:solidFill>
              <a:schemeClr val="accent1">
                <a:lumMod val="20000"/>
                <a:lumOff val="80000"/>
              </a:schemeClr>
            </a:solidFill>
            <a:ln w="38100">
              <a:solidFill>
                <a:srgbClr val="161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F79646"/>
                </a:solidFill>
                <a:effectLst/>
                <a:uLnTx/>
                <a:uFillTx/>
                <a:latin typeface="iCiel Cadena" panose="02000503000000020004" pitchFamily="50" charset="0"/>
                <a:ea typeface="+mn-ea"/>
                <a:cs typeface="+mn-cs"/>
              </a:endParaRPr>
            </a:p>
          </p:txBody>
        </p:sp>
        <p:sp>
          <p:nvSpPr>
            <p:cNvPr id="105" name="Rectangle 104">
              <a:extLst>
                <a:ext uri="{FF2B5EF4-FFF2-40B4-BE49-F238E27FC236}">
                  <a16:creationId xmlns:a16="http://schemas.microsoft.com/office/drawing/2014/main" id="{286E8124-EC98-4928-B0AB-3FB4544D9788}"/>
                </a:ext>
              </a:extLst>
            </p:cNvPr>
            <p:cNvSpPr/>
            <p:nvPr/>
          </p:nvSpPr>
          <p:spPr>
            <a:xfrm>
              <a:off x="8839157" y="2737176"/>
              <a:ext cx="8259927" cy="1321804"/>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nl-NL" sz="32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Em có cảm nhận gì về những vẻ đẹp đó?</a:t>
              </a:r>
              <a:endPar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grpSp>
      <p:grpSp>
        <p:nvGrpSpPr>
          <p:cNvPr id="106" name="Group 105">
            <a:extLst>
              <a:ext uri="{FF2B5EF4-FFF2-40B4-BE49-F238E27FC236}">
                <a16:creationId xmlns:a16="http://schemas.microsoft.com/office/drawing/2014/main" id="{F167D4E2-78CA-4558-A6A9-FFD6DB54E999}"/>
              </a:ext>
            </a:extLst>
          </p:cNvPr>
          <p:cNvGrpSpPr/>
          <p:nvPr/>
        </p:nvGrpSpPr>
        <p:grpSpPr>
          <a:xfrm>
            <a:off x="4793606" y="598714"/>
            <a:ext cx="6634772" cy="1686160"/>
            <a:chOff x="8731328" y="2931953"/>
            <a:chExt cx="8587536" cy="2649895"/>
          </a:xfrm>
        </p:grpSpPr>
        <p:sp>
          <p:nvSpPr>
            <p:cNvPr id="107" name="Speech Bubble: Rectangle with Corners Rounded 6">
              <a:extLst>
                <a:ext uri="{FF2B5EF4-FFF2-40B4-BE49-F238E27FC236}">
                  <a16:creationId xmlns:a16="http://schemas.microsoft.com/office/drawing/2014/main" id="{29CF7EF5-93C6-4F09-A605-B4FB69C57BD9}"/>
                </a:ext>
              </a:extLst>
            </p:cNvPr>
            <p:cNvSpPr/>
            <p:nvPr/>
          </p:nvSpPr>
          <p:spPr>
            <a:xfrm flipH="1">
              <a:off x="8839152" y="2931953"/>
              <a:ext cx="8275896" cy="2583742"/>
            </a:xfrm>
            <a:prstGeom prst="wedgeRoundRectCallout">
              <a:avLst>
                <a:gd name="adj1" fmla="val 60039"/>
                <a:gd name="adj2" fmla="val 49814"/>
                <a:gd name="adj3" fmla="val 16667"/>
              </a:avLst>
            </a:prstGeom>
            <a:solidFill>
              <a:schemeClr val="accent1">
                <a:lumMod val="20000"/>
                <a:lumOff val="80000"/>
              </a:schemeClr>
            </a:solidFill>
            <a:ln w="38100">
              <a:solidFill>
                <a:srgbClr val="161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F79646"/>
                </a:solidFill>
                <a:effectLst/>
                <a:uLnTx/>
                <a:uFillTx/>
                <a:latin typeface="iCiel Cadena" panose="02000503000000020004" pitchFamily="50" charset="0"/>
                <a:ea typeface="+mn-ea"/>
                <a:cs typeface="+mn-cs"/>
              </a:endParaRPr>
            </a:p>
          </p:txBody>
        </p:sp>
        <p:sp>
          <p:nvSpPr>
            <p:cNvPr id="108" name="Rectangle 107">
              <a:extLst>
                <a:ext uri="{FF2B5EF4-FFF2-40B4-BE49-F238E27FC236}">
                  <a16:creationId xmlns:a16="http://schemas.microsoft.com/office/drawing/2014/main" id="{6C2A1A2F-8E78-44EC-8E7E-DFB3E5046E34}"/>
                </a:ext>
              </a:extLst>
            </p:cNvPr>
            <p:cNvSpPr/>
            <p:nvPr/>
          </p:nvSpPr>
          <p:spPr>
            <a:xfrm>
              <a:off x="8731328" y="3115039"/>
              <a:ext cx="8587536" cy="2466809"/>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32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Những hình ảnh trên thể hiện những vẻ đẹp gì của con người Việt Nam?</a:t>
              </a:r>
              <a:endPar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grpSp>
      <p:grpSp>
        <p:nvGrpSpPr>
          <p:cNvPr id="20" name="Group 19">
            <a:extLst>
              <a:ext uri="{FF2B5EF4-FFF2-40B4-BE49-F238E27FC236}">
                <a16:creationId xmlns:a16="http://schemas.microsoft.com/office/drawing/2014/main" id="{915B66C0-723E-49F2-BD3B-345693048598}"/>
              </a:ext>
            </a:extLst>
          </p:cNvPr>
          <p:cNvGrpSpPr/>
          <p:nvPr/>
        </p:nvGrpSpPr>
        <p:grpSpPr>
          <a:xfrm>
            <a:off x="5610108" y="4531202"/>
            <a:ext cx="5660799" cy="1695783"/>
            <a:chOff x="8839157" y="2348309"/>
            <a:chExt cx="8275896" cy="2080817"/>
          </a:xfrm>
        </p:grpSpPr>
        <p:sp>
          <p:nvSpPr>
            <p:cNvPr id="21" name="Speech Bubble: Rectangle with Corners Rounded 6">
              <a:extLst>
                <a:ext uri="{FF2B5EF4-FFF2-40B4-BE49-F238E27FC236}">
                  <a16:creationId xmlns:a16="http://schemas.microsoft.com/office/drawing/2014/main" id="{3305206A-2778-4055-9E4E-2C3A282E5168}"/>
                </a:ext>
              </a:extLst>
            </p:cNvPr>
            <p:cNvSpPr/>
            <p:nvPr/>
          </p:nvSpPr>
          <p:spPr>
            <a:xfrm flipH="1">
              <a:off x="8839157" y="2348309"/>
              <a:ext cx="8275896" cy="1977500"/>
            </a:xfrm>
            <a:prstGeom prst="wedgeRoundRectCallout">
              <a:avLst>
                <a:gd name="adj1" fmla="val 65323"/>
                <a:gd name="adj2" fmla="val -30239"/>
                <a:gd name="adj3" fmla="val 16667"/>
              </a:avLst>
            </a:prstGeom>
            <a:solidFill>
              <a:schemeClr val="accent1">
                <a:lumMod val="20000"/>
                <a:lumOff val="80000"/>
              </a:schemeClr>
            </a:solidFill>
            <a:ln w="38100">
              <a:solidFill>
                <a:srgbClr val="161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F79646"/>
                </a:solidFill>
                <a:effectLst/>
                <a:uLnTx/>
                <a:uFillTx/>
                <a:latin typeface="iCiel Cadena" panose="02000503000000020004" pitchFamily="50" charset="0"/>
                <a:ea typeface="+mn-ea"/>
                <a:cs typeface="+mn-cs"/>
              </a:endParaRPr>
            </a:p>
          </p:txBody>
        </p:sp>
        <p:sp>
          <p:nvSpPr>
            <p:cNvPr id="22" name="Rectangle 21">
              <a:extLst>
                <a:ext uri="{FF2B5EF4-FFF2-40B4-BE49-F238E27FC236}">
                  <a16:creationId xmlns:a16="http://schemas.microsoft.com/office/drawing/2014/main" id="{7442411A-8B46-49D8-A64B-3ECFC951798E}"/>
                </a:ext>
              </a:extLst>
            </p:cNvPr>
            <p:cNvSpPr/>
            <p:nvPr/>
          </p:nvSpPr>
          <p:spPr>
            <a:xfrm>
              <a:off x="8839157" y="2503069"/>
              <a:ext cx="8259927" cy="1926057"/>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32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Hãy chia sẻ thêm về những vẻ đẹp khác của con người Việt Nam?</a:t>
              </a:r>
              <a:endPar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912210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1000"/>
                                        <p:tgtEl>
                                          <p:spTgt spid="86"/>
                                        </p:tgtEl>
                                      </p:cBhvr>
                                    </p:animEffect>
                                    <p:anim calcmode="lin" valueType="num">
                                      <p:cBhvr>
                                        <p:cTn id="8" dur="1000" fill="hold"/>
                                        <p:tgtEl>
                                          <p:spTgt spid="86"/>
                                        </p:tgtEl>
                                        <p:attrNameLst>
                                          <p:attrName>ppt_x</p:attrName>
                                        </p:attrNameLst>
                                      </p:cBhvr>
                                      <p:tavLst>
                                        <p:tav tm="0">
                                          <p:val>
                                            <p:strVal val="#ppt_x"/>
                                          </p:val>
                                        </p:tav>
                                        <p:tav tm="100000">
                                          <p:val>
                                            <p:strVal val="#ppt_x"/>
                                          </p:val>
                                        </p:tav>
                                      </p:tavLst>
                                    </p:anim>
                                    <p:anim calcmode="lin" valueType="num">
                                      <p:cBhvr>
                                        <p:cTn id="9"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6"/>
                                        </p:tgtEl>
                                        <p:attrNameLst>
                                          <p:attrName>style.visibility</p:attrName>
                                        </p:attrNameLst>
                                      </p:cBhvr>
                                      <p:to>
                                        <p:strVal val="visible"/>
                                      </p:to>
                                    </p:set>
                                    <p:animEffect transition="in" filter="fade">
                                      <p:cBhvr>
                                        <p:cTn id="14" dur="500"/>
                                        <p:tgtEl>
                                          <p:spTgt spid="106"/>
                                        </p:tgtEl>
                                      </p:cBhvr>
                                    </p:animEffect>
                                    <p:anim calcmode="lin" valueType="num">
                                      <p:cBhvr>
                                        <p:cTn id="15" dur="500" fill="hold"/>
                                        <p:tgtEl>
                                          <p:spTgt spid="106"/>
                                        </p:tgtEl>
                                        <p:attrNameLst>
                                          <p:attrName>ppt_x</p:attrName>
                                        </p:attrNameLst>
                                      </p:cBhvr>
                                      <p:tavLst>
                                        <p:tav tm="0">
                                          <p:val>
                                            <p:strVal val="#ppt_x"/>
                                          </p:val>
                                        </p:tav>
                                        <p:tav tm="100000">
                                          <p:val>
                                            <p:strVal val="#ppt_x"/>
                                          </p:val>
                                        </p:tav>
                                      </p:tavLst>
                                    </p:anim>
                                    <p:anim calcmode="lin" valueType="num">
                                      <p:cBhvr>
                                        <p:cTn id="16" dur="500" fill="hold"/>
                                        <p:tgtEl>
                                          <p:spTgt spid="10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
                                        </p:tgtEl>
                                        <p:attrNameLst>
                                          <p:attrName>style.visibility</p:attrName>
                                        </p:attrNameLst>
                                      </p:cBhvr>
                                      <p:to>
                                        <p:strVal val="visible"/>
                                      </p:to>
                                    </p:set>
                                    <p:animEffect transition="in" filter="fade">
                                      <p:cBhvr>
                                        <p:cTn id="21" dur="500"/>
                                        <p:tgtEl>
                                          <p:spTgt spid="102"/>
                                        </p:tgtEl>
                                      </p:cBhvr>
                                    </p:animEffect>
                                    <p:anim calcmode="lin" valueType="num">
                                      <p:cBhvr>
                                        <p:cTn id="22" dur="500" fill="hold"/>
                                        <p:tgtEl>
                                          <p:spTgt spid="102"/>
                                        </p:tgtEl>
                                        <p:attrNameLst>
                                          <p:attrName>ppt_x</p:attrName>
                                        </p:attrNameLst>
                                      </p:cBhvr>
                                      <p:tavLst>
                                        <p:tav tm="0">
                                          <p:val>
                                            <p:strVal val="#ppt_x"/>
                                          </p:val>
                                        </p:tav>
                                        <p:tav tm="100000">
                                          <p:val>
                                            <p:strVal val="#ppt_x"/>
                                          </p:val>
                                        </p:tav>
                                      </p:tavLst>
                                    </p:anim>
                                    <p:anim calcmode="lin" valueType="num">
                                      <p:cBhvr>
                                        <p:cTn id="23" dur="500" fill="hold"/>
                                        <p:tgtEl>
                                          <p:spTgt spid="10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anim calcmode="lin" valueType="num">
                                      <p:cBhvr>
                                        <p:cTn id="29" dur="500" fill="hold"/>
                                        <p:tgtEl>
                                          <p:spTgt spid="20"/>
                                        </p:tgtEl>
                                        <p:attrNameLst>
                                          <p:attrName>ppt_x</p:attrName>
                                        </p:attrNameLst>
                                      </p:cBhvr>
                                      <p:tavLst>
                                        <p:tav tm="0">
                                          <p:val>
                                            <p:strVal val="#ppt_x"/>
                                          </p:val>
                                        </p:tav>
                                        <p:tav tm="100000">
                                          <p:val>
                                            <p:strVal val="#ppt_x"/>
                                          </p:val>
                                        </p:tav>
                                      </p:tavLst>
                                    </p:anim>
                                    <p:anim calcmode="lin" valueType="num">
                                      <p:cBhvr>
                                        <p:cTn id="30"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675595" y="2134776"/>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042138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9593004-7BE4-4722-A372-2359187785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矩形 4">
            <a:extLst>
              <a:ext uri="{FF2B5EF4-FFF2-40B4-BE49-F238E27FC236}">
                <a16:creationId xmlns:a16="http://schemas.microsoft.com/office/drawing/2014/main" id="{98A05D52-31A6-449B-B0B1-2E1CDE08ACC0}"/>
              </a:ext>
            </a:extLst>
          </p:cNvPr>
          <p:cNvSpPr/>
          <p:nvPr/>
        </p:nvSpPr>
        <p:spPr>
          <a:xfrm>
            <a:off x="399570" y="312327"/>
            <a:ext cx="11392860" cy="6233346"/>
          </a:xfrm>
          <a:prstGeom prst="rect">
            <a:avLst/>
          </a:prstGeom>
          <a:noFill/>
          <a:ln w="57150">
            <a:solidFill>
              <a:srgbClr val="9FDEE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TextBox 1"/>
          <p:cNvSpPr txBox="1"/>
          <p:nvPr/>
        </p:nvSpPr>
        <p:spPr>
          <a:xfrm>
            <a:off x="3239790" y="422600"/>
            <a:ext cx="7460867" cy="1328023"/>
          </a:xfrm>
          <a:prstGeom prst="roundRect">
            <a:avLst/>
          </a:prstGeom>
          <a:solidFill>
            <a:schemeClr val="bg1"/>
          </a:solidFill>
        </p:spPr>
        <p:txBody>
          <a:bodyPr wrap="square" rtlCol="0">
            <a:spAutoFit/>
          </a:bodyPr>
          <a:lstStyle/>
          <a:p>
            <a:pPr lvl="0" algn="ctr"/>
            <a:r>
              <a:rPr lang="vi-VN" sz="3600" b="1" dirty="0">
                <a:solidFill>
                  <a:srgbClr val="FF0000"/>
                </a:solidFill>
                <a:cs typeface="Calibri" panose="020F0502020204030204" pitchFamily="34" charset="0"/>
              </a:rPr>
              <a:t>Những hình ảnh trên nói về vẻ đẹp mà con người Việt Nam: </a:t>
            </a:r>
            <a:endParaRPr kumimoji="0" lang="en-US" sz="3600" b="1" i="0" u="none" strike="noStrike" kern="1200" cap="none" spc="0" normalizeH="0" baseline="0" noProof="0" dirty="0">
              <a:ln>
                <a:noFill/>
              </a:ln>
              <a:solidFill>
                <a:srgbClr val="FF0000"/>
              </a:solidFill>
              <a:effectLst/>
              <a:uLnTx/>
              <a:uFillTx/>
              <a:cs typeface="Calibri" panose="020F0502020204030204" pitchFamily="34" charset="0"/>
            </a:endParaRPr>
          </a:p>
        </p:txBody>
      </p:sp>
      <p:grpSp>
        <p:nvGrpSpPr>
          <p:cNvPr id="16" name="Group 15">
            <a:extLst>
              <a:ext uri="{FF2B5EF4-FFF2-40B4-BE49-F238E27FC236}">
                <a16:creationId xmlns:a16="http://schemas.microsoft.com/office/drawing/2014/main" id="{C5CA1FE6-7EFD-4CBB-8C78-107C81B70596}"/>
              </a:ext>
            </a:extLst>
          </p:cNvPr>
          <p:cNvGrpSpPr/>
          <p:nvPr/>
        </p:nvGrpSpPr>
        <p:grpSpPr>
          <a:xfrm>
            <a:off x="4008718" y="1750623"/>
            <a:ext cx="7426725" cy="977724"/>
            <a:chOff x="7254516" y="2284781"/>
            <a:chExt cx="4720743" cy="809046"/>
          </a:xfrm>
        </p:grpSpPr>
        <p:sp>
          <p:nvSpPr>
            <p:cNvPr id="17" name="Freeform 48">
              <a:extLst>
                <a:ext uri="{FF2B5EF4-FFF2-40B4-BE49-F238E27FC236}">
                  <a16:creationId xmlns:a16="http://schemas.microsoft.com/office/drawing/2014/main" id="{7BC2C37B-3DF9-47B6-B342-1B8815926CC9}"/>
                </a:ext>
              </a:extLst>
            </p:cNvPr>
            <p:cNvSpPr>
              <a:spLocks/>
            </p:cNvSpPr>
            <p:nvPr>
              <p:custDataLst>
                <p:tags r:id="rId4"/>
              </p:custDataLst>
            </p:nvPr>
          </p:nvSpPr>
          <p:spPr bwMode="auto">
            <a:xfrm>
              <a:off x="7254516" y="2298339"/>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F3699E"/>
            </a:solidFill>
            <a:ln>
              <a:solidFill>
                <a:srgbClr val="EE327A"/>
              </a:solidFill>
            </a:ln>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Arial" panose="020B0604020202020204" pitchFamily="34" charset="0"/>
                <a:ea typeface="字魂36号-正文宋楷" panose="02000000000000000000" pitchFamily="2" charset="-122"/>
                <a:cs typeface="Arial" panose="020B0604020202020204" pitchFamily="34" charset="0"/>
              </a:endParaRPr>
            </a:p>
          </p:txBody>
        </p:sp>
        <p:sp>
          <p:nvSpPr>
            <p:cNvPr id="18" name="Freeform: Shape 18">
              <a:extLst>
                <a:ext uri="{FF2B5EF4-FFF2-40B4-BE49-F238E27FC236}">
                  <a16:creationId xmlns:a16="http://schemas.microsoft.com/office/drawing/2014/main" id="{978B25C7-E4ED-4F7F-B46E-FDCF61137807}"/>
                </a:ext>
              </a:extLst>
            </p:cNvPr>
            <p:cNvSpPr/>
            <p:nvPr/>
          </p:nvSpPr>
          <p:spPr>
            <a:xfrm>
              <a:off x="7812958" y="2326729"/>
              <a:ext cx="4162301" cy="767098"/>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F3699E"/>
            </a:solidFill>
            <a:ln>
              <a:solidFill>
                <a:srgbClr val="EE327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just">
                <a:defRPr/>
              </a:pPr>
              <a:r>
                <a:rPr lang="nl-NL" sz="2400" dirty="0">
                  <a:latin typeface="Arial" panose="020B0604020202020204" pitchFamily="34" charset="0"/>
                  <a:ea typeface="Times New Roman" panose="02020603050405020304" pitchFamily="18" charset="0"/>
                  <a:cs typeface="Arial" panose="020B0604020202020204" pitchFamily="34" charset="0"/>
                </a:rPr>
                <a:t>T</a:t>
              </a:r>
              <a:r>
                <a:rPr lang="nl-NL" sz="2400" dirty="0">
                  <a:effectLst/>
                  <a:latin typeface="Arial" panose="020B0604020202020204" pitchFamily="34" charset="0"/>
                  <a:ea typeface="Times New Roman" panose="02020603050405020304" pitchFamily="18" charset="0"/>
                  <a:cs typeface="Arial" panose="020B0604020202020204" pitchFamily="34" charset="0"/>
                </a:rPr>
                <a:t>inh thần yêu nước chống giặc ngoại xâm (tranh 1); </a:t>
              </a:r>
              <a:endParaRPr kumimoji="0" lang="en-US" sz="2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92007693-379F-4DF0-AE46-1E00BE734AD6}"/>
                </a:ext>
              </a:extLst>
            </p:cNvPr>
            <p:cNvSpPr txBox="1"/>
            <p:nvPr/>
          </p:nvSpPr>
          <p:spPr>
            <a:xfrm>
              <a:off x="7895994" y="2284781"/>
              <a:ext cx="4037530" cy="5854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grpSp>
        <p:nvGrpSpPr>
          <p:cNvPr id="20" name="Group 19">
            <a:extLst>
              <a:ext uri="{FF2B5EF4-FFF2-40B4-BE49-F238E27FC236}">
                <a16:creationId xmlns:a16="http://schemas.microsoft.com/office/drawing/2014/main" id="{968E9D5D-9024-4228-8FA8-5E4D9D09E5CE}"/>
              </a:ext>
            </a:extLst>
          </p:cNvPr>
          <p:cNvGrpSpPr/>
          <p:nvPr/>
        </p:nvGrpSpPr>
        <p:grpSpPr>
          <a:xfrm>
            <a:off x="4174327" y="2917155"/>
            <a:ext cx="7195458" cy="1054734"/>
            <a:chOff x="7095999" y="3429000"/>
            <a:chExt cx="6906460" cy="1199629"/>
          </a:xfrm>
        </p:grpSpPr>
        <p:sp>
          <p:nvSpPr>
            <p:cNvPr id="21" name="Freeform: Shape 19">
              <a:extLst>
                <a:ext uri="{FF2B5EF4-FFF2-40B4-BE49-F238E27FC236}">
                  <a16:creationId xmlns:a16="http://schemas.microsoft.com/office/drawing/2014/main" id="{43AA3018-1F0D-421D-AE81-610CE12E8699}"/>
                </a:ext>
              </a:extLst>
            </p:cNvPr>
            <p:cNvSpPr/>
            <p:nvPr/>
          </p:nvSpPr>
          <p:spPr>
            <a:xfrm>
              <a:off x="7812958" y="3452037"/>
              <a:ext cx="6189501" cy="1067559"/>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71CBD2"/>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4DFF8F3-2F51-4D58-B593-2C0B2F5412C2}"/>
                </a:ext>
              </a:extLst>
            </p:cNvPr>
            <p:cNvSpPr txBox="1"/>
            <p:nvPr/>
          </p:nvSpPr>
          <p:spPr>
            <a:xfrm>
              <a:off x="7892677" y="3558105"/>
              <a:ext cx="5812762" cy="1070524"/>
            </a:xfrm>
            <a:prstGeom prst="rect">
              <a:avLst/>
            </a:prstGeom>
            <a:noFill/>
          </p:spPr>
          <p:txBody>
            <a:bodyPr wrap="square" rtlCol="0">
              <a:spAutoFit/>
            </a:bodyPr>
            <a:lstStyle/>
            <a:p>
              <a:pPr algn="just">
                <a:defRPr/>
              </a:pPr>
              <a:r>
                <a:rPr lang="nl-NL" sz="2400" dirty="0">
                  <a:latin typeface="Arial" panose="020B0604020202020204" pitchFamily="34" charset="0"/>
                  <a:ea typeface="Times New Roman" panose="02020603050405020304" pitchFamily="18" charset="0"/>
                  <a:cs typeface="Arial" panose="020B0604020202020204" pitchFamily="34" charset="0"/>
                </a:rPr>
                <a:t>T</a:t>
              </a:r>
              <a:r>
                <a:rPr lang="nl-NL" sz="2400" dirty="0">
                  <a:effectLst/>
                  <a:latin typeface="Arial" panose="020B0604020202020204" pitchFamily="34" charset="0"/>
                  <a:ea typeface="Times New Roman" panose="02020603050405020304" pitchFamily="18" charset="0"/>
                  <a:cs typeface="Arial" panose="020B0604020202020204" pitchFamily="34" charset="0"/>
                </a:rPr>
                <a:t>ruyền thống lao động, cần cù, sáng tạo (tranh 2); </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3" name="Freeform 48">
              <a:extLst>
                <a:ext uri="{FF2B5EF4-FFF2-40B4-BE49-F238E27FC236}">
                  <a16:creationId xmlns:a16="http://schemas.microsoft.com/office/drawing/2014/main" id="{8B9EDE37-59A9-4B58-B93B-3D5050E3B5F2}"/>
                </a:ext>
              </a:extLst>
            </p:cNvPr>
            <p:cNvSpPr>
              <a:spLocks/>
            </p:cNvSpPr>
            <p:nvPr>
              <p:custDataLst>
                <p:tags r:id="rId3"/>
              </p:custDataLst>
            </p:nvPr>
          </p:nvSpPr>
          <p:spPr bwMode="auto">
            <a:xfrm>
              <a:off x="7095999" y="3429000"/>
              <a:ext cx="600852"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71CBD2"/>
            </a:solidFill>
            <a:ln>
              <a:solidFill>
                <a:srgbClr val="0070C0"/>
              </a:solidFill>
            </a:ln>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Arial" panose="020B0604020202020204" pitchFamily="34" charset="0"/>
                <a:ea typeface="字魂36号-正文宋楷" panose="02000000000000000000" pitchFamily="2" charset="-122"/>
                <a:cs typeface="Arial" panose="020B0604020202020204" pitchFamily="34" charset="0"/>
              </a:endParaRPr>
            </a:p>
          </p:txBody>
        </p:sp>
      </p:grpSp>
      <p:grpSp>
        <p:nvGrpSpPr>
          <p:cNvPr id="24" name="Group 23">
            <a:extLst>
              <a:ext uri="{FF2B5EF4-FFF2-40B4-BE49-F238E27FC236}">
                <a16:creationId xmlns:a16="http://schemas.microsoft.com/office/drawing/2014/main" id="{5A1C263E-C2EF-43A1-8623-13A232B4F0AF}"/>
              </a:ext>
            </a:extLst>
          </p:cNvPr>
          <p:cNvGrpSpPr/>
          <p:nvPr/>
        </p:nvGrpSpPr>
        <p:grpSpPr>
          <a:xfrm>
            <a:off x="4174327" y="4226126"/>
            <a:ext cx="7145979" cy="801384"/>
            <a:chOff x="7226284" y="5088735"/>
            <a:chExt cx="4656692" cy="1097580"/>
          </a:xfrm>
        </p:grpSpPr>
        <p:sp>
          <p:nvSpPr>
            <p:cNvPr id="25" name="Freeform: Shape 21">
              <a:extLst>
                <a:ext uri="{FF2B5EF4-FFF2-40B4-BE49-F238E27FC236}">
                  <a16:creationId xmlns:a16="http://schemas.microsoft.com/office/drawing/2014/main" id="{C63ED2B6-EDDE-4754-8CE1-BB2B21894FED}"/>
                </a:ext>
              </a:extLst>
            </p:cNvPr>
            <p:cNvSpPr/>
            <p:nvPr/>
          </p:nvSpPr>
          <p:spPr>
            <a:xfrm>
              <a:off x="7812957" y="5118756"/>
              <a:ext cx="4070019" cy="1067559"/>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AD9C9C79-9FE7-4E3B-B8CD-8CC5008DB190}"/>
                </a:ext>
              </a:extLst>
            </p:cNvPr>
            <p:cNvSpPr txBox="1"/>
            <p:nvPr/>
          </p:nvSpPr>
          <p:spPr>
            <a:xfrm>
              <a:off x="7757207" y="5264383"/>
              <a:ext cx="3971371" cy="63229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nl-NL" sz="2400" dirty="0">
                  <a:latin typeface="Arial" panose="020B0604020202020204" pitchFamily="34" charset="0"/>
                  <a:ea typeface="Times New Roman" panose="02020603050405020304" pitchFamily="18" charset="0"/>
                  <a:cs typeface="Arial" panose="020B0604020202020204" pitchFamily="34" charset="0"/>
                </a:rPr>
                <a:t>L</a:t>
              </a:r>
              <a:r>
                <a:rPr lang="nl-NL" sz="2400" dirty="0">
                  <a:effectLst/>
                  <a:latin typeface="Arial" panose="020B0604020202020204" pitchFamily="34" charset="0"/>
                  <a:ea typeface="Times New Roman" panose="02020603050405020304" pitchFamily="18" charset="0"/>
                  <a:cs typeface="Arial" panose="020B0604020202020204" pitchFamily="34" charset="0"/>
                </a:rPr>
                <a:t>òng nhân ái (tranh 3); </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7" name="Freeform 48">
              <a:extLst>
                <a:ext uri="{FF2B5EF4-FFF2-40B4-BE49-F238E27FC236}">
                  <a16:creationId xmlns:a16="http://schemas.microsoft.com/office/drawing/2014/main" id="{923F6841-55E6-4E43-8895-F41E3ED92155}"/>
                </a:ext>
              </a:extLst>
            </p:cNvPr>
            <p:cNvSpPr>
              <a:spLocks/>
            </p:cNvSpPr>
            <p:nvPr>
              <p:custDataLst>
                <p:tags r:id="rId2"/>
              </p:custDataLst>
            </p:nvPr>
          </p:nvSpPr>
          <p:spPr bwMode="auto">
            <a:xfrm>
              <a:off x="7226284" y="5088735"/>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chemeClr val="accent6">
                <a:lumMod val="60000"/>
                <a:lumOff val="40000"/>
              </a:schemeClr>
            </a:solidFill>
            <a:ln>
              <a:solidFill>
                <a:schemeClr val="accent6">
                  <a:lumMod val="50000"/>
                </a:schemeClr>
              </a:solidFill>
            </a:ln>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Arial" panose="020B0604020202020204" pitchFamily="34" charset="0"/>
                <a:ea typeface="字魂36号-正文宋楷" panose="02000000000000000000" pitchFamily="2" charset="-122"/>
                <a:cs typeface="Arial" panose="020B0604020202020204" pitchFamily="34" charset="0"/>
              </a:endParaRPr>
            </a:p>
          </p:txBody>
        </p:sp>
      </p:grpSp>
      <p:grpSp>
        <p:nvGrpSpPr>
          <p:cNvPr id="29" name="Group 28">
            <a:extLst>
              <a:ext uri="{FF2B5EF4-FFF2-40B4-BE49-F238E27FC236}">
                <a16:creationId xmlns:a16="http://schemas.microsoft.com/office/drawing/2014/main" id="{E0BA91E4-8CD1-458A-8D81-BCB0735A757C}"/>
              </a:ext>
            </a:extLst>
          </p:cNvPr>
          <p:cNvGrpSpPr/>
          <p:nvPr/>
        </p:nvGrpSpPr>
        <p:grpSpPr>
          <a:xfrm>
            <a:off x="4223806" y="5198522"/>
            <a:ext cx="7145979" cy="1248870"/>
            <a:chOff x="7226284" y="5088735"/>
            <a:chExt cx="4656692" cy="1313786"/>
          </a:xfrm>
        </p:grpSpPr>
        <p:sp>
          <p:nvSpPr>
            <p:cNvPr id="30" name="Freeform: Shape 21">
              <a:extLst>
                <a:ext uri="{FF2B5EF4-FFF2-40B4-BE49-F238E27FC236}">
                  <a16:creationId xmlns:a16="http://schemas.microsoft.com/office/drawing/2014/main" id="{6D179471-163C-4F1B-83CB-042EB86D91CE}"/>
                </a:ext>
              </a:extLst>
            </p:cNvPr>
            <p:cNvSpPr/>
            <p:nvPr/>
          </p:nvSpPr>
          <p:spPr>
            <a:xfrm>
              <a:off x="7812957" y="5118756"/>
              <a:ext cx="4070019" cy="1067559"/>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00B0F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20687533-3488-4203-9A90-2BF436F486C2}"/>
                </a:ext>
              </a:extLst>
            </p:cNvPr>
            <p:cNvSpPr txBox="1"/>
            <p:nvPr/>
          </p:nvSpPr>
          <p:spPr>
            <a:xfrm>
              <a:off x="7757207" y="5264383"/>
              <a:ext cx="3971371" cy="113813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nl-NL" sz="2400" dirty="0">
                  <a:latin typeface="Arial" panose="020B0604020202020204" pitchFamily="34" charset="0"/>
                  <a:ea typeface="Times New Roman" panose="02020603050405020304" pitchFamily="18" charset="0"/>
                  <a:cs typeface="Arial" panose="020B0604020202020204" pitchFamily="34" charset="0"/>
                </a:rPr>
                <a:t>T</a:t>
              </a:r>
              <a:r>
                <a:rPr lang="nl-NL" sz="2400" dirty="0">
                  <a:effectLst/>
                  <a:latin typeface="Arial" panose="020B0604020202020204" pitchFamily="34" charset="0"/>
                  <a:ea typeface="Times New Roman" panose="02020603050405020304" pitchFamily="18" charset="0"/>
                  <a:cs typeface="Arial" panose="020B0604020202020204" pitchFamily="34" charset="0"/>
                </a:rPr>
                <a:t>ruyền thống hiếu học, tôn sư trọng đạo (tranh 4). </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2" name="Freeform 48">
              <a:extLst>
                <a:ext uri="{FF2B5EF4-FFF2-40B4-BE49-F238E27FC236}">
                  <a16:creationId xmlns:a16="http://schemas.microsoft.com/office/drawing/2014/main" id="{8BF3E769-7370-417C-872F-975AB7ADBF59}"/>
                </a:ext>
              </a:extLst>
            </p:cNvPr>
            <p:cNvSpPr>
              <a:spLocks/>
            </p:cNvSpPr>
            <p:nvPr>
              <p:custDataLst>
                <p:tags r:id="rId1"/>
              </p:custDataLst>
            </p:nvPr>
          </p:nvSpPr>
          <p:spPr bwMode="auto">
            <a:xfrm>
              <a:off x="7226284" y="5088735"/>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00B0F0"/>
            </a:solidFill>
            <a:ln>
              <a:solidFill>
                <a:schemeClr val="accent6">
                  <a:lumMod val="50000"/>
                </a:schemeClr>
              </a:solidFill>
            </a:ln>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Arial" panose="020B0604020202020204" pitchFamily="34" charset="0"/>
                <a:ea typeface="字魂36号-正文宋楷" panose="02000000000000000000" pitchFamily="2" charset="-122"/>
                <a:cs typeface="Arial" panose="020B0604020202020204" pitchFamily="34" charset="0"/>
              </a:endParaRPr>
            </a:p>
          </p:txBody>
        </p:sp>
      </p:grpSp>
    </p:spTree>
    <p:extLst>
      <p:ext uri="{BB962C8B-B14F-4D97-AF65-F5344CB8AC3E}">
        <p14:creationId xmlns:p14="http://schemas.microsoft.com/office/powerpoint/2010/main" val="93340211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par>
                          <p:cTn id="18" fill="hold">
                            <p:stCondLst>
                              <p:cond delay="1500"/>
                            </p:stCondLst>
                            <p:childTnLst>
                              <p:par>
                                <p:cTn id="19" presetID="2" presetClass="entr" presetSubtype="8" fill="hold" nodeType="after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0-#ppt_w/2"/>
                                          </p:val>
                                        </p:tav>
                                        <p:tav tm="100000">
                                          <p:val>
                                            <p:strVal val="#ppt_x"/>
                                          </p:val>
                                        </p:tav>
                                      </p:tavLst>
                                    </p:anim>
                                    <p:anim calcmode="lin" valueType="num">
                                      <p:cBhvr additive="base">
                                        <p:cTn id="22" dur="500" fill="hold"/>
                                        <p:tgtEl>
                                          <p:spTgt spid="24"/>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fill="hold" nodeType="afterEffect">
                                  <p:stCondLst>
                                    <p:cond delay="0"/>
                                  </p:stCondLst>
                                  <p:childTnLst>
                                    <p:set>
                                      <p:cBhvr>
                                        <p:cTn id="25" dur="1" fill="hold">
                                          <p:stCondLst>
                                            <p:cond delay="0"/>
                                          </p:stCondLst>
                                        </p:cTn>
                                        <p:tgtEl>
                                          <p:spTgt spid="29"/>
                                        </p:tgtEl>
                                        <p:attrNameLst>
                                          <p:attrName>style.visibility</p:attrName>
                                        </p:attrNameLst>
                                      </p:cBhvr>
                                      <p:to>
                                        <p:strVal val="visible"/>
                                      </p:to>
                                    </p:set>
                                    <p:anim calcmode="lin" valueType="num">
                                      <p:cBhvr additive="base">
                                        <p:cTn id="26" dur="500" fill="hold"/>
                                        <p:tgtEl>
                                          <p:spTgt spid="29"/>
                                        </p:tgtEl>
                                        <p:attrNameLst>
                                          <p:attrName>ppt_x</p:attrName>
                                        </p:attrNameLst>
                                      </p:cBhvr>
                                      <p:tavLst>
                                        <p:tav tm="0">
                                          <p:val>
                                            <p:strVal val="0-#ppt_w/2"/>
                                          </p:val>
                                        </p:tav>
                                        <p:tav tm="100000">
                                          <p:val>
                                            <p:strVal val="#ppt_x"/>
                                          </p:val>
                                        </p:tav>
                                      </p:tavLst>
                                    </p:anim>
                                    <p:anim calcmode="lin" valueType="num">
                                      <p:cBhvr additive="base">
                                        <p:cTn id="27"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9835" y="-455139"/>
            <a:ext cx="12341727" cy="6411273"/>
            <a:chOff x="9835" y="-455139"/>
            <a:chExt cx="12341727" cy="64112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6"/>
              <a:ext cx="10468263" cy="5598298"/>
            </a:xfrm>
            <a:prstGeom prst="rect">
              <a:avLst/>
            </a:prstGeom>
          </p:spPr>
        </p:pic>
      </p:grpSp>
      <p:pic>
        <p:nvPicPr>
          <p:cNvPr id="102" name="图片 10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8" y="5506037"/>
            <a:ext cx="12196868" cy="1356902"/>
          </a:xfrm>
          <a:prstGeom prst="rect">
            <a:avLst/>
          </a:prstGeom>
        </p:spPr>
      </p:pic>
      <p:pic>
        <p:nvPicPr>
          <p:cNvPr id="97" name="图片 9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68108" y="5820713"/>
            <a:ext cx="3585157" cy="947452"/>
          </a:xfrm>
          <a:prstGeom prst="rect">
            <a:avLst/>
          </a:prstGeom>
        </p:spPr>
      </p:pic>
      <p:pic>
        <p:nvPicPr>
          <p:cNvPr id="45" name="图片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0" y="5877618"/>
            <a:ext cx="710753" cy="890547"/>
          </a:xfrm>
          <a:prstGeom prst="rect">
            <a:avLst/>
          </a:prstGeom>
        </p:spPr>
      </p:pic>
      <p:pic>
        <p:nvPicPr>
          <p:cNvPr id="98" name="图片 9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612886" y="4537968"/>
            <a:ext cx="1582582" cy="2320032"/>
          </a:xfrm>
          <a:prstGeom prst="rect">
            <a:avLst/>
          </a:prstGeom>
        </p:spPr>
      </p:pic>
      <p:pic>
        <p:nvPicPr>
          <p:cNvPr id="17" name="Picture 4" descr="https://i.pinimg.com/564x/1f/8f/24/1f8f24e19deb35a60c20060e6368a5ae.jpg">
            <a:extLst>
              <a:ext uri="{FF2B5EF4-FFF2-40B4-BE49-F238E27FC236}">
                <a16:creationId xmlns:a16="http://schemas.microsoft.com/office/drawing/2014/main" id="{6D9698F9-A82E-49A2-8359-7594E05AF99E}"/>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3111" b="98222" l="9947" r="89876">
                        <a14:foregroundMark x1="34636" y1="38000" x2="36057" y2="47556"/>
                        <a14:foregroundMark x1="36057" y1="47556" x2="36057" y2="47556"/>
                        <a14:foregroundMark x1="29485" y1="61556" x2="44050" y2="69556"/>
                        <a14:foregroundMark x1="47425" y1="58444" x2="50799" y2="75111"/>
                      </a14:backgroundRemoval>
                    </a14:imgEffect>
                  </a14:imgLayer>
                </a14:imgProps>
              </a:ext>
              <a:ext uri="{28A0092B-C50C-407E-A947-70E740481C1C}">
                <a14:useLocalDpi xmlns:a14="http://schemas.microsoft.com/office/drawing/2010/main" val="0"/>
              </a:ext>
            </a:extLst>
          </a:blip>
          <a:srcRect/>
          <a:stretch>
            <a:fillRect/>
          </a:stretch>
        </p:blipFill>
        <p:spPr bwMode="auto">
          <a:xfrm>
            <a:off x="1483437" y="1956564"/>
            <a:ext cx="4700304" cy="375690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EC11E23F-31A1-43FB-8A9C-9A2F34BA0E61}"/>
              </a:ext>
            </a:extLst>
          </p:cNvPr>
          <p:cNvGrpSpPr/>
          <p:nvPr/>
        </p:nvGrpSpPr>
        <p:grpSpPr>
          <a:xfrm>
            <a:off x="4275364" y="293706"/>
            <a:ext cx="7052310" cy="3429000"/>
            <a:chOff x="7027291" y="1235167"/>
            <a:chExt cx="3939869" cy="2373588"/>
          </a:xfrm>
        </p:grpSpPr>
        <p:grpSp>
          <p:nvGrpSpPr>
            <p:cNvPr id="19" name="Group 18">
              <a:extLst>
                <a:ext uri="{FF2B5EF4-FFF2-40B4-BE49-F238E27FC236}">
                  <a16:creationId xmlns:a16="http://schemas.microsoft.com/office/drawing/2014/main" id="{803683BC-FBA3-4B7C-84FD-2CDF4ED0C027}"/>
                </a:ext>
              </a:extLst>
            </p:cNvPr>
            <p:cNvGrpSpPr/>
            <p:nvPr/>
          </p:nvGrpSpPr>
          <p:grpSpPr>
            <a:xfrm>
              <a:off x="7027291" y="1235167"/>
              <a:ext cx="3939869" cy="2373588"/>
              <a:chOff x="1198800" y="1420752"/>
              <a:chExt cx="2017727" cy="1828800"/>
            </a:xfrm>
          </p:grpSpPr>
          <p:pic>
            <p:nvPicPr>
              <p:cNvPr id="21" name="图片 7">
                <a:extLst>
                  <a:ext uri="{FF2B5EF4-FFF2-40B4-BE49-F238E27FC236}">
                    <a16:creationId xmlns:a16="http://schemas.microsoft.com/office/drawing/2014/main" id="{01A8E148-98F3-42F0-ACA2-2E99D63A38CC}"/>
                  </a:ext>
                </a:extLst>
              </p:cNvPr>
              <p:cNvPicPr>
                <a:picLocks noChangeAspect="1"/>
              </p:cNvPicPr>
              <p:nvPr/>
            </p:nvPicPr>
            <p:blipFill>
              <a:blip r:embed="rId13"/>
              <a:stretch>
                <a:fillRect/>
              </a:stretch>
            </p:blipFill>
            <p:spPr>
              <a:xfrm>
                <a:off x="1198800" y="1420752"/>
                <a:ext cx="2017727" cy="1828800"/>
              </a:xfrm>
              <a:prstGeom prst="rect">
                <a:avLst/>
              </a:prstGeom>
            </p:spPr>
          </p:pic>
          <p:sp>
            <p:nvSpPr>
              <p:cNvPr id="22" name="TextBox 21">
                <a:extLst>
                  <a:ext uri="{FF2B5EF4-FFF2-40B4-BE49-F238E27FC236}">
                    <a16:creationId xmlns:a16="http://schemas.microsoft.com/office/drawing/2014/main" id="{01E4F044-40E1-44C3-9225-36C3C7FF5E55}"/>
                  </a:ext>
                </a:extLst>
              </p:cNvPr>
              <p:cNvSpPr txBox="1"/>
              <p:nvPr/>
            </p:nvSpPr>
            <p:spPr>
              <a:xfrm>
                <a:off x="1395366" y="2229863"/>
                <a:ext cx="1641298" cy="4268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0066FF"/>
                  </a:solidFill>
                  <a:effectLst/>
                  <a:uLnTx/>
                  <a:uFillTx/>
                  <a:latin typeface="Pattaya" panose="00000500000000000000" pitchFamily="2" charset="-34"/>
                  <a:ea typeface="+mn-ea"/>
                  <a:cs typeface="Pattaya" panose="00000500000000000000" pitchFamily="2" charset="-34"/>
                </a:endParaRPr>
              </a:p>
            </p:txBody>
          </p:sp>
        </p:grpSp>
        <p:sp>
          <p:nvSpPr>
            <p:cNvPr id="20" name="Rectangle 19">
              <a:extLst>
                <a:ext uri="{FF2B5EF4-FFF2-40B4-BE49-F238E27FC236}">
                  <a16:creationId xmlns:a16="http://schemas.microsoft.com/office/drawing/2014/main" id="{27EAA99A-1375-4C82-B7A4-EFAC71323949}"/>
                </a:ext>
              </a:extLst>
            </p:cNvPr>
            <p:cNvSpPr/>
            <p:nvPr/>
          </p:nvSpPr>
          <p:spPr>
            <a:xfrm>
              <a:off x="7592655" y="2002795"/>
              <a:ext cx="2673739" cy="121436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6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Chúng ta luôn yêu mến và tự hào khi là người Việt Nam.</a:t>
              </a:r>
              <a:endPar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0234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anim calcmode="lin" valueType="num">
                                      <p:cBhvr>
                                        <p:cTn id="8" dur="1000" fill="hold"/>
                                        <p:tgtEl>
                                          <p:spTgt spid="97"/>
                                        </p:tgtEl>
                                        <p:attrNameLst>
                                          <p:attrName>ppt_x</p:attrName>
                                        </p:attrNameLst>
                                      </p:cBhvr>
                                      <p:tavLst>
                                        <p:tav tm="0">
                                          <p:val>
                                            <p:strVal val="#ppt_x"/>
                                          </p:val>
                                        </p:tav>
                                        <p:tav tm="100000">
                                          <p:val>
                                            <p:strVal val="#ppt_x"/>
                                          </p:val>
                                        </p:tav>
                                      </p:tavLst>
                                    </p:anim>
                                    <p:anim calcmode="lin" valueType="num">
                                      <p:cBhvr>
                                        <p:cTn id="9" dur="1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1000"/>
                                        <p:tgtEl>
                                          <p:spTgt spid="98"/>
                                        </p:tgtEl>
                                      </p:cBhvr>
                                    </p:animEffect>
                                    <p:anim calcmode="lin" valueType="num">
                                      <p:cBhvr>
                                        <p:cTn id="13" dur="1000" fill="hold"/>
                                        <p:tgtEl>
                                          <p:spTgt spid="98"/>
                                        </p:tgtEl>
                                        <p:attrNameLst>
                                          <p:attrName>ppt_x</p:attrName>
                                        </p:attrNameLst>
                                      </p:cBhvr>
                                      <p:tavLst>
                                        <p:tav tm="0">
                                          <p:val>
                                            <p:strVal val="#ppt_x"/>
                                          </p:val>
                                        </p:tav>
                                        <p:tav tm="100000">
                                          <p:val>
                                            <p:strVal val="#ppt_x"/>
                                          </p:val>
                                        </p:tav>
                                      </p:tavLst>
                                    </p:anim>
                                    <p:anim calcmode="lin" valueType="num">
                                      <p:cBhvr>
                                        <p:cTn id="14" dur="1000" fill="hold"/>
                                        <p:tgtEl>
                                          <p:spTgt spid="98"/>
                                        </p:tgtEl>
                                        <p:attrNameLst>
                                          <p:attrName>ppt_y</p:attrName>
                                        </p:attrNameLst>
                                      </p:cBhvr>
                                      <p:tavLst>
                                        <p:tav tm="0">
                                          <p:val>
                                            <p:strVal val="#ppt_y+.1"/>
                                          </p:val>
                                        </p:tav>
                                        <p:tav tm="100000">
                                          <p:val>
                                            <p:strVal val="#ppt_y"/>
                                          </p:val>
                                        </p:tav>
                                      </p:tavLst>
                                    </p:anim>
                                  </p:childTnLst>
                                </p:cTn>
                              </p:par>
                              <p:par>
                                <p:cTn id="15" presetID="2" presetClass="entr" presetSubtype="8" fill="hold" nodeType="withEffect">
                                  <p:stCondLst>
                                    <p:cond delay="1500"/>
                                  </p:stCondLst>
                                  <p:childTnLst>
                                    <p:set>
                                      <p:cBhvr>
                                        <p:cTn id="16" dur="1" fill="hold">
                                          <p:stCondLst>
                                            <p:cond delay="0"/>
                                          </p:stCondLst>
                                        </p:cTn>
                                        <p:tgtEl>
                                          <p:spTgt spid="45"/>
                                        </p:tgtEl>
                                        <p:attrNameLst>
                                          <p:attrName>style.visibility</p:attrName>
                                        </p:attrNameLst>
                                      </p:cBhvr>
                                      <p:to>
                                        <p:strVal val="visible"/>
                                      </p:to>
                                    </p:set>
                                    <p:anim calcmode="lin" valueType="num">
                                      <p:cBhvr additive="base">
                                        <p:cTn id="17" dur="500" fill="hold"/>
                                        <p:tgtEl>
                                          <p:spTgt spid="45"/>
                                        </p:tgtEl>
                                        <p:attrNameLst>
                                          <p:attrName>ppt_x</p:attrName>
                                        </p:attrNameLst>
                                      </p:cBhvr>
                                      <p:tavLst>
                                        <p:tav tm="0">
                                          <p:val>
                                            <p:strVal val="0-#ppt_w/2"/>
                                          </p:val>
                                        </p:tav>
                                        <p:tav tm="100000">
                                          <p:val>
                                            <p:strVal val="#ppt_x"/>
                                          </p:val>
                                        </p:tav>
                                      </p:tavLst>
                                    </p:anim>
                                    <p:anim calcmode="lin" valueType="num">
                                      <p:cBhvr additive="base">
                                        <p:cTn id="18"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58" name="图片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2984" y="519464"/>
            <a:ext cx="10166032" cy="5436669"/>
          </a:xfrm>
          <a:prstGeom prst="rect">
            <a:avLst/>
          </a:prstGeom>
        </p:spPr>
      </p:pic>
      <p:pic>
        <p:nvPicPr>
          <p:cNvPr id="102" name="图片 10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68" y="5506037"/>
            <a:ext cx="12196868" cy="1356902"/>
          </a:xfrm>
          <a:prstGeom prst="rect">
            <a:avLst/>
          </a:prstGeom>
        </p:spPr>
      </p:pic>
      <p:pic>
        <p:nvPicPr>
          <p:cNvPr id="98" name="图片 9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82262" y="4070685"/>
            <a:ext cx="1840054" cy="2697480"/>
          </a:xfrm>
          <a:prstGeom prst="rect">
            <a:avLst/>
          </a:prstGeom>
        </p:spPr>
      </p:pic>
      <p:pic>
        <p:nvPicPr>
          <p:cNvPr id="100" name="图片 9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76161" y="5317580"/>
            <a:ext cx="4328770" cy="1356902"/>
          </a:xfrm>
          <a:prstGeom prst="rect">
            <a:avLst/>
          </a:prstGeom>
        </p:spPr>
      </p:pic>
      <p:pic>
        <p:nvPicPr>
          <p:cNvPr id="97" name="图片 9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8108" y="5820713"/>
            <a:ext cx="3585157" cy="947452"/>
          </a:xfrm>
          <a:prstGeom prst="rect">
            <a:avLst/>
          </a:prstGeom>
        </p:spPr>
      </p:pic>
      <p:pic>
        <p:nvPicPr>
          <p:cNvPr id="45" name="图片 4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0" y="5877618"/>
            <a:ext cx="710753" cy="890547"/>
          </a:xfrm>
          <a:prstGeom prst="rect">
            <a:avLst/>
          </a:prstGeom>
        </p:spPr>
      </p:pic>
      <p:pic>
        <p:nvPicPr>
          <p:cNvPr id="46" name="图片 4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pic>
        <p:nvPicPr>
          <p:cNvPr id="2050" name="Picture 2">
            <a:extLst>
              <a:ext uri="{FF2B5EF4-FFF2-40B4-BE49-F238E27FC236}">
                <a16:creationId xmlns:a16="http://schemas.microsoft.com/office/drawing/2014/main" id="{6CBCCDBD-2758-4AE1-A575-F5AF030AF91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467" b="89941" l="6805" r="93491">
                        <a14:foregroundMark x1="6805" y1="26036" x2="6805" y2="26036"/>
                        <a14:foregroundMark x1="93491" y1="41124" x2="93491" y2="41124"/>
                      </a14:backgroundRemoval>
                    </a14:imgEffect>
                  </a14:imgLayer>
                </a14:imgProps>
              </a:ext>
              <a:ext uri="{28A0092B-C50C-407E-A947-70E740481C1C}">
                <a14:useLocalDpi xmlns:a14="http://schemas.microsoft.com/office/drawing/2010/main" val="0"/>
              </a:ext>
            </a:extLst>
          </a:blip>
          <a:srcRect/>
          <a:stretch>
            <a:fillRect/>
          </a:stretch>
        </p:blipFill>
        <p:spPr bwMode="auto">
          <a:xfrm>
            <a:off x="8849168" y="-198885"/>
            <a:ext cx="2471384" cy="24713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6286FF5-FE99-4400-8A31-7EE7AFB486BE}"/>
              </a:ext>
            </a:extLst>
          </p:cNvPr>
          <p:cNvSpPr txBox="1"/>
          <p:nvPr/>
        </p:nvSpPr>
        <p:spPr>
          <a:xfrm>
            <a:off x="2070658" y="2404374"/>
            <a:ext cx="8311604" cy="1446550"/>
          </a:xfrm>
          <a:prstGeom prst="rect">
            <a:avLst/>
          </a:prstGeom>
          <a:noFill/>
        </p:spPr>
        <p:txBody>
          <a:bodyPr wrap="square" rtlCol="0">
            <a:spAutoFit/>
          </a:bodyPr>
          <a:lstStyle/>
          <a:p>
            <a:pPr lvl="0" algn="ctr"/>
            <a:r>
              <a:rPr lang="en-US" sz="4400" dirty="0">
                <a:solidFill>
                  <a:srgbClr val="0070C0"/>
                </a:solidFill>
                <a:effectLst>
                  <a:glow rad="228600">
                    <a:srgbClr val="FFC000">
                      <a:satMod val="175000"/>
                      <a:alpha val="40000"/>
                    </a:srgbClr>
                  </a:glow>
                </a:effectLst>
                <a:latin typeface="Coiny" panose="02000903060500060000" pitchFamily="2" charset="0"/>
              </a:rPr>
              <a:t>2. </a:t>
            </a:r>
            <a:r>
              <a:rPr lang="vi-VN" sz="4400" dirty="0">
                <a:solidFill>
                  <a:srgbClr val="0070C0"/>
                </a:solidFill>
                <a:effectLst>
                  <a:glow rad="228600">
                    <a:srgbClr val="FFC000">
                      <a:satMod val="175000"/>
                      <a:alpha val="40000"/>
                    </a:srgbClr>
                  </a:glow>
                </a:effectLst>
                <a:latin typeface="Coiny" panose="02000903060500060000" pitchFamily="2" charset="0"/>
              </a:rPr>
              <a:t>Khám phá sự phát triển của quê hương, đất nước </a:t>
            </a:r>
            <a:endParaRPr kumimoji="0" lang="en-US" sz="4400" b="0" i="0" u="none" strike="noStrike" kern="1200" cap="none" spc="0" normalizeH="0" baseline="0" noProof="0" dirty="0">
              <a:ln>
                <a:noFill/>
              </a:ln>
              <a:solidFill>
                <a:srgbClr val="0070C0"/>
              </a:solidFill>
              <a:effectLst>
                <a:glow rad="228600">
                  <a:srgbClr val="FFC000">
                    <a:satMod val="175000"/>
                    <a:alpha val="40000"/>
                  </a:srgbClr>
                </a:glow>
              </a:effectLst>
              <a:uLnTx/>
              <a:uFillTx/>
              <a:latin typeface="Coiny" panose="02000903060500060000" pitchFamily="2" charset="0"/>
              <a:ea typeface="+mn-ea"/>
              <a:cs typeface="+mn-cs"/>
            </a:endParaRPr>
          </a:p>
        </p:txBody>
      </p:sp>
    </p:spTree>
    <p:extLst>
      <p:ext uri="{BB962C8B-B14F-4D97-AF65-F5344CB8AC3E}">
        <p14:creationId xmlns:p14="http://schemas.microsoft.com/office/powerpoint/2010/main" val="1473173704"/>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anim calcmode="lin" valueType="num">
                                      <p:cBhvr>
                                        <p:cTn id="8" dur="1000" fill="hold"/>
                                        <p:tgtEl>
                                          <p:spTgt spid="97"/>
                                        </p:tgtEl>
                                        <p:attrNameLst>
                                          <p:attrName>ppt_x</p:attrName>
                                        </p:attrNameLst>
                                      </p:cBhvr>
                                      <p:tavLst>
                                        <p:tav tm="0">
                                          <p:val>
                                            <p:strVal val="#ppt_x"/>
                                          </p:val>
                                        </p:tav>
                                        <p:tav tm="100000">
                                          <p:val>
                                            <p:strVal val="#ppt_x"/>
                                          </p:val>
                                        </p:tav>
                                      </p:tavLst>
                                    </p:anim>
                                    <p:anim calcmode="lin" valueType="num">
                                      <p:cBhvr>
                                        <p:cTn id="9" dur="1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1000"/>
                                        <p:tgtEl>
                                          <p:spTgt spid="98"/>
                                        </p:tgtEl>
                                      </p:cBhvr>
                                    </p:animEffect>
                                    <p:anim calcmode="lin" valueType="num">
                                      <p:cBhvr>
                                        <p:cTn id="13" dur="1000" fill="hold"/>
                                        <p:tgtEl>
                                          <p:spTgt spid="98"/>
                                        </p:tgtEl>
                                        <p:attrNameLst>
                                          <p:attrName>ppt_x</p:attrName>
                                        </p:attrNameLst>
                                      </p:cBhvr>
                                      <p:tavLst>
                                        <p:tav tm="0">
                                          <p:val>
                                            <p:strVal val="#ppt_x"/>
                                          </p:val>
                                        </p:tav>
                                        <p:tav tm="100000">
                                          <p:val>
                                            <p:strVal val="#ppt_x"/>
                                          </p:val>
                                        </p:tav>
                                      </p:tavLst>
                                    </p:anim>
                                    <p:anim calcmode="lin" valueType="num">
                                      <p:cBhvr>
                                        <p:cTn id="14" dur="1000" fill="hold"/>
                                        <p:tgtEl>
                                          <p:spTgt spid="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1000"/>
                                        <p:tgtEl>
                                          <p:spTgt spid="100"/>
                                        </p:tgtEl>
                                      </p:cBhvr>
                                    </p:animEffect>
                                    <p:anim calcmode="lin" valueType="num">
                                      <p:cBhvr>
                                        <p:cTn id="18" dur="1000" fill="hold"/>
                                        <p:tgtEl>
                                          <p:spTgt spid="100"/>
                                        </p:tgtEl>
                                        <p:attrNameLst>
                                          <p:attrName>ppt_x</p:attrName>
                                        </p:attrNameLst>
                                      </p:cBhvr>
                                      <p:tavLst>
                                        <p:tav tm="0">
                                          <p:val>
                                            <p:strVal val="#ppt_x"/>
                                          </p:val>
                                        </p:tav>
                                        <p:tav tm="100000">
                                          <p:val>
                                            <p:strVal val="#ppt_x"/>
                                          </p:val>
                                        </p:tav>
                                      </p:tavLst>
                                    </p:anim>
                                    <p:anim calcmode="lin" valueType="num">
                                      <p:cBhvr>
                                        <p:cTn id="19" dur="1000" fill="hold"/>
                                        <p:tgtEl>
                                          <p:spTgt spid="100"/>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150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500" fill="hold"/>
                                        <p:tgtEl>
                                          <p:spTgt spid="45"/>
                                        </p:tgtEl>
                                        <p:attrNameLst>
                                          <p:attrName>ppt_x</p:attrName>
                                        </p:attrNameLst>
                                      </p:cBhvr>
                                      <p:tavLst>
                                        <p:tav tm="0">
                                          <p:val>
                                            <p:strVal val="0-#ppt_w/2"/>
                                          </p:val>
                                        </p:tav>
                                        <p:tav tm="100000">
                                          <p:val>
                                            <p:strVal val="#ppt_x"/>
                                          </p:val>
                                        </p:tav>
                                      </p:tavLst>
                                    </p:anim>
                                    <p:anim calcmode="lin" valueType="num">
                                      <p:cBhvr additive="base">
                                        <p:cTn id="23" dur="500" fill="hold"/>
                                        <p:tgtEl>
                                          <p:spTgt spid="45"/>
                                        </p:tgtEl>
                                        <p:attrNameLst>
                                          <p:attrName>ppt_y</p:attrName>
                                        </p:attrNameLst>
                                      </p:cBhvr>
                                      <p:tavLst>
                                        <p:tav tm="0">
                                          <p:val>
                                            <p:strVal val="#ppt_y"/>
                                          </p:val>
                                        </p:tav>
                                        <p:tav tm="100000">
                                          <p:val>
                                            <p:strVal val="#ppt_y"/>
                                          </p:val>
                                        </p:tav>
                                      </p:tavLst>
                                    </p:anim>
                                  </p:childTnLst>
                                </p:cTn>
                              </p:par>
                              <p:par>
                                <p:cTn id="24" presetID="14" presetClass="entr" presetSubtype="10" fill="hold" nodeType="withEffect">
                                  <p:stCondLst>
                                    <p:cond delay="0"/>
                                  </p:stCondLst>
                                  <p:childTnLst>
                                    <p:set>
                                      <p:cBhvr>
                                        <p:cTn id="25" dur="1" fill="hold">
                                          <p:stCondLst>
                                            <p:cond delay="0"/>
                                          </p:stCondLst>
                                        </p:cTn>
                                        <p:tgtEl>
                                          <p:spTgt spid="2050"/>
                                        </p:tgtEl>
                                        <p:attrNameLst>
                                          <p:attrName>style.visibility</p:attrName>
                                        </p:attrNameLst>
                                      </p:cBhvr>
                                      <p:to>
                                        <p:strVal val="visible"/>
                                      </p:to>
                                    </p:set>
                                    <p:animEffect transition="in" filter="randombar(horizontal)">
                                      <p:cBhvr>
                                        <p:cTn id="26" dur="500"/>
                                        <p:tgtEl>
                                          <p:spTgt spid="205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animEffect transition="in" filter="wipe(down)">
                                      <p:cBhvr>
                                        <p:cTn id="3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31371" y="-914400"/>
            <a:ext cx="14140542" cy="7619877"/>
            <a:chOff x="9835" y="-455139"/>
            <a:chExt cx="12341727" cy="70408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5"/>
              <a:ext cx="10468263" cy="6227899"/>
            </a:xfrm>
            <a:prstGeom prst="rect">
              <a:avLst/>
            </a:prstGeom>
          </p:spPr>
        </p:pic>
      </p:grpSp>
      <p:sp>
        <p:nvSpPr>
          <p:cNvPr id="11" name="Rounded Rectangle 9">
            <a:extLst>
              <a:ext uri="{FF2B5EF4-FFF2-40B4-BE49-F238E27FC236}">
                <a16:creationId xmlns:a16="http://schemas.microsoft.com/office/drawing/2014/main" id="{A5BDF973-ACBF-492A-9F54-32602594AC5B}"/>
              </a:ext>
            </a:extLst>
          </p:cNvPr>
          <p:cNvSpPr/>
          <p:nvPr/>
        </p:nvSpPr>
        <p:spPr>
          <a:xfrm>
            <a:off x="1219200" y="396322"/>
            <a:ext cx="10134600" cy="672656"/>
          </a:xfrm>
          <a:prstGeom prst="roundRect">
            <a:avLst/>
          </a:prstGeom>
          <a:solidFill>
            <a:schemeClr val="bg1">
              <a:alpha val="87000"/>
            </a:schemeClr>
          </a:solidFill>
          <a:ln w="5715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defRPr/>
            </a:pPr>
            <a:r>
              <a:rPr lang="en-US" sz="3600" b="1" dirty="0" err="1">
                <a:solidFill>
                  <a:prstClr val="black"/>
                </a:solidFill>
                <a:latin typeface="Calibri" panose="020F0502020204030204" pitchFamily="34" charset="0"/>
                <a:cs typeface="Calibri" panose="020F0502020204030204" pitchFamily="34" charset="0"/>
              </a:rPr>
              <a:t>Thảo</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luận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nhóm</a:t>
            </a:r>
            <a:r>
              <a:rPr lang="en-US" sz="3600" b="1" dirty="0">
                <a:solidFill>
                  <a:prstClr val="black"/>
                </a:solidFill>
                <a:latin typeface="Calibri" panose="020F0502020204030204" pitchFamily="34" charset="0"/>
                <a:cs typeface="Calibri" panose="020F0502020204030204" pitchFamily="34" charset="0"/>
              </a:rPr>
              <a:t>: Quan </a:t>
            </a:r>
            <a:r>
              <a:rPr lang="en-US" sz="3600" b="1" dirty="0" err="1">
                <a:solidFill>
                  <a:prstClr val="black"/>
                </a:solidFill>
                <a:latin typeface="Calibri" panose="020F0502020204030204" pitchFamily="34" charset="0"/>
                <a:cs typeface="Calibri" panose="020F0502020204030204" pitchFamily="34" charset="0"/>
              </a:rPr>
              <a:t>sát</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tranh</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và</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trả</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lời</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câu</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hỏi</a:t>
            </a:r>
            <a:r>
              <a:rPr lang="en-US" sz="3600" b="1" dirty="0">
                <a:solidFill>
                  <a:prstClr val="black"/>
                </a:solidFill>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DF259E3-9765-4F04-81C2-0713C4CCBA16}"/>
              </a:ext>
            </a:extLst>
          </p:cNvPr>
          <p:cNvPicPr>
            <a:picLocks noChangeAspect="1"/>
          </p:cNvPicPr>
          <p:nvPr/>
        </p:nvPicPr>
        <p:blipFill>
          <a:blip r:embed="rId7"/>
          <a:stretch>
            <a:fillRect/>
          </a:stretch>
        </p:blipFill>
        <p:spPr>
          <a:xfrm>
            <a:off x="686789" y="1477708"/>
            <a:ext cx="5943600" cy="5124450"/>
          </a:xfrm>
          <a:prstGeom prst="rect">
            <a:avLst/>
          </a:prstGeom>
          <a:ln>
            <a:noFill/>
          </a:ln>
          <a:effectLst>
            <a:softEdge rad="112500"/>
          </a:effectLst>
        </p:spPr>
      </p:pic>
      <p:sp>
        <p:nvSpPr>
          <p:cNvPr id="14" name="TextBox 13">
            <a:extLst>
              <a:ext uri="{FF2B5EF4-FFF2-40B4-BE49-F238E27FC236}">
                <a16:creationId xmlns:a16="http://schemas.microsoft.com/office/drawing/2014/main" id="{AE714738-4629-4BD5-8117-14B137C2B7A3}"/>
              </a:ext>
            </a:extLst>
          </p:cNvPr>
          <p:cNvSpPr txBox="1"/>
          <p:nvPr/>
        </p:nvSpPr>
        <p:spPr>
          <a:xfrm>
            <a:off x="6630388" y="1443716"/>
            <a:ext cx="5104411" cy="1569660"/>
          </a:xfrm>
          <a:custGeom>
            <a:avLst/>
            <a:gdLst>
              <a:gd name="connsiteX0" fmla="*/ 0 w 5104411"/>
              <a:gd name="connsiteY0" fmla="*/ 0 h 1569660"/>
              <a:gd name="connsiteX1" fmla="*/ 5104411 w 5104411"/>
              <a:gd name="connsiteY1" fmla="*/ 0 h 1569660"/>
              <a:gd name="connsiteX2" fmla="*/ 5104411 w 5104411"/>
              <a:gd name="connsiteY2" fmla="*/ 1569660 h 1569660"/>
              <a:gd name="connsiteX3" fmla="*/ 0 w 5104411"/>
              <a:gd name="connsiteY3" fmla="*/ 1569660 h 1569660"/>
              <a:gd name="connsiteX4" fmla="*/ 0 w 5104411"/>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4411" h="1569660" fill="none" extrusionOk="0">
                <a:moveTo>
                  <a:pt x="0" y="0"/>
                </a:moveTo>
                <a:cubicBezTo>
                  <a:pt x="767771" y="5222"/>
                  <a:pt x="3310505" y="24918"/>
                  <a:pt x="5104411" y="0"/>
                </a:cubicBezTo>
                <a:cubicBezTo>
                  <a:pt x="5201972" y="257633"/>
                  <a:pt x="5056020" y="890565"/>
                  <a:pt x="5104411" y="1569660"/>
                </a:cubicBezTo>
                <a:cubicBezTo>
                  <a:pt x="4186424" y="1404899"/>
                  <a:pt x="2348408" y="1687810"/>
                  <a:pt x="0" y="1569660"/>
                </a:cubicBezTo>
                <a:cubicBezTo>
                  <a:pt x="-74708" y="1232144"/>
                  <a:pt x="128259" y="683735"/>
                  <a:pt x="0" y="0"/>
                </a:cubicBezTo>
                <a:close/>
              </a:path>
              <a:path w="5104411" h="1569660" stroke="0" extrusionOk="0">
                <a:moveTo>
                  <a:pt x="0" y="0"/>
                </a:moveTo>
                <a:cubicBezTo>
                  <a:pt x="2455759" y="11849"/>
                  <a:pt x="3562709" y="-161459"/>
                  <a:pt x="5104411" y="0"/>
                </a:cubicBezTo>
                <a:cubicBezTo>
                  <a:pt x="5078523" y="662121"/>
                  <a:pt x="5173823" y="1402874"/>
                  <a:pt x="5104411" y="1569660"/>
                </a:cubicBezTo>
                <a:cubicBezTo>
                  <a:pt x="3753352" y="1423800"/>
                  <a:pt x="2484474" y="1491336"/>
                  <a:pt x="0" y="1569660"/>
                </a:cubicBezTo>
                <a:cubicBezTo>
                  <a:pt x="-36542" y="1287094"/>
                  <a:pt x="-117217" y="561160"/>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457200" lvl="0" indent="-457200">
              <a:buFont typeface="Arial" panose="020B0604020202020204" pitchFamily="34" charset="0"/>
              <a:buChar char="•"/>
              <a:defRPr/>
            </a:pPr>
            <a:r>
              <a:rPr lang="vi-VN" sz="3200" dirty="0">
                <a:solidFill>
                  <a:srgbClr val="FF3399"/>
                </a:solidFill>
                <a:latin typeface="Pattaya" panose="00000500000000000000" pitchFamily="2" charset="-34"/>
                <a:cs typeface="Pattaya" panose="00000500000000000000" pitchFamily="2" charset="-34"/>
              </a:rPr>
              <a:t>Nêu cảm nhận của em về sự phát triển đất nước Việt Nam qua những bức tranh?</a:t>
            </a:r>
            <a:endParaRPr kumimoji="0" lang="vi-VN" sz="3200" b="0" i="0" u="none" strike="noStrike" kern="1200" cap="none" spc="0" normalizeH="0" baseline="0" noProof="0" dirty="0">
              <a:ln>
                <a:noFill/>
              </a:ln>
              <a:solidFill>
                <a:srgbClr val="FF3399"/>
              </a:solidFill>
              <a:effectLst/>
              <a:uLnTx/>
              <a:uFillTx/>
              <a:latin typeface="Pattaya" panose="00000500000000000000" pitchFamily="2" charset="-34"/>
              <a:cs typeface="Pattaya" panose="00000500000000000000" pitchFamily="2" charset="-34"/>
            </a:endParaRPr>
          </a:p>
        </p:txBody>
      </p:sp>
      <p:sp>
        <p:nvSpPr>
          <p:cNvPr id="15" name="TextBox 14">
            <a:extLst>
              <a:ext uri="{FF2B5EF4-FFF2-40B4-BE49-F238E27FC236}">
                <a16:creationId xmlns:a16="http://schemas.microsoft.com/office/drawing/2014/main" id="{D32660EC-56E0-40ED-A1A0-612C41F744B4}"/>
              </a:ext>
            </a:extLst>
          </p:cNvPr>
          <p:cNvSpPr txBox="1"/>
          <p:nvPr/>
        </p:nvSpPr>
        <p:spPr>
          <a:xfrm>
            <a:off x="6797518" y="3516025"/>
            <a:ext cx="5104411" cy="1569660"/>
          </a:xfrm>
          <a:custGeom>
            <a:avLst/>
            <a:gdLst>
              <a:gd name="connsiteX0" fmla="*/ 0 w 5104411"/>
              <a:gd name="connsiteY0" fmla="*/ 0 h 1569660"/>
              <a:gd name="connsiteX1" fmla="*/ 5104411 w 5104411"/>
              <a:gd name="connsiteY1" fmla="*/ 0 h 1569660"/>
              <a:gd name="connsiteX2" fmla="*/ 5104411 w 5104411"/>
              <a:gd name="connsiteY2" fmla="*/ 1569660 h 1569660"/>
              <a:gd name="connsiteX3" fmla="*/ 0 w 5104411"/>
              <a:gd name="connsiteY3" fmla="*/ 1569660 h 1569660"/>
              <a:gd name="connsiteX4" fmla="*/ 0 w 5104411"/>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4411" h="1569660" fill="none" extrusionOk="0">
                <a:moveTo>
                  <a:pt x="0" y="0"/>
                </a:moveTo>
                <a:cubicBezTo>
                  <a:pt x="767771" y="5222"/>
                  <a:pt x="3310505" y="24918"/>
                  <a:pt x="5104411" y="0"/>
                </a:cubicBezTo>
                <a:cubicBezTo>
                  <a:pt x="5201972" y="257633"/>
                  <a:pt x="5056020" y="890565"/>
                  <a:pt x="5104411" y="1569660"/>
                </a:cubicBezTo>
                <a:cubicBezTo>
                  <a:pt x="4186424" y="1404899"/>
                  <a:pt x="2348408" y="1687810"/>
                  <a:pt x="0" y="1569660"/>
                </a:cubicBezTo>
                <a:cubicBezTo>
                  <a:pt x="-74708" y="1232144"/>
                  <a:pt x="128259" y="683735"/>
                  <a:pt x="0" y="0"/>
                </a:cubicBezTo>
                <a:close/>
              </a:path>
              <a:path w="5104411" h="1569660" stroke="0" extrusionOk="0">
                <a:moveTo>
                  <a:pt x="0" y="0"/>
                </a:moveTo>
                <a:cubicBezTo>
                  <a:pt x="2455759" y="11849"/>
                  <a:pt x="3562709" y="-161459"/>
                  <a:pt x="5104411" y="0"/>
                </a:cubicBezTo>
                <a:cubicBezTo>
                  <a:pt x="5078523" y="662121"/>
                  <a:pt x="5173823" y="1402874"/>
                  <a:pt x="5104411" y="1569660"/>
                </a:cubicBezTo>
                <a:cubicBezTo>
                  <a:pt x="3753352" y="1423800"/>
                  <a:pt x="2484474" y="1491336"/>
                  <a:pt x="0" y="1569660"/>
                </a:cubicBezTo>
                <a:cubicBezTo>
                  <a:pt x="-36542" y="1287094"/>
                  <a:pt x="-117217" y="561160"/>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457200" lvl="0" indent="-457200">
              <a:buFont typeface="Arial" panose="020B0604020202020204" pitchFamily="34" charset="0"/>
              <a:buChar char="•"/>
              <a:defRPr/>
            </a:pPr>
            <a:r>
              <a:rPr lang="vi-VN" sz="3200" dirty="0">
                <a:solidFill>
                  <a:srgbClr val="FF3399"/>
                </a:solidFill>
                <a:latin typeface="Pattaya" panose="00000500000000000000" pitchFamily="2" charset="-34"/>
                <a:cs typeface="Pattaya" panose="00000500000000000000" pitchFamily="2" charset="-34"/>
              </a:rPr>
              <a:t>Chia sẻ thêm về sự phát triển của quê hương, đất nước mà em biết?</a:t>
            </a:r>
            <a:endParaRPr kumimoji="0" lang="vi-VN" sz="3200" b="0" i="0" u="none" strike="noStrike" kern="1200" cap="none" spc="0" normalizeH="0" baseline="0" noProof="0" dirty="0">
              <a:ln>
                <a:noFill/>
              </a:ln>
              <a:solidFill>
                <a:srgbClr val="FF3399"/>
              </a:solidFill>
              <a:effectLst/>
              <a:uLnTx/>
              <a:uFillTx/>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2448806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9835" y="-455139"/>
            <a:ext cx="12341727" cy="6411273"/>
            <a:chOff x="9835" y="-455139"/>
            <a:chExt cx="12341727" cy="64112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6"/>
              <a:ext cx="10468263" cy="5598298"/>
            </a:xfrm>
            <a:prstGeom prst="rect">
              <a:avLst/>
            </a:prstGeom>
          </p:spPr>
        </p:pic>
      </p:grpSp>
      <p:pic>
        <p:nvPicPr>
          <p:cNvPr id="102" name="图片 10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8" y="5506037"/>
            <a:ext cx="12196868" cy="1356902"/>
          </a:xfrm>
          <a:prstGeom prst="rect">
            <a:avLst/>
          </a:prstGeom>
        </p:spPr>
      </p:pic>
      <p:pic>
        <p:nvPicPr>
          <p:cNvPr id="100" name="图片 9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9930" y="5741177"/>
            <a:ext cx="3531115" cy="1106868"/>
          </a:xfrm>
          <a:prstGeom prst="rect">
            <a:avLst/>
          </a:prstGeom>
        </p:spPr>
      </p:pic>
      <p:pic>
        <p:nvPicPr>
          <p:cNvPr id="97" name="图片 9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8108" y="5820713"/>
            <a:ext cx="3585157" cy="947452"/>
          </a:xfrm>
          <a:prstGeom prst="rect">
            <a:avLst/>
          </a:prstGeom>
        </p:spPr>
      </p:pic>
      <p:pic>
        <p:nvPicPr>
          <p:cNvPr id="45" name="图片 4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0" y="5877618"/>
            <a:ext cx="710753" cy="890547"/>
          </a:xfrm>
          <a:prstGeom prst="rect">
            <a:avLst/>
          </a:prstGeom>
        </p:spPr>
      </p:pic>
      <p:pic>
        <p:nvPicPr>
          <p:cNvPr id="98" name="图片 9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12886" y="4537968"/>
            <a:ext cx="1582582" cy="2320032"/>
          </a:xfrm>
          <a:prstGeom prst="rect">
            <a:avLst/>
          </a:prstGeom>
        </p:spPr>
      </p:pic>
      <p:pic>
        <p:nvPicPr>
          <p:cNvPr id="2" name="Picture 1">
            <a:extLst>
              <a:ext uri="{FF2B5EF4-FFF2-40B4-BE49-F238E27FC236}">
                <a16:creationId xmlns:a16="http://schemas.microsoft.com/office/drawing/2014/main" id="{EA5521F3-FF21-44D5-8FE7-0703F8E1D958}"/>
              </a:ext>
            </a:extLst>
          </p:cNvPr>
          <p:cNvPicPr>
            <a:picLocks noChangeAspect="1"/>
          </p:cNvPicPr>
          <p:nvPr/>
        </p:nvPicPr>
        <p:blipFill>
          <a:blip r:embed="rId12"/>
          <a:stretch>
            <a:fillRect/>
          </a:stretch>
        </p:blipFill>
        <p:spPr>
          <a:xfrm>
            <a:off x="2697799" y="751917"/>
            <a:ext cx="6791533" cy="4596782"/>
          </a:xfrm>
          <a:prstGeom prst="rect">
            <a:avLst/>
          </a:prstGeom>
        </p:spPr>
      </p:pic>
    </p:spTree>
    <p:extLst>
      <p:ext uri="{BB962C8B-B14F-4D97-AF65-F5344CB8AC3E}">
        <p14:creationId xmlns:p14="http://schemas.microsoft.com/office/powerpoint/2010/main" val="18004760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anim calcmode="lin" valueType="num">
                                      <p:cBhvr>
                                        <p:cTn id="8" dur="1000" fill="hold"/>
                                        <p:tgtEl>
                                          <p:spTgt spid="97"/>
                                        </p:tgtEl>
                                        <p:attrNameLst>
                                          <p:attrName>ppt_x</p:attrName>
                                        </p:attrNameLst>
                                      </p:cBhvr>
                                      <p:tavLst>
                                        <p:tav tm="0">
                                          <p:val>
                                            <p:strVal val="#ppt_x"/>
                                          </p:val>
                                        </p:tav>
                                        <p:tav tm="100000">
                                          <p:val>
                                            <p:strVal val="#ppt_x"/>
                                          </p:val>
                                        </p:tav>
                                      </p:tavLst>
                                    </p:anim>
                                    <p:anim calcmode="lin" valueType="num">
                                      <p:cBhvr>
                                        <p:cTn id="9" dur="1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1000"/>
                                        <p:tgtEl>
                                          <p:spTgt spid="98"/>
                                        </p:tgtEl>
                                      </p:cBhvr>
                                    </p:animEffect>
                                    <p:anim calcmode="lin" valueType="num">
                                      <p:cBhvr>
                                        <p:cTn id="13" dur="1000" fill="hold"/>
                                        <p:tgtEl>
                                          <p:spTgt spid="98"/>
                                        </p:tgtEl>
                                        <p:attrNameLst>
                                          <p:attrName>ppt_x</p:attrName>
                                        </p:attrNameLst>
                                      </p:cBhvr>
                                      <p:tavLst>
                                        <p:tav tm="0">
                                          <p:val>
                                            <p:strVal val="#ppt_x"/>
                                          </p:val>
                                        </p:tav>
                                        <p:tav tm="100000">
                                          <p:val>
                                            <p:strVal val="#ppt_x"/>
                                          </p:val>
                                        </p:tav>
                                      </p:tavLst>
                                    </p:anim>
                                    <p:anim calcmode="lin" valueType="num">
                                      <p:cBhvr>
                                        <p:cTn id="14" dur="1000" fill="hold"/>
                                        <p:tgtEl>
                                          <p:spTgt spid="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1000"/>
                                        <p:tgtEl>
                                          <p:spTgt spid="100"/>
                                        </p:tgtEl>
                                      </p:cBhvr>
                                    </p:animEffect>
                                    <p:anim calcmode="lin" valueType="num">
                                      <p:cBhvr>
                                        <p:cTn id="18" dur="1000" fill="hold"/>
                                        <p:tgtEl>
                                          <p:spTgt spid="100"/>
                                        </p:tgtEl>
                                        <p:attrNameLst>
                                          <p:attrName>ppt_x</p:attrName>
                                        </p:attrNameLst>
                                      </p:cBhvr>
                                      <p:tavLst>
                                        <p:tav tm="0">
                                          <p:val>
                                            <p:strVal val="#ppt_x"/>
                                          </p:val>
                                        </p:tav>
                                        <p:tav tm="100000">
                                          <p:val>
                                            <p:strVal val="#ppt_x"/>
                                          </p:val>
                                        </p:tav>
                                      </p:tavLst>
                                    </p:anim>
                                    <p:anim calcmode="lin" valueType="num">
                                      <p:cBhvr>
                                        <p:cTn id="19" dur="1000" fill="hold"/>
                                        <p:tgtEl>
                                          <p:spTgt spid="100"/>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150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500" fill="hold"/>
                                        <p:tgtEl>
                                          <p:spTgt spid="45"/>
                                        </p:tgtEl>
                                        <p:attrNameLst>
                                          <p:attrName>ppt_x</p:attrName>
                                        </p:attrNameLst>
                                      </p:cBhvr>
                                      <p:tavLst>
                                        <p:tav tm="0">
                                          <p:val>
                                            <p:strVal val="0-#ppt_w/2"/>
                                          </p:val>
                                        </p:tav>
                                        <p:tav tm="100000">
                                          <p:val>
                                            <p:strVal val="#ppt_x"/>
                                          </p:val>
                                        </p:tav>
                                      </p:tavLst>
                                    </p:anim>
                                    <p:anim calcmode="lin" valueType="num">
                                      <p:cBhvr additive="base">
                                        <p:cTn id="23"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675595" y="2134776"/>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935527"/>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31371" y="-914400"/>
            <a:ext cx="14140542" cy="7619877"/>
            <a:chOff x="9835" y="-455139"/>
            <a:chExt cx="12341727" cy="70408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5"/>
              <a:ext cx="10468263" cy="6227899"/>
            </a:xfrm>
            <a:prstGeom prst="rect">
              <a:avLst/>
            </a:prstGeom>
          </p:spPr>
        </p:pic>
      </p:grpSp>
      <p:pic>
        <p:nvPicPr>
          <p:cNvPr id="4" name="Picture 3">
            <a:extLst>
              <a:ext uri="{FF2B5EF4-FFF2-40B4-BE49-F238E27FC236}">
                <a16:creationId xmlns:a16="http://schemas.microsoft.com/office/drawing/2014/main" id="{BDF259E3-9765-4F04-81C2-0713C4CCBA16}"/>
              </a:ext>
            </a:extLst>
          </p:cNvPr>
          <p:cNvPicPr>
            <a:picLocks noChangeAspect="1"/>
          </p:cNvPicPr>
          <p:nvPr/>
        </p:nvPicPr>
        <p:blipFill>
          <a:blip r:embed="rId7"/>
          <a:stretch>
            <a:fillRect/>
          </a:stretch>
        </p:blipFill>
        <p:spPr>
          <a:xfrm>
            <a:off x="413606" y="615646"/>
            <a:ext cx="6309143" cy="5439614"/>
          </a:xfrm>
          <a:prstGeom prst="rect">
            <a:avLst/>
          </a:prstGeom>
          <a:ln>
            <a:noFill/>
          </a:ln>
          <a:effectLst>
            <a:softEdge rad="112500"/>
          </a:effectLst>
        </p:spPr>
      </p:pic>
      <p:sp>
        <p:nvSpPr>
          <p:cNvPr id="14" name="TextBox 13">
            <a:extLst>
              <a:ext uri="{FF2B5EF4-FFF2-40B4-BE49-F238E27FC236}">
                <a16:creationId xmlns:a16="http://schemas.microsoft.com/office/drawing/2014/main" id="{AE714738-4629-4BD5-8117-14B137C2B7A3}"/>
              </a:ext>
            </a:extLst>
          </p:cNvPr>
          <p:cNvSpPr txBox="1"/>
          <p:nvPr/>
        </p:nvSpPr>
        <p:spPr>
          <a:xfrm>
            <a:off x="6671775" y="904559"/>
            <a:ext cx="5104411" cy="3046988"/>
          </a:xfrm>
          <a:custGeom>
            <a:avLst/>
            <a:gdLst>
              <a:gd name="connsiteX0" fmla="*/ 0 w 5104411"/>
              <a:gd name="connsiteY0" fmla="*/ 0 h 3046988"/>
              <a:gd name="connsiteX1" fmla="*/ 5104411 w 5104411"/>
              <a:gd name="connsiteY1" fmla="*/ 0 h 3046988"/>
              <a:gd name="connsiteX2" fmla="*/ 5104411 w 5104411"/>
              <a:gd name="connsiteY2" fmla="*/ 3046988 h 3046988"/>
              <a:gd name="connsiteX3" fmla="*/ 0 w 5104411"/>
              <a:gd name="connsiteY3" fmla="*/ 3046988 h 3046988"/>
              <a:gd name="connsiteX4" fmla="*/ 0 w 5104411"/>
              <a:gd name="connsiteY4" fmla="*/ 0 h 3046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4411" h="3046988" fill="none" extrusionOk="0">
                <a:moveTo>
                  <a:pt x="0" y="0"/>
                </a:moveTo>
                <a:cubicBezTo>
                  <a:pt x="767771" y="5222"/>
                  <a:pt x="3310505" y="24918"/>
                  <a:pt x="5104411" y="0"/>
                </a:cubicBezTo>
                <a:cubicBezTo>
                  <a:pt x="4943166" y="1071537"/>
                  <a:pt x="5060651" y="2405261"/>
                  <a:pt x="5104411" y="3046988"/>
                </a:cubicBezTo>
                <a:cubicBezTo>
                  <a:pt x="4186424" y="2882227"/>
                  <a:pt x="2348408" y="3165138"/>
                  <a:pt x="0" y="3046988"/>
                </a:cubicBezTo>
                <a:cubicBezTo>
                  <a:pt x="-55725" y="1822382"/>
                  <a:pt x="17072" y="646376"/>
                  <a:pt x="0" y="0"/>
                </a:cubicBezTo>
                <a:close/>
              </a:path>
              <a:path w="5104411" h="3046988" stroke="0" extrusionOk="0">
                <a:moveTo>
                  <a:pt x="0" y="0"/>
                </a:moveTo>
                <a:cubicBezTo>
                  <a:pt x="2455759" y="11849"/>
                  <a:pt x="3562709" y="-161459"/>
                  <a:pt x="5104411" y="0"/>
                </a:cubicBezTo>
                <a:cubicBezTo>
                  <a:pt x="5107541" y="810180"/>
                  <a:pt x="5003235" y="1773659"/>
                  <a:pt x="5104411" y="3046988"/>
                </a:cubicBezTo>
                <a:cubicBezTo>
                  <a:pt x="3753352" y="2901128"/>
                  <a:pt x="2484474" y="2968664"/>
                  <a:pt x="0" y="3046988"/>
                </a:cubicBezTo>
                <a:cubicBezTo>
                  <a:pt x="74291" y="1544563"/>
                  <a:pt x="168006" y="966076"/>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457200" lvl="0" indent="-457200">
              <a:buFont typeface="Arial" panose="020B0604020202020204" pitchFamily="34" charset="0"/>
              <a:buChar char="•"/>
              <a:defRPr/>
            </a:pPr>
            <a:r>
              <a:rPr lang="vi-VN" sz="3200" dirty="0">
                <a:solidFill>
                  <a:srgbClr val="FF3399"/>
                </a:solidFill>
                <a:latin typeface="Pattaya" panose="00000500000000000000" pitchFamily="2" charset="-34"/>
                <a:cs typeface="Pattaya" panose="00000500000000000000" pitchFamily="2" charset="-34"/>
              </a:rPr>
              <a:t>Đất nước thay đổi theo từng ngày, đèn dầu đc thay thế bằng đèn điện, nhà tranh được thay thế bằng nhà cao tầng, các bến đò được thay thế bằng các cây cầu.</a:t>
            </a:r>
            <a:endParaRPr kumimoji="0" lang="vi-VN" sz="3200" b="0" i="0" u="none" strike="noStrike" kern="1200" cap="none" spc="0" normalizeH="0" baseline="0" noProof="0" dirty="0">
              <a:ln>
                <a:noFill/>
              </a:ln>
              <a:solidFill>
                <a:srgbClr val="FF3399"/>
              </a:solidFill>
              <a:effectLst/>
              <a:uLnTx/>
              <a:uFillTx/>
              <a:latin typeface="Pattaya" panose="00000500000000000000" pitchFamily="2" charset="-34"/>
              <a:ea typeface="+mn-ea"/>
              <a:cs typeface="Pattaya" panose="00000500000000000000" pitchFamily="2" charset="-34"/>
            </a:endParaRPr>
          </a:p>
        </p:txBody>
      </p:sp>
      <p:sp>
        <p:nvSpPr>
          <p:cNvPr id="15" name="TextBox 14">
            <a:extLst>
              <a:ext uri="{FF2B5EF4-FFF2-40B4-BE49-F238E27FC236}">
                <a16:creationId xmlns:a16="http://schemas.microsoft.com/office/drawing/2014/main" id="{D32660EC-56E0-40ED-A1A0-612C41F744B4}"/>
              </a:ext>
            </a:extLst>
          </p:cNvPr>
          <p:cNvSpPr txBox="1"/>
          <p:nvPr/>
        </p:nvSpPr>
        <p:spPr>
          <a:xfrm>
            <a:off x="6722749" y="4672694"/>
            <a:ext cx="5104411" cy="1569660"/>
          </a:xfrm>
          <a:custGeom>
            <a:avLst/>
            <a:gdLst>
              <a:gd name="connsiteX0" fmla="*/ 0 w 5104411"/>
              <a:gd name="connsiteY0" fmla="*/ 0 h 1569660"/>
              <a:gd name="connsiteX1" fmla="*/ 5104411 w 5104411"/>
              <a:gd name="connsiteY1" fmla="*/ 0 h 1569660"/>
              <a:gd name="connsiteX2" fmla="*/ 5104411 w 5104411"/>
              <a:gd name="connsiteY2" fmla="*/ 1569660 h 1569660"/>
              <a:gd name="connsiteX3" fmla="*/ 0 w 5104411"/>
              <a:gd name="connsiteY3" fmla="*/ 1569660 h 1569660"/>
              <a:gd name="connsiteX4" fmla="*/ 0 w 5104411"/>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4411" h="1569660" fill="none" extrusionOk="0">
                <a:moveTo>
                  <a:pt x="0" y="0"/>
                </a:moveTo>
                <a:cubicBezTo>
                  <a:pt x="767771" y="5222"/>
                  <a:pt x="3310505" y="24918"/>
                  <a:pt x="5104411" y="0"/>
                </a:cubicBezTo>
                <a:cubicBezTo>
                  <a:pt x="5201972" y="257633"/>
                  <a:pt x="5056020" y="890565"/>
                  <a:pt x="5104411" y="1569660"/>
                </a:cubicBezTo>
                <a:cubicBezTo>
                  <a:pt x="4186424" y="1404899"/>
                  <a:pt x="2348408" y="1687810"/>
                  <a:pt x="0" y="1569660"/>
                </a:cubicBezTo>
                <a:cubicBezTo>
                  <a:pt x="-74708" y="1232144"/>
                  <a:pt x="128259" y="683735"/>
                  <a:pt x="0" y="0"/>
                </a:cubicBezTo>
                <a:close/>
              </a:path>
              <a:path w="5104411" h="1569660" stroke="0" extrusionOk="0">
                <a:moveTo>
                  <a:pt x="0" y="0"/>
                </a:moveTo>
                <a:cubicBezTo>
                  <a:pt x="2455759" y="11849"/>
                  <a:pt x="3562709" y="-161459"/>
                  <a:pt x="5104411" y="0"/>
                </a:cubicBezTo>
                <a:cubicBezTo>
                  <a:pt x="5078523" y="662121"/>
                  <a:pt x="5173823" y="1402874"/>
                  <a:pt x="5104411" y="1569660"/>
                </a:cubicBezTo>
                <a:cubicBezTo>
                  <a:pt x="3753352" y="1423800"/>
                  <a:pt x="2484474" y="1491336"/>
                  <a:pt x="0" y="1569660"/>
                </a:cubicBezTo>
                <a:cubicBezTo>
                  <a:pt x="-36542" y="1287094"/>
                  <a:pt x="-117217" y="561160"/>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457200" lvl="0" indent="-457200">
              <a:buFont typeface="Arial" panose="020B0604020202020204" pitchFamily="34" charset="0"/>
              <a:buChar char="•"/>
              <a:defRPr/>
            </a:pPr>
            <a:r>
              <a:rPr lang="vi-VN" sz="3200" dirty="0">
                <a:solidFill>
                  <a:srgbClr val="FF3399"/>
                </a:solidFill>
                <a:latin typeface="Pattaya" panose="00000500000000000000" pitchFamily="2" charset="-34"/>
                <a:cs typeface="Pattaya" panose="00000500000000000000" pitchFamily="2" charset="-34"/>
              </a:rPr>
              <a:t>Các bác nông dân gặt lúa bằng máy móc, có các con đường cao tốc,….</a:t>
            </a:r>
            <a:endParaRPr kumimoji="0" lang="vi-VN" sz="3200" b="0" i="0" u="none" strike="noStrike" kern="1200" cap="none" spc="0" normalizeH="0" baseline="0" noProof="0" dirty="0">
              <a:ln>
                <a:noFill/>
              </a:ln>
              <a:solidFill>
                <a:srgbClr val="FF3399"/>
              </a:solidFill>
              <a:effectLst/>
              <a:uLnTx/>
              <a:uFillTx/>
              <a:latin typeface="Pattaya" panose="00000500000000000000" pitchFamily="2" charset="-34"/>
              <a:ea typeface="+mn-ea"/>
              <a:cs typeface="Pattaya" panose="00000500000000000000" pitchFamily="2" charset="-34"/>
            </a:endParaRPr>
          </a:p>
        </p:txBody>
      </p:sp>
    </p:spTree>
    <p:extLst>
      <p:ext uri="{BB962C8B-B14F-4D97-AF65-F5344CB8AC3E}">
        <p14:creationId xmlns:p14="http://schemas.microsoft.com/office/powerpoint/2010/main" val="34995639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9835" y="-455139"/>
            <a:ext cx="12341727" cy="6411273"/>
            <a:chOff x="9835" y="-455139"/>
            <a:chExt cx="12341727" cy="64112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6"/>
              <a:ext cx="10468263" cy="5598298"/>
            </a:xfrm>
            <a:prstGeom prst="rect">
              <a:avLst/>
            </a:prstGeom>
          </p:spPr>
        </p:pic>
      </p:grpSp>
      <p:pic>
        <p:nvPicPr>
          <p:cNvPr id="102" name="图片 10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8" y="5506037"/>
            <a:ext cx="12196868" cy="1356902"/>
          </a:xfrm>
          <a:prstGeom prst="rect">
            <a:avLst/>
          </a:prstGeom>
        </p:spPr>
      </p:pic>
      <p:pic>
        <p:nvPicPr>
          <p:cNvPr id="100" name="图片 9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9930" y="5741177"/>
            <a:ext cx="3531115" cy="1106868"/>
          </a:xfrm>
          <a:prstGeom prst="rect">
            <a:avLst/>
          </a:prstGeom>
        </p:spPr>
      </p:pic>
      <p:pic>
        <p:nvPicPr>
          <p:cNvPr id="97" name="图片 9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8108" y="5820713"/>
            <a:ext cx="3585157" cy="947452"/>
          </a:xfrm>
          <a:prstGeom prst="rect">
            <a:avLst/>
          </a:prstGeom>
        </p:spPr>
      </p:pic>
      <p:pic>
        <p:nvPicPr>
          <p:cNvPr id="45" name="图片 4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0" y="5877618"/>
            <a:ext cx="710753" cy="890547"/>
          </a:xfrm>
          <a:prstGeom prst="rect">
            <a:avLst/>
          </a:prstGeom>
        </p:spPr>
      </p:pic>
      <p:pic>
        <p:nvPicPr>
          <p:cNvPr id="98" name="图片 9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12886" y="4537968"/>
            <a:ext cx="1582582" cy="2320032"/>
          </a:xfrm>
          <a:prstGeom prst="rect">
            <a:avLst/>
          </a:prstGeom>
        </p:spPr>
      </p:pic>
      <p:sp>
        <p:nvSpPr>
          <p:cNvPr id="16" name="TextBox 15">
            <a:extLst>
              <a:ext uri="{FF2B5EF4-FFF2-40B4-BE49-F238E27FC236}">
                <a16:creationId xmlns:a16="http://schemas.microsoft.com/office/drawing/2014/main" id="{6A288B68-C36C-47D6-90E2-59F8A8C33309}"/>
              </a:ext>
            </a:extLst>
          </p:cNvPr>
          <p:cNvSpPr txBox="1"/>
          <p:nvPr/>
        </p:nvSpPr>
        <p:spPr>
          <a:xfrm>
            <a:off x="4854579" y="963874"/>
            <a:ext cx="5758307" cy="1569660"/>
          </a:xfrm>
          <a:custGeom>
            <a:avLst/>
            <a:gdLst>
              <a:gd name="connsiteX0" fmla="*/ 0 w 5758307"/>
              <a:gd name="connsiteY0" fmla="*/ 0 h 1569660"/>
              <a:gd name="connsiteX1" fmla="*/ 5758307 w 5758307"/>
              <a:gd name="connsiteY1" fmla="*/ 0 h 1569660"/>
              <a:gd name="connsiteX2" fmla="*/ 5758307 w 5758307"/>
              <a:gd name="connsiteY2" fmla="*/ 1569660 h 1569660"/>
              <a:gd name="connsiteX3" fmla="*/ 0 w 5758307"/>
              <a:gd name="connsiteY3" fmla="*/ 1569660 h 1569660"/>
              <a:gd name="connsiteX4" fmla="*/ 0 w 5758307"/>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8307" h="1569660" fill="none" extrusionOk="0">
                <a:moveTo>
                  <a:pt x="0" y="0"/>
                </a:moveTo>
                <a:cubicBezTo>
                  <a:pt x="1036801" y="5222"/>
                  <a:pt x="4551752" y="24918"/>
                  <a:pt x="5758307" y="0"/>
                </a:cubicBezTo>
                <a:cubicBezTo>
                  <a:pt x="5855868" y="257633"/>
                  <a:pt x="5709916" y="890565"/>
                  <a:pt x="5758307" y="1569660"/>
                </a:cubicBezTo>
                <a:cubicBezTo>
                  <a:pt x="4989765" y="1404899"/>
                  <a:pt x="2853182" y="1687810"/>
                  <a:pt x="0" y="1569660"/>
                </a:cubicBezTo>
                <a:cubicBezTo>
                  <a:pt x="-74708" y="1232144"/>
                  <a:pt x="128259" y="683735"/>
                  <a:pt x="0" y="0"/>
                </a:cubicBezTo>
                <a:close/>
              </a:path>
              <a:path w="5758307" h="1569660" stroke="0" extrusionOk="0">
                <a:moveTo>
                  <a:pt x="0" y="0"/>
                </a:moveTo>
                <a:cubicBezTo>
                  <a:pt x="1026648" y="11849"/>
                  <a:pt x="4702552" y="-161459"/>
                  <a:pt x="5758307" y="0"/>
                </a:cubicBezTo>
                <a:cubicBezTo>
                  <a:pt x="5732419" y="662121"/>
                  <a:pt x="5827719" y="1402874"/>
                  <a:pt x="5758307" y="1569660"/>
                </a:cubicBezTo>
                <a:cubicBezTo>
                  <a:pt x="4381272" y="1423800"/>
                  <a:pt x="2079021" y="1491336"/>
                  <a:pt x="0" y="1569660"/>
                </a:cubicBezTo>
                <a:cubicBezTo>
                  <a:pt x="-36542" y="1287094"/>
                  <a:pt x="-117217" y="561160"/>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defRPr/>
            </a:pPr>
            <a:r>
              <a:rPr lang="vi-VN" sz="3200" dirty="0">
                <a:cs typeface="Arial" panose="020B0604020202020204" pitchFamily="34" charset="0"/>
              </a:rPr>
              <a:t>Từ khi đổi mới đất nước ta đã phát triển mạnh mẽ: điện thắp sáng thay đèn dầu, …</a:t>
            </a:r>
            <a:endParaRPr kumimoji="0" lang="vi-VN" sz="3200" b="0" i="0" u="none" strike="noStrike" kern="1200" cap="none" spc="0" normalizeH="0" baseline="0" noProof="0" dirty="0">
              <a:ln>
                <a:noFill/>
              </a:ln>
              <a:solidFill>
                <a:srgbClr val="FF0066"/>
              </a:solidFill>
              <a:effectLst/>
              <a:uLnTx/>
              <a:uFillTx/>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B61F464-39BE-4A4F-ACEA-CA648266C13C}"/>
              </a:ext>
            </a:extLst>
          </p:cNvPr>
          <p:cNvSpPr txBox="1"/>
          <p:nvPr/>
        </p:nvSpPr>
        <p:spPr>
          <a:xfrm>
            <a:off x="4754892" y="3540306"/>
            <a:ext cx="6070032" cy="2062103"/>
          </a:xfrm>
          <a:custGeom>
            <a:avLst/>
            <a:gdLst>
              <a:gd name="connsiteX0" fmla="*/ 0 w 6070032"/>
              <a:gd name="connsiteY0" fmla="*/ 0 h 2062103"/>
              <a:gd name="connsiteX1" fmla="*/ 6070032 w 6070032"/>
              <a:gd name="connsiteY1" fmla="*/ 0 h 2062103"/>
              <a:gd name="connsiteX2" fmla="*/ 6070032 w 6070032"/>
              <a:gd name="connsiteY2" fmla="*/ 2062103 h 2062103"/>
              <a:gd name="connsiteX3" fmla="*/ 0 w 6070032"/>
              <a:gd name="connsiteY3" fmla="*/ 2062103 h 2062103"/>
              <a:gd name="connsiteX4" fmla="*/ 0 w 6070032"/>
              <a:gd name="connsiteY4" fmla="*/ 0 h 2062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0032" h="2062103" fill="none" extrusionOk="0">
                <a:moveTo>
                  <a:pt x="0" y="0"/>
                </a:moveTo>
                <a:cubicBezTo>
                  <a:pt x="1934728" y="5222"/>
                  <a:pt x="4276254" y="24918"/>
                  <a:pt x="6070032" y="0"/>
                </a:cubicBezTo>
                <a:cubicBezTo>
                  <a:pt x="5908787" y="602541"/>
                  <a:pt x="6026272" y="1321515"/>
                  <a:pt x="6070032" y="2062103"/>
                </a:cubicBezTo>
                <a:cubicBezTo>
                  <a:pt x="4742414" y="1897342"/>
                  <a:pt x="2859056" y="2180253"/>
                  <a:pt x="0" y="2062103"/>
                </a:cubicBezTo>
                <a:cubicBezTo>
                  <a:pt x="-55725" y="1736798"/>
                  <a:pt x="17072" y="843718"/>
                  <a:pt x="0" y="0"/>
                </a:cubicBezTo>
                <a:close/>
              </a:path>
              <a:path w="6070032" h="2062103" stroke="0" extrusionOk="0">
                <a:moveTo>
                  <a:pt x="0" y="0"/>
                </a:moveTo>
                <a:cubicBezTo>
                  <a:pt x="1286553" y="11849"/>
                  <a:pt x="4860028" y="-161459"/>
                  <a:pt x="6070032" y="0"/>
                </a:cubicBezTo>
                <a:cubicBezTo>
                  <a:pt x="6073162" y="760657"/>
                  <a:pt x="5968856" y="1587749"/>
                  <a:pt x="6070032" y="2062103"/>
                </a:cubicBezTo>
                <a:cubicBezTo>
                  <a:pt x="5322725" y="1916243"/>
                  <a:pt x="2164446" y="1983779"/>
                  <a:pt x="0" y="2062103"/>
                </a:cubicBezTo>
                <a:cubicBezTo>
                  <a:pt x="74291" y="1594718"/>
                  <a:pt x="168006" y="462477"/>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just"/>
            <a:r>
              <a:rPr lang="vi-VN" sz="3200" dirty="0">
                <a:cs typeface="Arial" panose="020B0604020202020204" pitchFamily="34" charset="0"/>
              </a:rPr>
              <a:t>Đời sống vật chất của người dân ngày càng no đủ, đời sống tinh thần ngày càng phong phú …...</a:t>
            </a:r>
            <a:endParaRPr lang="en-US" sz="3200" dirty="0">
              <a:latin typeface="Arial" panose="020B0604020202020204" pitchFamily="34" charset="0"/>
              <a:cs typeface="Arial" panose="020B0604020202020204" pitchFamily="34" charset="0"/>
            </a:endParaRPr>
          </a:p>
        </p:txBody>
      </p:sp>
      <p:sp>
        <p:nvSpPr>
          <p:cNvPr id="19" name="Freeform: Shape 34">
            <a:extLst>
              <a:ext uri="{FF2B5EF4-FFF2-40B4-BE49-F238E27FC236}">
                <a16:creationId xmlns:a16="http://schemas.microsoft.com/office/drawing/2014/main" id="{11F1BC3B-612D-4848-9CA2-CEE2ABD33AA8}"/>
              </a:ext>
            </a:extLst>
          </p:cNvPr>
          <p:cNvSpPr/>
          <p:nvPr/>
        </p:nvSpPr>
        <p:spPr>
          <a:xfrm>
            <a:off x="4743237" y="2574392"/>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pic>
        <p:nvPicPr>
          <p:cNvPr id="20" name="Picture 2" descr="Feliz Menino Bonitinho Garoto Com Idéia De Luz | Art drawings for kids,  School art activities, Back to school art activity">
            <a:extLst>
              <a:ext uri="{FF2B5EF4-FFF2-40B4-BE49-F238E27FC236}">
                <a16:creationId xmlns:a16="http://schemas.microsoft.com/office/drawing/2014/main" id="{A91F4DF1-EFEE-4150-881F-578F9847D577}"/>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835604" y="1584104"/>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4094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anim calcmode="lin" valueType="num">
                                      <p:cBhvr>
                                        <p:cTn id="8" dur="1000" fill="hold"/>
                                        <p:tgtEl>
                                          <p:spTgt spid="97"/>
                                        </p:tgtEl>
                                        <p:attrNameLst>
                                          <p:attrName>ppt_x</p:attrName>
                                        </p:attrNameLst>
                                      </p:cBhvr>
                                      <p:tavLst>
                                        <p:tav tm="0">
                                          <p:val>
                                            <p:strVal val="#ppt_x"/>
                                          </p:val>
                                        </p:tav>
                                        <p:tav tm="100000">
                                          <p:val>
                                            <p:strVal val="#ppt_x"/>
                                          </p:val>
                                        </p:tav>
                                      </p:tavLst>
                                    </p:anim>
                                    <p:anim calcmode="lin" valueType="num">
                                      <p:cBhvr>
                                        <p:cTn id="9" dur="1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1000"/>
                                        <p:tgtEl>
                                          <p:spTgt spid="98"/>
                                        </p:tgtEl>
                                      </p:cBhvr>
                                    </p:animEffect>
                                    <p:anim calcmode="lin" valueType="num">
                                      <p:cBhvr>
                                        <p:cTn id="13" dur="1000" fill="hold"/>
                                        <p:tgtEl>
                                          <p:spTgt spid="98"/>
                                        </p:tgtEl>
                                        <p:attrNameLst>
                                          <p:attrName>ppt_x</p:attrName>
                                        </p:attrNameLst>
                                      </p:cBhvr>
                                      <p:tavLst>
                                        <p:tav tm="0">
                                          <p:val>
                                            <p:strVal val="#ppt_x"/>
                                          </p:val>
                                        </p:tav>
                                        <p:tav tm="100000">
                                          <p:val>
                                            <p:strVal val="#ppt_x"/>
                                          </p:val>
                                        </p:tav>
                                      </p:tavLst>
                                    </p:anim>
                                    <p:anim calcmode="lin" valueType="num">
                                      <p:cBhvr>
                                        <p:cTn id="14" dur="1000" fill="hold"/>
                                        <p:tgtEl>
                                          <p:spTgt spid="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1000"/>
                                        <p:tgtEl>
                                          <p:spTgt spid="100"/>
                                        </p:tgtEl>
                                      </p:cBhvr>
                                    </p:animEffect>
                                    <p:anim calcmode="lin" valueType="num">
                                      <p:cBhvr>
                                        <p:cTn id="18" dur="1000" fill="hold"/>
                                        <p:tgtEl>
                                          <p:spTgt spid="100"/>
                                        </p:tgtEl>
                                        <p:attrNameLst>
                                          <p:attrName>ppt_x</p:attrName>
                                        </p:attrNameLst>
                                      </p:cBhvr>
                                      <p:tavLst>
                                        <p:tav tm="0">
                                          <p:val>
                                            <p:strVal val="#ppt_x"/>
                                          </p:val>
                                        </p:tav>
                                        <p:tav tm="100000">
                                          <p:val>
                                            <p:strVal val="#ppt_x"/>
                                          </p:val>
                                        </p:tav>
                                      </p:tavLst>
                                    </p:anim>
                                    <p:anim calcmode="lin" valueType="num">
                                      <p:cBhvr>
                                        <p:cTn id="19" dur="1000" fill="hold"/>
                                        <p:tgtEl>
                                          <p:spTgt spid="100"/>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150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500" fill="hold"/>
                                        <p:tgtEl>
                                          <p:spTgt spid="45"/>
                                        </p:tgtEl>
                                        <p:attrNameLst>
                                          <p:attrName>ppt_x</p:attrName>
                                        </p:attrNameLst>
                                      </p:cBhvr>
                                      <p:tavLst>
                                        <p:tav tm="0">
                                          <p:val>
                                            <p:strVal val="0-#ppt_w/2"/>
                                          </p:val>
                                        </p:tav>
                                        <p:tav tm="100000">
                                          <p:val>
                                            <p:strVal val="#ppt_x"/>
                                          </p:val>
                                        </p:tav>
                                      </p:tavLst>
                                    </p:anim>
                                    <p:anim calcmode="lin" valueType="num">
                                      <p:cBhvr additive="base">
                                        <p:cTn id="23" dur="500" fill="hold"/>
                                        <p:tgtEl>
                                          <p:spTgt spid="4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1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58" name="图片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2984" y="519464"/>
            <a:ext cx="10166032" cy="5436669"/>
          </a:xfrm>
          <a:prstGeom prst="rect">
            <a:avLst/>
          </a:prstGeom>
        </p:spPr>
      </p:pic>
      <p:pic>
        <p:nvPicPr>
          <p:cNvPr id="102" name="图片 10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68" y="5506037"/>
            <a:ext cx="12196868" cy="1356902"/>
          </a:xfrm>
          <a:prstGeom prst="rect">
            <a:avLst/>
          </a:prstGeom>
        </p:spPr>
      </p:pic>
      <p:pic>
        <p:nvPicPr>
          <p:cNvPr id="98" name="图片 9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82262" y="4070685"/>
            <a:ext cx="1840054" cy="2697480"/>
          </a:xfrm>
          <a:prstGeom prst="rect">
            <a:avLst/>
          </a:prstGeom>
        </p:spPr>
      </p:pic>
      <p:pic>
        <p:nvPicPr>
          <p:cNvPr id="100" name="图片 9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76161" y="5317580"/>
            <a:ext cx="4328770" cy="1356902"/>
          </a:xfrm>
          <a:prstGeom prst="rect">
            <a:avLst/>
          </a:prstGeom>
        </p:spPr>
      </p:pic>
      <p:pic>
        <p:nvPicPr>
          <p:cNvPr id="97" name="图片 9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8108" y="5820713"/>
            <a:ext cx="3585157" cy="947452"/>
          </a:xfrm>
          <a:prstGeom prst="rect">
            <a:avLst/>
          </a:prstGeom>
        </p:spPr>
      </p:pic>
      <p:pic>
        <p:nvPicPr>
          <p:cNvPr id="45" name="图片 4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0" y="5877618"/>
            <a:ext cx="710753" cy="890547"/>
          </a:xfrm>
          <a:prstGeom prst="rect">
            <a:avLst/>
          </a:prstGeom>
        </p:spPr>
      </p:pic>
      <p:pic>
        <p:nvPicPr>
          <p:cNvPr id="46" name="图片 4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pic>
        <p:nvPicPr>
          <p:cNvPr id="2050" name="Picture 2">
            <a:extLst>
              <a:ext uri="{FF2B5EF4-FFF2-40B4-BE49-F238E27FC236}">
                <a16:creationId xmlns:a16="http://schemas.microsoft.com/office/drawing/2014/main" id="{6CBCCDBD-2758-4AE1-A575-F5AF030AF91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467" b="89941" l="6805" r="93491">
                        <a14:foregroundMark x1="6805" y1="26036" x2="6805" y2="26036"/>
                        <a14:foregroundMark x1="93491" y1="41124" x2="93491" y2="41124"/>
                      </a14:backgroundRemoval>
                    </a14:imgEffect>
                  </a14:imgLayer>
                </a14:imgProps>
              </a:ext>
              <a:ext uri="{28A0092B-C50C-407E-A947-70E740481C1C}">
                <a14:useLocalDpi xmlns:a14="http://schemas.microsoft.com/office/drawing/2010/main" val="0"/>
              </a:ext>
            </a:extLst>
          </a:blip>
          <a:srcRect/>
          <a:stretch>
            <a:fillRect/>
          </a:stretch>
        </p:blipFill>
        <p:spPr bwMode="auto">
          <a:xfrm>
            <a:off x="8849168" y="-198885"/>
            <a:ext cx="2471384" cy="24713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6286FF5-FE99-4400-8A31-7EE7AFB486BE}"/>
              </a:ext>
            </a:extLst>
          </p:cNvPr>
          <p:cNvSpPr txBox="1"/>
          <p:nvPr/>
        </p:nvSpPr>
        <p:spPr>
          <a:xfrm>
            <a:off x="1360714" y="2404374"/>
            <a:ext cx="9021548" cy="1446550"/>
          </a:xfrm>
          <a:prstGeom prst="rect">
            <a:avLst/>
          </a:prstGeom>
          <a:noFill/>
        </p:spPr>
        <p:txBody>
          <a:bodyPr wrap="square" rtlCol="0">
            <a:spAutoFit/>
          </a:bodyPr>
          <a:lstStyle/>
          <a:p>
            <a:pPr lvl="0" algn="ctr"/>
            <a:r>
              <a:rPr lang="vi-VN" sz="4400" dirty="0">
                <a:solidFill>
                  <a:srgbClr val="0070C0"/>
                </a:solidFill>
                <a:effectLst>
                  <a:glow rad="228600">
                    <a:srgbClr val="FFC000">
                      <a:satMod val="175000"/>
                      <a:alpha val="40000"/>
                    </a:srgbClr>
                  </a:glow>
                </a:effectLst>
                <a:latin typeface="Coiny" panose="02000903060500060000" pitchFamily="2" charset="0"/>
              </a:rPr>
              <a:t>3</a:t>
            </a:r>
            <a:r>
              <a:rPr lang="en-US" sz="4400" dirty="0">
                <a:solidFill>
                  <a:srgbClr val="0070C0"/>
                </a:solidFill>
                <a:effectLst>
                  <a:glow rad="228600">
                    <a:srgbClr val="FFC000">
                      <a:satMod val="175000"/>
                      <a:alpha val="40000"/>
                    </a:srgbClr>
                  </a:glow>
                </a:effectLst>
                <a:latin typeface="Coiny" panose="02000903060500060000" pitchFamily="2" charset="0"/>
              </a:rPr>
              <a:t>.</a:t>
            </a:r>
            <a:r>
              <a:rPr lang="vi-VN" sz="4400" dirty="0">
                <a:solidFill>
                  <a:srgbClr val="0070C0"/>
                </a:solidFill>
                <a:effectLst>
                  <a:glow rad="228600">
                    <a:srgbClr val="FFC000">
                      <a:satMod val="175000"/>
                      <a:alpha val="40000"/>
                    </a:srgbClr>
                  </a:glow>
                </a:effectLst>
                <a:latin typeface="Coiny" panose="02000903060500060000" pitchFamily="2" charset="0"/>
              </a:rPr>
              <a:t> Tìm hiểu những việc cần làm để thể hiện tình yêu Tổ quốc </a:t>
            </a:r>
            <a:endParaRPr kumimoji="0" lang="en-US" sz="4400" b="0" i="0" u="none" strike="noStrike" kern="1200" cap="none" spc="0" normalizeH="0" baseline="0" noProof="0" dirty="0">
              <a:ln>
                <a:noFill/>
              </a:ln>
              <a:solidFill>
                <a:srgbClr val="0070C0"/>
              </a:solidFill>
              <a:effectLst>
                <a:glow rad="228600">
                  <a:srgbClr val="FFC000">
                    <a:satMod val="175000"/>
                    <a:alpha val="40000"/>
                  </a:srgbClr>
                </a:glow>
              </a:effectLst>
              <a:uLnTx/>
              <a:uFillTx/>
              <a:latin typeface="Coiny" panose="02000903060500060000" pitchFamily="2" charset="0"/>
              <a:ea typeface="+mn-ea"/>
              <a:cs typeface="+mn-cs"/>
            </a:endParaRPr>
          </a:p>
        </p:txBody>
      </p:sp>
    </p:spTree>
    <p:extLst>
      <p:ext uri="{BB962C8B-B14F-4D97-AF65-F5344CB8AC3E}">
        <p14:creationId xmlns:p14="http://schemas.microsoft.com/office/powerpoint/2010/main" val="1648341001"/>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anim calcmode="lin" valueType="num">
                                      <p:cBhvr>
                                        <p:cTn id="8" dur="1000" fill="hold"/>
                                        <p:tgtEl>
                                          <p:spTgt spid="97"/>
                                        </p:tgtEl>
                                        <p:attrNameLst>
                                          <p:attrName>ppt_x</p:attrName>
                                        </p:attrNameLst>
                                      </p:cBhvr>
                                      <p:tavLst>
                                        <p:tav tm="0">
                                          <p:val>
                                            <p:strVal val="#ppt_x"/>
                                          </p:val>
                                        </p:tav>
                                        <p:tav tm="100000">
                                          <p:val>
                                            <p:strVal val="#ppt_x"/>
                                          </p:val>
                                        </p:tav>
                                      </p:tavLst>
                                    </p:anim>
                                    <p:anim calcmode="lin" valueType="num">
                                      <p:cBhvr>
                                        <p:cTn id="9" dur="1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1000"/>
                                        <p:tgtEl>
                                          <p:spTgt spid="98"/>
                                        </p:tgtEl>
                                      </p:cBhvr>
                                    </p:animEffect>
                                    <p:anim calcmode="lin" valueType="num">
                                      <p:cBhvr>
                                        <p:cTn id="13" dur="1000" fill="hold"/>
                                        <p:tgtEl>
                                          <p:spTgt spid="98"/>
                                        </p:tgtEl>
                                        <p:attrNameLst>
                                          <p:attrName>ppt_x</p:attrName>
                                        </p:attrNameLst>
                                      </p:cBhvr>
                                      <p:tavLst>
                                        <p:tav tm="0">
                                          <p:val>
                                            <p:strVal val="#ppt_x"/>
                                          </p:val>
                                        </p:tav>
                                        <p:tav tm="100000">
                                          <p:val>
                                            <p:strVal val="#ppt_x"/>
                                          </p:val>
                                        </p:tav>
                                      </p:tavLst>
                                    </p:anim>
                                    <p:anim calcmode="lin" valueType="num">
                                      <p:cBhvr>
                                        <p:cTn id="14" dur="1000" fill="hold"/>
                                        <p:tgtEl>
                                          <p:spTgt spid="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1000"/>
                                        <p:tgtEl>
                                          <p:spTgt spid="100"/>
                                        </p:tgtEl>
                                      </p:cBhvr>
                                    </p:animEffect>
                                    <p:anim calcmode="lin" valueType="num">
                                      <p:cBhvr>
                                        <p:cTn id="18" dur="1000" fill="hold"/>
                                        <p:tgtEl>
                                          <p:spTgt spid="100"/>
                                        </p:tgtEl>
                                        <p:attrNameLst>
                                          <p:attrName>ppt_x</p:attrName>
                                        </p:attrNameLst>
                                      </p:cBhvr>
                                      <p:tavLst>
                                        <p:tav tm="0">
                                          <p:val>
                                            <p:strVal val="#ppt_x"/>
                                          </p:val>
                                        </p:tav>
                                        <p:tav tm="100000">
                                          <p:val>
                                            <p:strVal val="#ppt_x"/>
                                          </p:val>
                                        </p:tav>
                                      </p:tavLst>
                                    </p:anim>
                                    <p:anim calcmode="lin" valueType="num">
                                      <p:cBhvr>
                                        <p:cTn id="19" dur="1000" fill="hold"/>
                                        <p:tgtEl>
                                          <p:spTgt spid="100"/>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150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500" fill="hold"/>
                                        <p:tgtEl>
                                          <p:spTgt spid="45"/>
                                        </p:tgtEl>
                                        <p:attrNameLst>
                                          <p:attrName>ppt_x</p:attrName>
                                        </p:attrNameLst>
                                      </p:cBhvr>
                                      <p:tavLst>
                                        <p:tav tm="0">
                                          <p:val>
                                            <p:strVal val="0-#ppt_w/2"/>
                                          </p:val>
                                        </p:tav>
                                        <p:tav tm="100000">
                                          <p:val>
                                            <p:strVal val="#ppt_x"/>
                                          </p:val>
                                        </p:tav>
                                      </p:tavLst>
                                    </p:anim>
                                    <p:anim calcmode="lin" valueType="num">
                                      <p:cBhvr additive="base">
                                        <p:cTn id="23" dur="500" fill="hold"/>
                                        <p:tgtEl>
                                          <p:spTgt spid="45"/>
                                        </p:tgtEl>
                                        <p:attrNameLst>
                                          <p:attrName>ppt_y</p:attrName>
                                        </p:attrNameLst>
                                      </p:cBhvr>
                                      <p:tavLst>
                                        <p:tav tm="0">
                                          <p:val>
                                            <p:strVal val="#ppt_y"/>
                                          </p:val>
                                        </p:tav>
                                        <p:tav tm="100000">
                                          <p:val>
                                            <p:strVal val="#ppt_y"/>
                                          </p:val>
                                        </p:tav>
                                      </p:tavLst>
                                    </p:anim>
                                  </p:childTnLst>
                                </p:cTn>
                              </p:par>
                              <p:par>
                                <p:cTn id="24" presetID="14" presetClass="entr" presetSubtype="10" fill="hold" nodeType="withEffect">
                                  <p:stCondLst>
                                    <p:cond delay="0"/>
                                  </p:stCondLst>
                                  <p:childTnLst>
                                    <p:set>
                                      <p:cBhvr>
                                        <p:cTn id="25" dur="1" fill="hold">
                                          <p:stCondLst>
                                            <p:cond delay="0"/>
                                          </p:stCondLst>
                                        </p:cTn>
                                        <p:tgtEl>
                                          <p:spTgt spid="2050"/>
                                        </p:tgtEl>
                                        <p:attrNameLst>
                                          <p:attrName>style.visibility</p:attrName>
                                        </p:attrNameLst>
                                      </p:cBhvr>
                                      <p:to>
                                        <p:strVal val="visible"/>
                                      </p:to>
                                    </p:set>
                                    <p:animEffect transition="in" filter="randombar(horizontal)">
                                      <p:cBhvr>
                                        <p:cTn id="26" dur="500"/>
                                        <p:tgtEl>
                                          <p:spTgt spid="205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animEffect transition="in" filter="wipe(down)">
                                      <p:cBhvr>
                                        <p:cTn id="3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31371" y="-914400"/>
            <a:ext cx="14140542" cy="7619877"/>
            <a:chOff x="9835" y="-455139"/>
            <a:chExt cx="12341727" cy="70408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5"/>
              <a:ext cx="10468263" cy="6227899"/>
            </a:xfrm>
            <a:prstGeom prst="rect">
              <a:avLst/>
            </a:prstGeom>
          </p:spPr>
        </p:pic>
      </p:grpSp>
      <p:sp>
        <p:nvSpPr>
          <p:cNvPr id="11" name="Rounded Rectangle 9">
            <a:extLst>
              <a:ext uri="{FF2B5EF4-FFF2-40B4-BE49-F238E27FC236}">
                <a16:creationId xmlns:a16="http://schemas.microsoft.com/office/drawing/2014/main" id="{A5BDF973-ACBF-492A-9F54-32602594AC5B}"/>
              </a:ext>
            </a:extLst>
          </p:cNvPr>
          <p:cNvSpPr/>
          <p:nvPr/>
        </p:nvSpPr>
        <p:spPr>
          <a:xfrm>
            <a:off x="2170798" y="444363"/>
            <a:ext cx="8257715" cy="672656"/>
          </a:xfrm>
          <a:prstGeom prst="roundRect">
            <a:avLst/>
          </a:prstGeom>
          <a:solidFill>
            <a:schemeClr val="bg1">
              <a:alpha val="87000"/>
            </a:schemeClr>
          </a:solidFill>
          <a:ln w="57150">
            <a:solidFill>
              <a:srgbClr val="FF006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Quan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sát</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tranh</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và</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trả</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lời</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câu</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hỏi</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3" name="Picture 2">
            <a:extLst>
              <a:ext uri="{FF2B5EF4-FFF2-40B4-BE49-F238E27FC236}">
                <a16:creationId xmlns:a16="http://schemas.microsoft.com/office/drawing/2014/main" id="{FF6F4701-29F2-41A6-9F1F-056A074AA42B}"/>
              </a:ext>
            </a:extLst>
          </p:cNvPr>
          <p:cNvPicPr>
            <a:picLocks noChangeAspect="1"/>
          </p:cNvPicPr>
          <p:nvPr/>
        </p:nvPicPr>
        <p:blipFill>
          <a:blip r:embed="rId7"/>
          <a:stretch>
            <a:fillRect/>
          </a:stretch>
        </p:blipFill>
        <p:spPr>
          <a:xfrm>
            <a:off x="3254829" y="1274322"/>
            <a:ext cx="6269038" cy="5139315"/>
          </a:xfrm>
          <a:prstGeom prst="rect">
            <a:avLst/>
          </a:prstGeom>
        </p:spPr>
      </p:pic>
    </p:spTree>
    <p:extLst>
      <p:ext uri="{BB962C8B-B14F-4D97-AF65-F5344CB8AC3E}">
        <p14:creationId xmlns:p14="http://schemas.microsoft.com/office/powerpoint/2010/main" val="60936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31371" y="-914400"/>
            <a:ext cx="14140542" cy="7619877"/>
            <a:chOff x="9835" y="-455139"/>
            <a:chExt cx="12341727" cy="70408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5"/>
              <a:ext cx="10468263" cy="6227899"/>
            </a:xfrm>
            <a:prstGeom prst="rect">
              <a:avLst/>
            </a:prstGeom>
          </p:spPr>
        </p:pic>
      </p:grpSp>
      <p:pic>
        <p:nvPicPr>
          <p:cNvPr id="4" name="Picture 3">
            <a:extLst>
              <a:ext uri="{FF2B5EF4-FFF2-40B4-BE49-F238E27FC236}">
                <a16:creationId xmlns:a16="http://schemas.microsoft.com/office/drawing/2014/main" id="{FABFC670-03C4-4C80-9184-A5F0D86024D2}"/>
              </a:ext>
            </a:extLst>
          </p:cNvPr>
          <p:cNvPicPr>
            <a:picLocks noChangeAspect="1"/>
          </p:cNvPicPr>
          <p:nvPr/>
        </p:nvPicPr>
        <p:blipFill>
          <a:blip r:embed="rId7"/>
          <a:stretch>
            <a:fillRect/>
          </a:stretch>
        </p:blipFill>
        <p:spPr>
          <a:xfrm>
            <a:off x="385081" y="199193"/>
            <a:ext cx="6701517" cy="3009900"/>
          </a:xfrm>
          <a:prstGeom prst="rect">
            <a:avLst/>
          </a:prstGeom>
        </p:spPr>
      </p:pic>
      <p:pic>
        <p:nvPicPr>
          <p:cNvPr id="6" name="Picture 5">
            <a:extLst>
              <a:ext uri="{FF2B5EF4-FFF2-40B4-BE49-F238E27FC236}">
                <a16:creationId xmlns:a16="http://schemas.microsoft.com/office/drawing/2014/main" id="{9B2CBF53-C2E2-45FF-99B8-8E8AEB72F65A}"/>
              </a:ext>
            </a:extLst>
          </p:cNvPr>
          <p:cNvPicPr>
            <a:picLocks noChangeAspect="1"/>
          </p:cNvPicPr>
          <p:nvPr/>
        </p:nvPicPr>
        <p:blipFill>
          <a:blip r:embed="rId8"/>
          <a:stretch>
            <a:fillRect/>
          </a:stretch>
        </p:blipFill>
        <p:spPr>
          <a:xfrm>
            <a:off x="385082" y="3212063"/>
            <a:ext cx="6701518" cy="3009899"/>
          </a:xfrm>
          <a:prstGeom prst="rect">
            <a:avLst/>
          </a:prstGeom>
        </p:spPr>
      </p:pic>
      <p:sp>
        <p:nvSpPr>
          <p:cNvPr id="14" name="Speech Bubble: Rectangle with Corners Rounded 13">
            <a:extLst>
              <a:ext uri="{FF2B5EF4-FFF2-40B4-BE49-F238E27FC236}">
                <a16:creationId xmlns:a16="http://schemas.microsoft.com/office/drawing/2014/main" id="{DEE9B0C3-99F1-421E-A3E2-024BE5B0DCC4}"/>
              </a:ext>
            </a:extLst>
          </p:cNvPr>
          <p:cNvSpPr/>
          <p:nvPr/>
        </p:nvSpPr>
        <p:spPr>
          <a:xfrm flipH="1">
            <a:off x="6999514" y="304800"/>
            <a:ext cx="5020780" cy="1704139"/>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B050"/>
                </a:solidFill>
                <a:latin typeface="iCiel Cadena" panose="02000503000000020004" pitchFamily="50" charset="0"/>
              </a:rPr>
              <a:t>Các</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bạn</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trong</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tranh</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đang</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làm</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gì</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Việc</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làm</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của</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các</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bạn</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thể</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hiện</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điều</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gì</a:t>
            </a:r>
            <a:r>
              <a:rPr lang="en-US" sz="3200" dirty="0">
                <a:solidFill>
                  <a:srgbClr val="00B050"/>
                </a:solidFill>
                <a:latin typeface="iCiel Cadena" panose="02000503000000020004" pitchFamily="50" charset="0"/>
              </a:rPr>
              <a:t>?</a:t>
            </a:r>
          </a:p>
        </p:txBody>
      </p:sp>
      <p:sp>
        <p:nvSpPr>
          <p:cNvPr id="16" name="Speech Bubble: Rectangle with Corners Rounded 15">
            <a:extLst>
              <a:ext uri="{FF2B5EF4-FFF2-40B4-BE49-F238E27FC236}">
                <a16:creationId xmlns:a16="http://schemas.microsoft.com/office/drawing/2014/main" id="{A62D7ED6-E8D2-4E9D-9025-AEBCB17C2175}"/>
              </a:ext>
            </a:extLst>
          </p:cNvPr>
          <p:cNvSpPr/>
          <p:nvPr/>
        </p:nvSpPr>
        <p:spPr>
          <a:xfrm flipH="1">
            <a:off x="7283068" y="2347169"/>
            <a:ext cx="4721044" cy="19763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B050"/>
                </a:solidFill>
                <a:latin typeface="iCiel Cadena" panose="02000503000000020004" pitchFamily="50" charset="0"/>
              </a:rPr>
              <a:t>Hãy</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kể</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thêm</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các</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việc</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cần</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làm</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để</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thể</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hiện</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tình</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yêu</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đối</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với</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Tổ</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quốc</a:t>
            </a:r>
            <a:r>
              <a:rPr lang="en-US" sz="3200" dirty="0">
                <a:solidFill>
                  <a:srgbClr val="00B050"/>
                </a:solidFill>
                <a:latin typeface="iCiel Cadena" panose="02000503000000020004" pitchFamily="50" charset="0"/>
              </a:rPr>
              <a:t>?</a:t>
            </a:r>
          </a:p>
        </p:txBody>
      </p:sp>
      <p:grpSp>
        <p:nvGrpSpPr>
          <p:cNvPr id="17" name="Google Shape;1023;p13">
            <a:extLst>
              <a:ext uri="{FF2B5EF4-FFF2-40B4-BE49-F238E27FC236}">
                <a16:creationId xmlns:a16="http://schemas.microsoft.com/office/drawing/2014/main" id="{8F300500-D458-4490-AC77-F28EA6C7C5D6}"/>
              </a:ext>
            </a:extLst>
          </p:cNvPr>
          <p:cNvGrpSpPr/>
          <p:nvPr/>
        </p:nvGrpSpPr>
        <p:grpSpPr>
          <a:xfrm>
            <a:off x="8069505" y="4496637"/>
            <a:ext cx="3113314" cy="1976330"/>
            <a:chOff x="5876916" y="975793"/>
            <a:chExt cx="4684259" cy="2641495"/>
          </a:xfrm>
        </p:grpSpPr>
        <p:grpSp>
          <p:nvGrpSpPr>
            <p:cNvPr id="18" name="Google Shape;1024;p13">
              <a:extLst>
                <a:ext uri="{FF2B5EF4-FFF2-40B4-BE49-F238E27FC236}">
                  <a16:creationId xmlns:a16="http://schemas.microsoft.com/office/drawing/2014/main" id="{767CE770-1EB1-4DB8-8C85-08A967D7EBE3}"/>
                </a:ext>
              </a:extLst>
            </p:cNvPr>
            <p:cNvGrpSpPr/>
            <p:nvPr/>
          </p:nvGrpSpPr>
          <p:grpSpPr>
            <a:xfrm>
              <a:off x="5876916" y="975793"/>
              <a:ext cx="4684259" cy="2113916"/>
              <a:chOff x="2387762" y="551055"/>
              <a:chExt cx="7051289" cy="3182111"/>
            </a:xfrm>
          </p:grpSpPr>
          <p:pic>
            <p:nvPicPr>
              <p:cNvPr id="20" name="Google Shape;1025;p13" descr="2">
                <a:extLst>
                  <a:ext uri="{FF2B5EF4-FFF2-40B4-BE49-F238E27FC236}">
                    <a16:creationId xmlns:a16="http://schemas.microsoft.com/office/drawing/2014/main" id="{0933EF17-D715-4C31-9E9D-5331028EA6AF}"/>
                  </a:ext>
                </a:extLst>
              </p:cNvPr>
              <p:cNvPicPr preferRelativeResize="0"/>
              <p:nvPr/>
            </p:nvPicPr>
            <p:blipFill rotWithShape="1">
              <a:blip r:embed="rId9">
                <a:alphaModFix/>
              </a:blip>
              <a:srcRect/>
              <a:stretch/>
            </p:blipFill>
            <p:spPr>
              <a:xfrm>
                <a:off x="4238307" y="551055"/>
                <a:ext cx="3689350" cy="3127375"/>
              </a:xfrm>
              <a:prstGeom prst="rect">
                <a:avLst/>
              </a:prstGeom>
              <a:noFill/>
              <a:ln>
                <a:noFill/>
              </a:ln>
            </p:spPr>
          </p:pic>
          <p:pic>
            <p:nvPicPr>
              <p:cNvPr id="21" name="Google Shape;1026;p13" descr="1">
                <a:extLst>
                  <a:ext uri="{FF2B5EF4-FFF2-40B4-BE49-F238E27FC236}">
                    <a16:creationId xmlns:a16="http://schemas.microsoft.com/office/drawing/2014/main" id="{75F685AD-289B-4790-8885-E05EE3CF049A}"/>
                  </a:ext>
                </a:extLst>
              </p:cNvPr>
              <p:cNvPicPr preferRelativeResize="0"/>
              <p:nvPr/>
            </p:nvPicPr>
            <p:blipFill rotWithShape="1">
              <a:blip r:embed="rId10">
                <a:alphaModFix/>
              </a:blip>
              <a:srcRect/>
              <a:stretch/>
            </p:blipFill>
            <p:spPr>
              <a:xfrm>
                <a:off x="5999058" y="790165"/>
                <a:ext cx="3439993" cy="2915633"/>
              </a:xfrm>
              <a:prstGeom prst="rect">
                <a:avLst/>
              </a:prstGeom>
              <a:noFill/>
              <a:ln>
                <a:noFill/>
              </a:ln>
            </p:spPr>
          </p:pic>
          <p:pic>
            <p:nvPicPr>
              <p:cNvPr id="22" name="Google Shape;1027;p13" descr="3">
                <a:extLst>
                  <a:ext uri="{FF2B5EF4-FFF2-40B4-BE49-F238E27FC236}">
                    <a16:creationId xmlns:a16="http://schemas.microsoft.com/office/drawing/2014/main" id="{1439A821-4FC5-4693-895B-3B875D07EBDE}"/>
                  </a:ext>
                </a:extLst>
              </p:cNvPr>
              <p:cNvPicPr preferRelativeResize="0"/>
              <p:nvPr/>
            </p:nvPicPr>
            <p:blipFill rotWithShape="1">
              <a:blip r:embed="rId11">
                <a:alphaModFix/>
              </a:blip>
              <a:srcRect/>
              <a:stretch/>
            </p:blipFill>
            <p:spPr>
              <a:xfrm flipH="1">
                <a:off x="2387762" y="872971"/>
                <a:ext cx="3374585" cy="2860195"/>
              </a:xfrm>
              <a:prstGeom prst="rect">
                <a:avLst/>
              </a:prstGeom>
              <a:noFill/>
              <a:ln>
                <a:noFill/>
              </a:ln>
            </p:spPr>
          </p:pic>
        </p:grpSp>
        <p:sp>
          <p:nvSpPr>
            <p:cNvPr id="19" name="Google Shape;1028;p13">
              <a:extLst>
                <a:ext uri="{FF2B5EF4-FFF2-40B4-BE49-F238E27FC236}">
                  <a16:creationId xmlns:a16="http://schemas.microsoft.com/office/drawing/2014/main" id="{473515BD-5866-4ADD-BD61-71F899F05357}"/>
                </a:ext>
              </a:extLst>
            </p:cNvPr>
            <p:cNvSpPr/>
            <p:nvPr/>
          </p:nvSpPr>
          <p:spPr>
            <a:xfrm>
              <a:off x="6714251" y="2510908"/>
              <a:ext cx="3495263" cy="1106380"/>
            </a:xfrm>
            <a:prstGeom prst="roundRect">
              <a:avLst>
                <a:gd name="adj" fmla="val 16667"/>
              </a:avLst>
            </a:prstGeom>
            <a:solidFill>
              <a:schemeClr val="lt1"/>
            </a:solidFill>
            <a:ln w="2857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Thảo</a:t>
              </a:r>
              <a:r>
                <a:rPr lang="en-US" sz="3200" b="1" dirty="0">
                  <a:solidFill>
                    <a:srgbClr val="C00000"/>
                  </a:solidFill>
                  <a:latin typeface="Arial"/>
                  <a:ea typeface="Arial"/>
                  <a:cs typeface="Arial"/>
                  <a:sym typeface="Arial"/>
                </a:rPr>
                <a:t> </a:t>
              </a:r>
              <a:r>
                <a:rPr lang="en-US" sz="3200" b="1" dirty="0" err="1">
                  <a:solidFill>
                    <a:srgbClr val="C00000"/>
                  </a:solidFill>
                  <a:latin typeface="Arial"/>
                  <a:ea typeface="Arial"/>
                  <a:cs typeface="Arial"/>
                  <a:sym typeface="Arial"/>
                </a:rPr>
                <a:t>luận</a:t>
              </a:r>
              <a:endParaRPr lang="en-US" sz="3200" b="1" dirty="0">
                <a:solidFill>
                  <a:srgbClr val="C00000"/>
                </a:solidFill>
                <a:latin typeface="Arial"/>
                <a:ea typeface="Arial"/>
                <a:cs typeface="Arial"/>
                <a:sym typeface="Arial"/>
              </a:endParaRPr>
            </a:p>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nhóm</a:t>
              </a:r>
              <a:r>
                <a:rPr lang="en-US" sz="3200" b="1" dirty="0">
                  <a:solidFill>
                    <a:srgbClr val="C00000"/>
                  </a:solidFill>
                  <a:latin typeface="Arial"/>
                  <a:ea typeface="Arial"/>
                  <a:cs typeface="Arial"/>
                  <a:sym typeface="Arial"/>
                </a:rPr>
                <a:t> 4</a:t>
              </a:r>
              <a:endParaRPr dirty="0"/>
            </a:p>
          </p:txBody>
        </p:sp>
      </p:grpSp>
    </p:spTree>
    <p:extLst>
      <p:ext uri="{BB962C8B-B14F-4D97-AF65-F5344CB8AC3E}">
        <p14:creationId xmlns:p14="http://schemas.microsoft.com/office/powerpoint/2010/main" val="723729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675595" y="2134776"/>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953780"/>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31371" y="-914400"/>
            <a:ext cx="14140542" cy="7619877"/>
            <a:chOff x="9835" y="-455139"/>
            <a:chExt cx="12341727" cy="70408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5"/>
              <a:ext cx="10468263" cy="6227899"/>
            </a:xfrm>
            <a:prstGeom prst="rect">
              <a:avLst/>
            </a:prstGeom>
          </p:spPr>
        </p:pic>
      </p:grpSp>
      <p:pic>
        <p:nvPicPr>
          <p:cNvPr id="3" name="Picture 2">
            <a:extLst>
              <a:ext uri="{FF2B5EF4-FFF2-40B4-BE49-F238E27FC236}">
                <a16:creationId xmlns:a16="http://schemas.microsoft.com/office/drawing/2014/main" id="{CDFAB5C2-2BAD-4D8C-BD61-A315D186CE2C}"/>
              </a:ext>
            </a:extLst>
          </p:cNvPr>
          <p:cNvPicPr>
            <a:picLocks noChangeAspect="1"/>
          </p:cNvPicPr>
          <p:nvPr/>
        </p:nvPicPr>
        <p:blipFill>
          <a:blip r:embed="rId7"/>
          <a:stretch>
            <a:fillRect/>
          </a:stretch>
        </p:blipFill>
        <p:spPr>
          <a:xfrm>
            <a:off x="346302" y="658927"/>
            <a:ext cx="6296025" cy="2676525"/>
          </a:xfrm>
          <a:prstGeom prst="rect">
            <a:avLst/>
          </a:prstGeom>
        </p:spPr>
      </p:pic>
      <p:pic>
        <p:nvPicPr>
          <p:cNvPr id="7" name="Picture 6">
            <a:extLst>
              <a:ext uri="{FF2B5EF4-FFF2-40B4-BE49-F238E27FC236}">
                <a16:creationId xmlns:a16="http://schemas.microsoft.com/office/drawing/2014/main" id="{F4D07DF1-A8CB-49DB-B880-4242238B4476}"/>
              </a:ext>
            </a:extLst>
          </p:cNvPr>
          <p:cNvPicPr>
            <a:picLocks noChangeAspect="1"/>
          </p:cNvPicPr>
          <p:nvPr/>
        </p:nvPicPr>
        <p:blipFill>
          <a:blip r:embed="rId8"/>
          <a:stretch>
            <a:fillRect/>
          </a:stretch>
        </p:blipFill>
        <p:spPr>
          <a:xfrm>
            <a:off x="2293007" y="3522548"/>
            <a:ext cx="3048000" cy="2838450"/>
          </a:xfrm>
          <a:prstGeom prst="rect">
            <a:avLst/>
          </a:prstGeom>
        </p:spPr>
      </p:pic>
      <p:grpSp>
        <p:nvGrpSpPr>
          <p:cNvPr id="10" name="Group 9">
            <a:extLst>
              <a:ext uri="{FF2B5EF4-FFF2-40B4-BE49-F238E27FC236}">
                <a16:creationId xmlns:a16="http://schemas.microsoft.com/office/drawing/2014/main" id="{E5E482F0-AF07-432E-9E60-B4464C7994CB}"/>
              </a:ext>
            </a:extLst>
          </p:cNvPr>
          <p:cNvGrpSpPr/>
          <p:nvPr/>
        </p:nvGrpSpPr>
        <p:grpSpPr>
          <a:xfrm>
            <a:off x="5867400" y="3335452"/>
            <a:ext cx="6171002" cy="2133222"/>
            <a:chOff x="5867400" y="3335452"/>
            <a:chExt cx="6171002" cy="2133222"/>
          </a:xfrm>
        </p:grpSpPr>
        <p:grpSp>
          <p:nvGrpSpPr>
            <p:cNvPr id="26" name="Group 25">
              <a:extLst>
                <a:ext uri="{FF2B5EF4-FFF2-40B4-BE49-F238E27FC236}">
                  <a16:creationId xmlns:a16="http://schemas.microsoft.com/office/drawing/2014/main" id="{67B993D4-DA0B-4D1F-B0FC-203EE3F4A789}"/>
                </a:ext>
              </a:extLst>
            </p:cNvPr>
            <p:cNvGrpSpPr/>
            <p:nvPr/>
          </p:nvGrpSpPr>
          <p:grpSpPr>
            <a:xfrm>
              <a:off x="5867400" y="3335452"/>
              <a:ext cx="6171002" cy="2133222"/>
              <a:chOff x="4436414" y="1551563"/>
              <a:chExt cx="7327378" cy="4327762"/>
            </a:xfrm>
          </p:grpSpPr>
          <p:sp>
            <p:nvSpPr>
              <p:cNvPr id="27" name="Rectangle: Diagonal Corners Rounded 26">
                <a:extLst>
                  <a:ext uri="{FF2B5EF4-FFF2-40B4-BE49-F238E27FC236}">
                    <a16:creationId xmlns:a16="http://schemas.microsoft.com/office/drawing/2014/main" id="{E4498616-6FCF-432C-8427-0A00C9089138}"/>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Diagonal Corners Rounded 27">
                <a:extLst>
                  <a:ext uri="{FF2B5EF4-FFF2-40B4-BE49-F238E27FC236}">
                    <a16:creationId xmlns:a16="http://schemas.microsoft.com/office/drawing/2014/main" id="{2C0FB746-7AF4-4F94-BE14-CCA14169F250}"/>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Box 28">
              <a:extLst>
                <a:ext uri="{FF2B5EF4-FFF2-40B4-BE49-F238E27FC236}">
                  <a16:creationId xmlns:a16="http://schemas.microsoft.com/office/drawing/2014/main" id="{0C78DC20-B68E-4E97-90CD-106A094EEA02}"/>
                </a:ext>
              </a:extLst>
            </p:cNvPr>
            <p:cNvSpPr txBox="1"/>
            <p:nvPr/>
          </p:nvSpPr>
          <p:spPr>
            <a:xfrm>
              <a:off x="5997596" y="3692365"/>
              <a:ext cx="5765480" cy="1323439"/>
            </a:xfrm>
            <a:prstGeom prst="rect">
              <a:avLst/>
            </a:prstGeom>
            <a:noFill/>
          </p:spPr>
          <p:txBody>
            <a:bodyPr wrap="square" rtlCol="0">
              <a:spAutoFit/>
            </a:bodyPr>
            <a:lstStyle/>
            <a:p>
              <a:pPr algn="ctr"/>
              <a:r>
                <a:rPr lang="en-US" sz="4000" b="1" dirty="0" err="1">
                  <a:solidFill>
                    <a:srgbClr val="FF0000"/>
                  </a:solidFill>
                </a:rPr>
                <a:t>Thể</a:t>
              </a:r>
              <a:r>
                <a:rPr lang="en-US" sz="4000" b="1" dirty="0">
                  <a:solidFill>
                    <a:srgbClr val="FF0000"/>
                  </a:solidFill>
                </a:rPr>
                <a:t> </a:t>
              </a:r>
              <a:r>
                <a:rPr lang="en-US" sz="4000" b="1" dirty="0" err="1">
                  <a:solidFill>
                    <a:srgbClr val="FF0000"/>
                  </a:solidFill>
                </a:rPr>
                <a:t>hiện</a:t>
              </a:r>
              <a:r>
                <a:rPr lang="en-US" sz="4000" b="1" dirty="0">
                  <a:solidFill>
                    <a:srgbClr val="FF0000"/>
                  </a:solidFill>
                </a:rPr>
                <a:t> </a:t>
              </a:r>
              <a:r>
                <a:rPr lang="en-US" sz="4000" b="1" dirty="0" err="1">
                  <a:solidFill>
                    <a:srgbClr val="FF0000"/>
                  </a:solidFill>
                </a:rPr>
                <a:t>việc</a:t>
              </a:r>
              <a:r>
                <a:rPr lang="en-US" sz="4000" b="1" dirty="0">
                  <a:solidFill>
                    <a:srgbClr val="FF0000"/>
                  </a:solidFill>
                </a:rPr>
                <a:t> </a:t>
              </a:r>
              <a:r>
                <a:rPr lang="en-US" sz="4000" b="1" dirty="0" err="1">
                  <a:solidFill>
                    <a:srgbClr val="FF0000"/>
                  </a:solidFill>
                </a:rPr>
                <a:t>yêu</a:t>
              </a:r>
              <a:r>
                <a:rPr lang="en-US" sz="4000" b="1" dirty="0">
                  <a:solidFill>
                    <a:srgbClr val="FF0000"/>
                  </a:solidFill>
                </a:rPr>
                <a:t> </a:t>
              </a:r>
              <a:r>
                <a:rPr lang="en-US" sz="4000" b="1" dirty="0" err="1">
                  <a:solidFill>
                    <a:srgbClr val="FF0000"/>
                  </a:solidFill>
                </a:rPr>
                <a:t>quý</a:t>
              </a:r>
              <a:r>
                <a:rPr lang="en-US" sz="4000" b="1" dirty="0">
                  <a:solidFill>
                    <a:srgbClr val="FF0000"/>
                  </a:solidFill>
                </a:rPr>
                <a:t>, </a:t>
              </a:r>
              <a:r>
                <a:rPr lang="en-US" sz="4000" b="1" dirty="0" err="1">
                  <a:solidFill>
                    <a:srgbClr val="FF0000"/>
                  </a:solidFill>
                </a:rPr>
                <a:t>bảo</a:t>
              </a:r>
              <a:r>
                <a:rPr lang="en-US" sz="4000" b="1" dirty="0">
                  <a:solidFill>
                    <a:srgbClr val="FF0000"/>
                  </a:solidFill>
                </a:rPr>
                <a:t> </a:t>
              </a:r>
              <a:r>
                <a:rPr lang="en-US" sz="4000" b="1" dirty="0" err="1">
                  <a:solidFill>
                    <a:srgbClr val="FF0000"/>
                  </a:solidFill>
                </a:rPr>
                <a:t>vệ</a:t>
              </a:r>
              <a:r>
                <a:rPr lang="en-US" sz="4000" b="1" dirty="0">
                  <a:solidFill>
                    <a:srgbClr val="FF0000"/>
                  </a:solidFill>
                </a:rPr>
                <a:t> </a:t>
              </a:r>
              <a:r>
                <a:rPr lang="en-US" sz="4000" b="1" dirty="0" err="1">
                  <a:solidFill>
                    <a:srgbClr val="FF0000"/>
                  </a:solidFill>
                </a:rPr>
                <a:t>thiên</a:t>
              </a:r>
              <a:r>
                <a:rPr lang="en-US" sz="4000" b="1" dirty="0">
                  <a:solidFill>
                    <a:srgbClr val="FF0000"/>
                  </a:solidFill>
                </a:rPr>
                <a:t> </a:t>
              </a:r>
              <a:r>
                <a:rPr lang="en-US" sz="4000" b="1" dirty="0" err="1">
                  <a:solidFill>
                    <a:srgbClr val="FF0000"/>
                  </a:solidFill>
                </a:rPr>
                <a:t>nhiên</a:t>
              </a:r>
              <a:r>
                <a:rPr lang="en-US" sz="4000" b="1" dirty="0">
                  <a:solidFill>
                    <a:srgbClr val="FF0000"/>
                  </a:solidFill>
                </a:rPr>
                <a:t>.</a:t>
              </a:r>
            </a:p>
          </p:txBody>
        </p:sp>
      </p:grpSp>
    </p:spTree>
    <p:extLst>
      <p:ext uri="{BB962C8B-B14F-4D97-AF65-F5344CB8AC3E}">
        <p14:creationId xmlns:p14="http://schemas.microsoft.com/office/powerpoint/2010/main" val="1592674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31371" y="-914400"/>
            <a:ext cx="14140542" cy="7619877"/>
            <a:chOff x="9835" y="-455139"/>
            <a:chExt cx="12341727" cy="70408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5"/>
              <a:ext cx="10468263" cy="6227899"/>
            </a:xfrm>
            <a:prstGeom prst="rect">
              <a:avLst/>
            </a:prstGeom>
          </p:spPr>
        </p:pic>
      </p:grpSp>
      <p:grpSp>
        <p:nvGrpSpPr>
          <p:cNvPr id="10" name="Group 9">
            <a:extLst>
              <a:ext uri="{FF2B5EF4-FFF2-40B4-BE49-F238E27FC236}">
                <a16:creationId xmlns:a16="http://schemas.microsoft.com/office/drawing/2014/main" id="{E5E482F0-AF07-432E-9E60-B4464C7994CB}"/>
              </a:ext>
            </a:extLst>
          </p:cNvPr>
          <p:cNvGrpSpPr/>
          <p:nvPr/>
        </p:nvGrpSpPr>
        <p:grpSpPr>
          <a:xfrm>
            <a:off x="5867400" y="3335452"/>
            <a:ext cx="6171002" cy="2133222"/>
            <a:chOff x="5867400" y="3335452"/>
            <a:chExt cx="6171002" cy="2133222"/>
          </a:xfrm>
        </p:grpSpPr>
        <p:grpSp>
          <p:nvGrpSpPr>
            <p:cNvPr id="26" name="Group 25">
              <a:extLst>
                <a:ext uri="{FF2B5EF4-FFF2-40B4-BE49-F238E27FC236}">
                  <a16:creationId xmlns:a16="http://schemas.microsoft.com/office/drawing/2014/main" id="{67B993D4-DA0B-4D1F-B0FC-203EE3F4A789}"/>
                </a:ext>
              </a:extLst>
            </p:cNvPr>
            <p:cNvGrpSpPr/>
            <p:nvPr/>
          </p:nvGrpSpPr>
          <p:grpSpPr>
            <a:xfrm>
              <a:off x="5867400" y="3335452"/>
              <a:ext cx="6171002" cy="2133222"/>
              <a:chOff x="4436414" y="1551563"/>
              <a:chExt cx="7327378" cy="4327762"/>
            </a:xfrm>
          </p:grpSpPr>
          <p:sp>
            <p:nvSpPr>
              <p:cNvPr id="27" name="Rectangle: Diagonal Corners Rounded 26">
                <a:extLst>
                  <a:ext uri="{FF2B5EF4-FFF2-40B4-BE49-F238E27FC236}">
                    <a16:creationId xmlns:a16="http://schemas.microsoft.com/office/drawing/2014/main" id="{E4498616-6FCF-432C-8427-0A00C9089138}"/>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Diagonal Corners Rounded 27">
                <a:extLst>
                  <a:ext uri="{FF2B5EF4-FFF2-40B4-BE49-F238E27FC236}">
                    <a16:creationId xmlns:a16="http://schemas.microsoft.com/office/drawing/2014/main" id="{2C0FB746-7AF4-4F94-BE14-CCA14169F250}"/>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9" name="TextBox 28">
              <a:extLst>
                <a:ext uri="{FF2B5EF4-FFF2-40B4-BE49-F238E27FC236}">
                  <a16:creationId xmlns:a16="http://schemas.microsoft.com/office/drawing/2014/main" id="{0C78DC20-B68E-4E97-90CD-106A094EEA02}"/>
                </a:ext>
              </a:extLst>
            </p:cNvPr>
            <p:cNvSpPr txBox="1"/>
            <p:nvPr/>
          </p:nvSpPr>
          <p:spPr>
            <a:xfrm>
              <a:off x="5977332" y="3561277"/>
              <a:ext cx="5765480" cy="1743106"/>
            </a:xfrm>
            <a:prstGeom prst="rect">
              <a:avLst/>
            </a:prstGeom>
            <a:noFill/>
          </p:spPr>
          <p:txBody>
            <a:bodyPr wrap="square" rtlCol="0">
              <a:spAutoFit/>
            </a:bodyPr>
            <a:lstStyle/>
            <a:p>
              <a:pPr marL="0" marR="0" algn="ctr">
                <a:lnSpc>
                  <a:spcPct val="115000"/>
                </a:lnSpc>
                <a:spcBef>
                  <a:spcPts val="0"/>
                </a:spcBef>
                <a:spcAft>
                  <a:spcPts val="0"/>
                </a:spcAft>
              </a:pP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Thể</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hiện</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sự</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trân</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trọng</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và</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tự</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hào</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về</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truyền</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thống</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lịch</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sử</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văn</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hóa</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đất</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nước</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32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grpSp>
      <p:pic>
        <p:nvPicPr>
          <p:cNvPr id="4" name="Picture 3">
            <a:extLst>
              <a:ext uri="{FF2B5EF4-FFF2-40B4-BE49-F238E27FC236}">
                <a16:creationId xmlns:a16="http://schemas.microsoft.com/office/drawing/2014/main" id="{7E7459A8-4F97-4387-AAA5-2223D29F210A}"/>
              </a:ext>
            </a:extLst>
          </p:cNvPr>
          <p:cNvPicPr>
            <a:picLocks noChangeAspect="1"/>
          </p:cNvPicPr>
          <p:nvPr/>
        </p:nvPicPr>
        <p:blipFill>
          <a:blip r:embed="rId7"/>
          <a:stretch>
            <a:fillRect/>
          </a:stretch>
        </p:blipFill>
        <p:spPr>
          <a:xfrm>
            <a:off x="6955972" y="521022"/>
            <a:ext cx="3075828" cy="2584153"/>
          </a:xfrm>
          <a:prstGeom prst="rect">
            <a:avLst/>
          </a:prstGeom>
        </p:spPr>
      </p:pic>
      <p:pic>
        <p:nvPicPr>
          <p:cNvPr id="17" name="Picture 16">
            <a:extLst>
              <a:ext uri="{FF2B5EF4-FFF2-40B4-BE49-F238E27FC236}">
                <a16:creationId xmlns:a16="http://schemas.microsoft.com/office/drawing/2014/main" id="{7172C19C-A207-4DBF-B1DB-0AB8D430ADA1}"/>
              </a:ext>
            </a:extLst>
          </p:cNvPr>
          <p:cNvPicPr>
            <a:picLocks noChangeAspect="1"/>
          </p:cNvPicPr>
          <p:nvPr/>
        </p:nvPicPr>
        <p:blipFill>
          <a:blip r:embed="rId8"/>
          <a:stretch>
            <a:fillRect/>
          </a:stretch>
        </p:blipFill>
        <p:spPr>
          <a:xfrm>
            <a:off x="385082" y="689323"/>
            <a:ext cx="5378874" cy="2415852"/>
          </a:xfrm>
          <a:prstGeom prst="rect">
            <a:avLst/>
          </a:prstGeom>
        </p:spPr>
      </p:pic>
      <p:pic>
        <p:nvPicPr>
          <p:cNvPr id="18" name="Picture 17">
            <a:extLst>
              <a:ext uri="{FF2B5EF4-FFF2-40B4-BE49-F238E27FC236}">
                <a16:creationId xmlns:a16="http://schemas.microsoft.com/office/drawing/2014/main" id="{E8F22279-08CF-4080-9CF6-D404A58C9ABB}"/>
              </a:ext>
            </a:extLst>
          </p:cNvPr>
          <p:cNvPicPr>
            <a:picLocks noChangeAspect="1"/>
          </p:cNvPicPr>
          <p:nvPr/>
        </p:nvPicPr>
        <p:blipFill>
          <a:blip r:embed="rId9"/>
          <a:stretch>
            <a:fillRect/>
          </a:stretch>
        </p:blipFill>
        <p:spPr>
          <a:xfrm>
            <a:off x="385082" y="3212063"/>
            <a:ext cx="5378874" cy="2415851"/>
          </a:xfrm>
          <a:prstGeom prst="rect">
            <a:avLst/>
          </a:prstGeom>
        </p:spPr>
      </p:pic>
    </p:spTree>
    <p:extLst>
      <p:ext uri="{BB962C8B-B14F-4D97-AF65-F5344CB8AC3E}">
        <p14:creationId xmlns:p14="http://schemas.microsoft.com/office/powerpoint/2010/main" val="41354171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31371" y="-914400"/>
            <a:ext cx="14140542" cy="7619877"/>
            <a:chOff x="9835" y="-455139"/>
            <a:chExt cx="12341727" cy="70408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5"/>
              <a:ext cx="10468263" cy="6227899"/>
            </a:xfrm>
            <a:prstGeom prst="rect">
              <a:avLst/>
            </a:prstGeom>
          </p:spPr>
        </p:pic>
      </p:grpSp>
      <p:sp>
        <p:nvSpPr>
          <p:cNvPr id="16" name="Flowchart: Alternate Process 15">
            <a:extLst>
              <a:ext uri="{FF2B5EF4-FFF2-40B4-BE49-F238E27FC236}">
                <a16:creationId xmlns:a16="http://schemas.microsoft.com/office/drawing/2014/main" id="{02D0CD1F-5FA6-4ADD-A097-0A5B553CC79D}"/>
              </a:ext>
            </a:extLst>
          </p:cNvPr>
          <p:cNvSpPr/>
          <p:nvPr/>
        </p:nvSpPr>
        <p:spPr>
          <a:xfrm>
            <a:off x="2889897" y="760358"/>
            <a:ext cx="6711302" cy="1371600"/>
          </a:xfrm>
          <a:prstGeom prst="flowChartAlternateProcess">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70C0"/>
                </a:solidFill>
                <a:latin typeface="Arial" panose="020B0604020202020204" pitchFamily="34" charset="0"/>
                <a:cs typeface="Arial" panose="020B0604020202020204" pitchFamily="34" charset="0"/>
              </a:rPr>
              <a:t>Các</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việc</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cần</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làm</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để</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thể</a:t>
            </a:r>
            <a:r>
              <a:rPr lang="en-US" sz="3600" b="1" dirty="0">
                <a:solidFill>
                  <a:srgbClr val="0070C0"/>
                </a:solidFill>
                <a:latin typeface="Arial" panose="020B0604020202020204" pitchFamily="34" charset="0"/>
                <a:cs typeface="Arial" panose="020B0604020202020204" pitchFamily="34" charset="0"/>
              </a:rPr>
              <a:t> </a:t>
            </a:r>
          </a:p>
          <a:p>
            <a:pPr algn="ctr"/>
            <a:r>
              <a:rPr lang="en-US" sz="3600" b="1" dirty="0" err="1">
                <a:solidFill>
                  <a:srgbClr val="0070C0"/>
                </a:solidFill>
                <a:latin typeface="Arial" panose="020B0604020202020204" pitchFamily="34" charset="0"/>
                <a:cs typeface="Arial" panose="020B0604020202020204" pitchFamily="34" charset="0"/>
              </a:rPr>
              <a:t>hiện</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tình</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yêu</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đối</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với</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Tổ</a:t>
            </a:r>
            <a:r>
              <a:rPr lang="en-US" sz="3600" b="1" dirty="0">
                <a:solidFill>
                  <a:srgbClr val="0070C0"/>
                </a:solidFill>
                <a:latin typeface="Arial" panose="020B0604020202020204" pitchFamily="34" charset="0"/>
                <a:cs typeface="Arial" panose="020B0604020202020204" pitchFamily="34" charset="0"/>
              </a:rPr>
              <a:t> </a:t>
            </a:r>
            <a:r>
              <a:rPr lang="en-US" sz="3600" b="1" dirty="0" err="1">
                <a:solidFill>
                  <a:srgbClr val="0070C0"/>
                </a:solidFill>
                <a:latin typeface="Arial" panose="020B0604020202020204" pitchFamily="34" charset="0"/>
                <a:cs typeface="Arial" panose="020B0604020202020204" pitchFamily="34" charset="0"/>
              </a:rPr>
              <a:t>quốc</a:t>
            </a:r>
            <a:endParaRPr lang="en-US" sz="3600" b="1" dirty="0">
              <a:solidFill>
                <a:srgbClr val="0070C0"/>
              </a:solidFill>
              <a:latin typeface="Arial" panose="020B0604020202020204" pitchFamily="34" charset="0"/>
              <a:cs typeface="Arial" panose="020B0604020202020204" pitchFamily="34" charset="0"/>
            </a:endParaRPr>
          </a:p>
        </p:txBody>
      </p:sp>
      <p:sp>
        <p:nvSpPr>
          <p:cNvPr id="19" name="Hexagon 18">
            <a:extLst>
              <a:ext uri="{FF2B5EF4-FFF2-40B4-BE49-F238E27FC236}">
                <a16:creationId xmlns:a16="http://schemas.microsoft.com/office/drawing/2014/main" id="{AFB400DB-B416-4923-BB14-2E5068BD6ABB}"/>
              </a:ext>
            </a:extLst>
          </p:cNvPr>
          <p:cNvSpPr/>
          <p:nvPr/>
        </p:nvSpPr>
        <p:spPr>
          <a:xfrm>
            <a:off x="740229" y="3149676"/>
            <a:ext cx="10531927" cy="708951"/>
          </a:xfrm>
          <a:prstGeom prst="hexagon">
            <a:avLst/>
          </a:prstGeom>
          <a:solidFill>
            <a:schemeClr val="bg1"/>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1000"/>
              </a:lnSpc>
            </a:pPr>
            <a:r>
              <a:rPr lang="en-US" sz="3200" dirty="0" err="1">
                <a:solidFill>
                  <a:srgbClr val="FF0000"/>
                </a:solidFill>
                <a:latin typeface="Arial" panose="020B0604020202020204" pitchFamily="34" charset="0"/>
                <a:cs typeface="Arial" panose="020B0604020202020204" pitchFamily="34" charset="0"/>
              </a:rPr>
              <a:t>Kính</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trọng</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những</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người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có</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công</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với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đất</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nước</a:t>
            </a:r>
            <a:endParaRPr lang="en-US" sz="3200" dirty="0">
              <a:solidFill>
                <a:srgbClr val="FF0000"/>
              </a:solidFill>
              <a:latin typeface="Arial" panose="020B0604020202020204" pitchFamily="34" charset="0"/>
              <a:cs typeface="Arial" panose="020B0604020202020204" pitchFamily="34" charset="0"/>
            </a:endParaRPr>
          </a:p>
        </p:txBody>
      </p:sp>
      <p:sp>
        <p:nvSpPr>
          <p:cNvPr id="20" name="Hexagon 19">
            <a:extLst>
              <a:ext uri="{FF2B5EF4-FFF2-40B4-BE49-F238E27FC236}">
                <a16:creationId xmlns:a16="http://schemas.microsoft.com/office/drawing/2014/main" id="{8149F347-BABB-4FDE-8C0C-F736B7A7EE94}"/>
              </a:ext>
            </a:extLst>
          </p:cNvPr>
          <p:cNvSpPr/>
          <p:nvPr/>
        </p:nvSpPr>
        <p:spPr>
          <a:xfrm>
            <a:off x="740229" y="4149269"/>
            <a:ext cx="10531926" cy="708952"/>
          </a:xfrm>
          <a:prstGeom prst="hexagon">
            <a:avLst/>
          </a:prstGeom>
          <a:solidFill>
            <a:schemeClr val="bg1"/>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solidFill>
                  <a:srgbClr val="FF0000"/>
                </a:solidFill>
                <a:latin typeface="Arial" panose="020B0604020202020204" pitchFamily="34" charset="0"/>
                <a:cs typeface="Arial" panose="020B0604020202020204" pitchFamily="34" charset="0"/>
              </a:rPr>
              <a:t>Giữ</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gìn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vệ</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sinh</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môi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trường</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sạch</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đẹp</a:t>
            </a:r>
            <a:r>
              <a:rPr lang="en-US" sz="3200" dirty="0">
                <a:solidFill>
                  <a:srgbClr val="FF0000"/>
                </a:solidFill>
                <a:latin typeface="Arial" panose="020B0604020202020204" pitchFamily="34" charset="0"/>
                <a:cs typeface="Arial" panose="020B0604020202020204" pitchFamily="34" charset="0"/>
              </a:rPr>
              <a:t>.</a:t>
            </a:r>
          </a:p>
        </p:txBody>
      </p:sp>
      <p:pic>
        <p:nvPicPr>
          <p:cNvPr id="22" name="Picture 21" descr="A picture containing toy, doll&#10;&#10;Description automatically generated">
            <a:extLst>
              <a:ext uri="{FF2B5EF4-FFF2-40B4-BE49-F238E27FC236}">
                <a16:creationId xmlns:a16="http://schemas.microsoft.com/office/drawing/2014/main" id="{9A2F71BB-5222-45E3-A6DD-880F9D95CAD0}"/>
              </a:ext>
            </a:extLst>
          </p:cNvPr>
          <p:cNvPicPr>
            <a:picLocks noChangeAspect="1"/>
          </p:cNvPicPr>
          <p:nvPr/>
        </p:nvPicPr>
        <p:blipFill rotWithShape="1">
          <a:blip r:embed="rId7">
            <a:extLst>
              <a:ext uri="{28A0092B-C50C-407E-A947-70E740481C1C}">
                <a14:useLocalDpi xmlns:a14="http://schemas.microsoft.com/office/drawing/2010/main" val="0"/>
              </a:ext>
            </a:extLst>
          </a:blip>
          <a:srcRect r="7165" b="5267"/>
          <a:stretch/>
        </p:blipFill>
        <p:spPr>
          <a:xfrm>
            <a:off x="10059958" y="4858221"/>
            <a:ext cx="1978443" cy="201887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6398000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ệt Nam Ơi  Full HD Official MV_v720P">
            <a:hlinkClick r:id="" action="ppaction://media"/>
            <a:extLst>
              <a:ext uri="{FF2B5EF4-FFF2-40B4-BE49-F238E27FC236}">
                <a16:creationId xmlns:a16="http://schemas.microsoft.com/office/drawing/2014/main" id="{6E39DAC1-18BC-4F65-A66E-B11072A172D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0507633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90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9835" y="-455139"/>
            <a:ext cx="12341727" cy="6411273"/>
            <a:chOff x="9835" y="-455139"/>
            <a:chExt cx="12341727" cy="64112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6"/>
              <a:ext cx="10468263" cy="5598298"/>
            </a:xfrm>
            <a:prstGeom prst="rect">
              <a:avLst/>
            </a:prstGeom>
          </p:spPr>
        </p:pic>
      </p:grpSp>
      <p:pic>
        <p:nvPicPr>
          <p:cNvPr id="102" name="图片 10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8" y="5506037"/>
            <a:ext cx="12196868" cy="1356902"/>
          </a:xfrm>
          <a:prstGeom prst="rect">
            <a:avLst/>
          </a:prstGeom>
        </p:spPr>
      </p:pic>
      <p:pic>
        <p:nvPicPr>
          <p:cNvPr id="100" name="图片 9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9930" y="5741177"/>
            <a:ext cx="3531115" cy="1106868"/>
          </a:xfrm>
          <a:prstGeom prst="rect">
            <a:avLst/>
          </a:prstGeom>
        </p:spPr>
      </p:pic>
      <p:pic>
        <p:nvPicPr>
          <p:cNvPr id="97" name="图片 9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8108" y="5820713"/>
            <a:ext cx="3585157" cy="947452"/>
          </a:xfrm>
          <a:prstGeom prst="rect">
            <a:avLst/>
          </a:prstGeom>
        </p:spPr>
      </p:pic>
      <p:pic>
        <p:nvPicPr>
          <p:cNvPr id="45" name="图片 4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0" y="5877618"/>
            <a:ext cx="710753" cy="890547"/>
          </a:xfrm>
          <a:prstGeom prst="rect">
            <a:avLst/>
          </a:prstGeom>
        </p:spPr>
      </p:pic>
      <p:pic>
        <p:nvPicPr>
          <p:cNvPr id="98" name="图片 9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12886" y="4537968"/>
            <a:ext cx="1582582" cy="2320032"/>
          </a:xfrm>
          <a:prstGeom prst="rect">
            <a:avLst/>
          </a:prstGeom>
        </p:spPr>
      </p:pic>
      <p:sp>
        <p:nvSpPr>
          <p:cNvPr id="16" name="TextBox 15">
            <a:extLst>
              <a:ext uri="{FF2B5EF4-FFF2-40B4-BE49-F238E27FC236}">
                <a16:creationId xmlns:a16="http://schemas.microsoft.com/office/drawing/2014/main" id="{6A288B68-C36C-47D6-90E2-59F8A8C33309}"/>
              </a:ext>
            </a:extLst>
          </p:cNvPr>
          <p:cNvSpPr txBox="1"/>
          <p:nvPr/>
        </p:nvSpPr>
        <p:spPr>
          <a:xfrm>
            <a:off x="4854579" y="963874"/>
            <a:ext cx="5758307" cy="1569660"/>
          </a:xfrm>
          <a:custGeom>
            <a:avLst/>
            <a:gdLst>
              <a:gd name="connsiteX0" fmla="*/ 0 w 5758307"/>
              <a:gd name="connsiteY0" fmla="*/ 0 h 1569660"/>
              <a:gd name="connsiteX1" fmla="*/ 5758307 w 5758307"/>
              <a:gd name="connsiteY1" fmla="*/ 0 h 1569660"/>
              <a:gd name="connsiteX2" fmla="*/ 5758307 w 5758307"/>
              <a:gd name="connsiteY2" fmla="*/ 1569660 h 1569660"/>
              <a:gd name="connsiteX3" fmla="*/ 0 w 5758307"/>
              <a:gd name="connsiteY3" fmla="*/ 1569660 h 1569660"/>
              <a:gd name="connsiteX4" fmla="*/ 0 w 5758307"/>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8307" h="1569660" fill="none" extrusionOk="0">
                <a:moveTo>
                  <a:pt x="0" y="0"/>
                </a:moveTo>
                <a:cubicBezTo>
                  <a:pt x="1036801" y="5222"/>
                  <a:pt x="4551752" y="24918"/>
                  <a:pt x="5758307" y="0"/>
                </a:cubicBezTo>
                <a:cubicBezTo>
                  <a:pt x="5855868" y="257633"/>
                  <a:pt x="5709916" y="890565"/>
                  <a:pt x="5758307" y="1569660"/>
                </a:cubicBezTo>
                <a:cubicBezTo>
                  <a:pt x="4989765" y="1404899"/>
                  <a:pt x="2853182" y="1687810"/>
                  <a:pt x="0" y="1569660"/>
                </a:cubicBezTo>
                <a:cubicBezTo>
                  <a:pt x="-74708" y="1232144"/>
                  <a:pt x="128259" y="683735"/>
                  <a:pt x="0" y="0"/>
                </a:cubicBezTo>
                <a:close/>
              </a:path>
              <a:path w="5758307" h="1569660" stroke="0" extrusionOk="0">
                <a:moveTo>
                  <a:pt x="0" y="0"/>
                </a:moveTo>
                <a:cubicBezTo>
                  <a:pt x="1026648" y="11849"/>
                  <a:pt x="4702552" y="-161459"/>
                  <a:pt x="5758307" y="0"/>
                </a:cubicBezTo>
                <a:cubicBezTo>
                  <a:pt x="5732419" y="662121"/>
                  <a:pt x="5827719" y="1402874"/>
                  <a:pt x="5758307" y="1569660"/>
                </a:cubicBezTo>
                <a:cubicBezTo>
                  <a:pt x="4381272" y="1423800"/>
                  <a:pt x="2079021" y="1491336"/>
                  <a:pt x="0" y="1569660"/>
                </a:cubicBezTo>
                <a:cubicBezTo>
                  <a:pt x="-36542" y="1287094"/>
                  <a:pt x="-117217" y="561160"/>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defRPr/>
            </a:pPr>
            <a:r>
              <a:rPr lang="vi-VN" sz="3200" dirty="0">
                <a:solidFill>
                  <a:prstClr val="black"/>
                </a:solidFill>
                <a:cs typeface="Arial" panose="020B0604020202020204" pitchFamily="34" charset="0"/>
              </a:rPr>
              <a:t>Mỗi chúng ta cần thể hiện tình yêu Tổ quốc bằng những hành động thiết thực, phù hợp</a:t>
            </a:r>
            <a:r>
              <a:rPr lang="en-US" sz="3200" dirty="0">
                <a:solidFill>
                  <a:prstClr val="black"/>
                </a:solidFill>
                <a:cs typeface="Arial" panose="020B0604020202020204" pitchFamily="34" charset="0"/>
              </a:rPr>
              <a:t>:</a:t>
            </a:r>
            <a:endParaRPr kumimoji="0" lang="vi-VN" sz="3200" b="0" i="0" u="none" strike="noStrike" kern="1200" cap="none" spc="0" normalizeH="0" baseline="0" noProof="0" dirty="0">
              <a:ln>
                <a:noFill/>
              </a:ln>
              <a:solidFill>
                <a:srgbClr val="FF0066"/>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7B61F464-39BE-4A4F-ACEA-CA648266C13C}"/>
              </a:ext>
            </a:extLst>
          </p:cNvPr>
          <p:cNvSpPr txBox="1"/>
          <p:nvPr/>
        </p:nvSpPr>
        <p:spPr>
          <a:xfrm>
            <a:off x="4754892" y="3540306"/>
            <a:ext cx="6070032" cy="1569660"/>
          </a:xfrm>
          <a:custGeom>
            <a:avLst/>
            <a:gdLst>
              <a:gd name="connsiteX0" fmla="*/ 0 w 6070032"/>
              <a:gd name="connsiteY0" fmla="*/ 0 h 1569660"/>
              <a:gd name="connsiteX1" fmla="*/ 6070032 w 6070032"/>
              <a:gd name="connsiteY1" fmla="*/ 0 h 1569660"/>
              <a:gd name="connsiteX2" fmla="*/ 6070032 w 6070032"/>
              <a:gd name="connsiteY2" fmla="*/ 1569660 h 1569660"/>
              <a:gd name="connsiteX3" fmla="*/ 0 w 6070032"/>
              <a:gd name="connsiteY3" fmla="*/ 1569660 h 1569660"/>
              <a:gd name="connsiteX4" fmla="*/ 0 w 6070032"/>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0032" h="1569660" fill="none" extrusionOk="0">
                <a:moveTo>
                  <a:pt x="0" y="0"/>
                </a:moveTo>
                <a:cubicBezTo>
                  <a:pt x="1934728" y="5222"/>
                  <a:pt x="4276254" y="24918"/>
                  <a:pt x="6070032" y="0"/>
                </a:cubicBezTo>
                <a:cubicBezTo>
                  <a:pt x="6167593" y="257633"/>
                  <a:pt x="6021641" y="890565"/>
                  <a:pt x="6070032" y="1569660"/>
                </a:cubicBezTo>
                <a:cubicBezTo>
                  <a:pt x="4742414" y="1404899"/>
                  <a:pt x="2859056" y="1687810"/>
                  <a:pt x="0" y="1569660"/>
                </a:cubicBezTo>
                <a:cubicBezTo>
                  <a:pt x="-74708" y="1232144"/>
                  <a:pt x="128259" y="683735"/>
                  <a:pt x="0" y="0"/>
                </a:cubicBezTo>
                <a:close/>
              </a:path>
              <a:path w="6070032" h="1569660" stroke="0" extrusionOk="0">
                <a:moveTo>
                  <a:pt x="0" y="0"/>
                </a:moveTo>
                <a:cubicBezTo>
                  <a:pt x="1286553" y="11849"/>
                  <a:pt x="4860028" y="-161459"/>
                  <a:pt x="6070032" y="0"/>
                </a:cubicBezTo>
                <a:cubicBezTo>
                  <a:pt x="6044144" y="662121"/>
                  <a:pt x="6139444" y="1402874"/>
                  <a:pt x="6070032" y="1569660"/>
                </a:cubicBezTo>
                <a:cubicBezTo>
                  <a:pt x="5322725" y="1423800"/>
                  <a:pt x="2164446" y="1491336"/>
                  <a:pt x="0" y="1569660"/>
                </a:cubicBezTo>
                <a:cubicBezTo>
                  <a:pt x="-36542" y="1287094"/>
                  <a:pt x="-117217" y="561160"/>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en-US" sz="3200" dirty="0">
                <a:solidFill>
                  <a:prstClr val="black"/>
                </a:solidFill>
                <a:cs typeface="Arial" panose="020B0604020202020204" pitchFamily="34" charset="0"/>
              </a:rPr>
              <a:t>Y</a:t>
            </a:r>
            <a:r>
              <a:rPr lang="vi-VN" sz="3200" dirty="0">
                <a:solidFill>
                  <a:prstClr val="black"/>
                </a:solidFill>
                <a:cs typeface="Arial" panose="020B0604020202020204" pitchFamily="34" charset="0"/>
              </a:rPr>
              <a:t>êu quý, bảo vệ thiên nhiên, trân trọng và tự hào về truyền thống lịch sử, văn hóa của đất nước</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Freeform: Shape 34">
            <a:extLst>
              <a:ext uri="{FF2B5EF4-FFF2-40B4-BE49-F238E27FC236}">
                <a16:creationId xmlns:a16="http://schemas.microsoft.com/office/drawing/2014/main" id="{11F1BC3B-612D-4848-9CA2-CEE2ABD33AA8}"/>
              </a:ext>
            </a:extLst>
          </p:cNvPr>
          <p:cNvSpPr/>
          <p:nvPr/>
        </p:nvSpPr>
        <p:spPr>
          <a:xfrm>
            <a:off x="4743237" y="2574392"/>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pic>
        <p:nvPicPr>
          <p:cNvPr id="20" name="Picture 2" descr="Feliz Menino Bonitinho Garoto Com Idéia De Luz | Art drawings for kids,  School art activities, Back to school art activity">
            <a:extLst>
              <a:ext uri="{FF2B5EF4-FFF2-40B4-BE49-F238E27FC236}">
                <a16:creationId xmlns:a16="http://schemas.microsoft.com/office/drawing/2014/main" id="{A91F4DF1-EFEE-4150-881F-578F9847D577}"/>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835604" y="1584104"/>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6489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anim calcmode="lin" valueType="num">
                                      <p:cBhvr>
                                        <p:cTn id="8" dur="1000" fill="hold"/>
                                        <p:tgtEl>
                                          <p:spTgt spid="97"/>
                                        </p:tgtEl>
                                        <p:attrNameLst>
                                          <p:attrName>ppt_x</p:attrName>
                                        </p:attrNameLst>
                                      </p:cBhvr>
                                      <p:tavLst>
                                        <p:tav tm="0">
                                          <p:val>
                                            <p:strVal val="#ppt_x"/>
                                          </p:val>
                                        </p:tav>
                                        <p:tav tm="100000">
                                          <p:val>
                                            <p:strVal val="#ppt_x"/>
                                          </p:val>
                                        </p:tav>
                                      </p:tavLst>
                                    </p:anim>
                                    <p:anim calcmode="lin" valueType="num">
                                      <p:cBhvr>
                                        <p:cTn id="9" dur="1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1000"/>
                                        <p:tgtEl>
                                          <p:spTgt spid="98"/>
                                        </p:tgtEl>
                                      </p:cBhvr>
                                    </p:animEffect>
                                    <p:anim calcmode="lin" valueType="num">
                                      <p:cBhvr>
                                        <p:cTn id="13" dur="1000" fill="hold"/>
                                        <p:tgtEl>
                                          <p:spTgt spid="98"/>
                                        </p:tgtEl>
                                        <p:attrNameLst>
                                          <p:attrName>ppt_x</p:attrName>
                                        </p:attrNameLst>
                                      </p:cBhvr>
                                      <p:tavLst>
                                        <p:tav tm="0">
                                          <p:val>
                                            <p:strVal val="#ppt_x"/>
                                          </p:val>
                                        </p:tav>
                                        <p:tav tm="100000">
                                          <p:val>
                                            <p:strVal val="#ppt_x"/>
                                          </p:val>
                                        </p:tav>
                                      </p:tavLst>
                                    </p:anim>
                                    <p:anim calcmode="lin" valueType="num">
                                      <p:cBhvr>
                                        <p:cTn id="14" dur="1000" fill="hold"/>
                                        <p:tgtEl>
                                          <p:spTgt spid="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1000"/>
                                        <p:tgtEl>
                                          <p:spTgt spid="100"/>
                                        </p:tgtEl>
                                      </p:cBhvr>
                                    </p:animEffect>
                                    <p:anim calcmode="lin" valueType="num">
                                      <p:cBhvr>
                                        <p:cTn id="18" dur="1000" fill="hold"/>
                                        <p:tgtEl>
                                          <p:spTgt spid="100"/>
                                        </p:tgtEl>
                                        <p:attrNameLst>
                                          <p:attrName>ppt_x</p:attrName>
                                        </p:attrNameLst>
                                      </p:cBhvr>
                                      <p:tavLst>
                                        <p:tav tm="0">
                                          <p:val>
                                            <p:strVal val="#ppt_x"/>
                                          </p:val>
                                        </p:tav>
                                        <p:tav tm="100000">
                                          <p:val>
                                            <p:strVal val="#ppt_x"/>
                                          </p:val>
                                        </p:tav>
                                      </p:tavLst>
                                    </p:anim>
                                    <p:anim calcmode="lin" valueType="num">
                                      <p:cBhvr>
                                        <p:cTn id="19" dur="1000" fill="hold"/>
                                        <p:tgtEl>
                                          <p:spTgt spid="100"/>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150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500" fill="hold"/>
                                        <p:tgtEl>
                                          <p:spTgt spid="45"/>
                                        </p:tgtEl>
                                        <p:attrNameLst>
                                          <p:attrName>ppt_x</p:attrName>
                                        </p:attrNameLst>
                                      </p:cBhvr>
                                      <p:tavLst>
                                        <p:tav tm="0">
                                          <p:val>
                                            <p:strVal val="0-#ppt_w/2"/>
                                          </p:val>
                                        </p:tav>
                                        <p:tav tm="100000">
                                          <p:val>
                                            <p:strVal val="#ppt_x"/>
                                          </p:val>
                                        </p:tav>
                                      </p:tavLst>
                                    </p:anim>
                                    <p:anim calcmode="lin" valueType="num">
                                      <p:cBhvr additive="base">
                                        <p:cTn id="23" dur="500" fill="hold"/>
                                        <p:tgtEl>
                                          <p:spTgt spid="4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1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9835" y="-455139"/>
            <a:ext cx="12341727" cy="6411273"/>
            <a:chOff x="9835" y="-455139"/>
            <a:chExt cx="12341727" cy="64112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0753" y="357836"/>
              <a:ext cx="10468263" cy="5598298"/>
            </a:xfrm>
            <a:prstGeom prst="rect">
              <a:avLst/>
            </a:prstGeom>
          </p:spPr>
        </p:pic>
      </p:grpSp>
      <p:pic>
        <p:nvPicPr>
          <p:cNvPr id="102" name="图片 10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68" y="5506037"/>
            <a:ext cx="12196868" cy="1356902"/>
          </a:xfrm>
          <a:prstGeom prst="rect">
            <a:avLst/>
          </a:prstGeom>
        </p:spPr>
      </p:pic>
      <p:pic>
        <p:nvPicPr>
          <p:cNvPr id="100" name="图片 9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9930" y="5741177"/>
            <a:ext cx="3531115" cy="1106868"/>
          </a:xfrm>
          <a:prstGeom prst="rect">
            <a:avLst/>
          </a:prstGeom>
        </p:spPr>
      </p:pic>
      <p:pic>
        <p:nvPicPr>
          <p:cNvPr id="97" name="图片 9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68108" y="5820713"/>
            <a:ext cx="3585157" cy="947452"/>
          </a:xfrm>
          <a:prstGeom prst="rect">
            <a:avLst/>
          </a:prstGeom>
        </p:spPr>
      </p:pic>
      <p:pic>
        <p:nvPicPr>
          <p:cNvPr id="45" name="图片 4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0" y="5877618"/>
            <a:ext cx="710753" cy="890547"/>
          </a:xfrm>
          <a:prstGeom prst="rect">
            <a:avLst/>
          </a:prstGeom>
        </p:spPr>
      </p:pic>
      <p:sp>
        <p:nvSpPr>
          <p:cNvPr id="30" name="文本框 12">
            <a:extLst>
              <a:ext uri="{FF2B5EF4-FFF2-40B4-BE49-F238E27FC236}">
                <a16:creationId xmlns:a16="http://schemas.microsoft.com/office/drawing/2014/main" id="{8021D7C7-9E83-4B49-9560-C697BD96E13D}"/>
              </a:ext>
            </a:extLst>
          </p:cNvPr>
          <p:cNvSpPr txBox="1"/>
          <p:nvPr/>
        </p:nvSpPr>
        <p:spPr>
          <a:xfrm>
            <a:off x="1286019" y="2776732"/>
            <a:ext cx="6558668" cy="1048044"/>
          </a:xfrm>
          <a:prstGeom prst="rect">
            <a:avLst/>
          </a:prstGeom>
          <a:noFill/>
        </p:spPr>
        <p:txBody>
          <a:bodyPr wrap="square" rtlCol="0">
            <a:spAutoFit/>
            <a:scene3d>
              <a:camera prst="obliqueTopLeft"/>
              <a:lightRig rig="flat" dir="t"/>
            </a:scene3d>
            <a:sp3d extrusionH="127000" prstMaterial="plastic"/>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6000" b="0" i="0" u="none" strike="noStrike" kern="1200" cap="none" spc="0" normalizeH="0" baseline="0" noProof="0" dirty="0">
                <a:ln w="19050">
                  <a:solidFill>
                    <a:srgbClr val="1E5AA4"/>
                  </a:solidFill>
                </a:ln>
                <a:solidFill>
                  <a:srgbClr val="849BC8"/>
                </a:solidFill>
                <a:effectLst/>
                <a:uLnTx/>
                <a:uFillTx/>
                <a:latin typeface="SVN-Cookies" panose="02040603050506020204" pitchFamily="18" charset="0"/>
                <a:ea typeface="字魂105号-简雅黑" panose="00000500000000000000" pitchFamily="2" charset="-122"/>
                <a:cs typeface="+mn-cs"/>
              </a:rPr>
              <a:t>3. </a:t>
            </a:r>
            <a:r>
              <a:rPr kumimoji="0" lang="en-US" altLang="zh-CN" sz="6000" b="0" i="0" u="none" strike="noStrike" kern="1200" cap="none" spc="0" normalizeH="0" baseline="0" noProof="0" dirty="0" err="1">
                <a:ln w="19050">
                  <a:solidFill>
                    <a:srgbClr val="1E5AA4"/>
                  </a:solidFill>
                </a:ln>
                <a:solidFill>
                  <a:srgbClr val="849BC8"/>
                </a:solidFill>
                <a:effectLst/>
                <a:uLnTx/>
                <a:uFillTx/>
                <a:latin typeface="SVN-Cookies" panose="02040603050506020204" pitchFamily="18" charset="0"/>
                <a:ea typeface="字魂105号-简雅黑" panose="00000500000000000000" pitchFamily="2" charset="-122"/>
                <a:cs typeface="+mn-cs"/>
              </a:rPr>
              <a:t>Vận</a:t>
            </a:r>
            <a:r>
              <a:rPr kumimoji="0" lang="en-US" altLang="zh-CN" sz="6000" b="0" i="0" u="none" strike="noStrike" kern="1200" cap="none" spc="0" normalizeH="0" noProof="0" dirty="0">
                <a:ln w="19050">
                  <a:solidFill>
                    <a:srgbClr val="1E5AA4"/>
                  </a:solidFill>
                </a:ln>
                <a:solidFill>
                  <a:srgbClr val="849BC8"/>
                </a:solidFill>
                <a:effectLst/>
                <a:uLnTx/>
                <a:uFillTx/>
                <a:latin typeface="SVN-Cookies" panose="02040603050506020204" pitchFamily="18" charset="0"/>
                <a:ea typeface="字魂105号-简雅黑" panose="00000500000000000000" pitchFamily="2" charset="-122"/>
                <a:cs typeface="+mn-cs"/>
              </a:rPr>
              <a:t> </a:t>
            </a:r>
            <a:r>
              <a:rPr kumimoji="0" lang="en-US" altLang="zh-CN" sz="6000" b="0" i="0" u="none" strike="noStrike" kern="1200" cap="none" spc="0" normalizeH="0" noProof="0" dirty="0" err="1">
                <a:ln w="19050">
                  <a:solidFill>
                    <a:srgbClr val="1E5AA4"/>
                  </a:solidFill>
                </a:ln>
                <a:solidFill>
                  <a:srgbClr val="849BC8"/>
                </a:solidFill>
                <a:effectLst/>
                <a:uLnTx/>
                <a:uFillTx/>
                <a:latin typeface="SVN-Cookies" panose="02040603050506020204" pitchFamily="18" charset="0"/>
                <a:ea typeface="字魂105号-简雅黑" panose="00000500000000000000" pitchFamily="2" charset="-122"/>
                <a:cs typeface="+mn-cs"/>
              </a:rPr>
              <a:t>dụng</a:t>
            </a:r>
            <a:endParaRPr kumimoji="0" lang="zh-CN" altLang="en-US" sz="6000" b="0" i="0" u="none" strike="noStrike" kern="1200" cap="none" spc="0" normalizeH="0" baseline="0" noProof="0" dirty="0">
              <a:ln w="19050">
                <a:solidFill>
                  <a:srgbClr val="1E5AA4"/>
                </a:solidFill>
              </a:ln>
              <a:solidFill>
                <a:srgbClr val="849BC8"/>
              </a:solidFill>
              <a:effectLst/>
              <a:uLnTx/>
              <a:uFillTx/>
              <a:latin typeface="SVN-Cookies" panose="02040603050506020204" pitchFamily="18" charset="0"/>
              <a:ea typeface="字魂105号-简雅黑" panose="00000500000000000000" pitchFamily="2" charset="-122"/>
              <a:cs typeface="+mn-cs"/>
            </a:endParaRPr>
          </a:p>
        </p:txBody>
      </p:sp>
      <p:pic>
        <p:nvPicPr>
          <p:cNvPr id="98" name="图片 9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612886" y="4537968"/>
            <a:ext cx="1582582" cy="2320032"/>
          </a:xfrm>
          <a:prstGeom prst="rect">
            <a:avLst/>
          </a:prstGeom>
        </p:spPr>
      </p:pic>
      <p:pic>
        <p:nvPicPr>
          <p:cNvPr id="36" name="Picture 35" descr="A picture containing vector graphics, lamp, gear&#10;&#10;Description automatically generated">
            <a:extLst>
              <a:ext uri="{FF2B5EF4-FFF2-40B4-BE49-F238E27FC236}">
                <a16:creationId xmlns:a16="http://schemas.microsoft.com/office/drawing/2014/main" id="{42620450-67D1-4158-BDDF-F1CBBC7BE73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18322" y="-679046"/>
            <a:ext cx="3200400" cy="3200400"/>
          </a:xfrm>
          <a:prstGeom prst="rect">
            <a:avLst/>
          </a:prstGeom>
        </p:spPr>
      </p:pic>
      <p:pic>
        <p:nvPicPr>
          <p:cNvPr id="16" name="Picture 15" descr="A picture containing toy, doll&#10;&#10;Description automatically generated">
            <a:extLst>
              <a:ext uri="{FF2B5EF4-FFF2-40B4-BE49-F238E27FC236}">
                <a16:creationId xmlns:a16="http://schemas.microsoft.com/office/drawing/2014/main" id="{B732A99E-7B58-420E-95BA-B9ABBA24AA66}"/>
              </a:ext>
            </a:extLst>
          </p:cNvPr>
          <p:cNvPicPr>
            <a:picLocks noChangeAspect="1"/>
          </p:cNvPicPr>
          <p:nvPr/>
        </p:nvPicPr>
        <p:blipFill rotWithShape="1">
          <a:blip r:embed="rId14">
            <a:extLst>
              <a:ext uri="{28A0092B-C50C-407E-A947-70E740481C1C}">
                <a14:useLocalDpi xmlns:a14="http://schemas.microsoft.com/office/drawing/2010/main" val="0"/>
              </a:ext>
            </a:extLst>
          </a:blip>
          <a:srcRect r="7165" b="5267"/>
          <a:stretch/>
        </p:blipFill>
        <p:spPr>
          <a:xfrm>
            <a:off x="6595401" y="1567621"/>
            <a:ext cx="5093342" cy="519742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1341523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anim calcmode="lin" valueType="num">
                                          <p:cBhvr>
                                            <p:cTn id="8" dur="1000" fill="hold"/>
                                            <p:tgtEl>
                                              <p:spTgt spid="97"/>
                                            </p:tgtEl>
                                            <p:attrNameLst>
                                              <p:attrName>ppt_x</p:attrName>
                                            </p:attrNameLst>
                                          </p:cBhvr>
                                          <p:tavLst>
                                            <p:tav tm="0">
                                              <p:val>
                                                <p:strVal val="#ppt_x"/>
                                              </p:val>
                                            </p:tav>
                                            <p:tav tm="100000">
                                              <p:val>
                                                <p:strVal val="#ppt_x"/>
                                              </p:val>
                                            </p:tav>
                                          </p:tavLst>
                                        </p:anim>
                                        <p:anim calcmode="lin" valueType="num">
                                          <p:cBhvr>
                                            <p:cTn id="9" dur="1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1000"/>
                                            <p:tgtEl>
                                              <p:spTgt spid="98"/>
                                            </p:tgtEl>
                                          </p:cBhvr>
                                        </p:animEffect>
                                        <p:anim calcmode="lin" valueType="num">
                                          <p:cBhvr>
                                            <p:cTn id="13" dur="1000" fill="hold"/>
                                            <p:tgtEl>
                                              <p:spTgt spid="98"/>
                                            </p:tgtEl>
                                            <p:attrNameLst>
                                              <p:attrName>ppt_x</p:attrName>
                                            </p:attrNameLst>
                                          </p:cBhvr>
                                          <p:tavLst>
                                            <p:tav tm="0">
                                              <p:val>
                                                <p:strVal val="#ppt_x"/>
                                              </p:val>
                                            </p:tav>
                                            <p:tav tm="100000">
                                              <p:val>
                                                <p:strVal val="#ppt_x"/>
                                              </p:val>
                                            </p:tav>
                                          </p:tavLst>
                                        </p:anim>
                                        <p:anim calcmode="lin" valueType="num">
                                          <p:cBhvr>
                                            <p:cTn id="14" dur="1000" fill="hold"/>
                                            <p:tgtEl>
                                              <p:spTgt spid="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1000"/>
                                            <p:tgtEl>
                                              <p:spTgt spid="100"/>
                                            </p:tgtEl>
                                          </p:cBhvr>
                                        </p:animEffect>
                                        <p:anim calcmode="lin" valueType="num">
                                          <p:cBhvr>
                                            <p:cTn id="18" dur="1000" fill="hold"/>
                                            <p:tgtEl>
                                              <p:spTgt spid="100"/>
                                            </p:tgtEl>
                                            <p:attrNameLst>
                                              <p:attrName>ppt_x</p:attrName>
                                            </p:attrNameLst>
                                          </p:cBhvr>
                                          <p:tavLst>
                                            <p:tav tm="0">
                                              <p:val>
                                                <p:strVal val="#ppt_x"/>
                                              </p:val>
                                            </p:tav>
                                            <p:tav tm="100000">
                                              <p:val>
                                                <p:strVal val="#ppt_x"/>
                                              </p:val>
                                            </p:tav>
                                          </p:tavLst>
                                        </p:anim>
                                        <p:anim calcmode="lin" valueType="num">
                                          <p:cBhvr>
                                            <p:cTn id="19" dur="1000" fill="hold"/>
                                            <p:tgtEl>
                                              <p:spTgt spid="100"/>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150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500" fill="hold"/>
                                            <p:tgtEl>
                                              <p:spTgt spid="45"/>
                                            </p:tgtEl>
                                            <p:attrNameLst>
                                              <p:attrName>ppt_x</p:attrName>
                                            </p:attrNameLst>
                                          </p:cBhvr>
                                          <p:tavLst>
                                            <p:tav tm="0">
                                              <p:val>
                                                <p:strVal val="0-#ppt_w/2"/>
                                              </p:val>
                                            </p:tav>
                                            <p:tav tm="100000">
                                              <p:val>
                                                <p:strVal val="#ppt_x"/>
                                              </p:val>
                                            </p:tav>
                                          </p:tavLst>
                                        </p:anim>
                                        <p:anim calcmode="lin" valueType="num">
                                          <p:cBhvr additive="base">
                                            <p:cTn id="23" dur="500" fill="hold"/>
                                            <p:tgtEl>
                                              <p:spTgt spid="4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30"/>
                                            </p:tgtEl>
                                            <p:attrNameLst>
                                              <p:attrName>ppt_y</p:attrName>
                                            </p:attrNameLst>
                                          </p:cBhvr>
                                          <p:tavLst>
                                            <p:tav tm="0">
                                              <p:val>
                                                <p:strVal val="#ppt_y"/>
                                              </p:val>
                                            </p:tav>
                                            <p:tav tm="100000">
                                              <p:val>
                                                <p:strVal val="#ppt_y"/>
                                              </p:val>
                                            </p:tav>
                                          </p:tavLst>
                                        </p:anim>
                                        <p:anim calcmode="lin" valueType="num">
                                          <p:cBhvr>
                                            <p:cTn id="29" dur="500" fill="hold"/>
                                            <p:tgtEl>
                                              <p:spTgt spid="30"/>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30"/>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30"/>
                                            </p:tgtEl>
                                          </p:cBhvr>
                                        </p:animEffect>
                                      </p:childTnLst>
                                    </p:cTn>
                                  </p:par>
                                  <p:par>
                                    <p:cTn id="32" presetID="16" presetClass="entr" presetSubtype="21"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inVertical)">
                                          <p:cBhvr>
                                            <p:cTn id="34" dur="500"/>
                                            <p:tgtEl>
                                              <p:spTgt spid="36"/>
                                            </p:tgtEl>
                                          </p:cBhvr>
                                        </p:animEffect>
                                      </p:childTnLst>
                                    </p:cTn>
                                  </p:par>
                                  <p:par>
                                    <p:cTn id="35" presetID="2" presetClass="entr" presetSubtype="4" fill="hold" nodeType="withEffect" p14:presetBounceEnd="40000">
                                      <p:stCondLst>
                                        <p:cond delay="500"/>
                                      </p:stCondLst>
                                      <p:childTnLst>
                                        <p:set>
                                          <p:cBhvr>
                                            <p:cTn id="36" dur="1" fill="hold">
                                              <p:stCondLst>
                                                <p:cond delay="0"/>
                                              </p:stCondLst>
                                            </p:cTn>
                                            <p:tgtEl>
                                              <p:spTgt spid="16"/>
                                            </p:tgtEl>
                                            <p:attrNameLst>
                                              <p:attrName>style.visibility</p:attrName>
                                            </p:attrNameLst>
                                          </p:cBhvr>
                                          <p:to>
                                            <p:strVal val="visible"/>
                                          </p:to>
                                        </p:set>
                                        <p:anim calcmode="lin" valueType="num" p14:bounceEnd="40000">
                                          <p:cBhvr additive="base">
                                            <p:cTn id="37" dur="750" fill="hold"/>
                                            <p:tgtEl>
                                              <p:spTgt spid="16"/>
                                            </p:tgtEl>
                                            <p:attrNameLst>
                                              <p:attrName>ppt_x</p:attrName>
                                            </p:attrNameLst>
                                          </p:cBhvr>
                                          <p:tavLst>
                                            <p:tav tm="0">
                                              <p:val>
                                                <p:strVal val="#ppt_x"/>
                                              </p:val>
                                            </p:tav>
                                            <p:tav tm="100000">
                                              <p:val>
                                                <p:strVal val="#ppt_x"/>
                                              </p:val>
                                            </p:tav>
                                          </p:tavLst>
                                        </p:anim>
                                        <p:anim calcmode="lin" valueType="num" p14:bounceEnd="40000">
                                          <p:cBhvr additive="base">
                                            <p:cTn id="38"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anim calcmode="lin" valueType="num">
                                          <p:cBhvr>
                                            <p:cTn id="8" dur="1000" fill="hold"/>
                                            <p:tgtEl>
                                              <p:spTgt spid="97"/>
                                            </p:tgtEl>
                                            <p:attrNameLst>
                                              <p:attrName>ppt_x</p:attrName>
                                            </p:attrNameLst>
                                          </p:cBhvr>
                                          <p:tavLst>
                                            <p:tav tm="0">
                                              <p:val>
                                                <p:strVal val="#ppt_x"/>
                                              </p:val>
                                            </p:tav>
                                            <p:tav tm="100000">
                                              <p:val>
                                                <p:strVal val="#ppt_x"/>
                                              </p:val>
                                            </p:tav>
                                          </p:tavLst>
                                        </p:anim>
                                        <p:anim calcmode="lin" valueType="num">
                                          <p:cBhvr>
                                            <p:cTn id="9" dur="1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1000"/>
                                            <p:tgtEl>
                                              <p:spTgt spid="98"/>
                                            </p:tgtEl>
                                          </p:cBhvr>
                                        </p:animEffect>
                                        <p:anim calcmode="lin" valueType="num">
                                          <p:cBhvr>
                                            <p:cTn id="13" dur="1000" fill="hold"/>
                                            <p:tgtEl>
                                              <p:spTgt spid="98"/>
                                            </p:tgtEl>
                                            <p:attrNameLst>
                                              <p:attrName>ppt_x</p:attrName>
                                            </p:attrNameLst>
                                          </p:cBhvr>
                                          <p:tavLst>
                                            <p:tav tm="0">
                                              <p:val>
                                                <p:strVal val="#ppt_x"/>
                                              </p:val>
                                            </p:tav>
                                            <p:tav tm="100000">
                                              <p:val>
                                                <p:strVal val="#ppt_x"/>
                                              </p:val>
                                            </p:tav>
                                          </p:tavLst>
                                        </p:anim>
                                        <p:anim calcmode="lin" valueType="num">
                                          <p:cBhvr>
                                            <p:cTn id="14" dur="1000" fill="hold"/>
                                            <p:tgtEl>
                                              <p:spTgt spid="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1000"/>
                                            <p:tgtEl>
                                              <p:spTgt spid="100"/>
                                            </p:tgtEl>
                                          </p:cBhvr>
                                        </p:animEffect>
                                        <p:anim calcmode="lin" valueType="num">
                                          <p:cBhvr>
                                            <p:cTn id="18" dur="1000" fill="hold"/>
                                            <p:tgtEl>
                                              <p:spTgt spid="100"/>
                                            </p:tgtEl>
                                            <p:attrNameLst>
                                              <p:attrName>ppt_x</p:attrName>
                                            </p:attrNameLst>
                                          </p:cBhvr>
                                          <p:tavLst>
                                            <p:tav tm="0">
                                              <p:val>
                                                <p:strVal val="#ppt_x"/>
                                              </p:val>
                                            </p:tav>
                                            <p:tav tm="100000">
                                              <p:val>
                                                <p:strVal val="#ppt_x"/>
                                              </p:val>
                                            </p:tav>
                                          </p:tavLst>
                                        </p:anim>
                                        <p:anim calcmode="lin" valueType="num">
                                          <p:cBhvr>
                                            <p:cTn id="19" dur="1000" fill="hold"/>
                                            <p:tgtEl>
                                              <p:spTgt spid="100"/>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150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500" fill="hold"/>
                                            <p:tgtEl>
                                              <p:spTgt spid="45"/>
                                            </p:tgtEl>
                                            <p:attrNameLst>
                                              <p:attrName>ppt_x</p:attrName>
                                            </p:attrNameLst>
                                          </p:cBhvr>
                                          <p:tavLst>
                                            <p:tav tm="0">
                                              <p:val>
                                                <p:strVal val="0-#ppt_w/2"/>
                                              </p:val>
                                            </p:tav>
                                            <p:tav tm="100000">
                                              <p:val>
                                                <p:strVal val="#ppt_x"/>
                                              </p:val>
                                            </p:tav>
                                          </p:tavLst>
                                        </p:anim>
                                        <p:anim calcmode="lin" valueType="num">
                                          <p:cBhvr additive="base">
                                            <p:cTn id="23" dur="500" fill="hold"/>
                                            <p:tgtEl>
                                              <p:spTgt spid="4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30"/>
                                            </p:tgtEl>
                                            <p:attrNameLst>
                                              <p:attrName>ppt_y</p:attrName>
                                            </p:attrNameLst>
                                          </p:cBhvr>
                                          <p:tavLst>
                                            <p:tav tm="0">
                                              <p:val>
                                                <p:strVal val="#ppt_y"/>
                                              </p:val>
                                            </p:tav>
                                            <p:tav tm="100000">
                                              <p:val>
                                                <p:strVal val="#ppt_y"/>
                                              </p:val>
                                            </p:tav>
                                          </p:tavLst>
                                        </p:anim>
                                        <p:anim calcmode="lin" valueType="num">
                                          <p:cBhvr>
                                            <p:cTn id="29" dur="500" fill="hold"/>
                                            <p:tgtEl>
                                              <p:spTgt spid="30"/>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30"/>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30"/>
                                            </p:tgtEl>
                                          </p:cBhvr>
                                        </p:animEffect>
                                      </p:childTnLst>
                                    </p:cTn>
                                  </p:par>
                                  <p:par>
                                    <p:cTn id="32" presetID="16" presetClass="entr" presetSubtype="21"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inVertical)">
                                          <p:cBhvr>
                                            <p:cTn id="34" dur="500"/>
                                            <p:tgtEl>
                                              <p:spTgt spid="36"/>
                                            </p:tgtEl>
                                          </p:cBhvr>
                                        </p:animEffect>
                                      </p:childTnLst>
                                    </p:cTn>
                                  </p:par>
                                  <p:par>
                                    <p:cTn id="35" presetID="2" presetClass="entr" presetSubtype="4" fill="hold" nodeType="withEffect">
                                      <p:stCondLst>
                                        <p:cond delay="50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750" fill="hold"/>
                                            <p:tgtEl>
                                              <p:spTgt spid="16"/>
                                            </p:tgtEl>
                                            <p:attrNameLst>
                                              <p:attrName>ppt_x</p:attrName>
                                            </p:attrNameLst>
                                          </p:cBhvr>
                                          <p:tavLst>
                                            <p:tav tm="0">
                                              <p:val>
                                                <p:strVal val="#ppt_x"/>
                                              </p:val>
                                            </p:tav>
                                            <p:tav tm="100000">
                                              <p:val>
                                                <p:strVal val="#ppt_x"/>
                                              </p:val>
                                            </p:tav>
                                          </p:tavLst>
                                        </p:anim>
                                        <p:anim calcmode="lin" valueType="num">
                                          <p:cBhvr additive="base">
                                            <p:cTn id="38"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15"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58" name="图片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2984" y="519464"/>
            <a:ext cx="10166032" cy="5436669"/>
          </a:xfrm>
          <a:prstGeom prst="rect">
            <a:avLst/>
          </a:prstGeom>
        </p:spPr>
      </p:pic>
      <p:pic>
        <p:nvPicPr>
          <p:cNvPr id="102" name="图片 10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68" y="5506037"/>
            <a:ext cx="12196868" cy="1356902"/>
          </a:xfrm>
          <a:prstGeom prst="rect">
            <a:avLst/>
          </a:prstGeom>
        </p:spPr>
      </p:pic>
      <p:pic>
        <p:nvPicPr>
          <p:cNvPr id="98" name="图片 9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82262" y="4070685"/>
            <a:ext cx="1840054" cy="2697480"/>
          </a:xfrm>
          <a:prstGeom prst="rect">
            <a:avLst/>
          </a:prstGeom>
        </p:spPr>
      </p:pic>
      <p:pic>
        <p:nvPicPr>
          <p:cNvPr id="100" name="图片 9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5376" y="5419425"/>
            <a:ext cx="4328770" cy="1356902"/>
          </a:xfrm>
          <a:prstGeom prst="rect">
            <a:avLst/>
          </a:prstGeom>
        </p:spPr>
      </p:pic>
      <p:pic>
        <p:nvPicPr>
          <p:cNvPr id="97" name="图片 9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8108" y="5820713"/>
            <a:ext cx="3585157" cy="947452"/>
          </a:xfrm>
          <a:prstGeom prst="rect">
            <a:avLst/>
          </a:prstGeom>
        </p:spPr>
      </p:pic>
      <p:pic>
        <p:nvPicPr>
          <p:cNvPr id="46" name="图片 4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sp>
        <p:nvSpPr>
          <p:cNvPr id="2" name="TextBox 1">
            <a:extLst>
              <a:ext uri="{FF2B5EF4-FFF2-40B4-BE49-F238E27FC236}">
                <a16:creationId xmlns:a16="http://schemas.microsoft.com/office/drawing/2014/main" id="{76286FF5-FE99-4400-8A31-7EE7AFB486BE}"/>
              </a:ext>
            </a:extLst>
          </p:cNvPr>
          <p:cNvSpPr txBox="1"/>
          <p:nvPr/>
        </p:nvSpPr>
        <p:spPr>
          <a:xfrm>
            <a:off x="1612090" y="999687"/>
            <a:ext cx="8962951" cy="954107"/>
          </a:xfrm>
          <a:prstGeom prst="rect">
            <a:avLst/>
          </a:prstGeom>
          <a:noFill/>
        </p:spPr>
        <p:txBody>
          <a:bodyPr wrap="square" rtlCol="0">
            <a:spAutoFit/>
          </a:bodyPr>
          <a:lstStyle/>
          <a:p>
            <a:pPr algn="ctr"/>
            <a:r>
              <a:rPr lang="en-US" sz="2800" dirty="0">
                <a:solidFill>
                  <a:srgbClr val="0070C0"/>
                </a:solidFill>
                <a:effectLst>
                  <a:glow rad="228600">
                    <a:schemeClr val="accent4">
                      <a:satMod val="175000"/>
                      <a:alpha val="40000"/>
                    </a:schemeClr>
                  </a:glow>
                </a:effectLst>
                <a:latin typeface="Coiny" panose="02000903060500060000" pitchFamily="2" charset="0"/>
              </a:rPr>
              <a:t>Chia </a:t>
            </a:r>
            <a:r>
              <a:rPr lang="en-US" sz="2800" dirty="0" err="1">
                <a:solidFill>
                  <a:srgbClr val="0070C0"/>
                </a:solidFill>
                <a:effectLst>
                  <a:glow rad="228600">
                    <a:schemeClr val="accent4">
                      <a:satMod val="175000"/>
                      <a:alpha val="40000"/>
                    </a:schemeClr>
                  </a:glow>
                </a:effectLst>
                <a:latin typeface="Coiny" panose="02000903060500060000" pitchFamily="2" charset="0"/>
              </a:rPr>
              <a:t>sẻ</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một</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số</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việc</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em</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đã</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và</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sẽ</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làm</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để</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thể</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hiện</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tình</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yêu</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tình</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yêu</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Tổ</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quốc</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theo</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bảng</a:t>
            </a:r>
            <a:r>
              <a:rPr lang="en-US" sz="2800" dirty="0">
                <a:solidFill>
                  <a:srgbClr val="0070C0"/>
                </a:solidFill>
                <a:effectLst>
                  <a:glow rad="228600">
                    <a:schemeClr val="accent4">
                      <a:satMod val="175000"/>
                      <a:alpha val="40000"/>
                    </a:schemeClr>
                  </a:glow>
                </a:effectLst>
                <a:latin typeface="Coiny" panose="02000903060500060000" pitchFamily="2" charset="0"/>
              </a:rPr>
              <a:t> </a:t>
            </a:r>
            <a:r>
              <a:rPr lang="en-US" sz="2800" dirty="0" err="1">
                <a:solidFill>
                  <a:srgbClr val="0070C0"/>
                </a:solidFill>
                <a:effectLst>
                  <a:glow rad="228600">
                    <a:schemeClr val="accent4">
                      <a:satMod val="175000"/>
                      <a:alpha val="40000"/>
                    </a:schemeClr>
                  </a:glow>
                </a:effectLst>
                <a:latin typeface="Coiny" panose="02000903060500060000" pitchFamily="2" charset="0"/>
              </a:rPr>
              <a:t>sau</a:t>
            </a:r>
            <a:r>
              <a:rPr lang="en-US" sz="2800" dirty="0">
                <a:solidFill>
                  <a:srgbClr val="0070C0"/>
                </a:solidFill>
                <a:effectLst>
                  <a:glow rad="228600">
                    <a:schemeClr val="accent4">
                      <a:satMod val="175000"/>
                      <a:alpha val="40000"/>
                    </a:schemeClr>
                  </a:glow>
                </a:effectLst>
                <a:latin typeface="Coiny" panose="02000903060500060000" pitchFamily="2" charset="0"/>
              </a:rPr>
              <a:t>.</a:t>
            </a:r>
          </a:p>
        </p:txBody>
      </p:sp>
      <p:graphicFrame>
        <p:nvGraphicFramePr>
          <p:cNvPr id="3" name="Table 2">
            <a:extLst>
              <a:ext uri="{FF2B5EF4-FFF2-40B4-BE49-F238E27FC236}">
                <a16:creationId xmlns:a16="http://schemas.microsoft.com/office/drawing/2014/main" id="{A9EE7F9A-937C-4F22-A165-850C8CFD8A67}"/>
              </a:ext>
            </a:extLst>
          </p:cNvPr>
          <p:cNvGraphicFramePr>
            <a:graphicFrameLocks noGrp="1"/>
          </p:cNvGraphicFramePr>
          <p:nvPr>
            <p:extLst>
              <p:ext uri="{D42A27DB-BD31-4B8C-83A1-F6EECF244321}">
                <p14:modId xmlns:p14="http://schemas.microsoft.com/office/powerpoint/2010/main" val="473748338"/>
              </p:ext>
            </p:extLst>
          </p:nvPr>
        </p:nvGraphicFramePr>
        <p:xfrm>
          <a:off x="2111830" y="2427952"/>
          <a:ext cx="8341435" cy="2697480"/>
        </p:xfrm>
        <a:graphic>
          <a:graphicData uri="http://schemas.openxmlformats.org/drawingml/2006/table">
            <a:tbl>
              <a:tblPr firstRow="1" firstCol="1" bandRow="1">
                <a:tableStyleId>{B301B821-A1FF-4177-AEE7-76D212191A09}</a:tableStyleId>
              </a:tblPr>
              <a:tblGrid>
                <a:gridCol w="1346853">
                  <a:extLst>
                    <a:ext uri="{9D8B030D-6E8A-4147-A177-3AD203B41FA5}">
                      <a16:colId xmlns:a16="http://schemas.microsoft.com/office/drawing/2014/main" val="1376610281"/>
                    </a:ext>
                  </a:extLst>
                </a:gridCol>
                <a:gridCol w="3518040">
                  <a:extLst>
                    <a:ext uri="{9D8B030D-6E8A-4147-A177-3AD203B41FA5}">
                      <a16:colId xmlns:a16="http://schemas.microsoft.com/office/drawing/2014/main" val="1926493849"/>
                    </a:ext>
                  </a:extLst>
                </a:gridCol>
                <a:gridCol w="3476542">
                  <a:extLst>
                    <a:ext uri="{9D8B030D-6E8A-4147-A177-3AD203B41FA5}">
                      <a16:colId xmlns:a16="http://schemas.microsoft.com/office/drawing/2014/main" val="4152813024"/>
                    </a:ext>
                  </a:extLst>
                </a:gridCol>
              </a:tblGrid>
              <a:tr h="889453">
                <a:tc>
                  <a:txBody>
                    <a:bodyPr/>
                    <a:lstStyle/>
                    <a:p>
                      <a:pPr marL="0" marR="0" algn="ctr">
                        <a:lnSpc>
                          <a:spcPct val="115000"/>
                        </a:lnSpc>
                        <a:spcBef>
                          <a:spcPts val="0"/>
                        </a:spcBef>
                        <a:spcAft>
                          <a:spcPts val="0"/>
                        </a:spcAft>
                      </a:pPr>
                      <a:r>
                        <a:rPr lang="nl-NL" sz="2800" dirty="0">
                          <a:effectLst/>
                          <a:latin typeface="Arial" panose="020B0604020202020204" pitchFamily="34" charset="0"/>
                          <a:cs typeface="Arial" panose="020B0604020202020204" pitchFamily="34" charset="0"/>
                        </a:rPr>
                        <a:t>STT</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dirty="0">
                          <a:effectLst/>
                          <a:latin typeface="Arial" panose="020B0604020202020204" pitchFamily="34" charset="0"/>
                          <a:cs typeface="Arial" panose="020B0604020202020204" pitchFamily="34" charset="0"/>
                        </a:rPr>
                        <a:t>Việc em đã làm</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dirty="0">
                          <a:effectLst/>
                          <a:latin typeface="Arial" panose="020B0604020202020204" pitchFamily="34" charset="0"/>
                          <a:cs typeface="Arial" panose="020B0604020202020204" pitchFamily="34" charset="0"/>
                        </a:rPr>
                        <a:t>Việc em sẽ làm</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782888"/>
                  </a:ext>
                </a:extLst>
              </a:tr>
              <a:tr h="1808027">
                <a:tc>
                  <a:txBody>
                    <a:bodyPr/>
                    <a:lstStyle/>
                    <a:p>
                      <a:pPr marL="0" marR="0" algn="just">
                        <a:lnSpc>
                          <a:spcPct val="115000"/>
                        </a:lnSpc>
                        <a:spcBef>
                          <a:spcPts val="0"/>
                        </a:spcBef>
                        <a:spcAft>
                          <a:spcPts val="0"/>
                        </a:spcAft>
                      </a:pPr>
                      <a:r>
                        <a:rPr lang="nl-NL" sz="2800">
                          <a:effectLst/>
                          <a:latin typeface="Arial" panose="020B0604020202020204" pitchFamily="34" charset="0"/>
                          <a:cs typeface="Arial" panose="020B0604020202020204" pitchFamily="34" charset="0"/>
                        </a:rPr>
                        <a:t>1</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15000"/>
                        </a:lnSpc>
                        <a:spcBef>
                          <a:spcPts val="0"/>
                        </a:spcBef>
                        <a:spcAft>
                          <a:spcPts val="0"/>
                        </a:spcAft>
                      </a:pPr>
                      <a:r>
                        <a:rPr lang="nl-NL" sz="2800">
                          <a:effectLst/>
                          <a:latin typeface="Arial" panose="020B0604020202020204" pitchFamily="34" charset="0"/>
                          <a:cs typeface="Arial" panose="020B0604020202020204" pitchFamily="34" charset="0"/>
                        </a:rPr>
                        <a:t>- Bảo vệ môi trường</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15000"/>
                        </a:lnSpc>
                        <a:spcBef>
                          <a:spcPts val="0"/>
                        </a:spcBef>
                        <a:spcAft>
                          <a:spcPts val="0"/>
                        </a:spcAft>
                      </a:pPr>
                      <a:r>
                        <a:rPr lang="nl-NL" sz="2800" dirty="0">
                          <a:effectLst/>
                          <a:latin typeface="Arial" panose="020B0604020202020204" pitchFamily="34" charset="0"/>
                          <a:cs typeface="Arial" panose="020B0604020202020204" pitchFamily="34" charset="0"/>
                        </a:rPr>
                        <a:t>- Học thật giỏi để sau này cống hiến cho đất nước</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177697"/>
                  </a:ext>
                </a:extLst>
              </a:tr>
            </a:tbl>
          </a:graphicData>
        </a:graphic>
      </p:graphicFrame>
    </p:spTree>
    <p:extLst>
      <p:ext uri="{BB962C8B-B14F-4D97-AF65-F5344CB8AC3E}">
        <p14:creationId xmlns:p14="http://schemas.microsoft.com/office/powerpoint/2010/main" val="32304121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anim calcmode="lin" valueType="num">
                                      <p:cBhvr>
                                        <p:cTn id="8" dur="1000" fill="hold"/>
                                        <p:tgtEl>
                                          <p:spTgt spid="97"/>
                                        </p:tgtEl>
                                        <p:attrNameLst>
                                          <p:attrName>ppt_x</p:attrName>
                                        </p:attrNameLst>
                                      </p:cBhvr>
                                      <p:tavLst>
                                        <p:tav tm="0">
                                          <p:val>
                                            <p:strVal val="#ppt_x"/>
                                          </p:val>
                                        </p:tav>
                                        <p:tav tm="100000">
                                          <p:val>
                                            <p:strVal val="#ppt_x"/>
                                          </p:val>
                                        </p:tav>
                                      </p:tavLst>
                                    </p:anim>
                                    <p:anim calcmode="lin" valueType="num">
                                      <p:cBhvr>
                                        <p:cTn id="9" dur="1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1000"/>
                                        <p:tgtEl>
                                          <p:spTgt spid="98"/>
                                        </p:tgtEl>
                                      </p:cBhvr>
                                    </p:animEffect>
                                    <p:anim calcmode="lin" valueType="num">
                                      <p:cBhvr>
                                        <p:cTn id="13" dur="1000" fill="hold"/>
                                        <p:tgtEl>
                                          <p:spTgt spid="98"/>
                                        </p:tgtEl>
                                        <p:attrNameLst>
                                          <p:attrName>ppt_x</p:attrName>
                                        </p:attrNameLst>
                                      </p:cBhvr>
                                      <p:tavLst>
                                        <p:tav tm="0">
                                          <p:val>
                                            <p:strVal val="#ppt_x"/>
                                          </p:val>
                                        </p:tav>
                                        <p:tav tm="100000">
                                          <p:val>
                                            <p:strVal val="#ppt_x"/>
                                          </p:val>
                                        </p:tav>
                                      </p:tavLst>
                                    </p:anim>
                                    <p:anim calcmode="lin" valueType="num">
                                      <p:cBhvr>
                                        <p:cTn id="14" dur="1000" fill="hold"/>
                                        <p:tgtEl>
                                          <p:spTgt spid="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1000"/>
                                        <p:tgtEl>
                                          <p:spTgt spid="100"/>
                                        </p:tgtEl>
                                      </p:cBhvr>
                                    </p:animEffect>
                                    <p:anim calcmode="lin" valueType="num">
                                      <p:cBhvr>
                                        <p:cTn id="18" dur="1000" fill="hold"/>
                                        <p:tgtEl>
                                          <p:spTgt spid="100"/>
                                        </p:tgtEl>
                                        <p:attrNameLst>
                                          <p:attrName>ppt_x</p:attrName>
                                        </p:attrNameLst>
                                      </p:cBhvr>
                                      <p:tavLst>
                                        <p:tav tm="0">
                                          <p:val>
                                            <p:strVal val="#ppt_x"/>
                                          </p:val>
                                        </p:tav>
                                        <p:tav tm="100000">
                                          <p:val>
                                            <p:strVal val="#ppt_x"/>
                                          </p:val>
                                        </p:tav>
                                      </p:tavLst>
                                    </p:anim>
                                    <p:anim calcmode="lin" valueType="num">
                                      <p:cBhvr>
                                        <p:cTn id="19" dur="1000" fill="hold"/>
                                        <p:tgtEl>
                                          <p:spTgt spid="10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wipe(down)">
                                      <p:cBhvr>
                                        <p:cTn id="24" dur="500"/>
                                        <p:tgtEl>
                                          <p:spTgt spid="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349321" y="-628429"/>
            <a:ext cx="13983128" cy="7486429"/>
            <a:chOff x="9835" y="-455139"/>
            <a:chExt cx="12341727" cy="64112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6240" y="189638"/>
              <a:ext cx="10782776" cy="5766496"/>
            </a:xfrm>
            <a:prstGeom prst="rect">
              <a:avLst/>
            </a:prstGeom>
          </p:spPr>
        </p:pic>
      </p:grpSp>
      <p:grpSp>
        <p:nvGrpSpPr>
          <p:cNvPr id="10" name="Group 9">
            <a:extLst>
              <a:ext uri="{FF2B5EF4-FFF2-40B4-BE49-F238E27FC236}">
                <a16:creationId xmlns:a16="http://schemas.microsoft.com/office/drawing/2014/main" id="{62B6B543-3F48-4EF7-A074-761DA006F2DB}"/>
              </a:ext>
            </a:extLst>
          </p:cNvPr>
          <p:cNvGrpSpPr/>
          <p:nvPr/>
        </p:nvGrpSpPr>
        <p:grpSpPr>
          <a:xfrm>
            <a:off x="4015690" y="969231"/>
            <a:ext cx="3578181" cy="1144074"/>
            <a:chOff x="3451538" y="450761"/>
            <a:chExt cx="5394102" cy="1144074"/>
          </a:xfrm>
        </p:grpSpPr>
        <p:sp>
          <p:nvSpPr>
            <p:cNvPr id="11" name="Round Diagonal Corner Rectangle 4">
              <a:extLst>
                <a:ext uri="{FF2B5EF4-FFF2-40B4-BE49-F238E27FC236}">
                  <a16:creationId xmlns:a16="http://schemas.microsoft.com/office/drawing/2014/main" id="{32695CBF-3B3C-4AA1-BB14-48C8D9EB0F19}"/>
                </a:ext>
              </a:extLst>
            </p:cNvPr>
            <p:cNvSpPr/>
            <p:nvPr/>
          </p:nvSpPr>
          <p:spPr>
            <a:xfrm>
              <a:off x="3451538" y="450761"/>
              <a:ext cx="5241702" cy="991674"/>
            </a:xfrm>
            <a:prstGeom prst="round2DiagRect">
              <a:avLst/>
            </a:prstGeom>
            <a:solidFill>
              <a:schemeClr val="bg1"/>
            </a:solidFill>
            <a:ln w="762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Dặn</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dò</a:t>
              </a:r>
              <a:endParaRPr kumimoji="0" lang="en-US"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2" name="Round Diagonal Corner Rectangle 7">
              <a:extLst>
                <a:ext uri="{FF2B5EF4-FFF2-40B4-BE49-F238E27FC236}">
                  <a16:creationId xmlns:a16="http://schemas.microsoft.com/office/drawing/2014/main" id="{1BBD01F2-3DA9-4696-9FBD-ABE042190ECE}"/>
                </a:ext>
              </a:extLst>
            </p:cNvPr>
            <p:cNvSpPr/>
            <p:nvPr/>
          </p:nvSpPr>
          <p:spPr>
            <a:xfrm>
              <a:off x="3603938" y="603161"/>
              <a:ext cx="5241702" cy="991674"/>
            </a:xfrm>
            <a:prstGeom prst="round2DiagRect">
              <a:avLst/>
            </a:prstGeom>
            <a:noFill/>
            <a:ln w="762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F2490A32-86EA-44E1-9DBD-77E040445E2B}"/>
              </a:ext>
            </a:extLst>
          </p:cNvPr>
          <p:cNvGrpSpPr/>
          <p:nvPr/>
        </p:nvGrpSpPr>
        <p:grpSpPr>
          <a:xfrm>
            <a:off x="-888671" y="1317336"/>
            <a:ext cx="10195074" cy="3429000"/>
            <a:chOff x="-1328670" y="870327"/>
            <a:chExt cx="10195074" cy="3429000"/>
          </a:xfrm>
        </p:grpSpPr>
        <p:sp>
          <p:nvSpPr>
            <p:cNvPr id="14" name="TextBox 13">
              <a:extLst>
                <a:ext uri="{FF2B5EF4-FFF2-40B4-BE49-F238E27FC236}">
                  <a16:creationId xmlns:a16="http://schemas.microsoft.com/office/drawing/2014/main" id="{883A6FE5-5BDE-457D-A94A-1A95F4D37324}"/>
                </a:ext>
              </a:extLst>
            </p:cNvPr>
            <p:cNvSpPr txBox="1"/>
            <p:nvPr/>
          </p:nvSpPr>
          <p:spPr>
            <a:xfrm>
              <a:off x="1540085" y="2476855"/>
              <a:ext cx="7326319" cy="1569660"/>
            </a:xfrm>
            <a:prstGeom prst="rect">
              <a:avLst/>
            </a:prstGeom>
            <a:noFill/>
          </p:spPr>
          <p:txBody>
            <a:bodyPr wrap="square" rtlCol="0">
              <a:spAutoFit/>
            </a:bodyPr>
            <a:lstStyle/>
            <a:p>
              <a:pPr algn="just"/>
              <a:r>
                <a:rPr lang="nl-NL" sz="3200" b="1" dirty="0">
                  <a:solidFill>
                    <a:srgbClr val="0070C0"/>
                  </a:solidFill>
                  <a:latin typeface="Arial" panose="020B0604020202020204" pitchFamily="34" charset="0"/>
                  <a:ea typeface="Times New Roman" panose="02020603050405020304" pitchFamily="18" charset="0"/>
                  <a:cs typeface="Arial" panose="020B0604020202020204" pitchFamily="34" charset="0"/>
                </a:rPr>
                <a:t>Về nhà t</a:t>
              </a:r>
              <a:r>
                <a:rPr lang="nl-NL" sz="3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ìm các câu ca dao, tục ngữ nói về tình yêu quê hương, đất nước. </a:t>
              </a:r>
              <a:endParaRPr kumimoji="0" lang="en-US" sz="3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0377770D-B0C1-433A-8E27-0911D7DC12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8670" y="870327"/>
              <a:ext cx="4572000" cy="3429000"/>
            </a:xfrm>
            <a:prstGeom prst="rect">
              <a:avLst/>
            </a:prstGeom>
          </p:spPr>
        </p:pic>
      </p:grpSp>
      <p:grpSp>
        <p:nvGrpSpPr>
          <p:cNvPr id="16" name="Group 15">
            <a:extLst>
              <a:ext uri="{FF2B5EF4-FFF2-40B4-BE49-F238E27FC236}">
                <a16:creationId xmlns:a16="http://schemas.microsoft.com/office/drawing/2014/main" id="{3572EA58-D349-45C7-843D-8BA0102093BD}"/>
              </a:ext>
            </a:extLst>
          </p:cNvPr>
          <p:cNvGrpSpPr/>
          <p:nvPr/>
        </p:nvGrpSpPr>
        <p:grpSpPr>
          <a:xfrm>
            <a:off x="-900084" y="3229519"/>
            <a:ext cx="9496671" cy="3429000"/>
            <a:chOff x="-1216778" y="2554764"/>
            <a:chExt cx="9496671" cy="3429000"/>
          </a:xfrm>
        </p:grpSpPr>
        <p:pic>
          <p:nvPicPr>
            <p:cNvPr id="17" name="Picture 16">
              <a:extLst>
                <a:ext uri="{FF2B5EF4-FFF2-40B4-BE49-F238E27FC236}">
                  <a16:creationId xmlns:a16="http://schemas.microsoft.com/office/drawing/2014/main" id="{88F0F802-C153-44C6-9C1E-B480003443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6778" y="2554764"/>
              <a:ext cx="4572000" cy="3429000"/>
            </a:xfrm>
            <a:prstGeom prst="rect">
              <a:avLst/>
            </a:prstGeom>
          </p:spPr>
        </p:pic>
        <p:sp>
          <p:nvSpPr>
            <p:cNvPr id="18" name="TextBox 17">
              <a:extLst>
                <a:ext uri="{FF2B5EF4-FFF2-40B4-BE49-F238E27FC236}">
                  <a16:creationId xmlns:a16="http://schemas.microsoft.com/office/drawing/2014/main" id="{B750A9DC-E1B0-4072-8591-CC6179B57334}"/>
                </a:ext>
              </a:extLst>
            </p:cNvPr>
            <p:cNvSpPr txBox="1"/>
            <p:nvPr/>
          </p:nvSpPr>
          <p:spPr>
            <a:xfrm>
              <a:off x="1763182" y="3945550"/>
              <a:ext cx="651671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2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Chuẩn bị cho tiết 2 của bài. </a:t>
              </a:r>
              <a:endParaRPr kumimoji="0" lang="en-US" sz="32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grpSp>
      <p:pic>
        <p:nvPicPr>
          <p:cNvPr id="22" name="Picture 21">
            <a:extLst>
              <a:ext uri="{FF2B5EF4-FFF2-40B4-BE49-F238E27FC236}">
                <a16:creationId xmlns:a16="http://schemas.microsoft.com/office/drawing/2014/main" id="{130445BA-DBA9-4588-96C9-72B4EF634EBE}"/>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8705049" y="579531"/>
            <a:ext cx="3455576" cy="6628978"/>
          </a:xfrm>
          <a:prstGeom prst="rect">
            <a:avLst/>
          </a:prstGeom>
        </p:spPr>
      </p:pic>
    </p:spTree>
    <p:extLst>
      <p:ext uri="{BB962C8B-B14F-4D97-AF65-F5344CB8AC3E}">
        <p14:creationId xmlns:p14="http://schemas.microsoft.com/office/powerpoint/2010/main" val="25967643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690"/>
            <a:ext cx="12215465" cy="6871199"/>
          </a:xfrm>
          <a:prstGeom prst="rect">
            <a:avLst/>
          </a:prstGeom>
        </p:spPr>
      </p:pic>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691"/>
            <a:ext cx="12215464" cy="6871199"/>
          </a:xfrm>
          <a:prstGeom prst="rect">
            <a:avLst/>
          </a:prstGeom>
        </p:spPr>
      </p:pic>
      <p:pic>
        <p:nvPicPr>
          <p:cNvPr id="16" name="图片 15"/>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276760" y="-1"/>
            <a:ext cx="8075929" cy="5504279"/>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37798">
            <a:off x="7712349" y="637820"/>
            <a:ext cx="787224" cy="467414"/>
          </a:xfrm>
          <a:prstGeom prst="rect">
            <a:avLst/>
          </a:prstGeom>
        </p:spPr>
      </p:pic>
      <p:pic>
        <p:nvPicPr>
          <p:cNvPr id="12" name="图片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38096" y="-49981"/>
            <a:ext cx="7131981" cy="542814"/>
          </a:xfrm>
          <a:prstGeom prst="rect">
            <a:avLst/>
          </a:prstGeom>
        </p:spPr>
      </p:pic>
      <p:pic>
        <p:nvPicPr>
          <p:cNvPr id="13" name="图片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9148" y="3266558"/>
            <a:ext cx="762091" cy="855236"/>
          </a:xfrm>
          <a:prstGeom prst="rect">
            <a:avLst/>
          </a:prstGeom>
        </p:spPr>
      </p:pic>
      <p:pic>
        <p:nvPicPr>
          <p:cNvPr id="14" name="图片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430816" y="2334638"/>
            <a:ext cx="1777771" cy="3099333"/>
          </a:xfrm>
          <a:prstGeom prst="rect">
            <a:avLst/>
          </a:prstGeom>
        </p:spPr>
      </p:pic>
      <p:pic>
        <p:nvPicPr>
          <p:cNvPr id="15" name="图片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296275" y="165187"/>
            <a:ext cx="916711" cy="1148606"/>
          </a:xfrm>
          <a:prstGeom prst="rect">
            <a:avLst/>
          </a:prstGeom>
        </p:spPr>
      </p:pic>
      <p:grpSp>
        <p:nvGrpSpPr>
          <p:cNvPr id="21" name="组合 20"/>
          <p:cNvGrpSpPr/>
          <p:nvPr/>
        </p:nvGrpSpPr>
        <p:grpSpPr>
          <a:xfrm>
            <a:off x="-1" y="4850426"/>
            <a:ext cx="12212988" cy="2018081"/>
            <a:chOff x="-1" y="4850426"/>
            <a:chExt cx="12212988" cy="2018081"/>
          </a:xfrm>
        </p:grpSpPr>
        <p:pic>
          <p:nvPicPr>
            <p:cNvPr id="7" name="图片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76762" y="4850426"/>
              <a:ext cx="8460115" cy="2018081"/>
            </a:xfrm>
            <a:prstGeom prst="rect">
              <a:avLst/>
            </a:prstGeom>
          </p:spPr>
        </p:pic>
        <p:pic>
          <p:nvPicPr>
            <p:cNvPr id="5" name="图片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 y="5039804"/>
              <a:ext cx="12212988" cy="1828703"/>
            </a:xfrm>
            <a:prstGeom prst="rect">
              <a:avLst/>
            </a:prstGeom>
          </p:spPr>
        </p:pic>
      </p:grpSp>
      <p:pic>
        <p:nvPicPr>
          <p:cNvPr id="8" name="图片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931" y="5033630"/>
            <a:ext cx="2017147" cy="1651671"/>
          </a:xfrm>
          <a:prstGeom prst="rect">
            <a:avLst/>
          </a:prstGeom>
        </p:spPr>
      </p:pic>
      <p:pic>
        <p:nvPicPr>
          <p:cNvPr id="6" name="图片 5"/>
          <p:cNvPicPr>
            <a:picLocks noChangeAspect="1"/>
          </p:cNvPicPr>
          <p:nvPr/>
        </p:nvPicPr>
        <p:blipFill rotWithShape="1">
          <a:blip r:embed="rId15" cstate="print">
            <a:extLst>
              <a:ext uri="{28A0092B-C50C-407E-A947-70E740481C1C}">
                <a14:useLocalDpi xmlns:a14="http://schemas.microsoft.com/office/drawing/2010/main" val="0"/>
              </a:ext>
            </a:extLst>
          </a:blip>
          <a:srcRect t="21127"/>
          <a:stretch/>
        </p:blipFill>
        <p:spPr>
          <a:xfrm>
            <a:off x="4042988" y="3694001"/>
            <a:ext cx="4733391" cy="2841112"/>
          </a:xfrm>
          <a:prstGeom prst="rect">
            <a:avLst/>
          </a:prstGeom>
        </p:spPr>
      </p:pic>
      <p:pic>
        <p:nvPicPr>
          <p:cNvPr id="3" name="图片 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020281" y="3308884"/>
            <a:ext cx="1185801" cy="824905"/>
          </a:xfrm>
          <a:prstGeom prst="rect">
            <a:avLst/>
          </a:prstGeom>
        </p:spPr>
      </p:pic>
      <p:pic>
        <p:nvPicPr>
          <p:cNvPr id="4" name="图片 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547983" y="3171861"/>
            <a:ext cx="1003254" cy="1540711"/>
          </a:xfrm>
          <a:prstGeom prst="rect">
            <a:avLst/>
          </a:prstGeom>
        </p:spPr>
      </p:pic>
      <p:pic>
        <p:nvPicPr>
          <p:cNvPr id="22" name="Picture 21">
            <a:extLst>
              <a:ext uri="{FF2B5EF4-FFF2-40B4-BE49-F238E27FC236}">
                <a16:creationId xmlns:a16="http://schemas.microsoft.com/office/drawing/2014/main" id="{EBBC9F46-3B57-47EE-A489-AEED48834DA3}"/>
              </a:ext>
            </a:extLst>
          </p:cNvPr>
          <p:cNvPicPr>
            <a:picLocks noChangeAspect="1"/>
          </p:cNvPicPr>
          <p:nvPr/>
        </p:nvPicPr>
        <p:blipFill>
          <a:blip r:embed="rId18"/>
          <a:stretch>
            <a:fillRect/>
          </a:stretch>
        </p:blipFill>
        <p:spPr>
          <a:xfrm>
            <a:off x="3430165" y="1100133"/>
            <a:ext cx="5547841" cy="2517866"/>
          </a:xfrm>
          <a:prstGeom prst="rect">
            <a:avLst/>
          </a:prstGeom>
        </p:spPr>
      </p:pic>
    </p:spTree>
    <p:extLst>
      <p:ext uri="{BB962C8B-B14F-4D97-AF65-F5344CB8AC3E}">
        <p14:creationId xmlns:p14="http://schemas.microsoft.com/office/powerpoint/2010/main" val="2787360489"/>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50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2" presetClass="entr" presetSubtype="12" fill="hold" nodeType="withEffect">
                                  <p:stCondLst>
                                    <p:cond delay="50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0-#ppt_w/2"/>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22" presetClass="entr" presetSubtype="4"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9A6666-0700-4E9B-97FD-1E30F78B745E}"/>
              </a:ext>
            </a:extLst>
          </p:cNvPr>
          <p:cNvPicPr>
            <a:picLocks noChangeAspect="1"/>
          </p:cNvPicPr>
          <p:nvPr/>
        </p:nvPicPr>
        <p:blipFill>
          <a:blip r:embed="rId2"/>
          <a:stretch>
            <a:fillRect/>
          </a:stretch>
        </p:blipFill>
        <p:spPr>
          <a:xfrm>
            <a:off x="-461392" y="213975"/>
            <a:ext cx="12424792" cy="6701134"/>
          </a:xfrm>
          <a:prstGeom prst="rect">
            <a:avLst/>
          </a:prstGeom>
        </p:spPr>
      </p:pic>
      <p:sp>
        <p:nvSpPr>
          <p:cNvPr id="22" name="Rectangle 21">
            <a:extLst>
              <a:ext uri="{FF2B5EF4-FFF2-40B4-BE49-F238E27FC236}">
                <a16:creationId xmlns:a16="http://schemas.microsoft.com/office/drawing/2014/main" id="{B5EE02D2-DAFD-4560-82D0-E8E7994CC2A4}"/>
              </a:ext>
            </a:extLst>
          </p:cNvPr>
          <p:cNvSpPr/>
          <p:nvPr/>
        </p:nvSpPr>
        <p:spPr>
          <a:xfrm>
            <a:off x="11220726" y="6556279"/>
            <a:ext cx="977787" cy="309651"/>
          </a:xfrm>
          <a:prstGeom prst="rect">
            <a:avLst/>
          </a:prstGeom>
          <a:solidFill>
            <a:srgbClr val="F2B344"/>
          </a:solidFill>
          <a:ln>
            <a:solidFill>
              <a:srgbClr val="F2B3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0412A73-E170-4D18-935F-296520B2ECFB}"/>
              </a:ext>
            </a:extLst>
          </p:cNvPr>
          <p:cNvSpPr txBox="1"/>
          <p:nvPr/>
        </p:nvSpPr>
        <p:spPr>
          <a:xfrm>
            <a:off x="3722914" y="1077686"/>
            <a:ext cx="6226629" cy="1077218"/>
          </a:xfrm>
          <a:prstGeom prst="rect">
            <a:avLst/>
          </a:prstGeom>
          <a:noFill/>
        </p:spPr>
        <p:txBody>
          <a:bodyPr wrap="square" rtlCol="0">
            <a:spAutoFit/>
          </a:bodyPr>
          <a:lstStyle/>
          <a:p>
            <a:pPr marL="457200" indent="-457200" algn="just">
              <a:buFont typeface="Arial" panose="020B0604020202020204" pitchFamily="34" charset="0"/>
              <a:buChar char="•"/>
            </a:pPr>
            <a:r>
              <a:rPr lang="en-US" sz="3200" b="1" dirty="0" err="1">
                <a:solidFill>
                  <a:schemeClr val="bg1"/>
                </a:solidFill>
                <a:latin typeface="Arial" panose="020B0604020202020204" pitchFamily="34" charset="0"/>
                <a:cs typeface="Arial" panose="020B0604020202020204" pitchFamily="34" charset="0"/>
              </a:rPr>
              <a:t>Bài</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hát</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thể</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hiện</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sự</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tự</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hào</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về</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điều</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gì</a:t>
            </a:r>
            <a:r>
              <a:rPr lang="en-US" sz="3200" b="1" dirty="0">
                <a:solidFill>
                  <a:schemeClr val="bg1"/>
                </a:solidFill>
                <a:latin typeface="Arial" panose="020B0604020202020204" pitchFamily="34" charset="0"/>
                <a:cs typeface="Arial" panose="020B0604020202020204" pitchFamily="34" charset="0"/>
              </a:rPr>
              <a:t>?</a:t>
            </a:r>
          </a:p>
        </p:txBody>
      </p:sp>
      <p:sp>
        <p:nvSpPr>
          <p:cNvPr id="11" name="TextBox 10">
            <a:extLst>
              <a:ext uri="{FF2B5EF4-FFF2-40B4-BE49-F238E27FC236}">
                <a16:creationId xmlns:a16="http://schemas.microsoft.com/office/drawing/2014/main" id="{EFFE05C7-7B8A-4507-9A5F-66DCCC3BD4C0}"/>
              </a:ext>
            </a:extLst>
          </p:cNvPr>
          <p:cNvSpPr txBox="1"/>
          <p:nvPr/>
        </p:nvSpPr>
        <p:spPr>
          <a:xfrm>
            <a:off x="3722913" y="2387745"/>
            <a:ext cx="6226629" cy="1176797"/>
          </a:xfrm>
          <a:prstGeom prst="rect">
            <a:avLst/>
          </a:prstGeom>
          <a:noFill/>
        </p:spPr>
        <p:txBody>
          <a:bodyPr wrap="square" rtlCol="0">
            <a:spAutoFit/>
          </a:bodyPr>
          <a:lstStyle/>
          <a:p>
            <a:pPr marL="457200" marR="0" indent="-457200" algn="just">
              <a:lnSpc>
                <a:spcPct val="115000"/>
              </a:lnSpc>
              <a:spcBef>
                <a:spcPts val="0"/>
              </a:spcBef>
              <a:spcAft>
                <a:spcPts val="0"/>
              </a:spcAft>
              <a:buFont typeface="Arial" panose="020B0604020202020204" pitchFamily="34" charset="0"/>
              <a:buChar char="•"/>
            </a:pPr>
            <a:r>
              <a:rPr lang="nl-NL"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Chia sẻ cảm xúc của em khi nghe bài hát đó?</a:t>
            </a:r>
            <a:endParaRPr lang="en-US" sz="3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4109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9835" y="-455139"/>
            <a:ext cx="12341727" cy="6411273"/>
            <a:chOff x="9835" y="-455139"/>
            <a:chExt cx="12341727" cy="64112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6"/>
              <a:ext cx="10468263" cy="5598298"/>
            </a:xfrm>
            <a:prstGeom prst="rect">
              <a:avLst/>
            </a:prstGeom>
          </p:spPr>
        </p:pic>
      </p:grpSp>
      <p:pic>
        <p:nvPicPr>
          <p:cNvPr id="102" name="图片 10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8" y="5506037"/>
            <a:ext cx="12196868" cy="1356902"/>
          </a:xfrm>
          <a:prstGeom prst="rect">
            <a:avLst/>
          </a:prstGeom>
        </p:spPr>
      </p:pic>
      <p:pic>
        <p:nvPicPr>
          <p:cNvPr id="100" name="图片 9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9930" y="5741177"/>
            <a:ext cx="3531115" cy="1106868"/>
          </a:xfrm>
          <a:prstGeom prst="rect">
            <a:avLst/>
          </a:prstGeom>
        </p:spPr>
      </p:pic>
      <p:pic>
        <p:nvPicPr>
          <p:cNvPr id="97" name="图片 9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8108" y="5820713"/>
            <a:ext cx="3585157" cy="947452"/>
          </a:xfrm>
          <a:prstGeom prst="rect">
            <a:avLst/>
          </a:prstGeom>
        </p:spPr>
      </p:pic>
      <p:pic>
        <p:nvPicPr>
          <p:cNvPr id="45" name="图片 4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0" y="5877618"/>
            <a:ext cx="710753" cy="890547"/>
          </a:xfrm>
          <a:prstGeom prst="rect">
            <a:avLst/>
          </a:prstGeom>
        </p:spPr>
      </p:pic>
      <p:sp>
        <p:nvSpPr>
          <p:cNvPr id="30" name="文本框 12">
            <a:extLst>
              <a:ext uri="{FF2B5EF4-FFF2-40B4-BE49-F238E27FC236}">
                <a16:creationId xmlns:a16="http://schemas.microsoft.com/office/drawing/2014/main" id="{8021D7C7-9E83-4B49-9560-C697BD96E13D}"/>
              </a:ext>
            </a:extLst>
          </p:cNvPr>
          <p:cNvSpPr txBox="1"/>
          <p:nvPr/>
        </p:nvSpPr>
        <p:spPr>
          <a:xfrm>
            <a:off x="1208595" y="2203826"/>
            <a:ext cx="8838650" cy="1493999"/>
          </a:xfrm>
          <a:prstGeom prst="rect">
            <a:avLst/>
          </a:prstGeom>
          <a:noFill/>
        </p:spPr>
        <p:txBody>
          <a:bodyPr wrap="square" rtlCol="0">
            <a:spAutoFit/>
            <a:scene3d>
              <a:camera prst="obliqueTopLeft"/>
              <a:lightRig rig="flat" dir="t"/>
            </a:scene3d>
            <a:sp3d extrusionH="127000" prstMaterial="plastic"/>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8800" b="0" i="0" u="none" strike="noStrike" kern="1200" cap="none" spc="0" normalizeH="0" baseline="0" noProof="0" dirty="0">
                <a:ln w="19050">
                  <a:solidFill>
                    <a:srgbClr val="1E5AA4"/>
                  </a:solidFill>
                </a:ln>
                <a:solidFill>
                  <a:srgbClr val="849BC8"/>
                </a:solidFill>
                <a:effectLst/>
                <a:uLnTx/>
                <a:uFillTx/>
                <a:latin typeface="SVN-Cookies" panose="02040603050506020204" pitchFamily="18" charset="0"/>
                <a:ea typeface="字魂105号-简雅黑" panose="00000500000000000000" pitchFamily="2" charset="-122"/>
              </a:rPr>
              <a:t>1. </a:t>
            </a:r>
            <a:r>
              <a:rPr kumimoji="0" lang="en-US" altLang="zh-CN" sz="8800" b="0" i="0" u="none" strike="noStrike" kern="1200" cap="none" spc="0" normalizeH="0" baseline="0" noProof="0" dirty="0" err="1">
                <a:ln w="19050">
                  <a:solidFill>
                    <a:srgbClr val="1E5AA4"/>
                  </a:solidFill>
                </a:ln>
                <a:solidFill>
                  <a:srgbClr val="849BC8"/>
                </a:solidFill>
                <a:effectLst/>
                <a:uLnTx/>
                <a:uFillTx/>
                <a:latin typeface="SVN-Cookies" panose="02040603050506020204" pitchFamily="18" charset="0"/>
                <a:ea typeface="字魂105号-简雅黑" panose="00000500000000000000" pitchFamily="2" charset="-122"/>
              </a:rPr>
              <a:t>Khám</a:t>
            </a:r>
            <a:r>
              <a:rPr kumimoji="0" lang="en-US" altLang="zh-CN" sz="8800" b="0" i="0" u="none" strike="noStrike" kern="1200" cap="none" spc="0" normalizeH="0" noProof="0" dirty="0">
                <a:ln w="19050">
                  <a:solidFill>
                    <a:srgbClr val="1E5AA4"/>
                  </a:solidFill>
                </a:ln>
                <a:solidFill>
                  <a:srgbClr val="849BC8"/>
                </a:solidFill>
                <a:effectLst/>
                <a:uLnTx/>
                <a:uFillTx/>
                <a:latin typeface="SVN-Cookies" panose="02040603050506020204" pitchFamily="18" charset="0"/>
                <a:ea typeface="字魂105号-简雅黑" panose="00000500000000000000" pitchFamily="2" charset="-122"/>
              </a:rPr>
              <a:t> </a:t>
            </a:r>
            <a:r>
              <a:rPr kumimoji="0" lang="en-US" altLang="zh-CN" sz="8800" b="0" i="0" u="none" strike="noStrike" kern="1200" cap="none" spc="0" normalizeH="0" noProof="0" dirty="0" err="1">
                <a:ln w="19050">
                  <a:solidFill>
                    <a:srgbClr val="1E5AA4"/>
                  </a:solidFill>
                </a:ln>
                <a:solidFill>
                  <a:srgbClr val="849BC8"/>
                </a:solidFill>
                <a:effectLst/>
                <a:uLnTx/>
                <a:uFillTx/>
                <a:latin typeface="SVN-Cookies" panose="02040603050506020204" pitchFamily="18" charset="0"/>
                <a:ea typeface="字魂105号-简雅黑" panose="00000500000000000000" pitchFamily="2" charset="-122"/>
              </a:rPr>
              <a:t>phá</a:t>
            </a:r>
            <a:endParaRPr kumimoji="0" lang="zh-CN" altLang="en-US" sz="8800" b="0" i="0" u="none" strike="noStrike" kern="1200" cap="none" spc="0" normalizeH="0" baseline="0" noProof="0" dirty="0">
              <a:ln w="19050">
                <a:solidFill>
                  <a:srgbClr val="1E5AA4"/>
                </a:solidFill>
              </a:ln>
              <a:solidFill>
                <a:srgbClr val="849BC8"/>
              </a:solidFill>
              <a:effectLst/>
              <a:uLnTx/>
              <a:uFillTx/>
              <a:latin typeface="SVN-Cookies" panose="02040603050506020204" pitchFamily="18" charset="0"/>
              <a:ea typeface="字魂105号-简雅黑" panose="00000500000000000000" pitchFamily="2" charset="-122"/>
            </a:endParaRPr>
          </a:p>
        </p:txBody>
      </p:sp>
      <p:pic>
        <p:nvPicPr>
          <p:cNvPr id="3074" name="Picture 2">
            <a:extLst>
              <a:ext uri="{FF2B5EF4-FFF2-40B4-BE49-F238E27FC236}">
                <a16:creationId xmlns:a16="http://schemas.microsoft.com/office/drawing/2014/main" id="{2CC4DC1E-DFFD-48E8-A78F-9E7D22606E7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06850" y="3631163"/>
            <a:ext cx="2919211" cy="2224408"/>
          </a:xfrm>
          <a:prstGeom prst="rect">
            <a:avLst/>
          </a:prstGeom>
          <a:noFill/>
          <a:extLst>
            <a:ext uri="{909E8E84-426E-40DD-AFC4-6F175D3DCCD1}">
              <a14:hiddenFill xmlns:a14="http://schemas.microsoft.com/office/drawing/2010/main">
                <a:solidFill>
                  <a:srgbClr val="FFFFFF"/>
                </a:solidFill>
              </a14:hiddenFill>
            </a:ext>
          </a:extLst>
        </p:spPr>
      </p:pic>
      <p:pic>
        <p:nvPicPr>
          <p:cNvPr id="98" name="图片 9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612886" y="4537968"/>
            <a:ext cx="1582582" cy="2320032"/>
          </a:xfrm>
          <a:prstGeom prst="rect">
            <a:avLst/>
          </a:prstGeom>
        </p:spPr>
      </p:pic>
      <p:pic>
        <p:nvPicPr>
          <p:cNvPr id="36" name="Picture 35" descr="A picture containing vector graphics, lamp, gear&#10;&#10;Description automatically generated">
            <a:extLst>
              <a:ext uri="{FF2B5EF4-FFF2-40B4-BE49-F238E27FC236}">
                <a16:creationId xmlns:a16="http://schemas.microsoft.com/office/drawing/2014/main" id="{42620450-67D1-4158-BDDF-F1CBBC7BE73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18322" y="-679046"/>
            <a:ext cx="3200400" cy="3200400"/>
          </a:xfrm>
          <a:prstGeom prst="rect">
            <a:avLst/>
          </a:prstGeom>
        </p:spPr>
      </p:pic>
    </p:spTree>
    <p:extLst>
      <p:ext uri="{BB962C8B-B14F-4D97-AF65-F5344CB8AC3E}">
        <p14:creationId xmlns:p14="http://schemas.microsoft.com/office/powerpoint/2010/main" val="883424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anim calcmode="lin" valueType="num">
                                      <p:cBhvr>
                                        <p:cTn id="8" dur="1000" fill="hold"/>
                                        <p:tgtEl>
                                          <p:spTgt spid="97"/>
                                        </p:tgtEl>
                                        <p:attrNameLst>
                                          <p:attrName>ppt_x</p:attrName>
                                        </p:attrNameLst>
                                      </p:cBhvr>
                                      <p:tavLst>
                                        <p:tav tm="0">
                                          <p:val>
                                            <p:strVal val="#ppt_x"/>
                                          </p:val>
                                        </p:tav>
                                        <p:tav tm="100000">
                                          <p:val>
                                            <p:strVal val="#ppt_x"/>
                                          </p:val>
                                        </p:tav>
                                      </p:tavLst>
                                    </p:anim>
                                    <p:anim calcmode="lin" valueType="num">
                                      <p:cBhvr>
                                        <p:cTn id="9" dur="1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1000"/>
                                        <p:tgtEl>
                                          <p:spTgt spid="98"/>
                                        </p:tgtEl>
                                      </p:cBhvr>
                                    </p:animEffect>
                                    <p:anim calcmode="lin" valueType="num">
                                      <p:cBhvr>
                                        <p:cTn id="13" dur="1000" fill="hold"/>
                                        <p:tgtEl>
                                          <p:spTgt spid="98"/>
                                        </p:tgtEl>
                                        <p:attrNameLst>
                                          <p:attrName>ppt_x</p:attrName>
                                        </p:attrNameLst>
                                      </p:cBhvr>
                                      <p:tavLst>
                                        <p:tav tm="0">
                                          <p:val>
                                            <p:strVal val="#ppt_x"/>
                                          </p:val>
                                        </p:tav>
                                        <p:tav tm="100000">
                                          <p:val>
                                            <p:strVal val="#ppt_x"/>
                                          </p:val>
                                        </p:tav>
                                      </p:tavLst>
                                    </p:anim>
                                    <p:anim calcmode="lin" valueType="num">
                                      <p:cBhvr>
                                        <p:cTn id="14" dur="1000" fill="hold"/>
                                        <p:tgtEl>
                                          <p:spTgt spid="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1000"/>
                                        <p:tgtEl>
                                          <p:spTgt spid="100"/>
                                        </p:tgtEl>
                                      </p:cBhvr>
                                    </p:animEffect>
                                    <p:anim calcmode="lin" valueType="num">
                                      <p:cBhvr>
                                        <p:cTn id="18" dur="1000" fill="hold"/>
                                        <p:tgtEl>
                                          <p:spTgt spid="100"/>
                                        </p:tgtEl>
                                        <p:attrNameLst>
                                          <p:attrName>ppt_x</p:attrName>
                                        </p:attrNameLst>
                                      </p:cBhvr>
                                      <p:tavLst>
                                        <p:tav tm="0">
                                          <p:val>
                                            <p:strVal val="#ppt_x"/>
                                          </p:val>
                                        </p:tav>
                                        <p:tav tm="100000">
                                          <p:val>
                                            <p:strVal val="#ppt_x"/>
                                          </p:val>
                                        </p:tav>
                                      </p:tavLst>
                                    </p:anim>
                                    <p:anim calcmode="lin" valueType="num">
                                      <p:cBhvr>
                                        <p:cTn id="19" dur="1000" fill="hold"/>
                                        <p:tgtEl>
                                          <p:spTgt spid="100"/>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150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500" fill="hold"/>
                                        <p:tgtEl>
                                          <p:spTgt spid="45"/>
                                        </p:tgtEl>
                                        <p:attrNameLst>
                                          <p:attrName>ppt_x</p:attrName>
                                        </p:attrNameLst>
                                      </p:cBhvr>
                                      <p:tavLst>
                                        <p:tav tm="0">
                                          <p:val>
                                            <p:strVal val="0-#ppt_w/2"/>
                                          </p:val>
                                        </p:tav>
                                        <p:tav tm="100000">
                                          <p:val>
                                            <p:strVal val="#ppt_x"/>
                                          </p:val>
                                        </p:tav>
                                      </p:tavLst>
                                    </p:anim>
                                    <p:anim calcmode="lin" valueType="num">
                                      <p:cBhvr additive="base">
                                        <p:cTn id="23" dur="500" fill="hold"/>
                                        <p:tgtEl>
                                          <p:spTgt spid="4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30"/>
                                        </p:tgtEl>
                                        <p:attrNameLst>
                                          <p:attrName>ppt_y</p:attrName>
                                        </p:attrNameLst>
                                      </p:cBhvr>
                                      <p:tavLst>
                                        <p:tav tm="0">
                                          <p:val>
                                            <p:strVal val="#ppt_y"/>
                                          </p:val>
                                        </p:tav>
                                        <p:tav tm="100000">
                                          <p:val>
                                            <p:strVal val="#ppt_y"/>
                                          </p:val>
                                        </p:tav>
                                      </p:tavLst>
                                    </p:anim>
                                    <p:anim calcmode="lin" valueType="num">
                                      <p:cBhvr>
                                        <p:cTn id="29" dur="500" fill="hold"/>
                                        <p:tgtEl>
                                          <p:spTgt spid="30"/>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30"/>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30"/>
                                        </p:tgtEl>
                                      </p:cBhvr>
                                    </p:animEffect>
                                  </p:childTnLst>
                                </p:cTn>
                              </p:par>
                              <p:par>
                                <p:cTn id="32" presetID="16" presetClass="entr" presetSubtype="21"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inVertical)">
                                      <p:cBhvr>
                                        <p:cTn id="34" dur="500"/>
                                        <p:tgtEl>
                                          <p:spTgt spid="36"/>
                                        </p:tgtEl>
                                      </p:cBhvr>
                                    </p:animEffect>
                                  </p:childTnLst>
                                </p:cTn>
                              </p:par>
                              <p:par>
                                <p:cTn id="35" presetID="14" presetClass="entr" presetSubtype="10" fill="hold" nodeType="withEffect">
                                  <p:stCondLst>
                                    <p:cond delay="0"/>
                                  </p:stCondLst>
                                  <p:childTnLst>
                                    <p:set>
                                      <p:cBhvr>
                                        <p:cTn id="36" dur="1" fill="hold">
                                          <p:stCondLst>
                                            <p:cond delay="0"/>
                                          </p:stCondLst>
                                        </p:cTn>
                                        <p:tgtEl>
                                          <p:spTgt spid="3074"/>
                                        </p:tgtEl>
                                        <p:attrNameLst>
                                          <p:attrName>style.visibility</p:attrName>
                                        </p:attrNameLst>
                                      </p:cBhvr>
                                      <p:to>
                                        <p:strVal val="visible"/>
                                      </p:to>
                                    </p:set>
                                    <p:animEffect transition="in" filter="randombar(horizontal)">
                                      <p:cBhvr>
                                        <p:cTn id="3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58" name="图片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2984" y="519464"/>
            <a:ext cx="10166032" cy="5436669"/>
          </a:xfrm>
          <a:prstGeom prst="rect">
            <a:avLst/>
          </a:prstGeom>
        </p:spPr>
      </p:pic>
      <p:pic>
        <p:nvPicPr>
          <p:cNvPr id="102" name="图片 10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68" y="5506037"/>
            <a:ext cx="12196868" cy="1356902"/>
          </a:xfrm>
          <a:prstGeom prst="rect">
            <a:avLst/>
          </a:prstGeom>
        </p:spPr>
      </p:pic>
      <p:pic>
        <p:nvPicPr>
          <p:cNvPr id="98" name="图片 9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82262" y="4070685"/>
            <a:ext cx="1840054" cy="2697480"/>
          </a:xfrm>
          <a:prstGeom prst="rect">
            <a:avLst/>
          </a:prstGeom>
        </p:spPr>
      </p:pic>
      <p:pic>
        <p:nvPicPr>
          <p:cNvPr id="100" name="图片 9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76161" y="5317580"/>
            <a:ext cx="4328770" cy="1356902"/>
          </a:xfrm>
          <a:prstGeom prst="rect">
            <a:avLst/>
          </a:prstGeom>
        </p:spPr>
      </p:pic>
      <p:pic>
        <p:nvPicPr>
          <p:cNvPr id="97" name="图片 9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8108" y="5820713"/>
            <a:ext cx="3585157" cy="947452"/>
          </a:xfrm>
          <a:prstGeom prst="rect">
            <a:avLst/>
          </a:prstGeom>
        </p:spPr>
      </p:pic>
      <p:pic>
        <p:nvPicPr>
          <p:cNvPr id="45" name="图片 4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0" y="5877618"/>
            <a:ext cx="710753" cy="890547"/>
          </a:xfrm>
          <a:prstGeom prst="rect">
            <a:avLst/>
          </a:prstGeom>
        </p:spPr>
      </p:pic>
      <p:pic>
        <p:nvPicPr>
          <p:cNvPr id="46" name="图片 4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pic>
        <p:nvPicPr>
          <p:cNvPr id="2050" name="Picture 2">
            <a:extLst>
              <a:ext uri="{FF2B5EF4-FFF2-40B4-BE49-F238E27FC236}">
                <a16:creationId xmlns:a16="http://schemas.microsoft.com/office/drawing/2014/main" id="{6CBCCDBD-2758-4AE1-A575-F5AF030AF91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467" b="89941" l="6805" r="93491">
                        <a14:foregroundMark x1="6805" y1="26036" x2="6805" y2="26036"/>
                        <a14:foregroundMark x1="93491" y1="41124" x2="93491" y2="41124"/>
                      </a14:backgroundRemoval>
                    </a14:imgEffect>
                  </a14:imgLayer>
                </a14:imgProps>
              </a:ext>
              <a:ext uri="{28A0092B-C50C-407E-A947-70E740481C1C}">
                <a14:useLocalDpi xmlns:a14="http://schemas.microsoft.com/office/drawing/2010/main" val="0"/>
              </a:ext>
            </a:extLst>
          </a:blip>
          <a:srcRect/>
          <a:stretch>
            <a:fillRect/>
          </a:stretch>
        </p:blipFill>
        <p:spPr bwMode="auto">
          <a:xfrm>
            <a:off x="8849168" y="-198885"/>
            <a:ext cx="2471384" cy="24713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6286FF5-FE99-4400-8A31-7EE7AFB486BE}"/>
              </a:ext>
            </a:extLst>
          </p:cNvPr>
          <p:cNvSpPr txBox="1"/>
          <p:nvPr/>
        </p:nvSpPr>
        <p:spPr>
          <a:xfrm>
            <a:off x="2291082" y="2220866"/>
            <a:ext cx="7991834" cy="2123658"/>
          </a:xfrm>
          <a:prstGeom prst="rect">
            <a:avLst/>
          </a:prstGeom>
          <a:noFill/>
        </p:spPr>
        <p:txBody>
          <a:bodyPr wrap="square" rtlCol="0">
            <a:spAutoFit/>
          </a:bodyPr>
          <a:lstStyle/>
          <a:p>
            <a:pPr marL="742950" marR="0" lvl="0" indent="-742950" algn="ctr" defTabSz="914400" rtl="0" eaLnBrk="1" fontAlgn="auto" latinLnBrk="0" hangingPunct="1">
              <a:lnSpc>
                <a:spcPct val="100000"/>
              </a:lnSpc>
              <a:spcBef>
                <a:spcPts val="0"/>
              </a:spcBef>
              <a:spcAft>
                <a:spcPts val="0"/>
              </a:spcAft>
              <a:buClrTx/>
              <a:buSzTx/>
              <a:buFontTx/>
              <a:buAutoNum type="arabicPeriod"/>
              <a:tabLst/>
              <a:defRPr/>
            </a:pPr>
            <a:r>
              <a:rPr kumimoji="0" lang="en-US" sz="4400" b="0" i="0" u="none" strike="noStrike" kern="1200" cap="none" spc="0" normalizeH="0" baseline="0" noProof="0" dirty="0">
                <a:ln>
                  <a:noFill/>
                </a:ln>
                <a:solidFill>
                  <a:srgbClr val="0070C0"/>
                </a:solidFill>
                <a:effectLst>
                  <a:glow rad="228600">
                    <a:srgbClr val="FFC000">
                      <a:satMod val="175000"/>
                      <a:alpha val="40000"/>
                    </a:srgbClr>
                  </a:glow>
                </a:effectLst>
                <a:uLnTx/>
                <a:uFillTx/>
                <a:latin typeface="Coiny" panose="02000903060500060000" pitchFamily="2" charset="0"/>
                <a:ea typeface="+mn-ea"/>
                <a:cs typeface="+mn-cs"/>
              </a:rPr>
              <a:t>TÌM</a:t>
            </a:r>
            <a:r>
              <a:rPr kumimoji="0" lang="en-US" sz="4400" b="0" i="0" u="none" strike="noStrike" kern="1200" cap="none" spc="0" normalizeH="0" noProof="0" dirty="0">
                <a:ln>
                  <a:noFill/>
                </a:ln>
                <a:solidFill>
                  <a:srgbClr val="0070C0"/>
                </a:solidFill>
                <a:effectLst>
                  <a:glow rad="228600">
                    <a:srgbClr val="FFC000">
                      <a:satMod val="175000"/>
                      <a:alpha val="40000"/>
                    </a:srgbClr>
                  </a:glow>
                </a:effectLst>
                <a:uLnTx/>
                <a:uFillTx/>
                <a:latin typeface="Coiny" panose="02000903060500060000" pitchFamily="2" charset="0"/>
                <a:ea typeface="+mn-ea"/>
                <a:cs typeface="+mn-cs"/>
              </a:rPr>
              <a:t> HIỂU VẺ ĐẸP ĐẤT NƯỚC, CON NGƯỜI VIỆT NAM</a:t>
            </a:r>
            <a:endParaRPr kumimoji="0" lang="en-US" sz="4400" b="0" i="0" u="none" strike="noStrike" kern="1200" cap="none" spc="0" normalizeH="0" baseline="0" noProof="0" dirty="0">
              <a:ln>
                <a:noFill/>
              </a:ln>
              <a:solidFill>
                <a:srgbClr val="0070C0"/>
              </a:solidFill>
              <a:effectLst>
                <a:glow rad="228600">
                  <a:srgbClr val="FFC000">
                    <a:satMod val="175000"/>
                    <a:alpha val="40000"/>
                  </a:srgbClr>
                </a:glow>
              </a:effectLst>
              <a:uLnTx/>
              <a:uFillTx/>
              <a:latin typeface="Coiny" panose="02000903060500060000" pitchFamily="2" charset="0"/>
              <a:ea typeface="+mn-ea"/>
              <a:cs typeface="+mn-cs"/>
            </a:endParaRPr>
          </a:p>
        </p:txBody>
      </p:sp>
    </p:spTree>
    <p:extLst>
      <p:ext uri="{BB962C8B-B14F-4D97-AF65-F5344CB8AC3E}">
        <p14:creationId xmlns:p14="http://schemas.microsoft.com/office/powerpoint/2010/main" val="3477839897"/>
      </p:ext>
    </p:extLst>
  </p:cSld>
  <p:clrMapOvr>
    <a:masterClrMapping/>
  </p:clrMapOvr>
  <mc:AlternateContent xmlns:mc="http://schemas.openxmlformats.org/markup-compatibility/2006" xmlns:p15="http://schemas.microsoft.com/office/powerpoint/2012/main">
    <mc:Choice Requires="p15">
      <p:transition spd="med">
        <p15:prstTrans prst="airplan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anim calcmode="lin" valueType="num">
                                      <p:cBhvr>
                                        <p:cTn id="8" dur="1000" fill="hold"/>
                                        <p:tgtEl>
                                          <p:spTgt spid="97"/>
                                        </p:tgtEl>
                                        <p:attrNameLst>
                                          <p:attrName>ppt_x</p:attrName>
                                        </p:attrNameLst>
                                      </p:cBhvr>
                                      <p:tavLst>
                                        <p:tav tm="0">
                                          <p:val>
                                            <p:strVal val="#ppt_x"/>
                                          </p:val>
                                        </p:tav>
                                        <p:tav tm="100000">
                                          <p:val>
                                            <p:strVal val="#ppt_x"/>
                                          </p:val>
                                        </p:tav>
                                      </p:tavLst>
                                    </p:anim>
                                    <p:anim calcmode="lin" valueType="num">
                                      <p:cBhvr>
                                        <p:cTn id="9" dur="1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1000"/>
                                        <p:tgtEl>
                                          <p:spTgt spid="98"/>
                                        </p:tgtEl>
                                      </p:cBhvr>
                                    </p:animEffect>
                                    <p:anim calcmode="lin" valueType="num">
                                      <p:cBhvr>
                                        <p:cTn id="13" dur="1000" fill="hold"/>
                                        <p:tgtEl>
                                          <p:spTgt spid="98"/>
                                        </p:tgtEl>
                                        <p:attrNameLst>
                                          <p:attrName>ppt_x</p:attrName>
                                        </p:attrNameLst>
                                      </p:cBhvr>
                                      <p:tavLst>
                                        <p:tav tm="0">
                                          <p:val>
                                            <p:strVal val="#ppt_x"/>
                                          </p:val>
                                        </p:tav>
                                        <p:tav tm="100000">
                                          <p:val>
                                            <p:strVal val="#ppt_x"/>
                                          </p:val>
                                        </p:tav>
                                      </p:tavLst>
                                    </p:anim>
                                    <p:anim calcmode="lin" valueType="num">
                                      <p:cBhvr>
                                        <p:cTn id="14" dur="1000" fill="hold"/>
                                        <p:tgtEl>
                                          <p:spTgt spid="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1000"/>
                                        <p:tgtEl>
                                          <p:spTgt spid="100"/>
                                        </p:tgtEl>
                                      </p:cBhvr>
                                    </p:animEffect>
                                    <p:anim calcmode="lin" valueType="num">
                                      <p:cBhvr>
                                        <p:cTn id="18" dur="1000" fill="hold"/>
                                        <p:tgtEl>
                                          <p:spTgt spid="100"/>
                                        </p:tgtEl>
                                        <p:attrNameLst>
                                          <p:attrName>ppt_x</p:attrName>
                                        </p:attrNameLst>
                                      </p:cBhvr>
                                      <p:tavLst>
                                        <p:tav tm="0">
                                          <p:val>
                                            <p:strVal val="#ppt_x"/>
                                          </p:val>
                                        </p:tav>
                                        <p:tav tm="100000">
                                          <p:val>
                                            <p:strVal val="#ppt_x"/>
                                          </p:val>
                                        </p:tav>
                                      </p:tavLst>
                                    </p:anim>
                                    <p:anim calcmode="lin" valueType="num">
                                      <p:cBhvr>
                                        <p:cTn id="19" dur="1000" fill="hold"/>
                                        <p:tgtEl>
                                          <p:spTgt spid="100"/>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150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500" fill="hold"/>
                                        <p:tgtEl>
                                          <p:spTgt spid="45"/>
                                        </p:tgtEl>
                                        <p:attrNameLst>
                                          <p:attrName>ppt_x</p:attrName>
                                        </p:attrNameLst>
                                      </p:cBhvr>
                                      <p:tavLst>
                                        <p:tav tm="0">
                                          <p:val>
                                            <p:strVal val="0-#ppt_w/2"/>
                                          </p:val>
                                        </p:tav>
                                        <p:tav tm="100000">
                                          <p:val>
                                            <p:strVal val="#ppt_x"/>
                                          </p:val>
                                        </p:tav>
                                      </p:tavLst>
                                    </p:anim>
                                    <p:anim calcmode="lin" valueType="num">
                                      <p:cBhvr additive="base">
                                        <p:cTn id="23" dur="500" fill="hold"/>
                                        <p:tgtEl>
                                          <p:spTgt spid="45"/>
                                        </p:tgtEl>
                                        <p:attrNameLst>
                                          <p:attrName>ppt_y</p:attrName>
                                        </p:attrNameLst>
                                      </p:cBhvr>
                                      <p:tavLst>
                                        <p:tav tm="0">
                                          <p:val>
                                            <p:strVal val="#ppt_y"/>
                                          </p:val>
                                        </p:tav>
                                        <p:tav tm="100000">
                                          <p:val>
                                            <p:strVal val="#ppt_y"/>
                                          </p:val>
                                        </p:tav>
                                      </p:tavLst>
                                    </p:anim>
                                  </p:childTnLst>
                                </p:cTn>
                              </p:par>
                              <p:par>
                                <p:cTn id="24" presetID="14" presetClass="entr" presetSubtype="10" fill="hold" nodeType="withEffect">
                                  <p:stCondLst>
                                    <p:cond delay="0"/>
                                  </p:stCondLst>
                                  <p:childTnLst>
                                    <p:set>
                                      <p:cBhvr>
                                        <p:cTn id="25" dur="1" fill="hold">
                                          <p:stCondLst>
                                            <p:cond delay="0"/>
                                          </p:stCondLst>
                                        </p:cTn>
                                        <p:tgtEl>
                                          <p:spTgt spid="2050"/>
                                        </p:tgtEl>
                                        <p:attrNameLst>
                                          <p:attrName>style.visibility</p:attrName>
                                        </p:attrNameLst>
                                      </p:cBhvr>
                                      <p:to>
                                        <p:strVal val="visible"/>
                                      </p:to>
                                    </p:set>
                                    <p:animEffect transition="in" filter="randombar(horizontal)">
                                      <p:cBhvr>
                                        <p:cTn id="26" dur="500"/>
                                        <p:tgtEl>
                                          <p:spTgt spid="205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animEffect transition="in" filter="wipe(down)">
                                      <p:cBhvr>
                                        <p:cTn id="3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318499" y="-914400"/>
            <a:ext cx="13376953" cy="7619877"/>
            <a:chOff x="9835" y="-455139"/>
            <a:chExt cx="12341727" cy="70408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5"/>
              <a:ext cx="10468263" cy="6227899"/>
            </a:xfrm>
            <a:prstGeom prst="rect">
              <a:avLst/>
            </a:prstGeom>
          </p:spPr>
        </p:pic>
      </p:grpSp>
      <p:pic>
        <p:nvPicPr>
          <p:cNvPr id="98" name="图片 9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12886" y="4537968"/>
            <a:ext cx="1582582" cy="2320032"/>
          </a:xfrm>
          <a:prstGeom prst="rect">
            <a:avLst/>
          </a:prstGeom>
        </p:spPr>
      </p:pic>
      <p:grpSp>
        <p:nvGrpSpPr>
          <p:cNvPr id="206" name="Group 205">
            <a:extLst>
              <a:ext uri="{FF2B5EF4-FFF2-40B4-BE49-F238E27FC236}">
                <a16:creationId xmlns:a16="http://schemas.microsoft.com/office/drawing/2014/main" id="{4461105D-71EE-404D-973E-ECB3110CA1C1}"/>
              </a:ext>
            </a:extLst>
          </p:cNvPr>
          <p:cNvGrpSpPr/>
          <p:nvPr/>
        </p:nvGrpSpPr>
        <p:grpSpPr>
          <a:xfrm>
            <a:off x="2710543" y="-34571"/>
            <a:ext cx="7159919" cy="1034011"/>
            <a:chOff x="2087659" y="1263836"/>
            <a:chExt cx="5603135" cy="824427"/>
          </a:xfrm>
        </p:grpSpPr>
        <p:grpSp>
          <p:nvGrpSpPr>
            <p:cNvPr id="207" name="Google Shape;1438;p36">
              <a:extLst>
                <a:ext uri="{FF2B5EF4-FFF2-40B4-BE49-F238E27FC236}">
                  <a16:creationId xmlns:a16="http://schemas.microsoft.com/office/drawing/2014/main" id="{11FB889C-9ED7-42FC-8771-1F92C99ACE96}"/>
                </a:ext>
              </a:extLst>
            </p:cNvPr>
            <p:cNvGrpSpPr/>
            <p:nvPr/>
          </p:nvGrpSpPr>
          <p:grpSpPr>
            <a:xfrm rot="1106445">
              <a:off x="2087659" y="1263836"/>
              <a:ext cx="767861" cy="824427"/>
              <a:chOff x="4434200" y="1349675"/>
              <a:chExt cx="1041975" cy="1084050"/>
            </a:xfrm>
          </p:grpSpPr>
          <p:sp>
            <p:nvSpPr>
              <p:cNvPr id="209" name="Google Shape;1439;p36">
                <a:extLst>
                  <a:ext uri="{FF2B5EF4-FFF2-40B4-BE49-F238E27FC236}">
                    <a16:creationId xmlns:a16="http://schemas.microsoft.com/office/drawing/2014/main" id="{01F0C5DD-67F9-4161-A400-55CCB961BD3A}"/>
                  </a:ext>
                </a:extLst>
              </p:cNvPr>
              <p:cNvSpPr/>
              <p:nvPr/>
            </p:nvSpPr>
            <p:spPr>
              <a:xfrm>
                <a:off x="4471778" y="1410870"/>
                <a:ext cx="959868" cy="937842"/>
              </a:xfrm>
              <a:custGeom>
                <a:avLst/>
                <a:gdLst/>
                <a:ahLst/>
                <a:cxnLst/>
                <a:rect l="l" t="t" r="r" b="b"/>
                <a:pathLst>
                  <a:path w="45735" h="47287" extrusionOk="0">
                    <a:moveTo>
                      <a:pt x="22048" y="0"/>
                    </a:moveTo>
                    <a:cubicBezTo>
                      <a:pt x="21702" y="0"/>
                      <a:pt x="21364" y="53"/>
                      <a:pt x="21042" y="158"/>
                    </a:cubicBezTo>
                    <a:cubicBezTo>
                      <a:pt x="20996" y="173"/>
                      <a:pt x="20951" y="191"/>
                      <a:pt x="20905" y="208"/>
                    </a:cubicBezTo>
                    <a:cubicBezTo>
                      <a:pt x="20902" y="208"/>
                      <a:pt x="20898" y="212"/>
                      <a:pt x="20894" y="212"/>
                    </a:cubicBezTo>
                    <a:cubicBezTo>
                      <a:pt x="19621" y="695"/>
                      <a:pt x="18778" y="1908"/>
                      <a:pt x="18778" y="3274"/>
                    </a:cubicBezTo>
                    <a:cubicBezTo>
                      <a:pt x="18778" y="4116"/>
                      <a:pt x="19095" y="4885"/>
                      <a:pt x="19621" y="5463"/>
                    </a:cubicBezTo>
                    <a:cubicBezTo>
                      <a:pt x="19452" y="5978"/>
                      <a:pt x="19276" y="6521"/>
                      <a:pt x="19088" y="7093"/>
                    </a:cubicBezTo>
                    <a:cubicBezTo>
                      <a:pt x="17516" y="11942"/>
                      <a:pt x="15653" y="18048"/>
                      <a:pt x="14405" y="22181"/>
                    </a:cubicBezTo>
                    <a:lnTo>
                      <a:pt x="8490" y="12764"/>
                    </a:lnTo>
                    <a:cubicBezTo>
                      <a:pt x="8719" y="12316"/>
                      <a:pt x="8846" y="11812"/>
                      <a:pt x="8846" y="11290"/>
                    </a:cubicBezTo>
                    <a:cubicBezTo>
                      <a:pt x="8846" y="10923"/>
                      <a:pt x="8786" y="10567"/>
                      <a:pt x="8667" y="10228"/>
                    </a:cubicBezTo>
                    <a:cubicBezTo>
                      <a:pt x="8215" y="8906"/>
                      <a:pt x="6974" y="8017"/>
                      <a:pt x="5573" y="8017"/>
                    </a:cubicBezTo>
                    <a:cubicBezTo>
                      <a:pt x="5206" y="8017"/>
                      <a:pt x="4843" y="8081"/>
                      <a:pt x="4501" y="8200"/>
                    </a:cubicBezTo>
                    <a:cubicBezTo>
                      <a:pt x="3186" y="8655"/>
                      <a:pt x="2300" y="9897"/>
                      <a:pt x="2300" y="11290"/>
                    </a:cubicBezTo>
                    <a:cubicBezTo>
                      <a:pt x="2300" y="12165"/>
                      <a:pt x="2657" y="12976"/>
                      <a:pt x="3238" y="13572"/>
                    </a:cubicBezTo>
                    <a:cubicBezTo>
                      <a:pt x="1768" y="23148"/>
                      <a:pt x="92" y="39344"/>
                      <a:pt x="75" y="39506"/>
                    </a:cubicBezTo>
                    <a:cubicBezTo>
                      <a:pt x="1" y="40239"/>
                      <a:pt x="339" y="40952"/>
                      <a:pt x="956" y="41351"/>
                    </a:cubicBezTo>
                    <a:cubicBezTo>
                      <a:pt x="7809" y="45805"/>
                      <a:pt x="14965" y="47286"/>
                      <a:pt x="21459" y="47286"/>
                    </a:cubicBezTo>
                    <a:cubicBezTo>
                      <a:pt x="33828" y="47286"/>
                      <a:pt x="43784" y="41907"/>
                      <a:pt x="44631" y="41435"/>
                    </a:cubicBezTo>
                    <a:cubicBezTo>
                      <a:pt x="44846" y="41323"/>
                      <a:pt x="45040" y="41163"/>
                      <a:pt x="45202" y="40973"/>
                    </a:cubicBezTo>
                    <a:cubicBezTo>
                      <a:pt x="45573" y="40532"/>
                      <a:pt x="45735" y="39954"/>
                      <a:pt x="45640" y="39382"/>
                    </a:cubicBezTo>
                    <a:cubicBezTo>
                      <a:pt x="44031" y="29811"/>
                      <a:pt x="41266" y="17846"/>
                      <a:pt x="39880" y="12041"/>
                    </a:cubicBezTo>
                    <a:cubicBezTo>
                      <a:pt x="40342" y="11473"/>
                      <a:pt x="40613" y="10750"/>
                      <a:pt x="40613" y="9978"/>
                    </a:cubicBezTo>
                    <a:cubicBezTo>
                      <a:pt x="40613" y="9650"/>
                      <a:pt x="40564" y="9326"/>
                      <a:pt x="40469" y="9012"/>
                    </a:cubicBezTo>
                    <a:cubicBezTo>
                      <a:pt x="40042" y="7633"/>
                      <a:pt x="38787" y="6705"/>
                      <a:pt x="37341" y="6705"/>
                    </a:cubicBezTo>
                    <a:cubicBezTo>
                      <a:pt x="36604" y="6705"/>
                      <a:pt x="35877" y="6959"/>
                      <a:pt x="35326" y="7403"/>
                    </a:cubicBezTo>
                    <a:cubicBezTo>
                      <a:pt x="34526" y="8027"/>
                      <a:pt x="34071" y="8966"/>
                      <a:pt x="34071" y="9978"/>
                    </a:cubicBezTo>
                    <a:cubicBezTo>
                      <a:pt x="34071" y="10485"/>
                      <a:pt x="34184" y="10972"/>
                      <a:pt x="34399" y="11410"/>
                    </a:cubicBezTo>
                    <a:cubicBezTo>
                      <a:pt x="33197" y="14218"/>
                      <a:pt x="31797" y="17681"/>
                      <a:pt x="30661" y="20527"/>
                    </a:cubicBezTo>
                    <a:cubicBezTo>
                      <a:pt x="28650" y="14753"/>
                      <a:pt x="26121" y="8302"/>
                      <a:pt x="24813" y="5019"/>
                    </a:cubicBezTo>
                    <a:cubicBezTo>
                      <a:pt x="25137" y="4508"/>
                      <a:pt x="25321" y="3904"/>
                      <a:pt x="25321" y="3274"/>
                    </a:cubicBezTo>
                    <a:cubicBezTo>
                      <a:pt x="25321" y="2914"/>
                      <a:pt x="25264" y="2561"/>
                      <a:pt x="25152" y="2237"/>
                    </a:cubicBezTo>
                    <a:cubicBezTo>
                      <a:pt x="24703" y="899"/>
                      <a:pt x="23459" y="0"/>
                      <a:pt x="22048" y="0"/>
                    </a:cubicBezTo>
                    <a:close/>
                  </a:path>
                </a:pathLst>
              </a:custGeom>
              <a:solidFill>
                <a:srgbClr val="FFFFFF"/>
              </a:solidFill>
              <a:ln>
                <a:noFill/>
              </a:ln>
              <a:effectLst>
                <a:outerShdw blurRad="28575" dist="9525"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0" name="Google Shape;1440;p36">
                <a:extLst>
                  <a:ext uri="{FF2B5EF4-FFF2-40B4-BE49-F238E27FC236}">
                    <a16:creationId xmlns:a16="http://schemas.microsoft.com/office/drawing/2014/main" id="{BC45B5AD-BB9B-41A8-9D29-5879AE1C8FCE}"/>
                  </a:ext>
                </a:extLst>
              </p:cNvPr>
              <p:cNvSpPr/>
              <p:nvPr/>
            </p:nvSpPr>
            <p:spPr>
              <a:xfrm>
                <a:off x="4434200" y="1397100"/>
                <a:ext cx="1041975" cy="1036575"/>
              </a:xfrm>
              <a:custGeom>
                <a:avLst/>
                <a:gdLst/>
                <a:ahLst/>
                <a:cxnLst/>
                <a:rect l="l" t="t" r="r" b="b"/>
                <a:pathLst>
                  <a:path w="41679" h="41463" extrusionOk="0">
                    <a:moveTo>
                      <a:pt x="20206" y="0"/>
                    </a:moveTo>
                    <a:cubicBezTo>
                      <a:pt x="19821" y="1112"/>
                      <a:pt x="19388" y="2421"/>
                      <a:pt x="18929" y="3842"/>
                    </a:cubicBezTo>
                    <a:cubicBezTo>
                      <a:pt x="16577" y="11082"/>
                      <a:pt x="13562" y="21212"/>
                      <a:pt x="13085" y="22810"/>
                    </a:cubicBezTo>
                    <a:lnTo>
                      <a:pt x="13085" y="22813"/>
                    </a:lnTo>
                    <a:cubicBezTo>
                      <a:pt x="13039" y="22954"/>
                      <a:pt x="13022" y="23025"/>
                      <a:pt x="13022" y="23025"/>
                    </a:cubicBezTo>
                    <a:lnTo>
                      <a:pt x="3499" y="7869"/>
                    </a:lnTo>
                    <a:cubicBezTo>
                      <a:pt x="3390" y="8504"/>
                      <a:pt x="3280" y="9185"/>
                      <a:pt x="3167" y="9908"/>
                    </a:cubicBezTo>
                    <a:cubicBezTo>
                      <a:pt x="1682" y="19529"/>
                      <a:pt x="0" y="35849"/>
                      <a:pt x="0" y="35849"/>
                    </a:cubicBezTo>
                    <a:cubicBezTo>
                      <a:pt x="6479" y="40059"/>
                      <a:pt x="13270" y="41463"/>
                      <a:pt x="19445" y="41463"/>
                    </a:cubicBezTo>
                    <a:cubicBezTo>
                      <a:pt x="31601" y="41463"/>
                      <a:pt x="41370" y="36023"/>
                      <a:pt x="41675" y="35852"/>
                    </a:cubicBezTo>
                    <a:lnTo>
                      <a:pt x="41678" y="35849"/>
                    </a:lnTo>
                    <a:cubicBezTo>
                      <a:pt x="39544" y="23120"/>
                      <a:pt x="35266" y="5828"/>
                      <a:pt x="35266" y="5828"/>
                    </a:cubicBezTo>
                    <a:cubicBezTo>
                      <a:pt x="35178" y="6028"/>
                      <a:pt x="35083" y="6233"/>
                      <a:pt x="34991" y="6448"/>
                    </a:cubicBezTo>
                    <a:cubicBezTo>
                      <a:pt x="32738" y="11509"/>
                      <a:pt x="29161" y="20662"/>
                      <a:pt x="28554" y="22214"/>
                    </a:cubicBezTo>
                    <a:cubicBezTo>
                      <a:pt x="28502" y="22365"/>
                      <a:pt x="28466" y="22443"/>
                      <a:pt x="28466" y="22443"/>
                    </a:cubicBezTo>
                    <a:cubicBezTo>
                      <a:pt x="25941" y="14087"/>
                      <a:pt x="20206" y="0"/>
                      <a:pt x="20206" y="0"/>
                    </a:cubicBezTo>
                    <a:close/>
                  </a:path>
                </a:pathLst>
              </a:custGeom>
              <a:solidFill>
                <a:srgbClr val="FFAE2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1441;p36">
                <a:extLst>
                  <a:ext uri="{FF2B5EF4-FFF2-40B4-BE49-F238E27FC236}">
                    <a16:creationId xmlns:a16="http://schemas.microsoft.com/office/drawing/2014/main" id="{1B05A917-811E-458F-BEBE-2AB976E8E361}"/>
                  </a:ext>
                </a:extLst>
              </p:cNvPr>
              <p:cNvSpPr/>
              <p:nvPr/>
            </p:nvSpPr>
            <p:spPr>
              <a:xfrm>
                <a:off x="4974800" y="1581300"/>
                <a:ext cx="131225" cy="358825"/>
              </a:xfrm>
              <a:custGeom>
                <a:avLst/>
                <a:gdLst/>
                <a:ahLst/>
                <a:cxnLst/>
                <a:rect l="l" t="t" r="r" b="b"/>
                <a:pathLst>
                  <a:path w="5249" h="14353" extrusionOk="0">
                    <a:moveTo>
                      <a:pt x="0" y="0"/>
                    </a:moveTo>
                    <a:cubicBezTo>
                      <a:pt x="2540" y="11082"/>
                      <a:pt x="5248" y="14352"/>
                      <a:pt x="5248" y="14352"/>
                    </a:cubicBezTo>
                    <a:cubicBezTo>
                      <a:pt x="3058" y="7415"/>
                      <a:pt x="1" y="1"/>
                      <a:pt x="0" y="0"/>
                    </a:cubicBezTo>
                    <a:close/>
                  </a:path>
                </a:pathLst>
              </a:custGeom>
              <a:solidFill>
                <a:srgbClr val="FFE46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2" name="Google Shape;1442;p36">
                <a:extLst>
                  <a:ext uri="{FF2B5EF4-FFF2-40B4-BE49-F238E27FC236}">
                    <a16:creationId xmlns:a16="http://schemas.microsoft.com/office/drawing/2014/main" id="{8BF944E0-4A9F-4766-BB19-9721BF988B3C}"/>
                  </a:ext>
                </a:extLst>
              </p:cNvPr>
              <p:cNvSpPr/>
              <p:nvPr/>
            </p:nvSpPr>
            <p:spPr>
              <a:xfrm>
                <a:off x="5337200" y="1787975"/>
                <a:ext cx="91875" cy="468500"/>
              </a:xfrm>
              <a:custGeom>
                <a:avLst/>
                <a:gdLst/>
                <a:ahLst/>
                <a:cxnLst/>
                <a:rect l="l" t="t" r="r" b="b"/>
                <a:pathLst>
                  <a:path w="3675" h="18740" extrusionOk="0">
                    <a:moveTo>
                      <a:pt x="0" y="1"/>
                    </a:moveTo>
                    <a:cubicBezTo>
                      <a:pt x="804" y="10829"/>
                      <a:pt x="3675" y="18740"/>
                      <a:pt x="3675" y="18740"/>
                    </a:cubicBezTo>
                    <a:cubicBezTo>
                      <a:pt x="2208" y="5849"/>
                      <a:pt x="0" y="1"/>
                      <a:pt x="0" y="1"/>
                    </a:cubicBezTo>
                    <a:close/>
                  </a:path>
                </a:pathLst>
              </a:custGeom>
              <a:solidFill>
                <a:srgbClr val="FFE46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1443;p36">
                <a:extLst>
                  <a:ext uri="{FF2B5EF4-FFF2-40B4-BE49-F238E27FC236}">
                    <a16:creationId xmlns:a16="http://schemas.microsoft.com/office/drawing/2014/main" id="{2DEEF98E-51B4-4240-AA28-A97F6B202754}"/>
                  </a:ext>
                </a:extLst>
              </p:cNvPr>
              <p:cNvSpPr/>
              <p:nvPr/>
            </p:nvSpPr>
            <p:spPr>
              <a:xfrm>
                <a:off x="4555600" y="1714975"/>
                <a:ext cx="164125" cy="243375"/>
              </a:xfrm>
              <a:custGeom>
                <a:avLst/>
                <a:gdLst/>
                <a:ahLst/>
                <a:cxnLst/>
                <a:rect l="l" t="t" r="r" b="b"/>
                <a:pathLst>
                  <a:path w="6565" h="9735" extrusionOk="0">
                    <a:moveTo>
                      <a:pt x="0" y="0"/>
                    </a:moveTo>
                    <a:lnTo>
                      <a:pt x="0" y="0"/>
                    </a:lnTo>
                    <a:cubicBezTo>
                      <a:pt x="2099" y="4233"/>
                      <a:pt x="6564" y="9735"/>
                      <a:pt x="6564" y="9735"/>
                    </a:cubicBezTo>
                    <a:cubicBezTo>
                      <a:pt x="3888" y="4138"/>
                      <a:pt x="1" y="1"/>
                      <a:pt x="0" y="0"/>
                    </a:cubicBezTo>
                    <a:close/>
                  </a:path>
                </a:pathLst>
              </a:custGeom>
              <a:solidFill>
                <a:srgbClr val="FFE46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1444;p36">
                <a:extLst>
                  <a:ext uri="{FF2B5EF4-FFF2-40B4-BE49-F238E27FC236}">
                    <a16:creationId xmlns:a16="http://schemas.microsoft.com/office/drawing/2014/main" id="{737B0DF0-0FB4-4F4B-A5BD-D3F715FA0E9A}"/>
                  </a:ext>
                </a:extLst>
              </p:cNvPr>
              <p:cNvSpPr/>
              <p:nvPr/>
            </p:nvSpPr>
            <p:spPr>
              <a:xfrm>
                <a:off x="5148050" y="1578225"/>
                <a:ext cx="154850" cy="406150"/>
              </a:xfrm>
              <a:custGeom>
                <a:avLst/>
                <a:gdLst/>
                <a:ahLst/>
                <a:cxnLst/>
                <a:rect l="l" t="t" r="r" b="b"/>
                <a:pathLst>
                  <a:path w="6194" h="16246" extrusionOk="0">
                    <a:moveTo>
                      <a:pt x="6085" y="0"/>
                    </a:moveTo>
                    <a:cubicBezTo>
                      <a:pt x="3831" y="5171"/>
                      <a:pt x="575" y="13494"/>
                      <a:pt x="0" y="14969"/>
                    </a:cubicBezTo>
                    <a:cubicBezTo>
                      <a:pt x="385" y="15843"/>
                      <a:pt x="847" y="16245"/>
                      <a:pt x="1171" y="16245"/>
                    </a:cubicBezTo>
                    <a:cubicBezTo>
                      <a:pt x="1302" y="16245"/>
                      <a:pt x="1411" y="16178"/>
                      <a:pt x="1482" y="16055"/>
                    </a:cubicBezTo>
                    <a:cubicBezTo>
                      <a:pt x="1789" y="15519"/>
                      <a:pt x="4342" y="6599"/>
                      <a:pt x="6194" y="56"/>
                    </a:cubicBezTo>
                    <a:cubicBezTo>
                      <a:pt x="6158" y="39"/>
                      <a:pt x="6120" y="22"/>
                      <a:pt x="6085" y="0"/>
                    </a:cubicBezTo>
                    <a:close/>
                  </a:path>
                </a:pathLst>
              </a:custGeom>
              <a:solidFill>
                <a:srgbClr val="FFA50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1445;p36">
                <a:extLst>
                  <a:ext uri="{FF2B5EF4-FFF2-40B4-BE49-F238E27FC236}">
                    <a16:creationId xmlns:a16="http://schemas.microsoft.com/office/drawing/2014/main" id="{9274FD6E-BFB3-4861-883B-9FDE71D1758F}"/>
                  </a:ext>
                </a:extLst>
              </p:cNvPr>
              <p:cNvSpPr/>
              <p:nvPr/>
            </p:nvSpPr>
            <p:spPr>
              <a:xfrm>
                <a:off x="4761325" y="1493125"/>
                <a:ext cx="146125" cy="506050"/>
              </a:xfrm>
              <a:custGeom>
                <a:avLst/>
                <a:gdLst/>
                <a:ahLst/>
                <a:cxnLst/>
                <a:rect l="l" t="t" r="r" b="b"/>
                <a:pathLst>
                  <a:path w="5845" h="20242" extrusionOk="0">
                    <a:moveTo>
                      <a:pt x="5844" y="1"/>
                    </a:moveTo>
                    <a:cubicBezTo>
                      <a:pt x="3492" y="7241"/>
                      <a:pt x="477" y="17371"/>
                      <a:pt x="0" y="18969"/>
                    </a:cubicBezTo>
                    <a:lnTo>
                      <a:pt x="0" y="18972"/>
                    </a:lnTo>
                    <a:cubicBezTo>
                      <a:pt x="508" y="19805"/>
                      <a:pt x="952" y="20242"/>
                      <a:pt x="1196" y="20242"/>
                    </a:cubicBezTo>
                    <a:cubicBezTo>
                      <a:pt x="1284" y="20242"/>
                      <a:pt x="1348" y="20182"/>
                      <a:pt x="1376" y="20069"/>
                    </a:cubicBezTo>
                    <a:cubicBezTo>
                      <a:pt x="1530" y="19438"/>
                      <a:pt x="4070" y="7989"/>
                      <a:pt x="5844" y="1"/>
                    </a:cubicBezTo>
                    <a:close/>
                  </a:path>
                </a:pathLst>
              </a:custGeom>
              <a:solidFill>
                <a:srgbClr val="FFA50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1446;p36">
                <a:extLst>
                  <a:ext uri="{FF2B5EF4-FFF2-40B4-BE49-F238E27FC236}">
                    <a16:creationId xmlns:a16="http://schemas.microsoft.com/office/drawing/2014/main" id="{1C595E8A-D828-411C-B015-5B6F91A90F60}"/>
                  </a:ext>
                </a:extLst>
              </p:cNvPr>
              <p:cNvSpPr/>
              <p:nvPr/>
            </p:nvSpPr>
            <p:spPr>
              <a:xfrm>
                <a:off x="4434200" y="1644775"/>
                <a:ext cx="1041875" cy="788950"/>
              </a:xfrm>
              <a:custGeom>
                <a:avLst/>
                <a:gdLst/>
                <a:ahLst/>
                <a:cxnLst/>
                <a:rect l="l" t="t" r="r" b="b"/>
                <a:pathLst>
                  <a:path w="41675" h="31558" extrusionOk="0">
                    <a:moveTo>
                      <a:pt x="3167" y="1"/>
                    </a:moveTo>
                    <a:cubicBezTo>
                      <a:pt x="1682" y="9622"/>
                      <a:pt x="0" y="25942"/>
                      <a:pt x="0" y="25942"/>
                    </a:cubicBezTo>
                    <a:cubicBezTo>
                      <a:pt x="6479" y="30153"/>
                      <a:pt x="13269" y="31557"/>
                      <a:pt x="19440" y="31557"/>
                    </a:cubicBezTo>
                    <a:cubicBezTo>
                      <a:pt x="31598" y="31557"/>
                      <a:pt x="41372" y="26114"/>
                      <a:pt x="41675" y="25945"/>
                    </a:cubicBezTo>
                    <a:lnTo>
                      <a:pt x="41675" y="25945"/>
                    </a:lnTo>
                    <a:cubicBezTo>
                      <a:pt x="34547" y="28386"/>
                      <a:pt x="28085" y="29261"/>
                      <a:pt x="22583" y="29261"/>
                    </a:cubicBezTo>
                    <a:cubicBezTo>
                      <a:pt x="11057" y="29261"/>
                      <a:pt x="3770" y="25420"/>
                      <a:pt x="3548" y="24101"/>
                    </a:cubicBezTo>
                    <a:cubicBezTo>
                      <a:pt x="3323" y="22782"/>
                      <a:pt x="3217" y="8850"/>
                      <a:pt x="3167"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7" name="Google Shape;1447;p36">
                <a:extLst>
                  <a:ext uri="{FF2B5EF4-FFF2-40B4-BE49-F238E27FC236}">
                    <a16:creationId xmlns:a16="http://schemas.microsoft.com/office/drawing/2014/main" id="{CE4336A2-A273-405A-9263-83A24CA46275}"/>
                  </a:ext>
                </a:extLst>
              </p:cNvPr>
              <p:cNvSpPr/>
              <p:nvPr/>
            </p:nvSpPr>
            <p:spPr>
              <a:xfrm>
                <a:off x="4490075" y="1550075"/>
                <a:ext cx="65625" cy="65625"/>
              </a:xfrm>
              <a:custGeom>
                <a:avLst/>
                <a:gdLst/>
                <a:ahLst/>
                <a:cxnLst/>
                <a:rect l="l" t="t" r="r" b="b"/>
                <a:pathLst>
                  <a:path w="2625" h="2625" extrusionOk="0">
                    <a:moveTo>
                      <a:pt x="1313" y="1"/>
                    </a:moveTo>
                    <a:cubicBezTo>
                      <a:pt x="1161" y="1"/>
                      <a:pt x="1017" y="29"/>
                      <a:pt x="883" y="75"/>
                    </a:cubicBezTo>
                    <a:cubicBezTo>
                      <a:pt x="368" y="251"/>
                      <a:pt x="1" y="738"/>
                      <a:pt x="1" y="1313"/>
                    </a:cubicBezTo>
                    <a:cubicBezTo>
                      <a:pt x="1" y="2036"/>
                      <a:pt x="587" y="2625"/>
                      <a:pt x="1313" y="2625"/>
                    </a:cubicBezTo>
                    <a:cubicBezTo>
                      <a:pt x="2037" y="2625"/>
                      <a:pt x="2625" y="2036"/>
                      <a:pt x="2625" y="1313"/>
                    </a:cubicBezTo>
                    <a:cubicBezTo>
                      <a:pt x="2625" y="1165"/>
                      <a:pt x="2600" y="1024"/>
                      <a:pt x="2555" y="894"/>
                    </a:cubicBezTo>
                    <a:cubicBezTo>
                      <a:pt x="2379" y="375"/>
                      <a:pt x="1888" y="1"/>
                      <a:pt x="1313" y="1"/>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8" name="Google Shape;1448;p36">
                <a:extLst>
                  <a:ext uri="{FF2B5EF4-FFF2-40B4-BE49-F238E27FC236}">
                    <a16:creationId xmlns:a16="http://schemas.microsoft.com/office/drawing/2014/main" id="{CB73D794-886B-4E4A-9E01-9F6E2F255EF9}"/>
                  </a:ext>
                </a:extLst>
              </p:cNvPr>
              <p:cNvSpPr/>
              <p:nvPr/>
            </p:nvSpPr>
            <p:spPr>
              <a:xfrm>
                <a:off x="5284375" y="1517275"/>
                <a:ext cx="65525" cy="65625"/>
              </a:xfrm>
              <a:custGeom>
                <a:avLst/>
                <a:gdLst/>
                <a:ahLst/>
                <a:cxnLst/>
                <a:rect l="l" t="t" r="r" b="b"/>
                <a:pathLst>
                  <a:path w="2621" h="2625" extrusionOk="0">
                    <a:moveTo>
                      <a:pt x="1309" y="1"/>
                    </a:moveTo>
                    <a:cubicBezTo>
                      <a:pt x="1002" y="1"/>
                      <a:pt x="723" y="106"/>
                      <a:pt x="501" y="283"/>
                    </a:cubicBezTo>
                    <a:cubicBezTo>
                      <a:pt x="194" y="523"/>
                      <a:pt x="0" y="894"/>
                      <a:pt x="0" y="1313"/>
                    </a:cubicBezTo>
                    <a:cubicBezTo>
                      <a:pt x="0" y="2036"/>
                      <a:pt x="585" y="2625"/>
                      <a:pt x="1309" y="2625"/>
                    </a:cubicBezTo>
                    <a:cubicBezTo>
                      <a:pt x="2032" y="2625"/>
                      <a:pt x="2621" y="2036"/>
                      <a:pt x="2621" y="1313"/>
                    </a:cubicBezTo>
                    <a:cubicBezTo>
                      <a:pt x="2621" y="1175"/>
                      <a:pt x="2603" y="1049"/>
                      <a:pt x="2564" y="925"/>
                    </a:cubicBezTo>
                    <a:cubicBezTo>
                      <a:pt x="2398" y="389"/>
                      <a:pt x="1897" y="1"/>
                      <a:pt x="1309" y="1"/>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9" name="Google Shape;1449;p36">
                <a:extLst>
                  <a:ext uri="{FF2B5EF4-FFF2-40B4-BE49-F238E27FC236}">
                    <a16:creationId xmlns:a16="http://schemas.microsoft.com/office/drawing/2014/main" id="{509CB6EE-2F41-4BC4-AFFD-B57FC5BE0212}"/>
                  </a:ext>
                </a:extLst>
              </p:cNvPr>
              <p:cNvSpPr/>
              <p:nvPr/>
            </p:nvSpPr>
            <p:spPr>
              <a:xfrm>
                <a:off x="4902050" y="1349675"/>
                <a:ext cx="65525" cy="65625"/>
              </a:xfrm>
              <a:custGeom>
                <a:avLst/>
                <a:gdLst/>
                <a:ahLst/>
                <a:cxnLst/>
                <a:rect l="l" t="t" r="r" b="b"/>
                <a:pathLst>
                  <a:path w="2621" h="2625" extrusionOk="0">
                    <a:moveTo>
                      <a:pt x="1309" y="0"/>
                    </a:moveTo>
                    <a:cubicBezTo>
                      <a:pt x="1171" y="0"/>
                      <a:pt x="1037" y="22"/>
                      <a:pt x="910" y="60"/>
                    </a:cubicBezTo>
                    <a:cubicBezTo>
                      <a:pt x="907" y="64"/>
                      <a:pt x="900" y="64"/>
                      <a:pt x="892" y="71"/>
                    </a:cubicBezTo>
                    <a:cubicBezTo>
                      <a:pt x="374" y="243"/>
                      <a:pt x="0" y="734"/>
                      <a:pt x="0" y="1313"/>
                    </a:cubicBezTo>
                    <a:cubicBezTo>
                      <a:pt x="0" y="2035"/>
                      <a:pt x="586" y="2625"/>
                      <a:pt x="1309" y="2625"/>
                    </a:cubicBezTo>
                    <a:cubicBezTo>
                      <a:pt x="2035" y="2625"/>
                      <a:pt x="2621" y="2035"/>
                      <a:pt x="2621" y="1313"/>
                    </a:cubicBezTo>
                    <a:cubicBezTo>
                      <a:pt x="2621" y="1164"/>
                      <a:pt x="2600" y="1026"/>
                      <a:pt x="2554" y="896"/>
                    </a:cubicBezTo>
                    <a:cubicBezTo>
                      <a:pt x="2381" y="374"/>
                      <a:pt x="1890" y="0"/>
                      <a:pt x="1309" y="0"/>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0" name="Google Shape;1450;p36">
                <a:extLst>
                  <a:ext uri="{FF2B5EF4-FFF2-40B4-BE49-F238E27FC236}">
                    <a16:creationId xmlns:a16="http://schemas.microsoft.com/office/drawing/2014/main" id="{EA4213A5-5B18-46B1-B742-DD170C5CE841}"/>
                  </a:ext>
                </a:extLst>
              </p:cNvPr>
              <p:cNvSpPr/>
              <p:nvPr/>
            </p:nvSpPr>
            <p:spPr>
              <a:xfrm>
                <a:off x="5284375" y="1524350"/>
                <a:ext cx="65525" cy="58550"/>
              </a:xfrm>
              <a:custGeom>
                <a:avLst/>
                <a:gdLst/>
                <a:ahLst/>
                <a:cxnLst/>
                <a:rect l="l" t="t" r="r" b="b"/>
                <a:pathLst>
                  <a:path w="2621" h="2342" extrusionOk="0">
                    <a:moveTo>
                      <a:pt x="501" y="0"/>
                    </a:moveTo>
                    <a:lnTo>
                      <a:pt x="501" y="0"/>
                    </a:lnTo>
                    <a:cubicBezTo>
                      <a:pt x="194" y="240"/>
                      <a:pt x="0" y="611"/>
                      <a:pt x="0" y="1030"/>
                    </a:cubicBezTo>
                    <a:cubicBezTo>
                      <a:pt x="0" y="1753"/>
                      <a:pt x="585" y="2342"/>
                      <a:pt x="1309" y="2342"/>
                    </a:cubicBezTo>
                    <a:cubicBezTo>
                      <a:pt x="2032" y="2342"/>
                      <a:pt x="2621" y="1753"/>
                      <a:pt x="2621" y="1030"/>
                    </a:cubicBezTo>
                    <a:cubicBezTo>
                      <a:pt x="2621" y="892"/>
                      <a:pt x="2603" y="766"/>
                      <a:pt x="2564" y="642"/>
                    </a:cubicBezTo>
                    <a:cubicBezTo>
                      <a:pt x="2497" y="621"/>
                      <a:pt x="2458" y="611"/>
                      <a:pt x="2458" y="611"/>
                    </a:cubicBezTo>
                    <a:cubicBezTo>
                      <a:pt x="2458" y="611"/>
                      <a:pt x="2420" y="1548"/>
                      <a:pt x="1460" y="1711"/>
                    </a:cubicBezTo>
                    <a:cubicBezTo>
                      <a:pt x="1418" y="1718"/>
                      <a:pt x="1376" y="1721"/>
                      <a:pt x="1337" y="1721"/>
                    </a:cubicBezTo>
                    <a:cubicBezTo>
                      <a:pt x="578" y="1721"/>
                      <a:pt x="71" y="551"/>
                      <a:pt x="501"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1" name="Google Shape;1451;p36">
                <a:extLst>
                  <a:ext uri="{FF2B5EF4-FFF2-40B4-BE49-F238E27FC236}">
                    <a16:creationId xmlns:a16="http://schemas.microsoft.com/office/drawing/2014/main" id="{9212C135-AFAD-4B3C-B9F5-722036B9EF33}"/>
                  </a:ext>
                </a:extLst>
              </p:cNvPr>
              <p:cNvSpPr/>
              <p:nvPr/>
            </p:nvSpPr>
            <p:spPr>
              <a:xfrm>
                <a:off x="4901950" y="1351425"/>
                <a:ext cx="65625" cy="63875"/>
              </a:xfrm>
              <a:custGeom>
                <a:avLst/>
                <a:gdLst/>
                <a:ahLst/>
                <a:cxnLst/>
                <a:rect l="l" t="t" r="r" b="b"/>
                <a:pathLst>
                  <a:path w="2625" h="2555" extrusionOk="0">
                    <a:moveTo>
                      <a:pt x="896" y="1"/>
                    </a:moveTo>
                    <a:cubicBezTo>
                      <a:pt x="378" y="173"/>
                      <a:pt x="4" y="664"/>
                      <a:pt x="4" y="1243"/>
                    </a:cubicBezTo>
                    <a:cubicBezTo>
                      <a:pt x="4" y="1965"/>
                      <a:pt x="590" y="2555"/>
                      <a:pt x="1313" y="2555"/>
                    </a:cubicBezTo>
                    <a:cubicBezTo>
                      <a:pt x="2039" y="2555"/>
                      <a:pt x="2625" y="1965"/>
                      <a:pt x="2625" y="1243"/>
                    </a:cubicBezTo>
                    <a:cubicBezTo>
                      <a:pt x="2625" y="1094"/>
                      <a:pt x="2604" y="956"/>
                      <a:pt x="2558" y="826"/>
                    </a:cubicBezTo>
                    <a:lnTo>
                      <a:pt x="2555" y="823"/>
                    </a:lnTo>
                    <a:cubicBezTo>
                      <a:pt x="2555" y="823"/>
                      <a:pt x="2512" y="1764"/>
                      <a:pt x="1552" y="1923"/>
                    </a:cubicBezTo>
                    <a:cubicBezTo>
                      <a:pt x="1510" y="1930"/>
                      <a:pt x="1471" y="1933"/>
                      <a:pt x="1433" y="1933"/>
                    </a:cubicBezTo>
                    <a:cubicBezTo>
                      <a:pt x="544" y="1933"/>
                      <a:pt x="1" y="328"/>
                      <a:pt x="896"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1452;p36">
                <a:extLst>
                  <a:ext uri="{FF2B5EF4-FFF2-40B4-BE49-F238E27FC236}">
                    <a16:creationId xmlns:a16="http://schemas.microsoft.com/office/drawing/2014/main" id="{9DB6B136-11E8-4665-B819-56265117617C}"/>
                  </a:ext>
                </a:extLst>
              </p:cNvPr>
              <p:cNvSpPr/>
              <p:nvPr/>
            </p:nvSpPr>
            <p:spPr>
              <a:xfrm>
                <a:off x="4517750" y="1556425"/>
                <a:ext cx="29350" cy="25975"/>
              </a:xfrm>
              <a:custGeom>
                <a:avLst/>
                <a:gdLst/>
                <a:ahLst/>
                <a:cxnLst/>
                <a:rect l="l" t="t" r="r" b="b"/>
                <a:pathLst>
                  <a:path w="1174" h="1039" extrusionOk="0">
                    <a:moveTo>
                      <a:pt x="385" y="0"/>
                    </a:moveTo>
                    <a:cubicBezTo>
                      <a:pt x="345" y="0"/>
                      <a:pt x="307" y="16"/>
                      <a:pt x="274" y="50"/>
                    </a:cubicBezTo>
                    <a:cubicBezTo>
                      <a:pt x="1" y="336"/>
                      <a:pt x="374" y="1039"/>
                      <a:pt x="746" y="1039"/>
                    </a:cubicBezTo>
                    <a:cubicBezTo>
                      <a:pt x="773" y="1039"/>
                      <a:pt x="800" y="1035"/>
                      <a:pt x="827" y="1027"/>
                    </a:cubicBezTo>
                    <a:cubicBezTo>
                      <a:pt x="1173" y="924"/>
                      <a:pt x="699" y="0"/>
                      <a:pt x="385"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3" name="Google Shape;1453;p36">
                <a:extLst>
                  <a:ext uri="{FF2B5EF4-FFF2-40B4-BE49-F238E27FC236}">
                    <a16:creationId xmlns:a16="http://schemas.microsoft.com/office/drawing/2014/main" id="{006F388A-1E07-4924-9249-4C46A18C72BC}"/>
                  </a:ext>
                </a:extLst>
              </p:cNvPr>
              <p:cNvSpPr/>
              <p:nvPr/>
            </p:nvSpPr>
            <p:spPr>
              <a:xfrm>
                <a:off x="4930325" y="1356500"/>
                <a:ext cx="29325" cy="25925"/>
              </a:xfrm>
              <a:custGeom>
                <a:avLst/>
                <a:gdLst/>
                <a:ahLst/>
                <a:cxnLst/>
                <a:rect l="l" t="t" r="r" b="b"/>
                <a:pathLst>
                  <a:path w="1173" h="1037" extrusionOk="0">
                    <a:moveTo>
                      <a:pt x="386" y="0"/>
                    </a:moveTo>
                    <a:cubicBezTo>
                      <a:pt x="345" y="0"/>
                      <a:pt x="306" y="16"/>
                      <a:pt x="273" y="52"/>
                    </a:cubicBezTo>
                    <a:cubicBezTo>
                      <a:pt x="0" y="334"/>
                      <a:pt x="374" y="1037"/>
                      <a:pt x="746" y="1037"/>
                    </a:cubicBezTo>
                    <a:cubicBezTo>
                      <a:pt x="773" y="1037"/>
                      <a:pt x="800" y="1033"/>
                      <a:pt x="827" y="1025"/>
                    </a:cubicBezTo>
                    <a:cubicBezTo>
                      <a:pt x="1173" y="922"/>
                      <a:pt x="700" y="0"/>
                      <a:pt x="386"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4" name="Google Shape;1454;p36">
                <a:extLst>
                  <a:ext uri="{FF2B5EF4-FFF2-40B4-BE49-F238E27FC236}">
                    <a16:creationId xmlns:a16="http://schemas.microsoft.com/office/drawing/2014/main" id="{41401EC3-36CA-49EE-8E82-0811B1CE5440}"/>
                  </a:ext>
                </a:extLst>
              </p:cNvPr>
              <p:cNvSpPr/>
              <p:nvPr/>
            </p:nvSpPr>
            <p:spPr>
              <a:xfrm>
                <a:off x="5304525" y="1523775"/>
                <a:ext cx="29325" cy="25925"/>
              </a:xfrm>
              <a:custGeom>
                <a:avLst/>
                <a:gdLst/>
                <a:ahLst/>
                <a:cxnLst/>
                <a:rect l="l" t="t" r="r" b="b"/>
                <a:pathLst>
                  <a:path w="1173" h="1037" extrusionOk="0">
                    <a:moveTo>
                      <a:pt x="384" y="0"/>
                    </a:moveTo>
                    <a:cubicBezTo>
                      <a:pt x="343" y="0"/>
                      <a:pt x="304" y="16"/>
                      <a:pt x="270" y="51"/>
                    </a:cubicBezTo>
                    <a:cubicBezTo>
                      <a:pt x="0" y="334"/>
                      <a:pt x="374" y="1036"/>
                      <a:pt x="743" y="1036"/>
                    </a:cubicBezTo>
                    <a:cubicBezTo>
                      <a:pt x="770" y="1036"/>
                      <a:pt x="797" y="1033"/>
                      <a:pt x="824" y="1025"/>
                    </a:cubicBezTo>
                    <a:cubicBezTo>
                      <a:pt x="1173" y="922"/>
                      <a:pt x="700" y="0"/>
                      <a:pt x="384"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5" name="Google Shape;1455;p36">
                <a:extLst>
                  <a:ext uri="{FF2B5EF4-FFF2-40B4-BE49-F238E27FC236}">
                    <a16:creationId xmlns:a16="http://schemas.microsoft.com/office/drawing/2014/main" id="{BA0BBF5A-3F0C-4ABA-A622-3A538C8796C7}"/>
                  </a:ext>
                </a:extLst>
              </p:cNvPr>
              <p:cNvSpPr/>
              <p:nvPr/>
            </p:nvSpPr>
            <p:spPr>
              <a:xfrm>
                <a:off x="4490075" y="1551950"/>
                <a:ext cx="65625" cy="63750"/>
              </a:xfrm>
              <a:custGeom>
                <a:avLst/>
                <a:gdLst/>
                <a:ahLst/>
                <a:cxnLst/>
                <a:rect l="l" t="t" r="r" b="b"/>
                <a:pathLst>
                  <a:path w="2625" h="2550" extrusionOk="0">
                    <a:moveTo>
                      <a:pt x="883" y="0"/>
                    </a:moveTo>
                    <a:cubicBezTo>
                      <a:pt x="368" y="176"/>
                      <a:pt x="1" y="663"/>
                      <a:pt x="1" y="1238"/>
                    </a:cubicBezTo>
                    <a:cubicBezTo>
                      <a:pt x="1" y="1961"/>
                      <a:pt x="587" y="2550"/>
                      <a:pt x="1313" y="2550"/>
                    </a:cubicBezTo>
                    <a:cubicBezTo>
                      <a:pt x="2037" y="2550"/>
                      <a:pt x="2625" y="1961"/>
                      <a:pt x="2625" y="1238"/>
                    </a:cubicBezTo>
                    <a:cubicBezTo>
                      <a:pt x="2625" y="1090"/>
                      <a:pt x="2600" y="949"/>
                      <a:pt x="2555" y="819"/>
                    </a:cubicBezTo>
                    <a:cubicBezTo>
                      <a:pt x="2555" y="819"/>
                      <a:pt x="2516" y="1757"/>
                      <a:pt x="1553" y="1919"/>
                    </a:cubicBezTo>
                    <a:cubicBezTo>
                      <a:pt x="1514" y="1926"/>
                      <a:pt x="1472" y="1926"/>
                      <a:pt x="1433" y="1926"/>
                    </a:cubicBezTo>
                    <a:cubicBezTo>
                      <a:pt x="551" y="1926"/>
                      <a:pt x="5" y="342"/>
                      <a:pt x="883"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6" name="Google Shape;1456;p36">
                <a:extLst>
                  <a:ext uri="{FF2B5EF4-FFF2-40B4-BE49-F238E27FC236}">
                    <a16:creationId xmlns:a16="http://schemas.microsoft.com/office/drawing/2014/main" id="{38DFF51B-28E9-4634-820B-9466B6B499E2}"/>
                  </a:ext>
                </a:extLst>
              </p:cNvPr>
              <p:cNvSpPr/>
              <p:nvPr/>
            </p:nvSpPr>
            <p:spPr>
              <a:xfrm>
                <a:off x="4565400" y="2028525"/>
                <a:ext cx="104425" cy="199275"/>
              </a:xfrm>
              <a:custGeom>
                <a:avLst/>
                <a:gdLst/>
                <a:ahLst/>
                <a:cxnLst/>
                <a:rect l="l" t="t" r="r" b="b"/>
                <a:pathLst>
                  <a:path w="4177" h="7971" extrusionOk="0">
                    <a:moveTo>
                      <a:pt x="2074" y="1"/>
                    </a:moveTo>
                    <a:cubicBezTo>
                      <a:pt x="1933" y="4"/>
                      <a:pt x="1799" y="28"/>
                      <a:pt x="1669" y="82"/>
                    </a:cubicBezTo>
                    <a:cubicBezTo>
                      <a:pt x="1648" y="89"/>
                      <a:pt x="1630" y="95"/>
                      <a:pt x="1609" y="110"/>
                    </a:cubicBezTo>
                    <a:cubicBezTo>
                      <a:pt x="684" y="522"/>
                      <a:pt x="0" y="2102"/>
                      <a:pt x="0" y="3986"/>
                    </a:cubicBezTo>
                    <a:cubicBezTo>
                      <a:pt x="0" y="6187"/>
                      <a:pt x="935" y="7971"/>
                      <a:pt x="2088" y="7971"/>
                    </a:cubicBezTo>
                    <a:cubicBezTo>
                      <a:pt x="2910" y="7971"/>
                      <a:pt x="3626" y="7061"/>
                      <a:pt x="3964" y="5739"/>
                    </a:cubicBezTo>
                    <a:cubicBezTo>
                      <a:pt x="3989" y="5636"/>
                      <a:pt x="4014" y="5534"/>
                      <a:pt x="4035" y="5425"/>
                    </a:cubicBezTo>
                    <a:cubicBezTo>
                      <a:pt x="4039" y="5415"/>
                      <a:pt x="4042" y="5400"/>
                      <a:pt x="4042" y="5389"/>
                    </a:cubicBezTo>
                    <a:cubicBezTo>
                      <a:pt x="4046" y="5379"/>
                      <a:pt x="4046" y="5368"/>
                      <a:pt x="4049" y="5355"/>
                    </a:cubicBezTo>
                    <a:cubicBezTo>
                      <a:pt x="4130" y="4931"/>
                      <a:pt x="4176" y="4466"/>
                      <a:pt x="4176" y="3986"/>
                    </a:cubicBezTo>
                    <a:cubicBezTo>
                      <a:pt x="4176" y="1785"/>
                      <a:pt x="3242" y="1"/>
                      <a:pt x="2088" y="1"/>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7" name="Google Shape;1457;p36">
                <a:extLst>
                  <a:ext uri="{FF2B5EF4-FFF2-40B4-BE49-F238E27FC236}">
                    <a16:creationId xmlns:a16="http://schemas.microsoft.com/office/drawing/2014/main" id="{6BD644D6-73F2-4578-8CDF-10C3FD588EAA}"/>
                  </a:ext>
                </a:extLst>
              </p:cNvPr>
              <p:cNvSpPr/>
              <p:nvPr/>
            </p:nvSpPr>
            <p:spPr>
              <a:xfrm>
                <a:off x="5226350" y="2006025"/>
                <a:ext cx="104400" cy="199150"/>
              </a:xfrm>
              <a:custGeom>
                <a:avLst/>
                <a:gdLst/>
                <a:ahLst/>
                <a:cxnLst/>
                <a:rect l="l" t="t" r="r" b="b"/>
                <a:pathLst>
                  <a:path w="4176" h="7966" extrusionOk="0">
                    <a:moveTo>
                      <a:pt x="2089" y="1"/>
                    </a:moveTo>
                    <a:cubicBezTo>
                      <a:pt x="1785" y="1"/>
                      <a:pt x="1496" y="124"/>
                      <a:pt x="1231" y="350"/>
                    </a:cubicBezTo>
                    <a:cubicBezTo>
                      <a:pt x="508" y="974"/>
                      <a:pt x="0" y="2368"/>
                      <a:pt x="0" y="3983"/>
                    </a:cubicBezTo>
                    <a:cubicBezTo>
                      <a:pt x="0" y="6183"/>
                      <a:pt x="935" y="7965"/>
                      <a:pt x="2089" y="7965"/>
                    </a:cubicBezTo>
                    <a:cubicBezTo>
                      <a:pt x="3009" y="7965"/>
                      <a:pt x="3788" y="6836"/>
                      <a:pt x="4067" y="5260"/>
                    </a:cubicBezTo>
                    <a:cubicBezTo>
                      <a:pt x="4138" y="4858"/>
                      <a:pt x="4176" y="4431"/>
                      <a:pt x="4176" y="3983"/>
                    </a:cubicBezTo>
                    <a:cubicBezTo>
                      <a:pt x="4176" y="1786"/>
                      <a:pt x="3245" y="1"/>
                      <a:pt x="2089" y="1"/>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8" name="Google Shape;1458;p36">
                <a:extLst>
                  <a:ext uri="{FF2B5EF4-FFF2-40B4-BE49-F238E27FC236}">
                    <a16:creationId xmlns:a16="http://schemas.microsoft.com/office/drawing/2014/main" id="{C46CE7D0-F438-4568-A8EF-AC0B82BFBF0F}"/>
                  </a:ext>
                </a:extLst>
              </p:cNvPr>
              <p:cNvSpPr/>
              <p:nvPr/>
            </p:nvSpPr>
            <p:spPr>
              <a:xfrm>
                <a:off x="4902050" y="2069875"/>
                <a:ext cx="104500" cy="199200"/>
              </a:xfrm>
              <a:custGeom>
                <a:avLst/>
                <a:gdLst/>
                <a:ahLst/>
                <a:cxnLst/>
                <a:rect l="l" t="t" r="r" b="b"/>
                <a:pathLst>
                  <a:path w="4180" h="7968" extrusionOk="0">
                    <a:moveTo>
                      <a:pt x="2088" y="1"/>
                    </a:moveTo>
                    <a:cubicBezTo>
                      <a:pt x="2077" y="1"/>
                      <a:pt x="2067" y="1"/>
                      <a:pt x="2056" y="4"/>
                    </a:cubicBezTo>
                    <a:cubicBezTo>
                      <a:pt x="917" y="32"/>
                      <a:pt x="0" y="1803"/>
                      <a:pt x="0" y="3982"/>
                    </a:cubicBezTo>
                    <a:cubicBezTo>
                      <a:pt x="0" y="6183"/>
                      <a:pt x="935" y="7968"/>
                      <a:pt x="2088" y="7968"/>
                    </a:cubicBezTo>
                    <a:cubicBezTo>
                      <a:pt x="2995" y="7968"/>
                      <a:pt x="3764" y="6871"/>
                      <a:pt x="4056" y="5337"/>
                    </a:cubicBezTo>
                    <a:cubicBezTo>
                      <a:pt x="4133" y="4914"/>
                      <a:pt x="4180" y="4459"/>
                      <a:pt x="4180" y="3982"/>
                    </a:cubicBezTo>
                    <a:cubicBezTo>
                      <a:pt x="4180" y="1782"/>
                      <a:pt x="3241" y="1"/>
                      <a:pt x="2088" y="1"/>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9" name="Google Shape;1459;p36">
                <a:extLst>
                  <a:ext uri="{FF2B5EF4-FFF2-40B4-BE49-F238E27FC236}">
                    <a16:creationId xmlns:a16="http://schemas.microsoft.com/office/drawing/2014/main" id="{AF7762C4-1063-488B-B96C-F9265B7A1E2C}"/>
                  </a:ext>
                </a:extLst>
              </p:cNvPr>
              <p:cNvSpPr/>
              <p:nvPr/>
            </p:nvSpPr>
            <p:spPr>
              <a:xfrm>
                <a:off x="5264600" y="2042525"/>
                <a:ext cx="50200" cy="93425"/>
              </a:xfrm>
              <a:custGeom>
                <a:avLst/>
                <a:gdLst/>
                <a:ahLst/>
                <a:cxnLst/>
                <a:rect l="l" t="t" r="r" b="b"/>
                <a:pathLst>
                  <a:path w="2008" h="3737" extrusionOk="0">
                    <a:moveTo>
                      <a:pt x="1063" y="1"/>
                    </a:moveTo>
                    <a:cubicBezTo>
                      <a:pt x="1034" y="1"/>
                      <a:pt x="1010" y="9"/>
                      <a:pt x="982" y="19"/>
                    </a:cubicBezTo>
                    <a:cubicBezTo>
                      <a:pt x="1" y="403"/>
                      <a:pt x="608" y="3736"/>
                      <a:pt x="1306" y="3736"/>
                    </a:cubicBezTo>
                    <a:cubicBezTo>
                      <a:pt x="1313" y="3736"/>
                      <a:pt x="1320" y="3736"/>
                      <a:pt x="1327" y="3733"/>
                    </a:cubicBezTo>
                    <a:cubicBezTo>
                      <a:pt x="2008" y="3665"/>
                      <a:pt x="1750" y="1"/>
                      <a:pt x="1063"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 name="Google Shape;1460;p36">
                <a:extLst>
                  <a:ext uri="{FF2B5EF4-FFF2-40B4-BE49-F238E27FC236}">
                    <a16:creationId xmlns:a16="http://schemas.microsoft.com/office/drawing/2014/main" id="{30660965-F62B-47C9-BA40-BE974D53A18C}"/>
                  </a:ext>
                </a:extLst>
              </p:cNvPr>
              <p:cNvSpPr/>
              <p:nvPr/>
            </p:nvSpPr>
            <p:spPr>
              <a:xfrm>
                <a:off x="5226350" y="2014775"/>
                <a:ext cx="101675" cy="190400"/>
              </a:xfrm>
              <a:custGeom>
                <a:avLst/>
                <a:gdLst/>
                <a:ahLst/>
                <a:cxnLst/>
                <a:rect l="l" t="t" r="r" b="b"/>
                <a:pathLst>
                  <a:path w="4067" h="7616" extrusionOk="0">
                    <a:moveTo>
                      <a:pt x="1231" y="0"/>
                    </a:moveTo>
                    <a:lnTo>
                      <a:pt x="1231" y="0"/>
                    </a:lnTo>
                    <a:cubicBezTo>
                      <a:pt x="508" y="624"/>
                      <a:pt x="0" y="2018"/>
                      <a:pt x="0" y="3633"/>
                    </a:cubicBezTo>
                    <a:cubicBezTo>
                      <a:pt x="0" y="5833"/>
                      <a:pt x="935" y="7615"/>
                      <a:pt x="2089" y="7615"/>
                    </a:cubicBezTo>
                    <a:cubicBezTo>
                      <a:pt x="3009" y="7615"/>
                      <a:pt x="3788" y="6486"/>
                      <a:pt x="4067" y="4910"/>
                    </a:cubicBezTo>
                    <a:lnTo>
                      <a:pt x="4067" y="4910"/>
                    </a:lnTo>
                    <a:cubicBezTo>
                      <a:pt x="4032" y="4934"/>
                      <a:pt x="4014" y="4966"/>
                      <a:pt x="4007" y="5012"/>
                    </a:cubicBezTo>
                    <a:cubicBezTo>
                      <a:pt x="3919" y="5735"/>
                      <a:pt x="3326" y="6603"/>
                      <a:pt x="2593" y="6603"/>
                    </a:cubicBezTo>
                    <a:cubicBezTo>
                      <a:pt x="2268" y="6603"/>
                      <a:pt x="1916" y="6434"/>
                      <a:pt x="1566" y="6010"/>
                    </a:cubicBezTo>
                    <a:cubicBezTo>
                      <a:pt x="625" y="4864"/>
                      <a:pt x="191" y="1192"/>
                      <a:pt x="1231"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 name="Google Shape;1461;p36">
                <a:extLst>
                  <a:ext uri="{FF2B5EF4-FFF2-40B4-BE49-F238E27FC236}">
                    <a16:creationId xmlns:a16="http://schemas.microsoft.com/office/drawing/2014/main" id="{B0EFCA9B-4854-49E8-817C-6E5D6988EAF8}"/>
                  </a:ext>
                </a:extLst>
              </p:cNvPr>
              <p:cNvSpPr/>
              <p:nvPr/>
            </p:nvSpPr>
            <p:spPr>
              <a:xfrm>
                <a:off x="4902050" y="2069950"/>
                <a:ext cx="101425" cy="199125"/>
              </a:xfrm>
              <a:custGeom>
                <a:avLst/>
                <a:gdLst/>
                <a:ahLst/>
                <a:cxnLst/>
                <a:rect l="l" t="t" r="r" b="b"/>
                <a:pathLst>
                  <a:path w="4057" h="7965" extrusionOk="0">
                    <a:moveTo>
                      <a:pt x="2056" y="1"/>
                    </a:moveTo>
                    <a:cubicBezTo>
                      <a:pt x="917" y="29"/>
                      <a:pt x="0" y="1800"/>
                      <a:pt x="0" y="3979"/>
                    </a:cubicBezTo>
                    <a:cubicBezTo>
                      <a:pt x="0" y="6180"/>
                      <a:pt x="935" y="7965"/>
                      <a:pt x="2088" y="7965"/>
                    </a:cubicBezTo>
                    <a:cubicBezTo>
                      <a:pt x="2995" y="7965"/>
                      <a:pt x="3764" y="6868"/>
                      <a:pt x="4056" y="5334"/>
                    </a:cubicBezTo>
                    <a:lnTo>
                      <a:pt x="4056" y="5334"/>
                    </a:lnTo>
                    <a:cubicBezTo>
                      <a:pt x="4032" y="5355"/>
                      <a:pt x="4017" y="5387"/>
                      <a:pt x="4011" y="5422"/>
                    </a:cubicBezTo>
                    <a:cubicBezTo>
                      <a:pt x="3926" y="6149"/>
                      <a:pt x="3334" y="7012"/>
                      <a:pt x="2596" y="7012"/>
                    </a:cubicBezTo>
                    <a:cubicBezTo>
                      <a:pt x="2271" y="7012"/>
                      <a:pt x="1919" y="6847"/>
                      <a:pt x="1573" y="6424"/>
                    </a:cubicBezTo>
                    <a:cubicBezTo>
                      <a:pt x="438" y="5044"/>
                      <a:pt x="42" y="33"/>
                      <a:pt x="2046" y="33"/>
                    </a:cubicBezTo>
                    <a:lnTo>
                      <a:pt x="2060" y="33"/>
                    </a:lnTo>
                    <a:cubicBezTo>
                      <a:pt x="2060" y="33"/>
                      <a:pt x="2060" y="22"/>
                      <a:pt x="2056"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 name="Google Shape;1462;p36">
                <a:extLst>
                  <a:ext uri="{FF2B5EF4-FFF2-40B4-BE49-F238E27FC236}">
                    <a16:creationId xmlns:a16="http://schemas.microsoft.com/office/drawing/2014/main" id="{A56E890A-96DA-483D-9897-8C5D9BA0783E}"/>
                  </a:ext>
                </a:extLst>
              </p:cNvPr>
              <p:cNvSpPr/>
              <p:nvPr/>
            </p:nvSpPr>
            <p:spPr>
              <a:xfrm>
                <a:off x="4604550" y="2065825"/>
                <a:ext cx="50200" cy="93325"/>
              </a:xfrm>
              <a:custGeom>
                <a:avLst/>
                <a:gdLst/>
                <a:ahLst/>
                <a:cxnLst/>
                <a:rect l="l" t="t" r="r" b="b"/>
                <a:pathLst>
                  <a:path w="2008" h="3733" extrusionOk="0">
                    <a:moveTo>
                      <a:pt x="1058" y="0"/>
                    </a:moveTo>
                    <a:cubicBezTo>
                      <a:pt x="1034" y="0"/>
                      <a:pt x="1005" y="3"/>
                      <a:pt x="981" y="14"/>
                    </a:cubicBezTo>
                    <a:cubicBezTo>
                      <a:pt x="0" y="399"/>
                      <a:pt x="606" y="3732"/>
                      <a:pt x="1301" y="3732"/>
                    </a:cubicBezTo>
                    <a:lnTo>
                      <a:pt x="1326" y="3732"/>
                    </a:lnTo>
                    <a:cubicBezTo>
                      <a:pt x="2007" y="3661"/>
                      <a:pt x="1749" y="0"/>
                      <a:pt x="1058"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 name="Google Shape;1463;p36">
                <a:extLst>
                  <a:ext uri="{FF2B5EF4-FFF2-40B4-BE49-F238E27FC236}">
                    <a16:creationId xmlns:a16="http://schemas.microsoft.com/office/drawing/2014/main" id="{96F002BF-8669-4EA1-AA48-C114AD28DCB4}"/>
                  </a:ext>
                </a:extLst>
              </p:cNvPr>
              <p:cNvSpPr/>
              <p:nvPr/>
            </p:nvSpPr>
            <p:spPr>
              <a:xfrm>
                <a:off x="4565400" y="2031250"/>
                <a:ext cx="99125" cy="196550"/>
              </a:xfrm>
              <a:custGeom>
                <a:avLst/>
                <a:gdLst/>
                <a:ahLst/>
                <a:cxnLst/>
                <a:rect l="l" t="t" r="r" b="b"/>
                <a:pathLst>
                  <a:path w="3965" h="7862" extrusionOk="0">
                    <a:moveTo>
                      <a:pt x="1609" y="1"/>
                    </a:moveTo>
                    <a:cubicBezTo>
                      <a:pt x="684" y="413"/>
                      <a:pt x="0" y="1993"/>
                      <a:pt x="0" y="3877"/>
                    </a:cubicBezTo>
                    <a:cubicBezTo>
                      <a:pt x="0" y="6078"/>
                      <a:pt x="935" y="7862"/>
                      <a:pt x="2088" y="7862"/>
                    </a:cubicBezTo>
                    <a:cubicBezTo>
                      <a:pt x="2910" y="7862"/>
                      <a:pt x="3626" y="6952"/>
                      <a:pt x="3964" y="5630"/>
                    </a:cubicBezTo>
                    <a:lnTo>
                      <a:pt x="3964" y="5630"/>
                    </a:lnTo>
                    <a:cubicBezTo>
                      <a:pt x="3764" y="6258"/>
                      <a:pt x="3245" y="6872"/>
                      <a:pt x="2624" y="6872"/>
                    </a:cubicBezTo>
                    <a:cubicBezTo>
                      <a:pt x="2304" y="6872"/>
                      <a:pt x="1951" y="6706"/>
                      <a:pt x="1601" y="6282"/>
                    </a:cubicBezTo>
                    <a:cubicBezTo>
                      <a:pt x="568" y="5023"/>
                      <a:pt x="149" y="730"/>
                      <a:pt x="1609"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 name="Google Shape;1464;p36">
                <a:extLst>
                  <a:ext uri="{FF2B5EF4-FFF2-40B4-BE49-F238E27FC236}">
                    <a16:creationId xmlns:a16="http://schemas.microsoft.com/office/drawing/2014/main" id="{FDAAC3D7-4A0C-4A9B-82AC-835197A4BB83}"/>
                  </a:ext>
                </a:extLst>
              </p:cNvPr>
              <p:cNvSpPr/>
              <p:nvPr/>
            </p:nvSpPr>
            <p:spPr>
              <a:xfrm>
                <a:off x="4940400" y="2108050"/>
                <a:ext cx="50175" cy="93425"/>
              </a:xfrm>
              <a:custGeom>
                <a:avLst/>
                <a:gdLst/>
                <a:ahLst/>
                <a:cxnLst/>
                <a:rect l="l" t="t" r="r" b="b"/>
                <a:pathLst>
                  <a:path w="2007" h="3737" extrusionOk="0">
                    <a:moveTo>
                      <a:pt x="1062" y="1"/>
                    </a:moveTo>
                    <a:cubicBezTo>
                      <a:pt x="1038" y="1"/>
                      <a:pt x="1009" y="7"/>
                      <a:pt x="984" y="18"/>
                    </a:cubicBezTo>
                    <a:cubicBezTo>
                      <a:pt x="1" y="399"/>
                      <a:pt x="607" y="3736"/>
                      <a:pt x="1305" y="3736"/>
                    </a:cubicBezTo>
                    <a:cubicBezTo>
                      <a:pt x="1313" y="3736"/>
                      <a:pt x="1320" y="3736"/>
                      <a:pt x="1326" y="3732"/>
                    </a:cubicBezTo>
                    <a:cubicBezTo>
                      <a:pt x="2007" y="3662"/>
                      <a:pt x="1753" y="1"/>
                      <a:pt x="1062"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08" name="TextBox 207">
              <a:extLst>
                <a:ext uri="{FF2B5EF4-FFF2-40B4-BE49-F238E27FC236}">
                  <a16:creationId xmlns:a16="http://schemas.microsoft.com/office/drawing/2014/main" id="{A1D80EFB-786E-47DD-A619-92DF4A824F53}"/>
                </a:ext>
              </a:extLst>
            </p:cNvPr>
            <p:cNvSpPr txBox="1"/>
            <p:nvPr/>
          </p:nvSpPr>
          <p:spPr>
            <a:xfrm>
              <a:off x="2874954" y="1485803"/>
              <a:ext cx="4815840" cy="597175"/>
            </a:xfrm>
            <a:prstGeom prst="rect">
              <a:avLst/>
            </a:prstGeom>
            <a:noFill/>
          </p:spPr>
          <p:txBody>
            <a:bodyPr wrap="square" rtlCol="0">
              <a:sp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kumimoji="0" lang="en-US" sz="4267" b="0" i="0" u="none" strike="noStrike" kern="0" cap="none" spc="0" normalizeH="0" baseline="0" noProof="0" dirty="0" err="1">
                  <a:ln>
                    <a:noFill/>
                  </a:ln>
                  <a:solidFill>
                    <a:srgbClr val="00B050"/>
                  </a:solidFill>
                  <a:effectLst/>
                  <a:uLnTx/>
                  <a:uFillTx/>
                  <a:latin typeface="Lobster" panose="00000500000000000000" pitchFamily="2" charset="0"/>
                  <a:cs typeface="Times New Roman" panose="02020603050405020304" pitchFamily="18" charset="0"/>
                  <a:sym typeface="Arial"/>
                </a:rPr>
                <a:t>Vẻ</a:t>
              </a:r>
              <a:r>
                <a:rPr kumimoji="0" lang="en-US" sz="4267" b="0" i="0" u="none" strike="noStrike" kern="0" cap="none" spc="0" normalizeH="0" baseline="0" noProof="0" dirty="0">
                  <a:ln>
                    <a:noFill/>
                  </a:ln>
                  <a:solidFill>
                    <a:srgbClr val="00B050"/>
                  </a:solidFill>
                  <a:effectLst/>
                  <a:uLnTx/>
                  <a:uFillTx/>
                  <a:latin typeface="Lobster" panose="00000500000000000000" pitchFamily="2" charset="0"/>
                  <a:cs typeface="Times New Roman" panose="02020603050405020304" pitchFamily="18" charset="0"/>
                  <a:sym typeface="Arial"/>
                </a:rPr>
                <a:t> </a:t>
              </a:r>
              <a:r>
                <a:rPr kumimoji="0" lang="en-US" sz="4267" b="0" i="0" u="none" strike="noStrike" kern="0" cap="none" spc="0" normalizeH="0" baseline="0" noProof="0" dirty="0" err="1">
                  <a:ln>
                    <a:noFill/>
                  </a:ln>
                  <a:solidFill>
                    <a:srgbClr val="00B050"/>
                  </a:solidFill>
                  <a:effectLst/>
                  <a:uLnTx/>
                  <a:uFillTx/>
                  <a:latin typeface="Lobster" panose="00000500000000000000" pitchFamily="2" charset="0"/>
                  <a:cs typeface="Times New Roman" panose="02020603050405020304" pitchFamily="18" charset="0"/>
                  <a:sym typeface="Arial"/>
                </a:rPr>
                <a:t>đẹp</a:t>
              </a:r>
              <a:r>
                <a:rPr kumimoji="0" lang="en-US" sz="4267" b="0" i="0" u="none" strike="noStrike" kern="0" cap="none" spc="0" normalizeH="0" baseline="0" noProof="0" dirty="0">
                  <a:ln>
                    <a:noFill/>
                  </a:ln>
                  <a:solidFill>
                    <a:srgbClr val="00B050"/>
                  </a:solidFill>
                  <a:effectLst/>
                  <a:uLnTx/>
                  <a:uFillTx/>
                  <a:latin typeface="Lobster" panose="00000500000000000000" pitchFamily="2" charset="0"/>
                  <a:cs typeface="Times New Roman" panose="02020603050405020304" pitchFamily="18" charset="0"/>
                  <a:sym typeface="Arial"/>
                </a:rPr>
                <a:t> </a:t>
              </a:r>
              <a:r>
                <a:rPr kumimoji="0" lang="en-US" sz="4267" b="0" i="0" u="none" strike="noStrike" kern="0" cap="none" spc="0" normalizeH="0" baseline="0" noProof="0" dirty="0" err="1">
                  <a:ln>
                    <a:noFill/>
                  </a:ln>
                  <a:solidFill>
                    <a:srgbClr val="00B050"/>
                  </a:solidFill>
                  <a:effectLst/>
                  <a:uLnTx/>
                  <a:uFillTx/>
                  <a:latin typeface="Lobster" panose="00000500000000000000" pitchFamily="2" charset="0"/>
                  <a:cs typeface="Times New Roman" panose="02020603050405020304" pitchFamily="18" charset="0"/>
                  <a:sym typeface="Arial"/>
                </a:rPr>
                <a:t>đất</a:t>
              </a:r>
              <a:r>
                <a:rPr kumimoji="0" lang="en-US" sz="4267" b="0" i="0" u="none" strike="noStrike" kern="0" cap="none" spc="0" normalizeH="0" baseline="0" noProof="0" dirty="0">
                  <a:ln>
                    <a:noFill/>
                  </a:ln>
                  <a:solidFill>
                    <a:srgbClr val="00B050"/>
                  </a:solidFill>
                  <a:effectLst/>
                  <a:uLnTx/>
                  <a:uFillTx/>
                  <a:latin typeface="Lobster" panose="00000500000000000000" pitchFamily="2" charset="0"/>
                  <a:cs typeface="Times New Roman" panose="02020603050405020304" pitchFamily="18" charset="0"/>
                  <a:sym typeface="Arial"/>
                </a:rPr>
                <a:t> </a:t>
              </a:r>
              <a:r>
                <a:rPr kumimoji="0" lang="en-US" sz="4267" b="0" i="0" u="none" strike="noStrike" kern="0" cap="none" spc="0" normalizeH="0" baseline="0" noProof="0" dirty="0" err="1">
                  <a:ln>
                    <a:noFill/>
                  </a:ln>
                  <a:solidFill>
                    <a:srgbClr val="00B050"/>
                  </a:solidFill>
                  <a:effectLst/>
                  <a:uLnTx/>
                  <a:uFillTx/>
                  <a:latin typeface="Lobster" panose="00000500000000000000" pitchFamily="2" charset="0"/>
                  <a:cs typeface="Times New Roman" panose="02020603050405020304" pitchFamily="18" charset="0"/>
                  <a:sym typeface="Arial"/>
                </a:rPr>
                <a:t>nước</a:t>
              </a:r>
              <a:r>
                <a:rPr kumimoji="0" lang="en-US" sz="4267" b="0" i="0" u="none" strike="noStrike" kern="0" cap="none" spc="0" normalizeH="0" baseline="0" noProof="0" dirty="0">
                  <a:ln>
                    <a:noFill/>
                  </a:ln>
                  <a:solidFill>
                    <a:srgbClr val="00B050"/>
                  </a:solidFill>
                  <a:effectLst/>
                  <a:uLnTx/>
                  <a:uFillTx/>
                  <a:latin typeface="Lobster" panose="00000500000000000000" pitchFamily="2" charset="0"/>
                  <a:cs typeface="Times New Roman" panose="02020603050405020304" pitchFamily="18" charset="0"/>
                  <a:sym typeface="Arial"/>
                </a:rPr>
                <a:t> </a:t>
              </a:r>
              <a:r>
                <a:rPr kumimoji="0" lang="en-US" sz="4267" b="0" i="0" u="none" strike="noStrike" kern="0" cap="none" spc="0" normalizeH="0" baseline="0" noProof="0" dirty="0" err="1">
                  <a:ln>
                    <a:noFill/>
                  </a:ln>
                  <a:solidFill>
                    <a:srgbClr val="00B050"/>
                  </a:solidFill>
                  <a:effectLst/>
                  <a:uLnTx/>
                  <a:uFillTx/>
                  <a:latin typeface="Lobster" panose="00000500000000000000" pitchFamily="2" charset="0"/>
                  <a:cs typeface="Times New Roman" panose="02020603050405020304" pitchFamily="18" charset="0"/>
                  <a:sym typeface="Arial"/>
                </a:rPr>
                <a:t>Việt</a:t>
              </a:r>
              <a:r>
                <a:rPr kumimoji="0" lang="en-US" sz="4267" b="0" i="0" u="none" strike="noStrike" kern="0" cap="none" spc="0" normalizeH="0" baseline="0" noProof="0" dirty="0">
                  <a:ln>
                    <a:noFill/>
                  </a:ln>
                  <a:solidFill>
                    <a:srgbClr val="00B050"/>
                  </a:solidFill>
                  <a:effectLst/>
                  <a:uLnTx/>
                  <a:uFillTx/>
                  <a:latin typeface="Lobster" panose="00000500000000000000" pitchFamily="2" charset="0"/>
                  <a:cs typeface="Times New Roman" panose="02020603050405020304" pitchFamily="18" charset="0"/>
                  <a:sym typeface="Arial"/>
                </a:rPr>
                <a:t> Nam</a:t>
              </a:r>
            </a:p>
          </p:txBody>
        </p:sp>
      </p:grpSp>
      <p:pic>
        <p:nvPicPr>
          <p:cNvPr id="3" name="Picture 2">
            <a:extLst>
              <a:ext uri="{FF2B5EF4-FFF2-40B4-BE49-F238E27FC236}">
                <a16:creationId xmlns:a16="http://schemas.microsoft.com/office/drawing/2014/main" id="{E14C47E6-8F34-4CFB-8DB4-D650C25CD151}"/>
              </a:ext>
            </a:extLst>
          </p:cNvPr>
          <p:cNvPicPr>
            <a:picLocks noChangeAspect="1"/>
          </p:cNvPicPr>
          <p:nvPr/>
        </p:nvPicPr>
        <p:blipFill>
          <a:blip r:embed="rId8"/>
          <a:stretch>
            <a:fillRect/>
          </a:stretch>
        </p:blipFill>
        <p:spPr>
          <a:xfrm>
            <a:off x="913318" y="1579807"/>
            <a:ext cx="4581472" cy="4003368"/>
          </a:xfrm>
          <a:prstGeom prst="rect">
            <a:avLst/>
          </a:prstGeom>
        </p:spPr>
      </p:pic>
      <p:pic>
        <p:nvPicPr>
          <p:cNvPr id="5" name="Picture 4">
            <a:extLst>
              <a:ext uri="{FF2B5EF4-FFF2-40B4-BE49-F238E27FC236}">
                <a16:creationId xmlns:a16="http://schemas.microsoft.com/office/drawing/2014/main" id="{B6854217-6F3E-4745-8591-59B26BD96CDA}"/>
              </a:ext>
            </a:extLst>
          </p:cNvPr>
          <p:cNvPicPr>
            <a:picLocks noChangeAspect="1"/>
          </p:cNvPicPr>
          <p:nvPr/>
        </p:nvPicPr>
        <p:blipFill>
          <a:blip r:embed="rId9"/>
          <a:stretch>
            <a:fillRect/>
          </a:stretch>
        </p:blipFill>
        <p:spPr>
          <a:xfrm>
            <a:off x="6114383" y="1710643"/>
            <a:ext cx="4593620" cy="3595007"/>
          </a:xfrm>
          <a:prstGeom prst="rect">
            <a:avLst/>
          </a:prstGeom>
        </p:spPr>
      </p:pic>
    </p:spTree>
    <p:extLst>
      <p:ext uri="{BB962C8B-B14F-4D97-AF65-F5344CB8AC3E}">
        <p14:creationId xmlns:p14="http://schemas.microsoft.com/office/powerpoint/2010/main" val="2995296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06"/>
                                        </p:tgtEl>
                                        <p:attrNameLst>
                                          <p:attrName>style.visibility</p:attrName>
                                        </p:attrNameLst>
                                      </p:cBhvr>
                                      <p:to>
                                        <p:strVal val="visible"/>
                                      </p:to>
                                    </p:set>
                                    <p:anim calcmode="lin" valueType="num">
                                      <p:cBhvr additive="base">
                                        <p:cTn id="14" dur="500" fill="hold"/>
                                        <p:tgtEl>
                                          <p:spTgt spid="206"/>
                                        </p:tgtEl>
                                        <p:attrNameLst>
                                          <p:attrName>ppt_x</p:attrName>
                                        </p:attrNameLst>
                                      </p:cBhvr>
                                      <p:tavLst>
                                        <p:tav tm="0">
                                          <p:val>
                                            <p:strVal val="#ppt_x"/>
                                          </p:val>
                                        </p:tav>
                                        <p:tav tm="100000">
                                          <p:val>
                                            <p:strVal val="#ppt_x"/>
                                          </p:val>
                                        </p:tav>
                                      </p:tavLst>
                                    </p:anim>
                                    <p:anim calcmode="lin" valueType="num">
                                      <p:cBhvr additive="base">
                                        <p:cTn id="15" dur="500" fill="hold"/>
                                        <p:tgtEl>
                                          <p:spTgt spid="20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1">
            <a:extLst>
              <a:ext uri="{FF2B5EF4-FFF2-40B4-BE49-F238E27FC236}">
                <a16:creationId xmlns:a16="http://schemas.microsoft.com/office/drawing/2014/main" id="{6742736B-1326-450B-9240-348937388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387FF65A-AE6E-4D83-A7B6-3FEF4676CF20}"/>
              </a:ext>
            </a:extLst>
          </p:cNvPr>
          <p:cNvPicPr>
            <a:picLocks noChangeAspect="1"/>
          </p:cNvPicPr>
          <p:nvPr/>
        </p:nvPicPr>
        <p:blipFill rotWithShape="1">
          <a:blip r:embed="rId2"/>
          <a:srcRect t="6615" r="-3" b="-3"/>
          <a:stretch/>
        </p:blipFill>
        <p:spPr>
          <a:xfrm>
            <a:off x="471944" y="555217"/>
            <a:ext cx="4268712" cy="3339221"/>
          </a:xfrm>
          <a:prstGeom prst="rect">
            <a:avLst/>
          </a:prstGeom>
        </p:spPr>
      </p:pic>
      <p:pic>
        <p:nvPicPr>
          <p:cNvPr id="5" name="Picture 4" descr="A group of people walking on a path by a tree&#10;&#10;Description automatically generated with low confidence">
            <a:extLst>
              <a:ext uri="{FF2B5EF4-FFF2-40B4-BE49-F238E27FC236}">
                <a16:creationId xmlns:a16="http://schemas.microsoft.com/office/drawing/2014/main" id="{52BF8A8F-DB4A-4FCA-B21E-032FACD04F02}"/>
              </a:ext>
            </a:extLst>
          </p:cNvPr>
          <p:cNvPicPr>
            <a:picLocks noChangeAspect="1"/>
          </p:cNvPicPr>
          <p:nvPr/>
        </p:nvPicPr>
        <p:blipFill rotWithShape="1">
          <a:blip r:embed="rId3"/>
          <a:srcRect l="10444" r="14240" b="-2"/>
          <a:stretch/>
        </p:blipFill>
        <p:spPr>
          <a:xfrm>
            <a:off x="477507" y="4074019"/>
            <a:ext cx="2048359" cy="2226786"/>
          </a:xfrm>
          <a:prstGeom prst="rect">
            <a:avLst/>
          </a:prstGeom>
        </p:spPr>
      </p:pic>
      <p:pic>
        <p:nvPicPr>
          <p:cNvPr id="7" name="Picture 6">
            <a:extLst>
              <a:ext uri="{FF2B5EF4-FFF2-40B4-BE49-F238E27FC236}">
                <a16:creationId xmlns:a16="http://schemas.microsoft.com/office/drawing/2014/main" id="{76381037-5345-461F-90B5-E73354ED1584}"/>
              </a:ext>
            </a:extLst>
          </p:cNvPr>
          <p:cNvPicPr>
            <a:picLocks noChangeAspect="1"/>
          </p:cNvPicPr>
          <p:nvPr/>
        </p:nvPicPr>
        <p:blipFill rotWithShape="1">
          <a:blip r:embed="rId4"/>
          <a:srcRect l="12312" r="15886" b="-4"/>
          <a:stretch/>
        </p:blipFill>
        <p:spPr>
          <a:xfrm>
            <a:off x="2686733" y="4072045"/>
            <a:ext cx="2053923" cy="2228761"/>
          </a:xfrm>
          <a:prstGeom prst="rect">
            <a:avLst/>
          </a:prstGeom>
        </p:spPr>
      </p:pic>
      <p:pic>
        <p:nvPicPr>
          <p:cNvPr id="6" name="Picture 5" descr="Diagram&#10;&#10;Description automatically generated with medium confidence">
            <a:extLst>
              <a:ext uri="{FF2B5EF4-FFF2-40B4-BE49-F238E27FC236}">
                <a16:creationId xmlns:a16="http://schemas.microsoft.com/office/drawing/2014/main" id="{33AD183F-0F36-4D67-801F-6A878993974B}"/>
              </a:ext>
            </a:extLst>
          </p:cNvPr>
          <p:cNvPicPr>
            <a:picLocks noChangeAspect="1"/>
          </p:cNvPicPr>
          <p:nvPr/>
        </p:nvPicPr>
        <p:blipFill rotWithShape="1">
          <a:blip r:embed="rId5"/>
          <a:srcRect t="2742" b="506"/>
          <a:stretch/>
        </p:blipFill>
        <p:spPr>
          <a:xfrm>
            <a:off x="4933183" y="555218"/>
            <a:ext cx="6786873" cy="5745588"/>
          </a:xfrm>
          <a:prstGeom prst="rect">
            <a:avLst/>
          </a:prstGeom>
        </p:spPr>
      </p:pic>
    </p:spTree>
    <p:extLst>
      <p:ext uri="{BB962C8B-B14F-4D97-AF65-F5344CB8AC3E}">
        <p14:creationId xmlns:p14="http://schemas.microsoft.com/office/powerpoint/2010/main" val="3308073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318499" y="-455139"/>
            <a:ext cx="13489969" cy="7153890"/>
            <a:chOff x="9835" y="-455139"/>
            <a:chExt cx="12341727" cy="6411273"/>
          </a:xfrm>
        </p:grpSpPr>
        <p:grpSp>
          <p:nvGrpSpPr>
            <p:cNvPr id="8" name="组合 7"/>
            <p:cNvGrpSpPr/>
            <p:nvPr/>
          </p:nvGrpSpPr>
          <p:grpSpPr>
            <a:xfrm>
              <a:off x="9835" y="-455139"/>
              <a:ext cx="12341727" cy="3971541"/>
              <a:chOff x="9835" y="-455139"/>
              <a:chExt cx="12341727" cy="3971541"/>
            </a:xfrm>
          </p:grpSpPr>
          <p:pic>
            <p:nvPicPr>
              <p:cNvPr id="104" name="图片 10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01" name="图片 1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46"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58" name="图片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753" y="357836"/>
              <a:ext cx="10468263" cy="5598298"/>
            </a:xfrm>
            <a:prstGeom prst="rect">
              <a:avLst/>
            </a:prstGeom>
          </p:spPr>
        </p:pic>
      </p:grpSp>
      <p:grpSp>
        <p:nvGrpSpPr>
          <p:cNvPr id="86" name="Google Shape;1023;p13">
            <a:extLst>
              <a:ext uri="{FF2B5EF4-FFF2-40B4-BE49-F238E27FC236}">
                <a16:creationId xmlns:a16="http://schemas.microsoft.com/office/drawing/2014/main" id="{A6A9A39E-A12B-42F7-A15D-E6E012F5796A}"/>
              </a:ext>
            </a:extLst>
          </p:cNvPr>
          <p:cNvGrpSpPr/>
          <p:nvPr/>
        </p:nvGrpSpPr>
        <p:grpSpPr>
          <a:xfrm>
            <a:off x="447631" y="2244690"/>
            <a:ext cx="4484624" cy="2528919"/>
            <a:chOff x="5876916" y="975793"/>
            <a:chExt cx="4684259" cy="2641495"/>
          </a:xfrm>
        </p:grpSpPr>
        <p:grpSp>
          <p:nvGrpSpPr>
            <p:cNvPr id="87" name="Google Shape;1024;p13">
              <a:extLst>
                <a:ext uri="{FF2B5EF4-FFF2-40B4-BE49-F238E27FC236}">
                  <a16:creationId xmlns:a16="http://schemas.microsoft.com/office/drawing/2014/main" id="{9AAA5B1E-972B-4497-AD47-3D076451E8B0}"/>
                </a:ext>
              </a:extLst>
            </p:cNvPr>
            <p:cNvGrpSpPr/>
            <p:nvPr/>
          </p:nvGrpSpPr>
          <p:grpSpPr>
            <a:xfrm>
              <a:off x="5876916" y="975793"/>
              <a:ext cx="4684259" cy="2113916"/>
              <a:chOff x="2387762" y="551055"/>
              <a:chExt cx="7051289" cy="3182111"/>
            </a:xfrm>
          </p:grpSpPr>
          <p:pic>
            <p:nvPicPr>
              <p:cNvPr id="89" name="Google Shape;1025;p13" descr="2">
                <a:extLst>
                  <a:ext uri="{FF2B5EF4-FFF2-40B4-BE49-F238E27FC236}">
                    <a16:creationId xmlns:a16="http://schemas.microsoft.com/office/drawing/2014/main" id="{C1F4ADAB-1454-457C-8F47-8C32289AA739}"/>
                  </a:ext>
                </a:extLst>
              </p:cNvPr>
              <p:cNvPicPr preferRelativeResize="0"/>
              <p:nvPr/>
            </p:nvPicPr>
            <p:blipFill rotWithShape="1">
              <a:blip r:embed="rId7">
                <a:alphaModFix/>
              </a:blip>
              <a:srcRect/>
              <a:stretch/>
            </p:blipFill>
            <p:spPr>
              <a:xfrm>
                <a:off x="4238307" y="551055"/>
                <a:ext cx="3689350" cy="3127375"/>
              </a:xfrm>
              <a:prstGeom prst="rect">
                <a:avLst/>
              </a:prstGeom>
              <a:noFill/>
              <a:ln>
                <a:noFill/>
              </a:ln>
            </p:spPr>
          </p:pic>
          <p:pic>
            <p:nvPicPr>
              <p:cNvPr id="90" name="Google Shape;1026;p13" descr="1">
                <a:extLst>
                  <a:ext uri="{FF2B5EF4-FFF2-40B4-BE49-F238E27FC236}">
                    <a16:creationId xmlns:a16="http://schemas.microsoft.com/office/drawing/2014/main" id="{ED2694F7-3B79-444D-BD82-B89DCEEEA89D}"/>
                  </a:ext>
                </a:extLst>
              </p:cNvPr>
              <p:cNvPicPr preferRelativeResize="0"/>
              <p:nvPr/>
            </p:nvPicPr>
            <p:blipFill rotWithShape="1">
              <a:blip r:embed="rId8">
                <a:alphaModFix/>
              </a:blip>
              <a:srcRect/>
              <a:stretch/>
            </p:blipFill>
            <p:spPr>
              <a:xfrm>
                <a:off x="5999058" y="790165"/>
                <a:ext cx="3439993" cy="2915633"/>
              </a:xfrm>
              <a:prstGeom prst="rect">
                <a:avLst/>
              </a:prstGeom>
              <a:noFill/>
              <a:ln>
                <a:noFill/>
              </a:ln>
            </p:spPr>
          </p:pic>
          <p:pic>
            <p:nvPicPr>
              <p:cNvPr id="91" name="Google Shape;1027;p13" descr="3">
                <a:extLst>
                  <a:ext uri="{FF2B5EF4-FFF2-40B4-BE49-F238E27FC236}">
                    <a16:creationId xmlns:a16="http://schemas.microsoft.com/office/drawing/2014/main" id="{F4929A87-9C9B-4739-8FDF-47AD72078F75}"/>
                  </a:ext>
                </a:extLst>
              </p:cNvPr>
              <p:cNvPicPr preferRelativeResize="0"/>
              <p:nvPr/>
            </p:nvPicPr>
            <p:blipFill rotWithShape="1">
              <a:blip r:embed="rId9">
                <a:alphaModFix/>
              </a:blip>
              <a:srcRect/>
              <a:stretch/>
            </p:blipFill>
            <p:spPr>
              <a:xfrm flipH="1">
                <a:off x="2387762" y="872971"/>
                <a:ext cx="3374585" cy="2860195"/>
              </a:xfrm>
              <a:prstGeom prst="rect">
                <a:avLst/>
              </a:prstGeom>
              <a:noFill/>
              <a:ln>
                <a:noFill/>
              </a:ln>
            </p:spPr>
          </p:pic>
        </p:grpSp>
        <p:sp>
          <p:nvSpPr>
            <p:cNvPr id="88" name="Google Shape;1028;p13">
              <a:extLst>
                <a:ext uri="{FF2B5EF4-FFF2-40B4-BE49-F238E27FC236}">
                  <a16:creationId xmlns:a16="http://schemas.microsoft.com/office/drawing/2014/main" id="{B6240C26-1F80-4E5F-A9A7-51C4F6CA58E4}"/>
                </a:ext>
              </a:extLst>
            </p:cNvPr>
            <p:cNvSpPr/>
            <p:nvPr/>
          </p:nvSpPr>
          <p:spPr>
            <a:xfrm>
              <a:off x="6714251" y="2510908"/>
              <a:ext cx="3495263" cy="1106380"/>
            </a:xfrm>
            <a:prstGeom prst="roundRect">
              <a:avLst>
                <a:gd name="adj" fmla="val 16667"/>
              </a:avLst>
            </a:prstGeom>
            <a:solidFill>
              <a:schemeClr val="lt1"/>
            </a:solidFill>
            <a:ln w="2857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Thảo</a:t>
              </a:r>
              <a:r>
                <a:rPr lang="en-US" sz="3200" b="1" dirty="0">
                  <a:solidFill>
                    <a:srgbClr val="C00000"/>
                  </a:solidFill>
                  <a:latin typeface="Arial"/>
                  <a:ea typeface="Arial"/>
                  <a:cs typeface="Arial"/>
                  <a:sym typeface="Arial"/>
                </a:rPr>
                <a:t> </a:t>
              </a:r>
              <a:r>
                <a:rPr lang="en-US" sz="3200" b="1" dirty="0" err="1">
                  <a:solidFill>
                    <a:srgbClr val="C00000"/>
                  </a:solidFill>
                  <a:latin typeface="Arial"/>
                  <a:ea typeface="Arial"/>
                  <a:cs typeface="Arial"/>
                  <a:sym typeface="Arial"/>
                </a:rPr>
                <a:t>luận</a:t>
              </a:r>
              <a:endParaRPr lang="en-US" sz="3200" b="1" dirty="0">
                <a:solidFill>
                  <a:srgbClr val="C00000"/>
                </a:solidFill>
                <a:latin typeface="Arial"/>
                <a:ea typeface="Arial"/>
                <a:cs typeface="Arial"/>
                <a:sym typeface="Arial"/>
              </a:endParaRPr>
            </a:p>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nhóm</a:t>
              </a:r>
              <a:r>
                <a:rPr lang="en-US" sz="3200" b="1" dirty="0">
                  <a:solidFill>
                    <a:srgbClr val="C00000"/>
                  </a:solidFill>
                  <a:latin typeface="Arial"/>
                  <a:ea typeface="Arial"/>
                  <a:cs typeface="Arial"/>
                  <a:sym typeface="Arial"/>
                </a:rPr>
                <a:t> 4</a:t>
              </a:r>
              <a:endParaRPr dirty="0"/>
            </a:p>
          </p:txBody>
        </p:sp>
      </p:grpSp>
      <p:grpSp>
        <p:nvGrpSpPr>
          <p:cNvPr id="102" name="Group 101">
            <a:extLst>
              <a:ext uri="{FF2B5EF4-FFF2-40B4-BE49-F238E27FC236}">
                <a16:creationId xmlns:a16="http://schemas.microsoft.com/office/drawing/2014/main" id="{DEF042C1-C9A1-46BF-A851-80C5A807FB8C}"/>
              </a:ext>
            </a:extLst>
          </p:cNvPr>
          <p:cNvGrpSpPr/>
          <p:nvPr/>
        </p:nvGrpSpPr>
        <p:grpSpPr>
          <a:xfrm>
            <a:off x="5489829" y="2581108"/>
            <a:ext cx="4927600" cy="1611584"/>
            <a:chOff x="8839157" y="2348309"/>
            <a:chExt cx="8275896" cy="1977500"/>
          </a:xfrm>
        </p:grpSpPr>
        <p:sp>
          <p:nvSpPr>
            <p:cNvPr id="103" name="Speech Bubble: Rectangle with Corners Rounded 6">
              <a:extLst>
                <a:ext uri="{FF2B5EF4-FFF2-40B4-BE49-F238E27FC236}">
                  <a16:creationId xmlns:a16="http://schemas.microsoft.com/office/drawing/2014/main" id="{05068290-9A9E-4DC3-994C-451F75A6E851}"/>
                </a:ext>
              </a:extLst>
            </p:cNvPr>
            <p:cNvSpPr/>
            <p:nvPr/>
          </p:nvSpPr>
          <p:spPr>
            <a:xfrm flipH="1">
              <a:off x="8839157" y="2348309"/>
              <a:ext cx="8275896" cy="1977500"/>
            </a:xfrm>
            <a:prstGeom prst="wedgeRoundRectCallout">
              <a:avLst>
                <a:gd name="adj1" fmla="val 65102"/>
                <a:gd name="adj2" fmla="val 43387"/>
                <a:gd name="adj3" fmla="val 16667"/>
              </a:avLst>
            </a:prstGeom>
            <a:solidFill>
              <a:schemeClr val="accent1">
                <a:lumMod val="20000"/>
                <a:lumOff val="80000"/>
              </a:schemeClr>
            </a:solidFill>
            <a:ln w="38100">
              <a:solidFill>
                <a:srgbClr val="161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600" dirty="0">
                <a:solidFill>
                  <a:srgbClr val="F79646"/>
                </a:solidFill>
                <a:latin typeface="iCiel Cadena" panose="02000503000000020004" pitchFamily="50" charset="0"/>
              </a:endParaRPr>
            </a:p>
          </p:txBody>
        </p:sp>
        <p:sp>
          <p:nvSpPr>
            <p:cNvPr id="105" name="Rectangle 104">
              <a:extLst>
                <a:ext uri="{FF2B5EF4-FFF2-40B4-BE49-F238E27FC236}">
                  <a16:creationId xmlns:a16="http://schemas.microsoft.com/office/drawing/2014/main" id="{286E8124-EC98-4928-B0AB-3FB4544D9788}"/>
                </a:ext>
              </a:extLst>
            </p:cNvPr>
            <p:cNvSpPr/>
            <p:nvPr/>
          </p:nvSpPr>
          <p:spPr>
            <a:xfrm>
              <a:off x="8839157" y="2503069"/>
              <a:ext cx="8259927" cy="1472868"/>
            </a:xfrm>
            <a:prstGeom prst="rect">
              <a:avLst/>
            </a:prstGeom>
          </p:spPr>
          <p:txBody>
            <a:bodyPr wrap="square">
              <a:spAutoFit/>
            </a:bodyPr>
            <a:lstStyle/>
            <a:p>
              <a:pPr algn="ctr" defTabSz="609630"/>
              <a:r>
                <a:rPr lang="nl-NL" sz="3600" i="1" dirty="0">
                  <a:effectLst/>
                  <a:latin typeface="Arial" panose="020B0604020202020204" pitchFamily="34" charset="0"/>
                  <a:ea typeface="Times New Roman" panose="02020603050405020304" pitchFamily="18" charset="0"/>
                  <a:cs typeface="Arial" panose="020B0604020202020204" pitchFamily="34" charset="0"/>
                </a:rPr>
                <a:t>Em có cảm nhận gì về những hình ảnh đó</a:t>
              </a:r>
              <a:endParaRPr lang="en-US" sz="3600" dirty="0">
                <a:solidFill>
                  <a:srgbClr val="002060"/>
                </a:solidFill>
                <a:latin typeface="Arial" panose="020B0604020202020204" pitchFamily="34" charset="0"/>
                <a:cs typeface="Arial" panose="020B0604020202020204" pitchFamily="34" charset="0"/>
              </a:endParaRPr>
            </a:p>
          </p:txBody>
        </p:sp>
      </p:grpSp>
      <p:grpSp>
        <p:nvGrpSpPr>
          <p:cNvPr id="106" name="Group 105">
            <a:extLst>
              <a:ext uri="{FF2B5EF4-FFF2-40B4-BE49-F238E27FC236}">
                <a16:creationId xmlns:a16="http://schemas.microsoft.com/office/drawing/2014/main" id="{F167D4E2-78CA-4558-A6A9-FFD6DB54E999}"/>
              </a:ext>
            </a:extLst>
          </p:cNvPr>
          <p:cNvGrpSpPr/>
          <p:nvPr/>
        </p:nvGrpSpPr>
        <p:grpSpPr>
          <a:xfrm>
            <a:off x="4793606" y="1096494"/>
            <a:ext cx="5711108" cy="1294906"/>
            <a:chOff x="8731328" y="2931953"/>
            <a:chExt cx="8587536" cy="2583742"/>
          </a:xfrm>
        </p:grpSpPr>
        <p:sp>
          <p:nvSpPr>
            <p:cNvPr id="107" name="Speech Bubble: Rectangle with Corners Rounded 6">
              <a:extLst>
                <a:ext uri="{FF2B5EF4-FFF2-40B4-BE49-F238E27FC236}">
                  <a16:creationId xmlns:a16="http://schemas.microsoft.com/office/drawing/2014/main" id="{29CF7EF5-93C6-4F09-A605-B4FB69C57BD9}"/>
                </a:ext>
              </a:extLst>
            </p:cNvPr>
            <p:cNvSpPr/>
            <p:nvPr/>
          </p:nvSpPr>
          <p:spPr>
            <a:xfrm flipH="1">
              <a:off x="8839152" y="2931953"/>
              <a:ext cx="8275896" cy="2583742"/>
            </a:xfrm>
            <a:prstGeom prst="wedgeRoundRectCallout">
              <a:avLst>
                <a:gd name="adj1" fmla="val 60039"/>
                <a:gd name="adj2" fmla="val 49814"/>
                <a:gd name="adj3" fmla="val 16667"/>
              </a:avLst>
            </a:prstGeom>
            <a:solidFill>
              <a:schemeClr val="accent1">
                <a:lumMod val="20000"/>
                <a:lumOff val="80000"/>
              </a:schemeClr>
            </a:solidFill>
            <a:ln w="38100">
              <a:solidFill>
                <a:srgbClr val="161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600" dirty="0">
                <a:solidFill>
                  <a:srgbClr val="F79646"/>
                </a:solidFill>
                <a:latin typeface="iCiel Cadena" panose="02000503000000020004" pitchFamily="50" charset="0"/>
              </a:endParaRPr>
            </a:p>
          </p:txBody>
        </p:sp>
        <p:sp>
          <p:nvSpPr>
            <p:cNvPr id="108" name="Rectangle 107">
              <a:extLst>
                <a:ext uri="{FF2B5EF4-FFF2-40B4-BE49-F238E27FC236}">
                  <a16:creationId xmlns:a16="http://schemas.microsoft.com/office/drawing/2014/main" id="{6C2A1A2F-8E78-44EC-8E7E-DFB3E5046E34}"/>
                </a:ext>
              </a:extLst>
            </p:cNvPr>
            <p:cNvSpPr/>
            <p:nvPr/>
          </p:nvSpPr>
          <p:spPr>
            <a:xfrm>
              <a:off x="8731328" y="3115039"/>
              <a:ext cx="8587536" cy="2395031"/>
            </a:xfrm>
            <a:prstGeom prst="rect">
              <a:avLst/>
            </a:prstGeom>
          </p:spPr>
          <p:txBody>
            <a:bodyPr wrap="square">
              <a:spAutoFit/>
            </a:bodyPr>
            <a:lstStyle/>
            <a:p>
              <a:pPr algn="ctr" defTabSz="609630"/>
              <a:r>
                <a:rPr lang="nl-NL" sz="3600" i="1" dirty="0">
                  <a:effectLst/>
                  <a:latin typeface="Arial" panose="020B0604020202020204" pitchFamily="34" charset="0"/>
                  <a:ea typeface="Times New Roman" panose="02020603050405020304" pitchFamily="18" charset="0"/>
                  <a:cs typeface="Arial" panose="020B0604020202020204" pitchFamily="34" charset="0"/>
                </a:rPr>
                <a:t>Những hình ảnh trên có nội dung gì?</a:t>
              </a:r>
              <a:endParaRPr lang="en-US" sz="3600" dirty="0">
                <a:solidFill>
                  <a:srgbClr val="00206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58732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1000"/>
                                        <p:tgtEl>
                                          <p:spTgt spid="86"/>
                                        </p:tgtEl>
                                      </p:cBhvr>
                                    </p:animEffect>
                                    <p:anim calcmode="lin" valueType="num">
                                      <p:cBhvr>
                                        <p:cTn id="8" dur="1000" fill="hold"/>
                                        <p:tgtEl>
                                          <p:spTgt spid="86"/>
                                        </p:tgtEl>
                                        <p:attrNameLst>
                                          <p:attrName>ppt_x</p:attrName>
                                        </p:attrNameLst>
                                      </p:cBhvr>
                                      <p:tavLst>
                                        <p:tav tm="0">
                                          <p:val>
                                            <p:strVal val="#ppt_x"/>
                                          </p:val>
                                        </p:tav>
                                        <p:tav tm="100000">
                                          <p:val>
                                            <p:strVal val="#ppt_x"/>
                                          </p:val>
                                        </p:tav>
                                      </p:tavLst>
                                    </p:anim>
                                    <p:anim calcmode="lin" valueType="num">
                                      <p:cBhvr>
                                        <p:cTn id="9"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6"/>
                                        </p:tgtEl>
                                        <p:attrNameLst>
                                          <p:attrName>style.visibility</p:attrName>
                                        </p:attrNameLst>
                                      </p:cBhvr>
                                      <p:to>
                                        <p:strVal val="visible"/>
                                      </p:to>
                                    </p:set>
                                    <p:animEffect transition="in" filter="fade">
                                      <p:cBhvr>
                                        <p:cTn id="14" dur="500"/>
                                        <p:tgtEl>
                                          <p:spTgt spid="106"/>
                                        </p:tgtEl>
                                      </p:cBhvr>
                                    </p:animEffect>
                                    <p:anim calcmode="lin" valueType="num">
                                      <p:cBhvr>
                                        <p:cTn id="15" dur="500" fill="hold"/>
                                        <p:tgtEl>
                                          <p:spTgt spid="106"/>
                                        </p:tgtEl>
                                        <p:attrNameLst>
                                          <p:attrName>ppt_x</p:attrName>
                                        </p:attrNameLst>
                                      </p:cBhvr>
                                      <p:tavLst>
                                        <p:tav tm="0">
                                          <p:val>
                                            <p:strVal val="#ppt_x"/>
                                          </p:val>
                                        </p:tav>
                                        <p:tav tm="100000">
                                          <p:val>
                                            <p:strVal val="#ppt_x"/>
                                          </p:val>
                                        </p:tav>
                                      </p:tavLst>
                                    </p:anim>
                                    <p:anim calcmode="lin" valueType="num">
                                      <p:cBhvr>
                                        <p:cTn id="16" dur="500" fill="hold"/>
                                        <p:tgtEl>
                                          <p:spTgt spid="10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
                                        </p:tgtEl>
                                        <p:attrNameLst>
                                          <p:attrName>style.visibility</p:attrName>
                                        </p:attrNameLst>
                                      </p:cBhvr>
                                      <p:to>
                                        <p:strVal val="visible"/>
                                      </p:to>
                                    </p:set>
                                    <p:animEffect transition="in" filter="fade">
                                      <p:cBhvr>
                                        <p:cTn id="21" dur="500"/>
                                        <p:tgtEl>
                                          <p:spTgt spid="102"/>
                                        </p:tgtEl>
                                      </p:cBhvr>
                                    </p:animEffect>
                                    <p:anim calcmode="lin" valueType="num">
                                      <p:cBhvr>
                                        <p:cTn id="22" dur="500" fill="hold"/>
                                        <p:tgtEl>
                                          <p:spTgt spid="102"/>
                                        </p:tgtEl>
                                        <p:attrNameLst>
                                          <p:attrName>ppt_x</p:attrName>
                                        </p:attrNameLst>
                                      </p:cBhvr>
                                      <p:tavLst>
                                        <p:tav tm="0">
                                          <p:val>
                                            <p:strVal val="#ppt_x"/>
                                          </p:val>
                                        </p:tav>
                                        <p:tav tm="100000">
                                          <p:val>
                                            <p:strVal val="#ppt_x"/>
                                          </p:val>
                                        </p:tav>
                                      </p:tavLst>
                                    </p:anim>
                                    <p:anim calcmode="lin" valueType="num">
                                      <p:cBhvr>
                                        <p:cTn id="23" dur="500" fill="hold"/>
                                        <p:tgtEl>
                                          <p:spTgt spid="1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2.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3.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4.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TotalTime>
  <Words>678</Words>
  <Application>Microsoft Office PowerPoint</Application>
  <PresentationFormat>Widescreen</PresentationFormat>
  <Paragraphs>83</Paragraphs>
  <Slides>34</Slides>
  <Notes>31</Notes>
  <HiddenSlides>0</HiddenSlides>
  <MMClips>2</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34</vt:i4>
      </vt:variant>
    </vt:vector>
  </HeadingPairs>
  <TitlesOfParts>
    <vt:vector size="52" baseType="lpstr">
      <vt:lpstr>Lobster</vt:lpstr>
      <vt:lpstr>Georgia</vt:lpstr>
      <vt:lpstr>Calibri Light</vt:lpstr>
      <vt:lpstr>Coiny</vt:lpstr>
      <vt:lpstr>Calibri</vt:lpstr>
      <vt:lpstr>SVN-Cookies</vt:lpstr>
      <vt:lpstr>Microsoft YaHei</vt:lpstr>
      <vt:lpstr>宋体</vt:lpstr>
      <vt:lpstr>等线</vt:lpstr>
      <vt:lpstr>Pattaya</vt:lpstr>
      <vt:lpstr>等线 Light</vt:lpstr>
      <vt:lpstr>iCiel Cadena</vt:lpstr>
      <vt:lpstr>Arial</vt:lpstr>
      <vt:lpstr>Office 主题</vt:lpstr>
      <vt:lpstr>Office Theme</vt:lpstr>
      <vt:lpstr>1_Office 主题</vt:lpstr>
      <vt:lpstr>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63</cp:revision>
  <dcterms:created xsi:type="dcterms:W3CDTF">2022-04-26T14:25:32Z</dcterms:created>
  <dcterms:modified xsi:type="dcterms:W3CDTF">2022-07-22T23:33:02Z</dcterms:modified>
</cp:coreProperties>
</file>