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22"/>
  </p:notesMasterIdLst>
  <p:sldIdLst>
    <p:sldId id="257" r:id="rId3"/>
    <p:sldId id="259" r:id="rId4"/>
    <p:sldId id="258" r:id="rId5"/>
    <p:sldId id="269" r:id="rId6"/>
    <p:sldId id="281" r:id="rId7"/>
    <p:sldId id="264" r:id="rId8"/>
    <p:sldId id="265" r:id="rId9"/>
    <p:sldId id="284" r:id="rId10"/>
    <p:sldId id="300" r:id="rId11"/>
    <p:sldId id="303" r:id="rId12"/>
    <p:sldId id="304" r:id="rId13"/>
    <p:sldId id="305" r:id="rId14"/>
    <p:sldId id="306" r:id="rId15"/>
    <p:sldId id="307" r:id="rId16"/>
    <p:sldId id="308" r:id="rId17"/>
    <p:sldId id="309" r:id="rId18"/>
    <p:sldId id="261" r:id="rId19"/>
    <p:sldId id="263" r:id="rId20"/>
    <p:sldId id="30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07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5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71DA7-B127-452D-A1E0-DB5F5EB27F97}" type="datetimeFigureOut">
              <a:rPr lang="en-US" smtClean="0"/>
              <a:t>7/23/2022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B9BA35-7E53-47D6-B3B1-526DBAE7244C}" type="slidenum">
              <a:rPr lang="en-US" smtClean="0"/>
              <a:t>‹#›</a:t>
            </a:fld>
            <a:endParaRPr lang="en-US"/>
          </a:p>
        </p:txBody>
      </p:sp>
    </p:spTree>
    <p:extLst>
      <p:ext uri="{BB962C8B-B14F-4D97-AF65-F5344CB8AC3E}">
        <p14:creationId xmlns:p14="http://schemas.microsoft.com/office/powerpoint/2010/main" val="1172186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02835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72737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34544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24340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04089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8381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9585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87413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4D2E83-BF93-41E1-BF38-D922D5494FF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30053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38200" y="1122680"/>
            <a:ext cx="105156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838200" y="3602355"/>
            <a:ext cx="10515600" cy="1655445"/>
          </a:xfrm>
        </p:spPr>
        <p:txBody>
          <a:bodyPr/>
          <a:lstStyle>
            <a:lvl1pPr marL="0" indent="0" algn="ctr">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263080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327025"/>
            <a:ext cx="10515600" cy="585025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13968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97840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80838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49019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04251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54686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86746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104748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4994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9170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3" name="内容占位符 2"/>
          <p:cNvSpPr>
            <a:spLocks noGrp="1"/>
          </p:cNvSpPr>
          <p:nvPr>
            <p:ph idx="1"/>
          </p:nvPr>
        </p:nvSpPr>
        <p:spPr>
          <a:xfrm>
            <a:off x="838200" y="1702435"/>
            <a:ext cx="10515600" cy="447484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603182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78086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09488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433845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98930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959100"/>
            <a:ext cx="10515600" cy="2781300"/>
          </a:xfrm>
        </p:spPr>
        <p:txBody>
          <a:bodyPr anchor="t" anchorCtr="0"/>
          <a:lstStyle>
            <a:lvl1pPr>
              <a:defRPr sz="4800"/>
            </a:lvl1pPr>
          </a:lstStyle>
          <a:p>
            <a:r>
              <a:rPr lang="zh-CN" altLang="en-US"/>
              <a:t>单击此处编辑母版标题样式</a:t>
            </a:r>
          </a:p>
        </p:txBody>
      </p:sp>
      <p:sp>
        <p:nvSpPr>
          <p:cNvPr id="3" name="文本占位符 2"/>
          <p:cNvSpPr>
            <a:spLocks noGrp="1"/>
          </p:cNvSpPr>
          <p:nvPr>
            <p:ph type="body" idx="1"/>
          </p:nvPr>
        </p:nvSpPr>
        <p:spPr>
          <a:xfrm>
            <a:off x="838200" y="1722120"/>
            <a:ext cx="10515600" cy="1102995"/>
          </a:xfrm>
        </p:spPr>
        <p:txBody>
          <a:bodyPr lIns="144145" anchor="b" anchorCtr="0"/>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380753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lvl1pPr algn="ctr">
              <a:defRPr/>
            </a:lvl1p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738337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105" y="365125"/>
            <a:ext cx="10515600" cy="800100"/>
          </a:xfrm>
        </p:spPr>
        <p:txBody>
          <a:bodyPr anchor="ctr" anchorCtr="0"/>
          <a:lstStyle>
            <a:lvl1pPr algn="ctr">
              <a:defRPr/>
            </a:lvl1pPr>
          </a:lstStyle>
          <a:p>
            <a:r>
              <a:rPr lang="zh-CN" altLang="en-US"/>
              <a:t>单击此处编辑母版标题样式</a:t>
            </a:r>
          </a:p>
        </p:txBody>
      </p:sp>
      <p:sp>
        <p:nvSpPr>
          <p:cNvPr id="3" name="文本占位符 2"/>
          <p:cNvSpPr>
            <a:spLocks noGrp="1"/>
          </p:cNvSpPr>
          <p:nvPr>
            <p:ph type="body" idx="1"/>
          </p:nvPr>
        </p:nvSpPr>
        <p:spPr>
          <a:xfrm>
            <a:off x="839470" y="1482090"/>
            <a:ext cx="5220970"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38200" y="2368550"/>
            <a:ext cx="5222240"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655" y="1482090"/>
            <a:ext cx="5097145"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655" y="2368550"/>
            <a:ext cx="5097145"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313150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9127912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2700" y="-1905"/>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7350125" y="457200"/>
            <a:ext cx="4392295" cy="1055370"/>
          </a:xfrm>
        </p:spPr>
        <p:txBody>
          <a:bodyPr anchor="b"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7349490" y="1694180"/>
            <a:ext cx="439356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803861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5183505" y="-7620"/>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409575" y="457200"/>
            <a:ext cx="4279900" cy="1055370"/>
          </a:xfrm>
        </p:spPr>
        <p:txBody>
          <a:bodyPr anchor="t"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409575" y="1694180"/>
            <a:ext cx="428053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4063" y="235037"/>
            <a:ext cx="1454063" cy="1454063"/>
          </a:xfrm>
          <a:prstGeom prst="rect">
            <a:avLst/>
          </a:prstGeom>
        </p:spPr>
      </p:pic>
    </p:spTree>
    <p:extLst>
      <p:ext uri="{BB962C8B-B14F-4D97-AF65-F5344CB8AC3E}">
        <p14:creationId xmlns:p14="http://schemas.microsoft.com/office/powerpoint/2010/main" val="2399330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2022/7/23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
        <p:nvSpPr>
          <p:cNvPr id="3"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7"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555588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图片 6" descr="图片1"/>
          <p:cNvPicPr>
            <a:picLocks noChangeAspect="1"/>
          </p:cNvPicPr>
          <p:nvPr userDrawn="1"/>
        </p:nvPicPr>
        <p:blipFill>
          <a:blip r:embed="rId13"/>
          <a:stretch>
            <a:fillRect/>
          </a:stretch>
        </p:blipFill>
        <p:spPr>
          <a:xfrm>
            <a:off x="-15875" y="-31750"/>
            <a:ext cx="12222480" cy="6920865"/>
          </a:xfrm>
          <a:prstGeom prst="rect">
            <a:avLst/>
          </a:prstGeom>
        </p:spPr>
      </p:pic>
      <p:sp>
        <p:nvSpPr>
          <p:cNvPr id="8" name="圆角矩形 7"/>
          <p:cNvSpPr/>
          <p:nvPr userDrawn="1"/>
        </p:nvSpPr>
        <p:spPr>
          <a:xfrm>
            <a:off x="205740" y="298450"/>
            <a:ext cx="11781155" cy="64312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userDrawn="1"/>
        </p:nvSpPr>
        <p:spPr>
          <a:xfrm>
            <a:off x="3878580" y="24193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感谢您下载包图网平台上提供的</a:t>
            </a:r>
            <a:r>
              <a:rPr lang="en-US" altLang="zh-CN" dirty="0">
                <a:solidFill>
                  <a:schemeClr val="tx1">
                    <a:lumMod val="75000"/>
                    <a:lumOff val="25000"/>
                    <a:alpha val="0"/>
                  </a:schemeClr>
                </a:solidFill>
                <a:latin typeface="微软雅黑" panose="020B0503020204020204" charset="-122"/>
                <a:ea typeface="微软雅黑" panose="020B0503020204020204" charset="-122"/>
                <a:sym typeface="+mn-ea"/>
              </a:rPr>
              <a:t>PPT</a:t>
            </a:r>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作品，</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为了您和包图网以及原创作者的利益，请</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勿复制、传播、销售，否则将承担法律责</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任！包图网将对作品进行维权，按照传播</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下载次数进行十倍的索取赔偿！</a:t>
            </a:r>
          </a:p>
        </p:txBody>
      </p:sp>
      <p:pic>
        <p:nvPicPr>
          <p:cNvPr id="3" name="Picture 2" descr="Shape&#10;&#10;Description automatically generated with medium confidence">
            <a:extLst>
              <a:ext uri="{FF2B5EF4-FFF2-40B4-BE49-F238E27FC236}">
                <a16:creationId xmlns:a16="http://schemas.microsoft.com/office/drawing/2014/main" id="{9E2422D3-25E6-4ACB-8411-748F9C4F672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18592" y="0"/>
            <a:ext cx="989474" cy="989474"/>
          </a:xfrm>
          <a:prstGeom prst="rect">
            <a:avLst/>
          </a:prstGeom>
        </p:spPr>
      </p:pic>
    </p:spTree>
    <p:extLst>
      <p:ext uri="{BB962C8B-B14F-4D97-AF65-F5344CB8AC3E}">
        <p14:creationId xmlns:p14="http://schemas.microsoft.com/office/powerpoint/2010/main" val="37671913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000" kern="1200">
          <a:solidFill>
            <a:srgbClr val="202020"/>
          </a:solidFill>
          <a:effectLst>
            <a:outerShdw blurRad="50800" dist="38100" dir="5400000" algn="t" rotWithShape="0">
              <a:prstClr val="black">
                <a:alpha val="20000"/>
              </a:prstClr>
            </a:outerShdw>
          </a:effectLst>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120000"/>
        </a:lnSpc>
        <a:spcBef>
          <a:spcPts val="1000"/>
        </a:spcBef>
        <a:buSzPct val="75000"/>
        <a:buFont typeface="Arial" panose="020B0604020202020204" pitchFamily="34" charset="0"/>
        <a:buChar char="•"/>
        <a:defRPr sz="2800" kern="1200">
          <a:solidFill>
            <a:schemeClr val="tx1">
              <a:lumMod val="85000"/>
              <a:lumOff val="15000"/>
            </a:schemeClr>
          </a:solidFill>
          <a:latin typeface="微软雅黑" panose="020B0503020204020204" charset="-122"/>
          <a:ea typeface="微软雅黑" panose="020B0503020204020204" charset="-122"/>
          <a:cs typeface="+mn-cs"/>
        </a:defRPr>
      </a:lvl1pPr>
      <a:lvl2pPr marL="575945" indent="-228600" algn="l" defTabSz="914400" rtl="0" eaLnBrk="1" fontAlgn="auto" latinLnBrk="0" hangingPunct="1">
        <a:lnSpc>
          <a:spcPct val="120000"/>
        </a:lnSpc>
        <a:spcBef>
          <a:spcPts val="500"/>
        </a:spcBef>
        <a:buSzPct val="75000"/>
        <a:buFont typeface="Arial" panose="020B0604020202020204" pitchFamily="34" charset="0"/>
        <a:buChar char="•"/>
        <a:defRPr sz="2200" kern="1200">
          <a:solidFill>
            <a:schemeClr val="tx1">
              <a:lumMod val="75000"/>
              <a:lumOff val="25000"/>
            </a:schemeClr>
          </a:solidFill>
          <a:latin typeface="微软雅黑" panose="020B0503020204020204" charset="-122"/>
          <a:ea typeface="微软雅黑" panose="020B0503020204020204" charset="-122"/>
          <a:cs typeface="+mn-cs"/>
        </a:defRPr>
      </a:lvl2pPr>
      <a:lvl3pPr marL="1007745" indent="-228600" algn="l" defTabSz="914400" rtl="0" eaLnBrk="1" fontAlgn="auto" latinLnBrk="0" hangingPunct="1">
        <a:lnSpc>
          <a:spcPct val="120000"/>
        </a:lnSpc>
        <a:spcBef>
          <a:spcPts val="500"/>
        </a:spcBef>
        <a:buSzPct val="75000"/>
        <a:buFont typeface="Arial" panose="020B0604020202020204" pitchFamily="34" charset="0"/>
        <a:buChar char="‒"/>
        <a:defRPr sz="2000" kern="1200">
          <a:solidFill>
            <a:schemeClr val="tx1">
              <a:lumMod val="65000"/>
              <a:lumOff val="35000"/>
            </a:schemeClr>
          </a:solidFill>
          <a:latin typeface="微软雅黑" panose="020B0503020204020204" charset="-122"/>
          <a:ea typeface="微软雅黑" panose="020B0503020204020204" charset="-122"/>
          <a:cs typeface="+mn-cs"/>
        </a:defRPr>
      </a:lvl3pPr>
      <a:lvl4pPr marL="1511935" indent="-228600" algn="l" defTabSz="914400" rtl="0" eaLnBrk="1" fontAlgn="auto" latinLnBrk="0" hangingPunct="1">
        <a:lnSpc>
          <a:spcPct val="10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4pPr>
      <a:lvl5pPr marL="1943735" indent="-228600" algn="l" defTabSz="914400" rtl="0" eaLnBrk="1" fontAlgn="auto" latinLnBrk="0" hangingPunct="1">
        <a:lnSpc>
          <a:spcPct val="9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02173199"/>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emf"/><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jpg"/><Relationship Id="rId1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1"/>
          <p:cNvPicPr>
            <a:picLocks noChangeAspect="1"/>
          </p:cNvPicPr>
          <p:nvPr/>
        </p:nvPicPr>
        <p:blipFill>
          <a:blip r:embed="rId3"/>
          <a:stretch>
            <a:fillRect/>
          </a:stretch>
        </p:blipFill>
        <p:spPr>
          <a:xfrm>
            <a:off x="-15240" y="-31750"/>
            <a:ext cx="12222480" cy="6920865"/>
          </a:xfrm>
          <a:prstGeom prst="rect">
            <a:avLst/>
          </a:prstGeom>
        </p:spPr>
      </p:pic>
      <p:pic>
        <p:nvPicPr>
          <p:cNvPr id="7" name="Picture 6">
            <a:extLst>
              <a:ext uri="{FF2B5EF4-FFF2-40B4-BE49-F238E27FC236}">
                <a16:creationId xmlns:a16="http://schemas.microsoft.com/office/drawing/2014/main" id="{62A4B728-183A-400E-B702-162C142EA0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971" b="18648"/>
          <a:stretch/>
        </p:blipFill>
        <p:spPr>
          <a:xfrm>
            <a:off x="-286438" y="-866660"/>
            <a:ext cx="13549516" cy="7647542"/>
          </a:xfrm>
          <a:prstGeom prst="rect">
            <a:avLst/>
          </a:prstGeom>
        </p:spPr>
      </p:pic>
      <p:pic>
        <p:nvPicPr>
          <p:cNvPr id="9" name="Picture 8">
            <a:extLst>
              <a:ext uri="{FF2B5EF4-FFF2-40B4-BE49-F238E27FC236}">
                <a16:creationId xmlns:a16="http://schemas.microsoft.com/office/drawing/2014/main" id="{6876575A-4292-4419-AEC0-9BC89FD021E2}"/>
              </a:ext>
            </a:extLst>
          </p:cNvPr>
          <p:cNvPicPr>
            <a:picLocks noChangeAspect="1"/>
          </p:cNvPicPr>
          <p:nvPr/>
        </p:nvPicPr>
        <p:blipFill>
          <a:blip r:embed="rId5"/>
          <a:stretch>
            <a:fillRect/>
          </a:stretch>
        </p:blipFill>
        <p:spPr>
          <a:xfrm>
            <a:off x="2708472" y="2791849"/>
            <a:ext cx="7559695" cy="859611"/>
          </a:xfrm>
          <a:prstGeom prst="rect">
            <a:avLst/>
          </a:prstGeom>
        </p:spPr>
      </p:pic>
      <p:pic>
        <p:nvPicPr>
          <p:cNvPr id="10" name="Picture 9">
            <a:extLst>
              <a:ext uri="{FF2B5EF4-FFF2-40B4-BE49-F238E27FC236}">
                <a16:creationId xmlns:a16="http://schemas.microsoft.com/office/drawing/2014/main" id="{F4B71B2C-0B87-424F-9E31-974837FD4AF9}"/>
              </a:ext>
            </a:extLst>
          </p:cNvPr>
          <p:cNvPicPr>
            <a:picLocks noChangeAspect="1"/>
          </p:cNvPicPr>
          <p:nvPr/>
        </p:nvPicPr>
        <p:blipFill>
          <a:blip r:embed="rId6"/>
          <a:stretch>
            <a:fillRect/>
          </a:stretch>
        </p:blipFill>
        <p:spPr>
          <a:xfrm>
            <a:off x="4793491" y="687610"/>
            <a:ext cx="3194581" cy="1072989"/>
          </a:xfrm>
          <a:prstGeom prst="rect">
            <a:avLst/>
          </a:prstGeom>
        </p:spPr>
      </p:pic>
      <p:pic>
        <p:nvPicPr>
          <p:cNvPr id="12" name="Picture 11" descr="Map&#10;&#10;Description automatically generated">
            <a:extLst>
              <a:ext uri="{FF2B5EF4-FFF2-40B4-BE49-F238E27FC236}">
                <a16:creationId xmlns:a16="http://schemas.microsoft.com/office/drawing/2014/main" id="{65FA76D8-1AFE-4594-BB04-1B2B925134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58587" y="3831815"/>
            <a:ext cx="3548653" cy="3548653"/>
          </a:xfrm>
          <a:prstGeom prst="rect">
            <a:avLst/>
          </a:prstGeom>
        </p:spPr>
      </p:pic>
      <p:pic>
        <p:nvPicPr>
          <p:cNvPr id="13" name="Picture 12">
            <a:extLst>
              <a:ext uri="{FF2B5EF4-FFF2-40B4-BE49-F238E27FC236}">
                <a16:creationId xmlns:a16="http://schemas.microsoft.com/office/drawing/2014/main" id="{336BC2AD-3294-4EE6-A25E-75131341AD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6300" y="3428682"/>
            <a:ext cx="3857356" cy="3857356"/>
          </a:xfrm>
          <a:prstGeom prst="rect">
            <a:avLst/>
          </a:prstGeom>
        </p:spPr>
      </p:pic>
      <p:pic>
        <p:nvPicPr>
          <p:cNvPr id="5" name="Picture 4">
            <a:extLst>
              <a:ext uri="{FF2B5EF4-FFF2-40B4-BE49-F238E27FC236}">
                <a16:creationId xmlns:a16="http://schemas.microsoft.com/office/drawing/2014/main" id="{229A5856-1BA5-43CD-ADD6-4ACE84D814DB}"/>
              </a:ext>
            </a:extLst>
          </p:cNvPr>
          <p:cNvPicPr>
            <a:picLocks noChangeAspect="1"/>
          </p:cNvPicPr>
          <p:nvPr/>
        </p:nvPicPr>
        <p:blipFill>
          <a:blip r:embed="rId9"/>
          <a:stretch>
            <a:fillRect/>
          </a:stretch>
        </p:blipFill>
        <p:spPr>
          <a:xfrm>
            <a:off x="2196363" y="3651460"/>
            <a:ext cx="8071804" cy="14387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ppt_x"/>
                                          </p:val>
                                        </p:tav>
                                        <p:tav tm="100000">
                                          <p:val>
                                            <p:strVal val="#ppt_x"/>
                                          </p:val>
                                        </p:tav>
                                      </p:tavLst>
                                    </p:anim>
                                    <p:anim calcmode="lin" valueType="num">
                                      <p:cBhvr additive="base">
                                        <p:cTn id="1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4049435" y="2208579"/>
            <a:ext cx="4424302" cy="595577"/>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172232" y="2841714"/>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59926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24AF61C9-F434-45EA-BA4C-352653BCA4C3}"/>
              </a:ext>
            </a:extLst>
          </p:cNvPr>
          <p:cNvGrpSpPr/>
          <p:nvPr/>
        </p:nvGrpSpPr>
        <p:grpSpPr>
          <a:xfrm>
            <a:off x="386446" y="2024456"/>
            <a:ext cx="5160471" cy="1431252"/>
            <a:chOff x="4144021" y="1484380"/>
            <a:chExt cx="7574794" cy="4840220"/>
          </a:xfrm>
        </p:grpSpPr>
        <p:grpSp>
          <p:nvGrpSpPr>
            <p:cNvPr id="46" name="Group 45">
              <a:extLst>
                <a:ext uri="{FF2B5EF4-FFF2-40B4-BE49-F238E27FC236}">
                  <a16:creationId xmlns:a16="http://schemas.microsoft.com/office/drawing/2014/main" id="{DF389D48-48E2-4285-ACBE-34DBC76DDF16}"/>
                </a:ext>
              </a:extLst>
            </p:cNvPr>
            <p:cNvGrpSpPr/>
            <p:nvPr/>
          </p:nvGrpSpPr>
          <p:grpSpPr>
            <a:xfrm>
              <a:off x="4144021" y="1484380"/>
              <a:ext cx="7574794" cy="4840220"/>
              <a:chOff x="4436414" y="1551563"/>
              <a:chExt cx="7327378" cy="4327762"/>
            </a:xfrm>
          </p:grpSpPr>
          <p:sp>
            <p:nvSpPr>
              <p:cNvPr id="48" name="Rectangle: Diagonal Corners Rounded 4">
                <a:extLst>
                  <a:ext uri="{FF2B5EF4-FFF2-40B4-BE49-F238E27FC236}">
                    <a16:creationId xmlns:a16="http://schemas.microsoft.com/office/drawing/2014/main" id="{7D9EA76E-0838-4A7F-AB52-CAC156144FFD}"/>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Diagonal Corners Rounded 30">
                <a:extLst>
                  <a:ext uri="{FF2B5EF4-FFF2-40B4-BE49-F238E27FC236}">
                    <a16:creationId xmlns:a16="http://schemas.microsoft.com/office/drawing/2014/main" id="{C0684ED7-CDAD-4E87-8006-23DDB7F29530}"/>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7" name="TextBox 46">
              <a:extLst>
                <a:ext uri="{FF2B5EF4-FFF2-40B4-BE49-F238E27FC236}">
                  <a16:creationId xmlns:a16="http://schemas.microsoft.com/office/drawing/2014/main" id="{067D2F32-CE96-46A2-B36A-DFF4CCE2BCCF}"/>
                </a:ext>
              </a:extLst>
            </p:cNvPr>
            <p:cNvSpPr txBox="1"/>
            <p:nvPr/>
          </p:nvSpPr>
          <p:spPr>
            <a:xfrm>
              <a:off x="4509909" y="1708807"/>
              <a:ext cx="6767991" cy="4149071"/>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a. </a:t>
              </a:r>
              <a:r>
                <a:rPr lang="en-US" sz="2400" b="1" dirty="0" err="1">
                  <a:latin typeface="Calibri" panose="020F0502020204030204" pitchFamily="34" charset="0"/>
                  <a:cs typeface="Calibri" panose="020F0502020204030204" pitchFamily="34" charset="0"/>
                </a:rPr>
                <a:t>Ngân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rằng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các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món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ăn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 </a:t>
              </a:r>
              <a:r>
                <a:rPr lang="en-US" sz="2400" b="1" dirty="0" err="1">
                  <a:latin typeface="Calibri" panose="020F0502020204030204" pitchFamily="34" charset="0"/>
                  <a:cs typeface="Calibri" panose="020F0502020204030204" pitchFamily="34" charset="0"/>
                </a:rPr>
                <a:t>không</a:t>
              </a:r>
              <a:r>
                <a:rPr lang="en-US" sz="2400" b="1" dirty="0">
                  <a:latin typeface="Calibri" panose="020F0502020204030204" pitchFamily="34" charset="0"/>
                  <a:cs typeface="Calibri" panose="020F0502020204030204" pitchFamily="34" charset="0"/>
                </a:rPr>
                <a:t> sang </a:t>
              </a:r>
              <a:r>
                <a:rPr lang="en-US" sz="2400" b="1" dirty="0" err="1">
                  <a:latin typeface="Calibri" panose="020F0502020204030204" pitchFamily="34" charset="0"/>
                  <a:cs typeface="Calibri" panose="020F0502020204030204" pitchFamily="34" charset="0"/>
                </a:rPr>
                <a:t>trọng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bằng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món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ăn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endParaRPr lang="en-US" sz="2400" b="1" dirty="0">
                <a:latin typeface="Calibri" panose="020F0502020204030204" pitchFamily="34" charset="0"/>
                <a:cs typeface="Calibri" panose="020F0502020204030204" pitchFamily="34" charset="0"/>
              </a:endParaRPr>
            </a:p>
          </p:txBody>
        </p:sp>
      </p:grpSp>
      <p:grpSp>
        <p:nvGrpSpPr>
          <p:cNvPr id="50" name="Group 49">
            <a:extLst>
              <a:ext uri="{FF2B5EF4-FFF2-40B4-BE49-F238E27FC236}">
                <a16:creationId xmlns:a16="http://schemas.microsoft.com/office/drawing/2014/main" id="{DC217F6B-2366-45D9-B614-3EE321070733}"/>
              </a:ext>
            </a:extLst>
          </p:cNvPr>
          <p:cNvGrpSpPr/>
          <p:nvPr/>
        </p:nvGrpSpPr>
        <p:grpSpPr>
          <a:xfrm>
            <a:off x="5470500" y="660296"/>
            <a:ext cx="6335054" cy="4147441"/>
            <a:chOff x="7675497" y="1612359"/>
            <a:chExt cx="6336704" cy="4148521"/>
          </a:xfrm>
        </p:grpSpPr>
        <p:sp>
          <p:nvSpPr>
            <p:cNvPr id="51" name="Rectangle 50">
              <a:extLst>
                <a:ext uri="{FF2B5EF4-FFF2-40B4-BE49-F238E27FC236}">
                  <a16:creationId xmlns:a16="http://schemas.microsoft.com/office/drawing/2014/main" id="{61A31ADB-7CB8-4F3D-94CB-F5ECB8485F3C}"/>
                </a:ext>
              </a:extLst>
            </p:cNvPr>
            <p:cNvSpPr/>
            <p:nvPr/>
          </p:nvSpPr>
          <p:spPr>
            <a:xfrm>
              <a:off x="7969795" y="2276871"/>
              <a:ext cx="6042406" cy="3484009"/>
            </a:xfrm>
            <a:prstGeom prst="rect">
              <a:avLst/>
            </a:prstGeom>
            <a:solidFill>
              <a:schemeClr val="bg1"/>
            </a:solidFill>
            <a:ln w="57150">
              <a:solidFill>
                <a:srgbClr val="AB078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457200" indent="-457200" defTabSz="914126">
                <a:buFont typeface="Arial" panose="020B0604020202020204" pitchFamily="34" charset="0"/>
                <a:buChar char="•"/>
              </a:pPr>
              <a:r>
                <a:rPr lang="en-US" sz="3600" dirty="0" err="1">
                  <a:solidFill>
                    <a:srgbClr val="C00000"/>
                  </a:solidFill>
                  <a:latin typeface="Calibri" panose="020F0502020204030204" pitchFamily="34" charset="0"/>
                  <a:cs typeface="Calibri" panose="020F0502020204030204" pitchFamily="34" charset="0"/>
                </a:rPr>
                <a:t>Hành</a:t>
              </a:r>
              <a:r>
                <a:rPr lang="en-US" sz="3600" dirty="0">
                  <a:solidFill>
                    <a:srgbClr val="C00000"/>
                  </a:solidFill>
                  <a:latin typeface="Calibri" panose="020F0502020204030204" pitchFamily="34" charset="0"/>
                  <a:cs typeface="Calibri" panose="020F0502020204030204" pitchFamily="34" charset="0"/>
                </a:rPr>
                <a:t> vi a </a:t>
              </a:r>
              <a:r>
                <a:rPr lang="en-US" sz="3600" dirty="0" err="1">
                  <a:solidFill>
                    <a:srgbClr val="C00000"/>
                  </a:solidFill>
                  <a:latin typeface="Calibri" panose="020F0502020204030204" pitchFamily="34" charset="0"/>
                  <a:cs typeface="Calibri" panose="020F0502020204030204" pitchFamily="34" charset="0"/>
                </a:rPr>
                <a:t>không</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đồng</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tình</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vì</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món</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ăn</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Việt</a:t>
              </a:r>
              <a:r>
                <a:rPr lang="en-US" sz="3600" dirty="0">
                  <a:solidFill>
                    <a:srgbClr val="C00000"/>
                  </a:solidFill>
                  <a:latin typeface="Calibri" panose="020F0502020204030204" pitchFamily="34" charset="0"/>
                  <a:cs typeface="Calibri" panose="020F0502020204030204" pitchFamily="34" charset="0"/>
                </a:rPr>
                <a:t> Nam </a:t>
              </a:r>
              <a:r>
                <a:rPr lang="en-US" sz="3600" dirty="0" err="1">
                  <a:solidFill>
                    <a:srgbClr val="C00000"/>
                  </a:solidFill>
                  <a:latin typeface="Calibri" panose="020F0502020204030204" pitchFamily="34" charset="0"/>
                  <a:cs typeface="Calibri" panose="020F0502020204030204" pitchFamily="34" charset="0"/>
                </a:rPr>
                <a:t>là</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truyền</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thống</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văn</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hóa</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của</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dân</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tộc</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cần</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trân</a:t>
              </a:r>
              <a:r>
                <a:rPr lang="en-US" sz="3600" dirty="0">
                  <a:solidFill>
                    <a:srgbClr val="C00000"/>
                  </a:solidFill>
                  <a:latin typeface="Calibri" panose="020F0502020204030204" pitchFamily="34" charset="0"/>
                  <a:cs typeface="Calibri" panose="020F0502020204030204" pitchFamily="34" charset="0"/>
                </a:rPr>
                <a:t> </a:t>
              </a:r>
              <a:r>
                <a:rPr lang="en-US" sz="3600" dirty="0" err="1">
                  <a:solidFill>
                    <a:srgbClr val="C00000"/>
                  </a:solidFill>
                  <a:latin typeface="Calibri" panose="020F0502020204030204" pitchFamily="34" charset="0"/>
                  <a:cs typeface="Calibri" panose="020F0502020204030204" pitchFamily="34" charset="0"/>
                </a:rPr>
                <a:t>trọng</a:t>
              </a:r>
              <a:r>
                <a:rPr lang="en-US" sz="3600" dirty="0">
                  <a:solidFill>
                    <a:srgbClr val="C00000"/>
                  </a:solidFill>
                  <a:latin typeface="Calibri" panose="020F0502020204030204" pitchFamily="34" charset="0"/>
                  <a:cs typeface="Calibri" panose="020F0502020204030204" pitchFamily="34" charset="0"/>
                </a:rPr>
                <a:t>.</a:t>
              </a:r>
            </a:p>
          </p:txBody>
        </p:sp>
        <p:pic>
          <p:nvPicPr>
            <p:cNvPr id="52" name="Picture 2" descr="Cartoon Star. Download a Free Preview or High Quality Adobe Illustrator Ai,  EPS, PDF and High Resolution JPEG ver… | Rainbow cartoon, Printable vintage  art, Cartoon">
              <a:extLst>
                <a:ext uri="{FF2B5EF4-FFF2-40B4-BE49-F238E27FC236}">
                  <a16:creationId xmlns:a16="http://schemas.microsoft.com/office/drawing/2014/main" id="{B9988CEF-60CD-469A-8347-55958D806EDB}"/>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0941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animEffect transition="in" filter="fade">
                                      <p:cBhvr>
                                        <p:cTn id="9" dur="500"/>
                                        <p:tgtEl>
                                          <p:spTgt spid="4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0"/>
                                        </p:tgtEl>
                                        <p:attrNameLst>
                                          <p:attrName>style.visibility</p:attrName>
                                        </p:attrNameLst>
                                      </p:cBhvr>
                                      <p:to>
                                        <p:strVal val="visible"/>
                                      </p:to>
                                    </p:set>
                                    <p:anim calcmode="lin" valueType="num">
                                      <p:cBhvr additive="base">
                                        <p:cTn id="14" dur="500" fill="hold"/>
                                        <p:tgtEl>
                                          <p:spTgt spid="50"/>
                                        </p:tgtEl>
                                        <p:attrNameLst>
                                          <p:attrName>ppt_x</p:attrName>
                                        </p:attrNameLst>
                                      </p:cBhvr>
                                      <p:tavLst>
                                        <p:tav tm="0">
                                          <p:val>
                                            <p:strVal val="#ppt_x"/>
                                          </p:val>
                                        </p:tav>
                                        <p:tav tm="100000">
                                          <p:val>
                                            <p:strVal val="#ppt_x"/>
                                          </p:val>
                                        </p:tav>
                                      </p:tavLst>
                                    </p:anim>
                                    <p:anim calcmode="lin" valueType="num">
                                      <p:cBhvr additive="base">
                                        <p:cTn id="15"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B3121EC-2F0A-4CBA-9B99-82190B5A3E94}"/>
              </a:ext>
            </a:extLst>
          </p:cNvPr>
          <p:cNvGrpSpPr/>
          <p:nvPr/>
        </p:nvGrpSpPr>
        <p:grpSpPr>
          <a:xfrm>
            <a:off x="457139" y="2713374"/>
            <a:ext cx="5160471" cy="1431252"/>
            <a:chOff x="4144021" y="1484380"/>
            <a:chExt cx="7574794" cy="4840220"/>
          </a:xfrm>
        </p:grpSpPr>
        <p:grpSp>
          <p:nvGrpSpPr>
            <p:cNvPr id="11" name="Group 10">
              <a:extLst>
                <a:ext uri="{FF2B5EF4-FFF2-40B4-BE49-F238E27FC236}">
                  <a16:creationId xmlns:a16="http://schemas.microsoft.com/office/drawing/2014/main" id="{0AA35D4B-52BC-4B7F-9498-26EF7D1C87FB}"/>
                </a:ext>
              </a:extLst>
            </p:cNvPr>
            <p:cNvGrpSpPr/>
            <p:nvPr/>
          </p:nvGrpSpPr>
          <p:grpSpPr>
            <a:xfrm>
              <a:off x="4144021" y="1484380"/>
              <a:ext cx="7574794" cy="4840220"/>
              <a:chOff x="4436414" y="1551563"/>
              <a:chExt cx="7327378" cy="4327762"/>
            </a:xfrm>
          </p:grpSpPr>
          <p:sp>
            <p:nvSpPr>
              <p:cNvPr id="13" name="Rectangle: Diagonal Corners Rounded 4">
                <a:extLst>
                  <a:ext uri="{FF2B5EF4-FFF2-40B4-BE49-F238E27FC236}">
                    <a16:creationId xmlns:a16="http://schemas.microsoft.com/office/drawing/2014/main" id="{4D3A961B-8937-4E86-B17C-01E3DFF39FD7}"/>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Diagonal Corners Rounded 30">
                <a:extLst>
                  <a:ext uri="{FF2B5EF4-FFF2-40B4-BE49-F238E27FC236}">
                    <a16:creationId xmlns:a16="http://schemas.microsoft.com/office/drawing/2014/main" id="{F495A1E9-C031-4430-9F86-7DAD29AD7C91}"/>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56FF3AA6-BDC9-432E-A107-32447169B33C}"/>
                </a:ext>
              </a:extLst>
            </p:cNvPr>
            <p:cNvSpPr txBox="1"/>
            <p:nvPr/>
          </p:nvSpPr>
          <p:spPr>
            <a:xfrm>
              <a:off x="4509909" y="1708807"/>
              <a:ext cx="6767991" cy="4502506"/>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b. </a:t>
              </a:r>
              <a:r>
                <a:rPr lang="en-US" sz="2400" b="1" dirty="0" err="1">
                  <a:latin typeface="Calibri" panose="020F0502020204030204" pitchFamily="34" charset="0"/>
                  <a:cs typeface="Calibri" panose="020F0502020204030204" pitchFamily="34" charset="0"/>
                </a:rPr>
                <a:t>Thảo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mơ</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trở</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thành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hướng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dẫn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viên</a:t>
              </a:r>
              <a:r>
                <a:rPr lang="en-US" sz="2400" b="1" dirty="0">
                  <a:latin typeface="Calibri" panose="020F0502020204030204" pitchFamily="34" charset="0"/>
                  <a:cs typeface="Calibri" panose="020F0502020204030204" pitchFamily="34" charset="0"/>
                </a:rPr>
                <a:t> du </a:t>
              </a:r>
              <a:r>
                <a:rPr lang="en-US" sz="2400" b="1" dirty="0" err="1">
                  <a:latin typeface="Calibri" panose="020F0502020204030204" pitchFamily="34" charset="0"/>
                  <a:cs typeface="Calibri" panose="020F0502020204030204" pitchFamily="34" charset="0"/>
                </a:rPr>
                <a:t>lịch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để</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giới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thiệu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về</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quê</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hương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đất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a:t>
              </a:r>
            </a:p>
          </p:txBody>
        </p:sp>
      </p:grpSp>
      <p:grpSp>
        <p:nvGrpSpPr>
          <p:cNvPr id="15" name="Group 14">
            <a:extLst>
              <a:ext uri="{FF2B5EF4-FFF2-40B4-BE49-F238E27FC236}">
                <a16:creationId xmlns:a16="http://schemas.microsoft.com/office/drawing/2014/main" id="{12CA434B-6586-41ED-97AC-91B2C7E7F8AA}"/>
              </a:ext>
            </a:extLst>
          </p:cNvPr>
          <p:cNvGrpSpPr/>
          <p:nvPr/>
        </p:nvGrpSpPr>
        <p:grpSpPr>
          <a:xfrm>
            <a:off x="5470500" y="660296"/>
            <a:ext cx="6335054" cy="4147441"/>
            <a:chOff x="7675497" y="1612359"/>
            <a:chExt cx="6336704" cy="4148521"/>
          </a:xfrm>
        </p:grpSpPr>
        <p:sp>
          <p:nvSpPr>
            <p:cNvPr id="16" name="Rectangle 15">
              <a:extLst>
                <a:ext uri="{FF2B5EF4-FFF2-40B4-BE49-F238E27FC236}">
                  <a16:creationId xmlns:a16="http://schemas.microsoft.com/office/drawing/2014/main" id="{04A16EBE-1A7C-4488-AC7C-FE01E94DB3F1}"/>
                </a:ext>
              </a:extLst>
            </p:cNvPr>
            <p:cNvSpPr/>
            <p:nvPr/>
          </p:nvSpPr>
          <p:spPr>
            <a:xfrm>
              <a:off x="7969795" y="2276871"/>
              <a:ext cx="6042406" cy="3484009"/>
            </a:xfrm>
            <a:prstGeom prst="rect">
              <a:avLst/>
            </a:prstGeom>
            <a:solidFill>
              <a:schemeClr val="bg1"/>
            </a:solidFill>
            <a:ln w="57150">
              <a:solidFill>
                <a:srgbClr val="AB078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algn="just">
                <a:lnSpc>
                  <a:spcPct val="112000"/>
                </a:lnSpc>
                <a:spcBef>
                  <a:spcPts val="0"/>
                </a:spcBef>
                <a:spcAft>
                  <a:spcPts val="0"/>
                </a:spcAft>
              </a:pPr>
              <a:r>
                <a:rPr lang="nl-NL" sz="36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Hành vi </a:t>
              </a:r>
              <a:r>
                <a:rPr lang="nl-NL" sz="36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b</a:t>
              </a:r>
              <a:r>
                <a:rPr lang="nl-NL" sz="36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đồng tình: vì Thảo đã thể hiện niềm tự hào về quê hương, đất nước.</a:t>
              </a:r>
              <a:endParaRPr lang="en-US" sz="36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7" name="Picture 2" descr="Cartoon Star. Download a Free Preview or High Quality Adobe Illustrator Ai,  EPS, PDF and High Resolution JPEG ver… | Rainbow cartoon, Printable vintage  art, Cartoon">
              <a:extLst>
                <a:ext uri="{FF2B5EF4-FFF2-40B4-BE49-F238E27FC236}">
                  <a16:creationId xmlns:a16="http://schemas.microsoft.com/office/drawing/2014/main" id="{35C0CF1E-9D1B-4192-B1E8-23445F7554A1}"/>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91992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520C374-6765-4156-ACDE-BE9889272D74}"/>
              </a:ext>
            </a:extLst>
          </p:cNvPr>
          <p:cNvGrpSpPr/>
          <p:nvPr/>
        </p:nvGrpSpPr>
        <p:grpSpPr>
          <a:xfrm>
            <a:off x="539289" y="2717800"/>
            <a:ext cx="5160471" cy="1173480"/>
            <a:chOff x="4144021" y="1484380"/>
            <a:chExt cx="7574794" cy="4840220"/>
          </a:xfrm>
        </p:grpSpPr>
        <p:grpSp>
          <p:nvGrpSpPr>
            <p:cNvPr id="19" name="Group 18">
              <a:extLst>
                <a:ext uri="{FF2B5EF4-FFF2-40B4-BE49-F238E27FC236}">
                  <a16:creationId xmlns:a16="http://schemas.microsoft.com/office/drawing/2014/main" id="{817B9FBF-DCA2-4782-974B-0CF0F83958FC}"/>
                </a:ext>
              </a:extLst>
            </p:cNvPr>
            <p:cNvGrpSpPr/>
            <p:nvPr/>
          </p:nvGrpSpPr>
          <p:grpSpPr>
            <a:xfrm>
              <a:off x="4144021" y="1484380"/>
              <a:ext cx="7574794" cy="4840220"/>
              <a:chOff x="4436414" y="1551563"/>
              <a:chExt cx="7327378" cy="4327762"/>
            </a:xfrm>
          </p:grpSpPr>
          <p:sp>
            <p:nvSpPr>
              <p:cNvPr id="21" name="Rectangle: Diagonal Corners Rounded 4">
                <a:extLst>
                  <a:ext uri="{FF2B5EF4-FFF2-40B4-BE49-F238E27FC236}">
                    <a16:creationId xmlns:a16="http://schemas.microsoft.com/office/drawing/2014/main" id="{E02C0CA4-EA40-41B9-AB80-AC72F862E6A7}"/>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Diagonal Corners Rounded 30">
                <a:extLst>
                  <a:ext uri="{FF2B5EF4-FFF2-40B4-BE49-F238E27FC236}">
                    <a16:creationId xmlns:a16="http://schemas.microsoft.com/office/drawing/2014/main" id="{5A6746BB-5621-4036-BB37-306FBC52569F}"/>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0" name="TextBox 19">
              <a:extLst>
                <a:ext uri="{FF2B5EF4-FFF2-40B4-BE49-F238E27FC236}">
                  <a16:creationId xmlns:a16="http://schemas.microsoft.com/office/drawing/2014/main" id="{C1A17BBD-9FAB-45DC-A20C-A4703D2263A4}"/>
                </a:ext>
              </a:extLst>
            </p:cNvPr>
            <p:cNvSpPr txBox="1"/>
            <p:nvPr/>
          </p:nvSpPr>
          <p:spPr>
            <a:xfrm>
              <a:off x="4509909" y="1708807"/>
              <a:ext cx="6767991" cy="3078721"/>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c. </a:t>
              </a:r>
              <a:r>
                <a:rPr lang="en-US" sz="2400" b="1" dirty="0" err="1">
                  <a:latin typeface="Calibri" panose="020F0502020204030204" pitchFamily="34" charset="0"/>
                  <a:cs typeface="Calibri" panose="020F0502020204030204" pitchFamily="34" charset="0"/>
                </a:rPr>
                <a:t>Cường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thường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viết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vẽ</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về</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vẻ</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đẹp</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của</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quê</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hương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đất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endParaRPr lang="en-US" sz="2400" b="1" dirty="0">
                <a:latin typeface="Calibri" panose="020F0502020204030204" pitchFamily="34" charset="0"/>
                <a:cs typeface="Calibri" panose="020F0502020204030204" pitchFamily="34" charset="0"/>
              </a:endParaRPr>
            </a:p>
          </p:txBody>
        </p:sp>
      </p:grpSp>
      <p:grpSp>
        <p:nvGrpSpPr>
          <p:cNvPr id="23" name="Group 22">
            <a:extLst>
              <a:ext uri="{FF2B5EF4-FFF2-40B4-BE49-F238E27FC236}">
                <a16:creationId xmlns:a16="http://schemas.microsoft.com/office/drawing/2014/main" id="{CB4C47D2-A275-4F2F-84F8-49960B572205}"/>
              </a:ext>
            </a:extLst>
          </p:cNvPr>
          <p:cNvGrpSpPr/>
          <p:nvPr/>
        </p:nvGrpSpPr>
        <p:grpSpPr>
          <a:xfrm>
            <a:off x="5470500" y="660296"/>
            <a:ext cx="6335054" cy="4147441"/>
            <a:chOff x="7675497" y="1612359"/>
            <a:chExt cx="6336704" cy="4148521"/>
          </a:xfrm>
        </p:grpSpPr>
        <p:sp>
          <p:nvSpPr>
            <p:cNvPr id="24" name="Rectangle 23">
              <a:extLst>
                <a:ext uri="{FF2B5EF4-FFF2-40B4-BE49-F238E27FC236}">
                  <a16:creationId xmlns:a16="http://schemas.microsoft.com/office/drawing/2014/main" id="{EAFC2200-86FC-47B7-AC6E-0982243160A2}"/>
                </a:ext>
              </a:extLst>
            </p:cNvPr>
            <p:cNvSpPr/>
            <p:nvPr/>
          </p:nvSpPr>
          <p:spPr>
            <a:xfrm>
              <a:off x="7969795" y="2276871"/>
              <a:ext cx="6042406" cy="3484009"/>
            </a:xfrm>
            <a:prstGeom prst="rect">
              <a:avLst/>
            </a:prstGeom>
            <a:solidFill>
              <a:schemeClr val="bg1"/>
            </a:solidFill>
            <a:ln w="57150">
              <a:solidFill>
                <a:srgbClr val="AB078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algn="just">
                <a:lnSpc>
                  <a:spcPct val="112000"/>
                </a:lnSpc>
                <a:spcBef>
                  <a:spcPts val="0"/>
                </a:spcBef>
                <a:spcAft>
                  <a:spcPts val="0"/>
                </a:spcAft>
              </a:pPr>
              <a:r>
                <a:rPr lang="vi-VN" sz="36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Hành vi </a:t>
              </a:r>
              <a:r>
                <a:rPr lang="vi-VN" sz="36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c</a:t>
              </a:r>
              <a:r>
                <a:rPr lang="vi-VN" sz="36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đồng tình: vì Cường đã thể hiện tình yêu với vẻ đẹp của quê hương, đất nước.</a:t>
              </a:r>
              <a:endParaRPr lang="en-US" sz="36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5" name="Picture 2" descr="Cartoon Star. Download a Free Preview or High Quality Adobe Illustrator Ai,  EPS, PDF and High Resolution JPEG ver… | Rainbow cartoon, Printable vintage  art, Cartoon">
              <a:extLst>
                <a:ext uri="{FF2B5EF4-FFF2-40B4-BE49-F238E27FC236}">
                  <a16:creationId xmlns:a16="http://schemas.microsoft.com/office/drawing/2014/main" id="{1EE36F31-EC2A-4F02-AC74-4DD6BCF9220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28796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CB4C47D2-A275-4F2F-84F8-49960B572205}"/>
              </a:ext>
            </a:extLst>
          </p:cNvPr>
          <p:cNvGrpSpPr/>
          <p:nvPr/>
        </p:nvGrpSpPr>
        <p:grpSpPr>
          <a:xfrm>
            <a:off x="5470500" y="660296"/>
            <a:ext cx="6335054" cy="4147441"/>
            <a:chOff x="7675497" y="1612359"/>
            <a:chExt cx="6336704" cy="4148521"/>
          </a:xfrm>
        </p:grpSpPr>
        <p:sp>
          <p:nvSpPr>
            <p:cNvPr id="24" name="Rectangle 23">
              <a:extLst>
                <a:ext uri="{FF2B5EF4-FFF2-40B4-BE49-F238E27FC236}">
                  <a16:creationId xmlns:a16="http://schemas.microsoft.com/office/drawing/2014/main" id="{EAFC2200-86FC-47B7-AC6E-0982243160A2}"/>
                </a:ext>
              </a:extLst>
            </p:cNvPr>
            <p:cNvSpPr/>
            <p:nvPr/>
          </p:nvSpPr>
          <p:spPr>
            <a:xfrm>
              <a:off x="7969795" y="2276871"/>
              <a:ext cx="6042406" cy="3484009"/>
            </a:xfrm>
            <a:prstGeom prst="rect">
              <a:avLst/>
            </a:prstGeom>
            <a:solidFill>
              <a:schemeClr val="bg1"/>
            </a:solidFill>
            <a:ln w="57150">
              <a:solidFill>
                <a:srgbClr val="AB078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12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Hành vi </a:t>
              </a: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d</a:t>
              </a:r>
              <a:r>
                <a:rPr kumimoji="0" lang="vi-VN" sz="36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đồng tình: vì Thương đã thể hiện tình yêu đối với tiếng Việt.</a:t>
              </a:r>
              <a:endParaRPr kumimoji="0" lang="en-US" sz="36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5" name="Picture 2" descr="Cartoon Star. Download a Free Preview or High Quality Adobe Illustrator Ai,  EPS, PDF and High Resolution JPEG ver… | Rainbow cartoon, Printable vintage  art, Cartoon">
              <a:extLst>
                <a:ext uri="{FF2B5EF4-FFF2-40B4-BE49-F238E27FC236}">
                  <a16:creationId xmlns:a16="http://schemas.microsoft.com/office/drawing/2014/main" id="{1EE36F31-EC2A-4F02-AC74-4DD6BCF9220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06195B19-84BD-42BB-9D4B-464F79398BE1}"/>
              </a:ext>
            </a:extLst>
          </p:cNvPr>
          <p:cNvGrpSpPr/>
          <p:nvPr/>
        </p:nvGrpSpPr>
        <p:grpSpPr>
          <a:xfrm>
            <a:off x="466806" y="2713374"/>
            <a:ext cx="5160471" cy="1431252"/>
            <a:chOff x="4144021" y="1484380"/>
            <a:chExt cx="7574794" cy="4840220"/>
          </a:xfrm>
        </p:grpSpPr>
        <p:grpSp>
          <p:nvGrpSpPr>
            <p:cNvPr id="11" name="Group 10">
              <a:extLst>
                <a:ext uri="{FF2B5EF4-FFF2-40B4-BE49-F238E27FC236}">
                  <a16:creationId xmlns:a16="http://schemas.microsoft.com/office/drawing/2014/main" id="{E121C2D7-DC74-41A0-A624-E2D76BBD6194}"/>
                </a:ext>
              </a:extLst>
            </p:cNvPr>
            <p:cNvGrpSpPr/>
            <p:nvPr/>
          </p:nvGrpSpPr>
          <p:grpSpPr>
            <a:xfrm>
              <a:off x="4144021" y="1484380"/>
              <a:ext cx="7574794" cy="4840220"/>
              <a:chOff x="4436414" y="1551563"/>
              <a:chExt cx="7327378" cy="4327762"/>
            </a:xfrm>
          </p:grpSpPr>
          <p:sp>
            <p:nvSpPr>
              <p:cNvPr id="13" name="Rectangle: Diagonal Corners Rounded 4">
                <a:extLst>
                  <a:ext uri="{FF2B5EF4-FFF2-40B4-BE49-F238E27FC236}">
                    <a16:creationId xmlns:a16="http://schemas.microsoft.com/office/drawing/2014/main" id="{E8269208-83B6-4DAC-B5C2-50D7A281920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Diagonal Corners Rounded 30">
                <a:extLst>
                  <a:ext uri="{FF2B5EF4-FFF2-40B4-BE49-F238E27FC236}">
                    <a16:creationId xmlns:a16="http://schemas.microsoft.com/office/drawing/2014/main" id="{B99D014F-4DE5-4410-AA11-36F4C128D188}"/>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3396DC3E-3240-42C8-86AD-A2E9CE4DDE65}"/>
                </a:ext>
              </a:extLst>
            </p:cNvPr>
            <p:cNvSpPr txBox="1"/>
            <p:nvPr/>
          </p:nvSpPr>
          <p:spPr>
            <a:xfrm>
              <a:off x="4509909" y="1708807"/>
              <a:ext cx="6767991" cy="4502506"/>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d. </a:t>
              </a:r>
              <a:r>
                <a:rPr lang="en-US" sz="2400" b="1" dirty="0" err="1">
                  <a:latin typeface="Calibri" panose="020F0502020204030204" pitchFamily="34" charset="0"/>
                  <a:cs typeface="Calibri" panose="020F0502020204030204" pitchFamily="34" charset="0"/>
                </a:rPr>
                <a:t>Mặc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dù</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sống</a:t>
              </a:r>
              <a:r>
                <a:rPr lang="en-US" sz="2400" b="1" dirty="0">
                  <a:latin typeface="Calibri" panose="020F0502020204030204" pitchFamily="34" charset="0"/>
                  <a:cs typeface="Calibri" panose="020F0502020204030204" pitchFamily="34" charset="0"/>
                </a:rPr>
                <a:t> ở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từ</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nhỏ</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nhưng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Thương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vẫn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nói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tiếng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rất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tốt</a:t>
              </a:r>
              <a:r>
                <a:rPr lang="en-US" sz="2400" b="1" dirty="0">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76538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CB4C47D2-A275-4F2F-84F8-49960B572205}"/>
              </a:ext>
            </a:extLst>
          </p:cNvPr>
          <p:cNvGrpSpPr/>
          <p:nvPr/>
        </p:nvGrpSpPr>
        <p:grpSpPr>
          <a:xfrm>
            <a:off x="5470500" y="660296"/>
            <a:ext cx="6335054" cy="4147441"/>
            <a:chOff x="7675497" y="1612359"/>
            <a:chExt cx="6336704" cy="4148521"/>
          </a:xfrm>
        </p:grpSpPr>
        <p:sp>
          <p:nvSpPr>
            <p:cNvPr id="24" name="Rectangle 23">
              <a:extLst>
                <a:ext uri="{FF2B5EF4-FFF2-40B4-BE49-F238E27FC236}">
                  <a16:creationId xmlns:a16="http://schemas.microsoft.com/office/drawing/2014/main" id="{EAFC2200-86FC-47B7-AC6E-0982243160A2}"/>
                </a:ext>
              </a:extLst>
            </p:cNvPr>
            <p:cNvSpPr/>
            <p:nvPr/>
          </p:nvSpPr>
          <p:spPr>
            <a:xfrm>
              <a:off x="7969795" y="2276871"/>
              <a:ext cx="6042406" cy="3484009"/>
            </a:xfrm>
            <a:prstGeom prst="rect">
              <a:avLst/>
            </a:prstGeom>
            <a:solidFill>
              <a:schemeClr val="bg1"/>
            </a:solidFill>
            <a:ln w="57150">
              <a:solidFill>
                <a:srgbClr val="AB078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12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Hành vi </a:t>
              </a: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e</a:t>
              </a:r>
              <a:r>
                <a:rPr kumimoji="0" lang="vi-VN" sz="36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không đồng tình: vì Đô không thể hiện tình yêu Tổ quốc.</a:t>
              </a:r>
              <a:endParaRPr kumimoji="0" lang="en-US" sz="36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5" name="Picture 2" descr="Cartoon Star. Download a Free Preview or High Quality Adobe Illustrator Ai,  EPS, PDF and High Resolution JPEG ver… | Rainbow cartoon, Printable vintage  art, Cartoon">
              <a:extLst>
                <a:ext uri="{FF2B5EF4-FFF2-40B4-BE49-F238E27FC236}">
                  <a16:creationId xmlns:a16="http://schemas.microsoft.com/office/drawing/2014/main" id="{1EE36F31-EC2A-4F02-AC74-4DD6BCF9220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4EE1F0CD-BC34-4C96-B290-070F9AE4C2DE}"/>
              </a:ext>
            </a:extLst>
          </p:cNvPr>
          <p:cNvGrpSpPr/>
          <p:nvPr/>
        </p:nvGrpSpPr>
        <p:grpSpPr>
          <a:xfrm>
            <a:off x="457139" y="2455581"/>
            <a:ext cx="5160471" cy="1632526"/>
            <a:chOff x="4144021" y="1484380"/>
            <a:chExt cx="7574794" cy="4840220"/>
          </a:xfrm>
        </p:grpSpPr>
        <p:grpSp>
          <p:nvGrpSpPr>
            <p:cNvPr id="11" name="Group 10">
              <a:extLst>
                <a:ext uri="{FF2B5EF4-FFF2-40B4-BE49-F238E27FC236}">
                  <a16:creationId xmlns:a16="http://schemas.microsoft.com/office/drawing/2014/main" id="{BADF1795-434E-43E8-A96F-0595F72F4DF8}"/>
                </a:ext>
              </a:extLst>
            </p:cNvPr>
            <p:cNvGrpSpPr/>
            <p:nvPr/>
          </p:nvGrpSpPr>
          <p:grpSpPr>
            <a:xfrm>
              <a:off x="4144021" y="1484380"/>
              <a:ext cx="7574794" cy="4840220"/>
              <a:chOff x="4436414" y="1551563"/>
              <a:chExt cx="7327378" cy="4327762"/>
            </a:xfrm>
          </p:grpSpPr>
          <p:sp>
            <p:nvSpPr>
              <p:cNvPr id="13" name="Rectangle: Diagonal Corners Rounded 4">
                <a:extLst>
                  <a:ext uri="{FF2B5EF4-FFF2-40B4-BE49-F238E27FC236}">
                    <a16:creationId xmlns:a16="http://schemas.microsoft.com/office/drawing/2014/main" id="{911842D8-F3D6-409D-82C6-856484269B4E}"/>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Diagonal Corners Rounded 30">
                <a:extLst>
                  <a:ext uri="{FF2B5EF4-FFF2-40B4-BE49-F238E27FC236}">
                    <a16:creationId xmlns:a16="http://schemas.microsoft.com/office/drawing/2014/main" id="{53DCABD5-49FE-4048-8665-A3C05A2E3ADA}"/>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3CEE6094-E13F-4885-A6C2-F4B2A1861789}"/>
                </a:ext>
              </a:extLst>
            </p:cNvPr>
            <p:cNvSpPr txBox="1"/>
            <p:nvPr/>
          </p:nvSpPr>
          <p:spPr>
            <a:xfrm>
              <a:off x="4509909" y="2624727"/>
              <a:ext cx="6767991" cy="2699145"/>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e. </a:t>
              </a:r>
              <a:r>
                <a:rPr lang="en-US" sz="2400" b="1" dirty="0" err="1">
                  <a:latin typeface="Calibri" panose="020F0502020204030204" pitchFamily="34" charset="0"/>
                  <a:cs typeface="Calibri" panose="020F0502020204030204" pitchFamily="34" charset="0"/>
                </a:rPr>
                <a:t>Đô</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chỉ</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thích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sống</a:t>
              </a:r>
              <a:r>
                <a:rPr lang="en-US" sz="2400" b="1" dirty="0">
                  <a:latin typeface="Calibri" panose="020F0502020204030204" pitchFamily="34" charset="0"/>
                  <a:cs typeface="Calibri" panose="020F0502020204030204" pitchFamily="34" charset="0"/>
                </a:rPr>
                <a:t> ở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không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thích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về</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a:t>
              </a:r>
            </a:p>
          </p:txBody>
        </p:sp>
      </p:grpSp>
    </p:spTree>
    <p:extLst>
      <p:ext uri="{BB962C8B-B14F-4D97-AF65-F5344CB8AC3E}">
        <p14:creationId xmlns:p14="http://schemas.microsoft.com/office/powerpoint/2010/main" val="1336578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CB4C47D2-A275-4F2F-84F8-49960B572205}"/>
              </a:ext>
            </a:extLst>
          </p:cNvPr>
          <p:cNvGrpSpPr/>
          <p:nvPr/>
        </p:nvGrpSpPr>
        <p:grpSpPr>
          <a:xfrm>
            <a:off x="5470500" y="660296"/>
            <a:ext cx="6335054" cy="4147441"/>
            <a:chOff x="7675497" y="1612359"/>
            <a:chExt cx="6336704" cy="4148521"/>
          </a:xfrm>
        </p:grpSpPr>
        <p:sp>
          <p:nvSpPr>
            <p:cNvPr id="24" name="Rectangle 23">
              <a:extLst>
                <a:ext uri="{FF2B5EF4-FFF2-40B4-BE49-F238E27FC236}">
                  <a16:creationId xmlns:a16="http://schemas.microsoft.com/office/drawing/2014/main" id="{EAFC2200-86FC-47B7-AC6E-0982243160A2}"/>
                </a:ext>
              </a:extLst>
            </p:cNvPr>
            <p:cNvSpPr/>
            <p:nvPr/>
          </p:nvSpPr>
          <p:spPr>
            <a:xfrm>
              <a:off x="7969795" y="2276871"/>
              <a:ext cx="6042406" cy="3484009"/>
            </a:xfrm>
            <a:prstGeom prst="rect">
              <a:avLst/>
            </a:prstGeom>
            <a:solidFill>
              <a:schemeClr val="bg1"/>
            </a:solidFill>
            <a:ln w="57150">
              <a:solidFill>
                <a:srgbClr val="AB078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12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Hành vi </a:t>
              </a: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g</a:t>
              </a:r>
              <a:r>
                <a:rPr kumimoji="0" lang="vi-VN" sz="36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đồng tình: vì Hoàng chưa thể hiện tình yêu đất nước, nơi mình sinh ra và lớn lên.</a:t>
              </a:r>
              <a:endParaRPr kumimoji="0" lang="en-US" sz="36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5" name="Picture 2" descr="Cartoon Star. Download a Free Preview or High Quality Adobe Illustrator Ai,  EPS, PDF and High Resolution JPEG ver… | Rainbow cartoon, Printable vintage  art, Cartoon">
              <a:extLst>
                <a:ext uri="{FF2B5EF4-FFF2-40B4-BE49-F238E27FC236}">
                  <a16:creationId xmlns:a16="http://schemas.microsoft.com/office/drawing/2014/main" id="{1EE36F31-EC2A-4F02-AC74-4DD6BCF9220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90741" l="1500" r="97800"/>
                      </a14:imgEffect>
                    </a14:imgLayer>
                  </a14:imgProps>
                </a:ext>
                <a:ext uri="{28A0092B-C50C-407E-A947-70E740481C1C}">
                  <a14:useLocalDpi xmlns:a14="http://schemas.microsoft.com/office/drawing/2010/main" val="0"/>
                </a:ext>
              </a:extLst>
            </a:blip>
            <a:srcRect/>
            <a:stretch>
              <a:fillRect/>
            </a:stretch>
          </p:blipFill>
          <p:spPr bwMode="auto">
            <a:xfrm>
              <a:off x="7675497" y="1612359"/>
              <a:ext cx="996236" cy="107593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355F377C-3A81-4627-9736-E959B011EED3}"/>
              </a:ext>
            </a:extLst>
          </p:cNvPr>
          <p:cNvGrpSpPr/>
          <p:nvPr/>
        </p:nvGrpSpPr>
        <p:grpSpPr>
          <a:xfrm>
            <a:off x="457139" y="2451654"/>
            <a:ext cx="5160471" cy="1431252"/>
            <a:chOff x="4144021" y="1484380"/>
            <a:chExt cx="7574794" cy="4840220"/>
          </a:xfrm>
        </p:grpSpPr>
        <p:grpSp>
          <p:nvGrpSpPr>
            <p:cNvPr id="16" name="Group 15">
              <a:extLst>
                <a:ext uri="{FF2B5EF4-FFF2-40B4-BE49-F238E27FC236}">
                  <a16:creationId xmlns:a16="http://schemas.microsoft.com/office/drawing/2014/main" id="{2BC85FD8-D37B-4DDB-ADC6-1767D471D3A6}"/>
                </a:ext>
              </a:extLst>
            </p:cNvPr>
            <p:cNvGrpSpPr/>
            <p:nvPr/>
          </p:nvGrpSpPr>
          <p:grpSpPr>
            <a:xfrm>
              <a:off x="4144021" y="1484380"/>
              <a:ext cx="7574794" cy="4840220"/>
              <a:chOff x="4436414" y="1551563"/>
              <a:chExt cx="7327378" cy="4327762"/>
            </a:xfrm>
          </p:grpSpPr>
          <p:sp>
            <p:nvSpPr>
              <p:cNvPr id="18" name="Rectangle: Diagonal Corners Rounded 4">
                <a:extLst>
                  <a:ext uri="{FF2B5EF4-FFF2-40B4-BE49-F238E27FC236}">
                    <a16:creationId xmlns:a16="http://schemas.microsoft.com/office/drawing/2014/main" id="{DA50E591-93EC-4B43-B746-F54FC23D10E0}"/>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Diagonal Corners Rounded 30">
                <a:extLst>
                  <a:ext uri="{FF2B5EF4-FFF2-40B4-BE49-F238E27FC236}">
                    <a16:creationId xmlns:a16="http://schemas.microsoft.com/office/drawing/2014/main" id="{D30F9892-76E7-4FBC-A3B6-A32F025A9441}"/>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TextBox 16">
              <a:extLst>
                <a:ext uri="{FF2B5EF4-FFF2-40B4-BE49-F238E27FC236}">
                  <a16:creationId xmlns:a16="http://schemas.microsoft.com/office/drawing/2014/main" id="{465DCE69-6848-4AFF-A622-A348B0320A27}"/>
                </a:ext>
              </a:extLst>
            </p:cNvPr>
            <p:cNvSpPr txBox="1"/>
            <p:nvPr/>
          </p:nvSpPr>
          <p:spPr>
            <a:xfrm>
              <a:off x="4509909" y="1708807"/>
              <a:ext cx="6767991" cy="4502506"/>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g. </a:t>
              </a:r>
              <a:r>
                <a:rPr lang="en-US" sz="2400" b="1" dirty="0" err="1">
                  <a:latin typeface="Calibri" panose="020F0502020204030204" pitchFamily="34" charset="0"/>
                  <a:cs typeface="Calibri" panose="020F0502020204030204" pitchFamily="34" charset="0"/>
                </a:rPr>
                <a:t>Hoàng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là</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người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 </a:t>
              </a:r>
              <a:r>
                <a:rPr lang="en-US" sz="2400" b="1" dirty="0" err="1">
                  <a:latin typeface="Calibri" panose="020F0502020204030204" pitchFamily="34" charset="0"/>
                  <a:cs typeface="Calibri" panose="020F0502020204030204" pitchFamily="34" charset="0"/>
                </a:rPr>
                <a:t>nhưng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lại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giới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thiệu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với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người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mình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là</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người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Hàn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Quốc</a:t>
              </a:r>
              <a:r>
                <a:rPr lang="en-US" sz="2400" b="1" dirty="0">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3265847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1"/>
          <p:cNvPicPr>
            <a:picLocks noChangeAspect="1"/>
          </p:cNvPicPr>
          <p:nvPr/>
        </p:nvPicPr>
        <p:blipFill>
          <a:blip r:embed="rId3"/>
          <a:stretch>
            <a:fillRect/>
          </a:stretch>
        </p:blipFill>
        <p:spPr>
          <a:xfrm>
            <a:off x="-15875" y="-31750"/>
            <a:ext cx="12222480" cy="6920865"/>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568" t="6067" r="49145" b="65764"/>
          <a:stretch/>
        </p:blipFill>
        <p:spPr>
          <a:xfrm>
            <a:off x="436726" y="666163"/>
            <a:ext cx="7015733" cy="552503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6059" y="1551401"/>
            <a:ext cx="6831746" cy="5892063"/>
          </a:xfrm>
          <a:prstGeom prst="rect">
            <a:avLst/>
          </a:prstGeom>
        </p:spPr>
      </p:pic>
      <p:pic>
        <p:nvPicPr>
          <p:cNvPr id="5" name="Picture 4">
            <a:extLst>
              <a:ext uri="{FF2B5EF4-FFF2-40B4-BE49-F238E27FC236}">
                <a16:creationId xmlns:a16="http://schemas.microsoft.com/office/drawing/2014/main" id="{D219EF87-8E4B-436B-B952-3BC111A20952}"/>
              </a:ext>
            </a:extLst>
          </p:cNvPr>
          <p:cNvPicPr>
            <a:picLocks noChangeAspect="1"/>
          </p:cNvPicPr>
          <p:nvPr/>
        </p:nvPicPr>
        <p:blipFill>
          <a:blip r:embed="rId6"/>
          <a:stretch>
            <a:fillRect/>
          </a:stretch>
        </p:blipFill>
        <p:spPr>
          <a:xfrm>
            <a:off x="1350519" y="2623235"/>
            <a:ext cx="5188146" cy="1774090"/>
          </a:xfrm>
          <a:prstGeom prst="rect">
            <a:avLst/>
          </a:prstGeom>
        </p:spPr>
      </p:pic>
      <p:sp>
        <p:nvSpPr>
          <p:cNvPr id="7" name="TextBox 6">
            <a:extLst>
              <a:ext uri="{FF2B5EF4-FFF2-40B4-BE49-F238E27FC236}">
                <a16:creationId xmlns:a16="http://schemas.microsoft.com/office/drawing/2014/main" id="{CD516A7B-AF98-4755-B8BE-BE2E750D8A87}"/>
              </a:ext>
            </a:extLst>
          </p:cNvPr>
          <p:cNvSpPr txBox="1"/>
          <p:nvPr/>
        </p:nvSpPr>
        <p:spPr>
          <a:xfrm>
            <a:off x="5049520" y="91440"/>
            <a:ext cx="5445760" cy="369332"/>
          </a:xfrm>
          <a:prstGeom prst="rect">
            <a:avLst/>
          </a:prstGeom>
          <a:noFill/>
        </p:spPr>
        <p:txBody>
          <a:bodyPr wrap="square" rtlCol="0">
            <a:spAutoFit/>
          </a:bodyPr>
          <a:lstStyle/>
          <a:p>
            <a:r>
              <a:rPr lang="en-US" dirty="0"/>
              <a:t>HƯƠNG THẢO – TRANTHAO121004@GMAIL.COM</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797826" y="141387"/>
            <a:ext cx="3578181" cy="1144074"/>
            <a:chOff x="3451538" y="450761"/>
            <a:chExt cx="5394102" cy="1144074"/>
          </a:xfrm>
        </p:grpSpPr>
        <p:sp>
          <p:nvSpPr>
            <p:cNvPr id="5" name="Round Diagonal Corner Rectangle 4"/>
            <p:cNvSpPr/>
            <p:nvPr/>
          </p:nvSpPr>
          <p:spPr>
            <a:xfrm>
              <a:off x="3451538" y="450761"/>
              <a:ext cx="5241702" cy="991674"/>
            </a:xfrm>
            <a:prstGeom prst="round2DiagRect">
              <a:avLst/>
            </a:prstGeom>
            <a:solidFill>
              <a:schemeClr val="bg1"/>
            </a:solidFill>
            <a:ln w="7620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Dặn</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dò</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8" name="Round Diagonal Corner Rectangle 7"/>
            <p:cNvSpPr/>
            <p:nvPr/>
          </p:nvSpPr>
          <p:spPr>
            <a:xfrm>
              <a:off x="3603938" y="603161"/>
              <a:ext cx="5241702" cy="991674"/>
            </a:xfrm>
            <a:prstGeom prst="round2DiagRect">
              <a:avLst/>
            </a:prstGeom>
            <a:noFill/>
            <a:ln w="762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grpSp>
        <p:nvGrpSpPr>
          <p:cNvPr id="16" name="Group 15"/>
          <p:cNvGrpSpPr/>
          <p:nvPr/>
        </p:nvGrpSpPr>
        <p:grpSpPr>
          <a:xfrm>
            <a:off x="-1159831" y="214194"/>
            <a:ext cx="9983552" cy="3429000"/>
            <a:chOff x="-1328670" y="870327"/>
            <a:chExt cx="9983552" cy="3429000"/>
          </a:xfrm>
        </p:grpSpPr>
        <p:sp>
          <p:nvSpPr>
            <p:cNvPr id="10" name="TextBox 9"/>
            <p:cNvSpPr txBox="1"/>
            <p:nvPr/>
          </p:nvSpPr>
          <p:spPr>
            <a:xfrm>
              <a:off x="1328563" y="2292440"/>
              <a:ext cx="7326319" cy="1176797"/>
            </a:xfrm>
            <a:prstGeom prst="rect">
              <a:avLst/>
            </a:prstGeom>
            <a:noFill/>
          </p:spPr>
          <p:txBody>
            <a:bodyPr wrap="square" rtlCol="0">
              <a:spAutoFit/>
            </a:bodyPr>
            <a:lstStyle/>
            <a:p>
              <a:pPr marL="0" marR="0" algn="just">
                <a:lnSpc>
                  <a:spcPct val="115000"/>
                </a:lnSpc>
                <a:spcBef>
                  <a:spcPts val="0"/>
                </a:spcBef>
                <a:spcAft>
                  <a:spcPts val="0"/>
                </a:spcAft>
              </a:pP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Sưu</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tầm</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các</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câu</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ca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dao</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tục</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ngữ</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về</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tình</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yêu</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quê</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hương</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đất</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nước</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670" y="870327"/>
              <a:ext cx="4572000" cy="3429000"/>
            </a:xfrm>
            <a:prstGeom prst="rect">
              <a:avLst/>
            </a:prstGeom>
          </p:spPr>
        </p:pic>
      </p:grpSp>
      <p:grpSp>
        <p:nvGrpSpPr>
          <p:cNvPr id="17" name="Group 16"/>
          <p:cNvGrpSpPr/>
          <p:nvPr/>
        </p:nvGrpSpPr>
        <p:grpSpPr>
          <a:xfrm>
            <a:off x="-1174803" y="1735912"/>
            <a:ext cx="9841283" cy="3429000"/>
            <a:chOff x="-1328670" y="2181826"/>
            <a:chExt cx="9841283" cy="342900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670" y="2181826"/>
              <a:ext cx="4572000" cy="3429000"/>
            </a:xfrm>
            <a:prstGeom prst="rect">
              <a:avLst/>
            </a:prstGeom>
          </p:spPr>
        </p:pic>
        <p:sp>
          <p:nvSpPr>
            <p:cNvPr id="13" name="TextBox 12"/>
            <p:cNvSpPr txBox="1"/>
            <p:nvPr/>
          </p:nvSpPr>
          <p:spPr>
            <a:xfrm>
              <a:off x="1328563" y="3581401"/>
              <a:ext cx="7184050" cy="1743106"/>
            </a:xfrm>
            <a:prstGeom prst="rect">
              <a:avLst/>
            </a:prstGeom>
            <a:noFill/>
          </p:spPr>
          <p:txBody>
            <a:bodyPr wrap="square" rtlCol="0">
              <a:spAutoFit/>
            </a:bodyPr>
            <a:lstStyle/>
            <a:p>
              <a:pPr marL="0" marR="0" algn="just">
                <a:lnSpc>
                  <a:spcPct val="115000"/>
                </a:lnSpc>
                <a:spcBef>
                  <a:spcPts val="0"/>
                </a:spcBef>
                <a:spcAft>
                  <a:spcPts val="0"/>
                </a:spcAft>
              </a:pP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Vận</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dụng</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vào</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thực</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tiễn</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để</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thực</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hiện</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3200"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tốt</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nl-NL"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hành vi, việc làm để thể hiện tình yêu Tổ quốc</a:t>
              </a:r>
              <a:r>
                <a:rPr lang="en-US"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endParaRPr lang="en-US" sz="32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18" name="Group 17"/>
          <p:cNvGrpSpPr/>
          <p:nvPr/>
        </p:nvGrpSpPr>
        <p:grpSpPr>
          <a:xfrm>
            <a:off x="-1327797" y="3482573"/>
            <a:ext cx="9629701" cy="3429000"/>
            <a:chOff x="-1536300" y="4414305"/>
            <a:chExt cx="9629701" cy="342900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6300" y="4414305"/>
              <a:ext cx="4572000" cy="3429000"/>
            </a:xfrm>
            <a:prstGeom prst="rect">
              <a:avLst/>
            </a:prstGeom>
          </p:spPr>
        </p:pic>
        <p:sp>
          <p:nvSpPr>
            <p:cNvPr id="15" name="TextBox 14"/>
            <p:cNvSpPr txBox="1"/>
            <p:nvPr/>
          </p:nvSpPr>
          <p:spPr>
            <a:xfrm>
              <a:off x="1288899" y="5804257"/>
              <a:ext cx="680450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200" dirty="0">
                  <a:solidFill>
                    <a:srgbClr val="0070C0"/>
                  </a:solidFill>
                  <a:latin typeface="Arial" panose="020B0604020202020204" pitchFamily="34" charset="0"/>
                  <a:ea typeface="Times New Roman" panose="02020603050405020304" pitchFamily="18" charset="0"/>
                  <a:cs typeface="Arial" panose="020B0604020202020204" pitchFamily="34" charset="0"/>
                </a:rPr>
                <a:t>V</a:t>
              </a:r>
              <a:r>
                <a:rPr lang="nl-NL" sz="3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ề nhà chuẩn bị cho tiết 3 của bài</a:t>
              </a:r>
              <a:endParaRPr kumimoji="0" lang="en-US" sz="3200" b="0"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grpSp>
      <p:pic>
        <p:nvPicPr>
          <p:cNvPr id="19" name="Picture 18"/>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8316876" y="637224"/>
            <a:ext cx="3455576" cy="66289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1"/>
          <p:cNvPicPr>
            <a:picLocks noChangeAspect="1"/>
          </p:cNvPicPr>
          <p:nvPr/>
        </p:nvPicPr>
        <p:blipFill>
          <a:blip r:embed="rId2"/>
          <a:stretch>
            <a:fillRect/>
          </a:stretch>
        </p:blipFill>
        <p:spPr>
          <a:xfrm>
            <a:off x="-15240" y="-31750"/>
            <a:ext cx="12222480" cy="6920865"/>
          </a:xfrm>
          <a:prstGeom prst="rect">
            <a:avLst/>
          </a:prstGeom>
        </p:spPr>
      </p:pic>
      <p:pic>
        <p:nvPicPr>
          <p:cNvPr id="8" name="Picture 7">
            <a:extLst>
              <a:ext uri="{FF2B5EF4-FFF2-40B4-BE49-F238E27FC236}">
                <a16:creationId xmlns:a16="http://schemas.microsoft.com/office/drawing/2014/main" id="{0B28C623-B6C3-4033-8149-FA03D9F61E43}"/>
              </a:ext>
            </a:extLst>
          </p:cNvPr>
          <p:cNvPicPr>
            <a:picLocks noChangeAspect="1"/>
          </p:cNvPicPr>
          <p:nvPr/>
        </p:nvPicPr>
        <p:blipFill>
          <a:blip r:embed="rId3"/>
          <a:stretch>
            <a:fillRect/>
          </a:stretch>
        </p:blipFill>
        <p:spPr>
          <a:xfrm>
            <a:off x="3281222" y="2075096"/>
            <a:ext cx="6170382" cy="2359265"/>
          </a:xfrm>
          <a:prstGeom prst="rect">
            <a:avLst/>
          </a:prstGeom>
        </p:spPr>
      </p:pic>
      <p:pic>
        <p:nvPicPr>
          <p:cNvPr id="11" name="Picture 10">
            <a:extLst>
              <a:ext uri="{FF2B5EF4-FFF2-40B4-BE49-F238E27FC236}">
                <a16:creationId xmlns:a16="http://schemas.microsoft.com/office/drawing/2014/main" id="{73616DDA-602E-4CDC-BC46-C7557C7792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5419" y="2456427"/>
            <a:ext cx="4401573" cy="4401573"/>
          </a:xfrm>
          <a:prstGeom prst="rect">
            <a:avLst/>
          </a:prstGeom>
        </p:spPr>
      </p:pic>
    </p:spTree>
    <p:extLst>
      <p:ext uri="{BB962C8B-B14F-4D97-AF65-F5344CB8AC3E}">
        <p14:creationId xmlns:p14="http://schemas.microsoft.com/office/powerpoint/2010/main" val="38332757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2" presetClass="entr" presetSubtype="4"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1"/>
          <p:cNvPicPr>
            <a:picLocks noChangeAspect="1"/>
          </p:cNvPicPr>
          <p:nvPr/>
        </p:nvPicPr>
        <p:blipFill>
          <a:blip r:embed="rId3"/>
          <a:stretch>
            <a:fillRect/>
          </a:stretch>
        </p:blipFill>
        <p:spPr>
          <a:xfrm>
            <a:off x="-15875" y="-31750"/>
            <a:ext cx="12222480" cy="6920865"/>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17971" b="18648"/>
          <a:stretch/>
        </p:blipFill>
        <p:spPr>
          <a:xfrm>
            <a:off x="-1093423" y="-304800"/>
            <a:ext cx="11117542" cy="669234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36028" y="993914"/>
            <a:ext cx="6168252" cy="6168252"/>
          </a:xfrm>
          <a:prstGeom prst="rect">
            <a:avLst/>
          </a:prstGeom>
        </p:spPr>
      </p:pic>
      <p:pic>
        <p:nvPicPr>
          <p:cNvPr id="6" name="Picture 5">
            <a:extLst>
              <a:ext uri="{FF2B5EF4-FFF2-40B4-BE49-F238E27FC236}">
                <a16:creationId xmlns:a16="http://schemas.microsoft.com/office/drawing/2014/main" id="{450968BD-9A22-40BE-936C-E93971D5A396}"/>
              </a:ext>
            </a:extLst>
          </p:cNvPr>
          <p:cNvPicPr>
            <a:picLocks noChangeAspect="1"/>
          </p:cNvPicPr>
          <p:nvPr/>
        </p:nvPicPr>
        <p:blipFill>
          <a:blip r:embed="rId6"/>
          <a:stretch>
            <a:fillRect/>
          </a:stretch>
        </p:blipFill>
        <p:spPr>
          <a:xfrm>
            <a:off x="1792985" y="3024548"/>
            <a:ext cx="5883150" cy="192650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Hello Viet Nam">
            <a:hlinkClick r:id="" action="ppaction://media"/>
            <a:extLst>
              <a:ext uri="{FF2B5EF4-FFF2-40B4-BE49-F238E27FC236}">
                <a16:creationId xmlns:a16="http://schemas.microsoft.com/office/drawing/2014/main" id="{C4B559D1-C8C3-4C91-93F1-DADF9A321F9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52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3" descr="图片1"/>
          <p:cNvPicPr>
            <a:picLocks noChangeAspect="1"/>
          </p:cNvPicPr>
          <p:nvPr/>
        </p:nvPicPr>
        <p:blipFill>
          <a:blip r:embed="rId3"/>
          <a:stretch>
            <a:fillRect/>
          </a:stretch>
        </p:blipFill>
        <p:spPr>
          <a:xfrm>
            <a:off x="-15875" y="-31750"/>
            <a:ext cx="12222480" cy="6920865"/>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39812" r="48577" b="32019"/>
          <a:stretch/>
        </p:blipFill>
        <p:spPr>
          <a:xfrm>
            <a:off x="4847208" y="-77274"/>
            <a:ext cx="7210601" cy="477806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6829" y="-465995"/>
            <a:ext cx="8712941" cy="8712941"/>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8226" y="4076171"/>
            <a:ext cx="5689584" cy="3200391"/>
          </a:xfrm>
          <a:prstGeom prst="rect">
            <a:avLst/>
          </a:prstGeom>
        </p:spPr>
      </p:pic>
      <p:pic>
        <p:nvPicPr>
          <p:cNvPr id="4" name="Picture 3">
            <a:extLst>
              <a:ext uri="{FF2B5EF4-FFF2-40B4-BE49-F238E27FC236}">
                <a16:creationId xmlns:a16="http://schemas.microsoft.com/office/drawing/2014/main" id="{E964C4C3-D4A9-4D04-BDFD-B246846B18CB}"/>
              </a:ext>
            </a:extLst>
          </p:cNvPr>
          <p:cNvPicPr>
            <a:picLocks noChangeAspect="1"/>
          </p:cNvPicPr>
          <p:nvPr/>
        </p:nvPicPr>
        <p:blipFill>
          <a:blip r:embed="rId7"/>
          <a:stretch>
            <a:fillRect/>
          </a:stretch>
        </p:blipFill>
        <p:spPr>
          <a:xfrm>
            <a:off x="5992559" y="1754808"/>
            <a:ext cx="4919898" cy="145707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11;p27">
            <a:extLst>
              <a:ext uri="{FF2B5EF4-FFF2-40B4-BE49-F238E27FC236}">
                <a16:creationId xmlns:a16="http://schemas.microsoft.com/office/drawing/2014/main" id="{1E175A8C-8F4E-4A3D-9BE1-5173EE374094}"/>
              </a:ext>
            </a:extLst>
          </p:cNvPr>
          <p:cNvSpPr/>
          <p:nvPr/>
        </p:nvSpPr>
        <p:spPr>
          <a:xfrm rot="12934007">
            <a:off x="1555777" y="3905981"/>
            <a:ext cx="1291" cy="10540"/>
          </a:xfrm>
          <a:custGeom>
            <a:avLst/>
            <a:gdLst/>
            <a:ahLst/>
            <a:cxnLst/>
            <a:rect l="l" t="t" r="r" b="b"/>
            <a:pathLst>
              <a:path w="18" h="147" extrusionOk="0">
                <a:moveTo>
                  <a:pt x="17" y="1"/>
                </a:moveTo>
                <a:lnTo>
                  <a:pt x="0" y="90"/>
                </a:lnTo>
                <a:cubicBezTo>
                  <a:pt x="5" y="118"/>
                  <a:pt x="9" y="146"/>
                  <a:pt x="12" y="146"/>
                </a:cubicBezTo>
                <a:cubicBezTo>
                  <a:pt x="15" y="146"/>
                  <a:pt x="17" y="111"/>
                  <a:pt x="17" y="1"/>
                </a:cubicBezTo>
                <a:close/>
              </a:path>
            </a:pathLst>
          </a:custGeom>
          <a:solidFill>
            <a:srgbClr val="F987B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58" name="Group 57">
            <a:extLst>
              <a:ext uri="{FF2B5EF4-FFF2-40B4-BE49-F238E27FC236}">
                <a16:creationId xmlns:a16="http://schemas.microsoft.com/office/drawing/2014/main" id="{144F61F0-626B-4A08-8D5F-BB44C9E65563}"/>
              </a:ext>
            </a:extLst>
          </p:cNvPr>
          <p:cNvGrpSpPr/>
          <p:nvPr/>
        </p:nvGrpSpPr>
        <p:grpSpPr>
          <a:xfrm>
            <a:off x="909189" y="424505"/>
            <a:ext cx="9793932" cy="857604"/>
            <a:chOff x="1229832" y="2260106"/>
            <a:chExt cx="7345449" cy="643203"/>
          </a:xfrm>
        </p:grpSpPr>
        <p:sp>
          <p:nvSpPr>
            <p:cNvPr id="59" name="Rectangle: Rounded Corners 58">
              <a:extLst>
                <a:ext uri="{FF2B5EF4-FFF2-40B4-BE49-F238E27FC236}">
                  <a16:creationId xmlns:a16="http://schemas.microsoft.com/office/drawing/2014/main" id="{1BB2720F-9886-4FC7-8D0D-7D2D86F01CC2}"/>
                </a:ext>
              </a:extLst>
            </p:cNvPr>
            <p:cNvSpPr/>
            <p:nvPr/>
          </p:nvSpPr>
          <p:spPr>
            <a:xfrm>
              <a:off x="1670342" y="2260106"/>
              <a:ext cx="6904939" cy="643203"/>
            </a:xfrm>
            <a:prstGeom prst="roundRect">
              <a:avLst/>
            </a:prstGeom>
            <a:solidFill>
              <a:srgbClr val="FFFFFF"/>
            </a:solidFill>
            <a:ln w="25400" cap="flat" cmpd="sng" algn="ctr">
              <a:solidFill>
                <a:srgbClr val="F95858">
                  <a:shade val="50000"/>
                </a:srgbClr>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1: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Em</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tán</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thành</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hoặc</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tán</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thành</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với</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ý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kiến</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nào</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dưới</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đây</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Vì</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sao</a:t>
              </a:r>
              <a:r>
                <a:rPr lang="en-US" sz="2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sz="24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sym typeface="Arial"/>
              </a:endParaRPr>
            </a:p>
          </p:txBody>
        </p:sp>
        <p:grpSp>
          <p:nvGrpSpPr>
            <p:cNvPr id="60" name="Google Shape;612;p27">
              <a:extLst>
                <a:ext uri="{FF2B5EF4-FFF2-40B4-BE49-F238E27FC236}">
                  <a16:creationId xmlns:a16="http://schemas.microsoft.com/office/drawing/2014/main" id="{BCB25B41-86E8-4EF5-82DA-683A4D26497A}"/>
                </a:ext>
              </a:extLst>
            </p:cNvPr>
            <p:cNvGrpSpPr/>
            <p:nvPr/>
          </p:nvGrpSpPr>
          <p:grpSpPr>
            <a:xfrm>
              <a:off x="1229832" y="2278364"/>
              <a:ext cx="709847" cy="606685"/>
              <a:chOff x="1327725" y="574025"/>
              <a:chExt cx="2215064" cy="1893151"/>
            </a:xfrm>
          </p:grpSpPr>
          <p:sp>
            <p:nvSpPr>
              <p:cNvPr id="61" name="Google Shape;613;p27">
                <a:extLst>
                  <a:ext uri="{FF2B5EF4-FFF2-40B4-BE49-F238E27FC236}">
                    <a16:creationId xmlns:a16="http://schemas.microsoft.com/office/drawing/2014/main" id="{C6368B96-A8DC-462F-BD1B-16A4AEFBC213}"/>
                  </a:ext>
                </a:extLst>
              </p:cNvPr>
              <p:cNvSpPr/>
              <p:nvPr/>
            </p:nvSpPr>
            <p:spPr>
              <a:xfrm>
                <a:off x="1327725" y="574025"/>
                <a:ext cx="2215064" cy="1893151"/>
              </a:xfrm>
              <a:custGeom>
                <a:avLst/>
                <a:gdLst/>
                <a:ahLst/>
                <a:cxnLst/>
                <a:rect l="l" t="t" r="r" b="b"/>
                <a:pathLst>
                  <a:path w="24276" h="20748" extrusionOk="0">
                    <a:moveTo>
                      <a:pt x="10084" y="0"/>
                    </a:moveTo>
                    <a:cubicBezTo>
                      <a:pt x="9877" y="0"/>
                      <a:pt x="9600" y="69"/>
                      <a:pt x="9392" y="157"/>
                    </a:cubicBezTo>
                    <a:cubicBezTo>
                      <a:pt x="7685" y="887"/>
                      <a:pt x="6852" y="1122"/>
                      <a:pt x="7629" y="2508"/>
                    </a:cubicBezTo>
                    <a:cubicBezTo>
                      <a:pt x="7943" y="3070"/>
                      <a:pt x="8267" y="3645"/>
                      <a:pt x="8479" y="4036"/>
                    </a:cubicBezTo>
                    <a:cubicBezTo>
                      <a:pt x="8555" y="4177"/>
                      <a:pt x="8445" y="4334"/>
                      <a:pt x="8301" y="4334"/>
                    </a:cubicBezTo>
                    <a:cubicBezTo>
                      <a:pt x="8277" y="4334"/>
                      <a:pt x="8253" y="4329"/>
                      <a:pt x="8227" y="4320"/>
                    </a:cubicBezTo>
                    <a:cubicBezTo>
                      <a:pt x="7515" y="4047"/>
                      <a:pt x="6737" y="3746"/>
                      <a:pt x="5856" y="3746"/>
                    </a:cubicBezTo>
                    <a:cubicBezTo>
                      <a:pt x="5001" y="3746"/>
                      <a:pt x="4049" y="4030"/>
                      <a:pt x="2967" y="4898"/>
                    </a:cubicBezTo>
                    <a:cubicBezTo>
                      <a:pt x="480" y="6893"/>
                      <a:pt x="1" y="11558"/>
                      <a:pt x="2345" y="15520"/>
                    </a:cubicBezTo>
                    <a:cubicBezTo>
                      <a:pt x="2513" y="15808"/>
                      <a:pt x="2699" y="16088"/>
                      <a:pt x="2898" y="16370"/>
                    </a:cubicBezTo>
                    <a:cubicBezTo>
                      <a:pt x="3440" y="17120"/>
                      <a:pt x="4094" y="17838"/>
                      <a:pt x="4862" y="18493"/>
                    </a:cubicBezTo>
                    <a:cubicBezTo>
                      <a:pt x="6654" y="20015"/>
                      <a:pt x="8878" y="20747"/>
                      <a:pt x="11144" y="20747"/>
                    </a:cubicBezTo>
                    <a:cubicBezTo>
                      <a:pt x="15173" y="20747"/>
                      <a:pt x="19331" y="18430"/>
                      <a:pt x="21412" y="14118"/>
                    </a:cubicBezTo>
                    <a:cubicBezTo>
                      <a:pt x="24275" y="8186"/>
                      <a:pt x="19286" y="3282"/>
                      <a:pt x="16177" y="2971"/>
                    </a:cubicBezTo>
                    <a:cubicBezTo>
                      <a:pt x="16148" y="2968"/>
                      <a:pt x="16096" y="2966"/>
                      <a:pt x="16026" y="2966"/>
                    </a:cubicBezTo>
                    <a:cubicBezTo>
                      <a:pt x="15618" y="2966"/>
                      <a:pt x="14606" y="3022"/>
                      <a:pt x="14044" y="3202"/>
                    </a:cubicBezTo>
                    <a:cubicBezTo>
                      <a:pt x="14033" y="3206"/>
                      <a:pt x="14023" y="3208"/>
                      <a:pt x="14013" y="3208"/>
                    </a:cubicBezTo>
                    <a:cubicBezTo>
                      <a:pt x="13693" y="3208"/>
                      <a:pt x="13791" y="1435"/>
                      <a:pt x="13300" y="1188"/>
                    </a:cubicBezTo>
                    <a:cubicBezTo>
                      <a:pt x="13229" y="1152"/>
                      <a:pt x="13136" y="1135"/>
                      <a:pt x="13027" y="1135"/>
                    </a:cubicBezTo>
                    <a:cubicBezTo>
                      <a:pt x="12506" y="1135"/>
                      <a:pt x="11616" y="1521"/>
                      <a:pt x="10962" y="2065"/>
                    </a:cubicBezTo>
                    <a:cubicBezTo>
                      <a:pt x="10950" y="2076"/>
                      <a:pt x="10938" y="2081"/>
                      <a:pt x="10927" y="2081"/>
                    </a:cubicBezTo>
                    <a:cubicBezTo>
                      <a:pt x="10719" y="2081"/>
                      <a:pt x="10691" y="406"/>
                      <a:pt x="10338" y="68"/>
                    </a:cubicBezTo>
                    <a:cubicBezTo>
                      <a:pt x="10288" y="20"/>
                      <a:pt x="10196" y="0"/>
                      <a:pt x="10084" y="0"/>
                    </a:cubicBezTo>
                    <a:close/>
                  </a:path>
                </a:pathLst>
              </a:custGeom>
              <a:solidFill>
                <a:srgbClr val="FFFFFF"/>
              </a:solidFill>
              <a:ln>
                <a:noFill/>
              </a:ln>
              <a:effectLst>
                <a:outerShdw blurRad="28575" dist="19050" dir="1932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614;p27">
                <a:extLst>
                  <a:ext uri="{FF2B5EF4-FFF2-40B4-BE49-F238E27FC236}">
                    <a16:creationId xmlns:a16="http://schemas.microsoft.com/office/drawing/2014/main" id="{BDA05D9D-1BE8-45DF-8E12-295E4CA0369C}"/>
                  </a:ext>
                </a:extLst>
              </p:cNvPr>
              <p:cNvSpPr/>
              <p:nvPr/>
            </p:nvSpPr>
            <p:spPr>
              <a:xfrm>
                <a:off x="2309794" y="812904"/>
                <a:ext cx="228842" cy="245905"/>
              </a:xfrm>
              <a:custGeom>
                <a:avLst/>
                <a:gdLst/>
                <a:ahLst/>
                <a:cxnLst/>
                <a:rect l="l" t="t" r="r" b="b"/>
                <a:pathLst>
                  <a:path w="2508" h="2695" extrusionOk="0">
                    <a:moveTo>
                      <a:pt x="1951" y="0"/>
                    </a:moveTo>
                    <a:cubicBezTo>
                      <a:pt x="1786" y="0"/>
                      <a:pt x="1391" y="185"/>
                      <a:pt x="765" y="554"/>
                    </a:cubicBezTo>
                    <a:cubicBezTo>
                      <a:pt x="1" y="1001"/>
                      <a:pt x="126" y="2261"/>
                      <a:pt x="126" y="2261"/>
                    </a:cubicBezTo>
                    <a:cubicBezTo>
                      <a:pt x="143" y="2526"/>
                      <a:pt x="322" y="2694"/>
                      <a:pt x="589" y="2694"/>
                    </a:cubicBezTo>
                    <a:cubicBezTo>
                      <a:pt x="890" y="2694"/>
                      <a:pt x="1303" y="2480"/>
                      <a:pt x="1721" y="1950"/>
                    </a:cubicBezTo>
                    <a:cubicBezTo>
                      <a:pt x="2507" y="955"/>
                      <a:pt x="2101" y="125"/>
                      <a:pt x="2025" y="26"/>
                    </a:cubicBezTo>
                    <a:cubicBezTo>
                      <a:pt x="2011" y="9"/>
                      <a:pt x="1986" y="0"/>
                      <a:pt x="1951" y="0"/>
                    </a:cubicBezTo>
                    <a:close/>
                  </a:path>
                </a:pathLst>
              </a:custGeom>
              <a:solidFill>
                <a:srgbClr val="65C1C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615;p27">
                <a:extLst>
                  <a:ext uri="{FF2B5EF4-FFF2-40B4-BE49-F238E27FC236}">
                    <a16:creationId xmlns:a16="http://schemas.microsoft.com/office/drawing/2014/main" id="{A3DCCA99-BFEF-476E-AC54-68C77CC3276D}"/>
                  </a:ext>
                </a:extLst>
              </p:cNvPr>
              <p:cNvSpPr/>
              <p:nvPr/>
            </p:nvSpPr>
            <p:spPr>
              <a:xfrm>
                <a:off x="2302221" y="860078"/>
                <a:ext cx="143072" cy="293170"/>
              </a:xfrm>
              <a:custGeom>
                <a:avLst/>
                <a:gdLst/>
                <a:ahLst/>
                <a:cxnLst/>
                <a:rect l="l" t="t" r="r" b="b"/>
                <a:pathLst>
                  <a:path w="1568" h="3213" extrusionOk="0">
                    <a:moveTo>
                      <a:pt x="1446" y="0"/>
                    </a:moveTo>
                    <a:cubicBezTo>
                      <a:pt x="1411" y="0"/>
                      <a:pt x="1364" y="25"/>
                      <a:pt x="1314" y="74"/>
                    </a:cubicBezTo>
                    <a:cubicBezTo>
                      <a:pt x="1099" y="283"/>
                      <a:pt x="101" y="2111"/>
                      <a:pt x="28" y="2839"/>
                    </a:cubicBezTo>
                    <a:cubicBezTo>
                      <a:pt x="0" y="3125"/>
                      <a:pt x="36" y="3212"/>
                      <a:pt x="89" y="3212"/>
                    </a:cubicBezTo>
                    <a:cubicBezTo>
                      <a:pt x="170" y="3212"/>
                      <a:pt x="293" y="3007"/>
                      <a:pt x="293" y="3007"/>
                    </a:cubicBezTo>
                    <a:cubicBezTo>
                      <a:pt x="293" y="3007"/>
                      <a:pt x="762" y="1582"/>
                      <a:pt x="1218" y="838"/>
                    </a:cubicBezTo>
                    <a:cubicBezTo>
                      <a:pt x="1568" y="268"/>
                      <a:pt x="1564" y="0"/>
                      <a:pt x="1446" y="0"/>
                    </a:cubicBezTo>
                    <a:close/>
                  </a:path>
                </a:pathLst>
              </a:custGeom>
              <a:solidFill>
                <a:srgbClr val="5295A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 name="Google Shape;616;p27">
                <a:extLst>
                  <a:ext uri="{FF2B5EF4-FFF2-40B4-BE49-F238E27FC236}">
                    <a16:creationId xmlns:a16="http://schemas.microsoft.com/office/drawing/2014/main" id="{83B7FCEF-8D4A-4218-9432-53C82979E80D}"/>
                  </a:ext>
                </a:extLst>
              </p:cNvPr>
              <p:cNvSpPr/>
              <p:nvPr/>
            </p:nvSpPr>
            <p:spPr>
              <a:xfrm>
                <a:off x="2062429" y="670288"/>
                <a:ext cx="249008" cy="493362"/>
              </a:xfrm>
              <a:custGeom>
                <a:avLst/>
                <a:gdLst/>
                <a:ahLst/>
                <a:cxnLst/>
                <a:rect l="l" t="t" r="r" b="b"/>
                <a:pathLst>
                  <a:path w="2729" h="5407" extrusionOk="0">
                    <a:moveTo>
                      <a:pt x="1683" y="1"/>
                    </a:moveTo>
                    <a:cubicBezTo>
                      <a:pt x="1562" y="1"/>
                      <a:pt x="1413" y="35"/>
                      <a:pt x="1257" y="90"/>
                    </a:cubicBezTo>
                    <a:cubicBezTo>
                      <a:pt x="754" y="269"/>
                      <a:pt x="172" y="659"/>
                      <a:pt x="106" y="785"/>
                    </a:cubicBezTo>
                    <a:cubicBezTo>
                      <a:pt x="0" y="983"/>
                      <a:pt x="222" y="1046"/>
                      <a:pt x="989" y="2177"/>
                    </a:cubicBezTo>
                    <a:cubicBezTo>
                      <a:pt x="1425" y="2825"/>
                      <a:pt x="1810" y="3748"/>
                      <a:pt x="2057" y="4419"/>
                    </a:cubicBezTo>
                    <a:cubicBezTo>
                      <a:pt x="2242" y="4922"/>
                      <a:pt x="2352" y="5282"/>
                      <a:pt x="2352" y="5282"/>
                    </a:cubicBezTo>
                    <a:cubicBezTo>
                      <a:pt x="2352" y="5282"/>
                      <a:pt x="2398" y="5407"/>
                      <a:pt x="2461" y="5407"/>
                    </a:cubicBezTo>
                    <a:cubicBezTo>
                      <a:pt x="2506" y="5407"/>
                      <a:pt x="2559" y="5344"/>
                      <a:pt x="2609" y="5130"/>
                    </a:cubicBezTo>
                    <a:cubicBezTo>
                      <a:pt x="2729" y="4617"/>
                      <a:pt x="2256" y="402"/>
                      <a:pt x="1915" y="74"/>
                    </a:cubicBezTo>
                    <a:cubicBezTo>
                      <a:pt x="1861" y="23"/>
                      <a:pt x="1780" y="1"/>
                      <a:pt x="1683" y="1"/>
                    </a:cubicBezTo>
                    <a:close/>
                  </a:path>
                </a:pathLst>
              </a:custGeom>
              <a:solidFill>
                <a:srgbClr val="C6491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617;p27">
                <a:extLst>
                  <a:ext uri="{FF2B5EF4-FFF2-40B4-BE49-F238E27FC236}">
                    <a16:creationId xmlns:a16="http://schemas.microsoft.com/office/drawing/2014/main" id="{49DA3BE3-B596-4A4A-A4E7-F29692BD63CC}"/>
                  </a:ext>
                </a:extLst>
              </p:cNvPr>
              <p:cNvSpPr/>
              <p:nvPr/>
            </p:nvSpPr>
            <p:spPr>
              <a:xfrm>
                <a:off x="2177124" y="670380"/>
                <a:ext cx="125006" cy="456043"/>
              </a:xfrm>
              <a:custGeom>
                <a:avLst/>
                <a:gdLst/>
                <a:ahLst/>
                <a:cxnLst/>
                <a:rect l="l" t="t" r="r" b="b"/>
                <a:pathLst>
                  <a:path w="1370" h="4998" extrusionOk="0">
                    <a:moveTo>
                      <a:pt x="426" y="1"/>
                    </a:moveTo>
                    <a:cubicBezTo>
                      <a:pt x="304" y="1"/>
                      <a:pt x="156" y="33"/>
                      <a:pt x="0" y="89"/>
                    </a:cubicBezTo>
                    <a:cubicBezTo>
                      <a:pt x="307" y="959"/>
                      <a:pt x="1144" y="3479"/>
                      <a:pt x="800" y="4418"/>
                    </a:cubicBezTo>
                    <a:cubicBezTo>
                      <a:pt x="863" y="4587"/>
                      <a:pt x="919" y="4742"/>
                      <a:pt x="962" y="4871"/>
                    </a:cubicBezTo>
                    <a:cubicBezTo>
                      <a:pt x="1118" y="4927"/>
                      <a:pt x="1253" y="4970"/>
                      <a:pt x="1366" y="4997"/>
                    </a:cubicBezTo>
                    <a:cubicBezTo>
                      <a:pt x="1369" y="4950"/>
                      <a:pt x="1369" y="4901"/>
                      <a:pt x="1369" y="4842"/>
                    </a:cubicBezTo>
                    <a:cubicBezTo>
                      <a:pt x="1369" y="3747"/>
                      <a:pt x="962" y="364"/>
                      <a:pt x="658" y="73"/>
                    </a:cubicBezTo>
                    <a:cubicBezTo>
                      <a:pt x="605" y="20"/>
                      <a:pt x="526" y="1"/>
                      <a:pt x="426"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618;p27">
                <a:extLst>
                  <a:ext uri="{FF2B5EF4-FFF2-40B4-BE49-F238E27FC236}">
                    <a16:creationId xmlns:a16="http://schemas.microsoft.com/office/drawing/2014/main" id="{72BC9DB8-EE1F-43FF-8F05-5C8DF6D33B8D}"/>
                  </a:ext>
                </a:extLst>
              </p:cNvPr>
              <p:cNvSpPr/>
              <p:nvPr/>
            </p:nvSpPr>
            <p:spPr>
              <a:xfrm>
                <a:off x="1484575" y="960721"/>
                <a:ext cx="1921528" cy="1379989"/>
              </a:xfrm>
              <a:custGeom>
                <a:avLst/>
                <a:gdLst/>
                <a:ahLst/>
                <a:cxnLst/>
                <a:rect l="l" t="t" r="r" b="b"/>
                <a:pathLst>
                  <a:path w="21059" h="15124" extrusionOk="0">
                    <a:moveTo>
                      <a:pt x="13635" y="0"/>
                    </a:moveTo>
                    <a:cubicBezTo>
                      <a:pt x="13563" y="0"/>
                      <a:pt x="13492" y="4"/>
                      <a:pt x="13423" y="10"/>
                    </a:cubicBezTo>
                    <a:cubicBezTo>
                      <a:pt x="11561" y="191"/>
                      <a:pt x="10516" y="852"/>
                      <a:pt x="9878" y="1349"/>
                    </a:cubicBezTo>
                    <a:cubicBezTo>
                      <a:pt x="9637" y="1537"/>
                      <a:pt x="9452" y="1699"/>
                      <a:pt x="9303" y="1805"/>
                    </a:cubicBezTo>
                    <a:cubicBezTo>
                      <a:pt x="9267" y="1830"/>
                      <a:pt x="9218" y="1842"/>
                      <a:pt x="9156" y="1842"/>
                    </a:cubicBezTo>
                    <a:cubicBezTo>
                      <a:pt x="8864" y="1842"/>
                      <a:pt x="8294" y="1585"/>
                      <a:pt x="7570" y="1325"/>
                    </a:cubicBezTo>
                    <a:cubicBezTo>
                      <a:pt x="6846" y="1069"/>
                      <a:pt x="5968" y="812"/>
                      <a:pt x="5057" y="812"/>
                    </a:cubicBezTo>
                    <a:cubicBezTo>
                      <a:pt x="4217" y="812"/>
                      <a:pt x="3349" y="1031"/>
                      <a:pt x="2551" y="1672"/>
                    </a:cubicBezTo>
                    <a:cubicBezTo>
                      <a:pt x="414" y="3386"/>
                      <a:pt x="1" y="7400"/>
                      <a:pt x="2015" y="10806"/>
                    </a:cubicBezTo>
                    <a:cubicBezTo>
                      <a:pt x="2163" y="11050"/>
                      <a:pt x="2322" y="11295"/>
                      <a:pt x="2491" y="11533"/>
                    </a:cubicBezTo>
                    <a:cubicBezTo>
                      <a:pt x="2957" y="12181"/>
                      <a:pt x="3520" y="12796"/>
                      <a:pt x="4181" y="13358"/>
                    </a:cubicBezTo>
                    <a:cubicBezTo>
                      <a:pt x="5607" y="14572"/>
                      <a:pt x="7341" y="15123"/>
                      <a:pt x="9125" y="15123"/>
                    </a:cubicBezTo>
                    <a:cubicBezTo>
                      <a:pt x="12696" y="15123"/>
                      <a:pt x="16468" y="12914"/>
                      <a:pt x="18373" y="9378"/>
                    </a:cubicBezTo>
                    <a:cubicBezTo>
                      <a:pt x="21059" y="4394"/>
                      <a:pt x="16581" y="283"/>
                      <a:pt x="13906" y="16"/>
                    </a:cubicBezTo>
                    <a:cubicBezTo>
                      <a:pt x="13814" y="5"/>
                      <a:pt x="13723" y="0"/>
                      <a:pt x="13635" y="0"/>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619;p27">
                <a:extLst>
                  <a:ext uri="{FF2B5EF4-FFF2-40B4-BE49-F238E27FC236}">
                    <a16:creationId xmlns:a16="http://schemas.microsoft.com/office/drawing/2014/main" id="{AF662446-C456-4EDE-B1BB-DF103BD47E62}"/>
                  </a:ext>
                </a:extLst>
              </p:cNvPr>
              <p:cNvSpPr/>
              <p:nvPr/>
            </p:nvSpPr>
            <p:spPr>
              <a:xfrm>
                <a:off x="1711866" y="962181"/>
                <a:ext cx="1524978" cy="1378256"/>
              </a:xfrm>
              <a:custGeom>
                <a:avLst/>
                <a:gdLst/>
                <a:ahLst/>
                <a:cxnLst/>
                <a:rect l="l" t="t" r="r" b="b"/>
                <a:pathLst>
                  <a:path w="16713" h="15105" extrusionOk="0">
                    <a:moveTo>
                      <a:pt x="11415" y="0"/>
                    </a:moveTo>
                    <a:cubicBezTo>
                      <a:pt x="11851" y="1812"/>
                      <a:pt x="15317" y="6993"/>
                      <a:pt x="10496" y="11018"/>
                    </a:cubicBezTo>
                    <a:cubicBezTo>
                      <a:pt x="8759" y="12466"/>
                      <a:pt x="6934" y="12939"/>
                      <a:pt x="5278" y="12939"/>
                    </a:cubicBezTo>
                    <a:cubicBezTo>
                      <a:pt x="4643" y="12939"/>
                      <a:pt x="4031" y="12870"/>
                      <a:pt x="3459" y="12761"/>
                    </a:cubicBezTo>
                    <a:lnTo>
                      <a:pt x="3459" y="12761"/>
                    </a:lnTo>
                    <a:cubicBezTo>
                      <a:pt x="3730" y="12880"/>
                      <a:pt x="4011" y="12982"/>
                      <a:pt x="4302" y="13058"/>
                    </a:cubicBezTo>
                    <a:cubicBezTo>
                      <a:pt x="4563" y="13128"/>
                      <a:pt x="4451" y="13495"/>
                      <a:pt x="4213" y="13495"/>
                    </a:cubicBezTo>
                    <a:cubicBezTo>
                      <a:pt x="4190" y="13495"/>
                      <a:pt x="4170" y="13492"/>
                      <a:pt x="4147" y="13485"/>
                    </a:cubicBezTo>
                    <a:cubicBezTo>
                      <a:pt x="3340" y="13270"/>
                      <a:pt x="2602" y="12886"/>
                      <a:pt x="1974" y="12364"/>
                    </a:cubicBezTo>
                    <a:cubicBezTo>
                      <a:pt x="1137" y="12080"/>
                      <a:pt x="456" y="11749"/>
                      <a:pt x="0" y="11517"/>
                    </a:cubicBezTo>
                    <a:lnTo>
                      <a:pt x="0" y="11517"/>
                    </a:lnTo>
                    <a:cubicBezTo>
                      <a:pt x="466" y="12165"/>
                      <a:pt x="1029" y="12780"/>
                      <a:pt x="1690" y="13342"/>
                    </a:cubicBezTo>
                    <a:cubicBezTo>
                      <a:pt x="3115" y="14557"/>
                      <a:pt x="4848" y="15105"/>
                      <a:pt x="6633" y="15105"/>
                    </a:cubicBezTo>
                    <a:cubicBezTo>
                      <a:pt x="10204" y="15105"/>
                      <a:pt x="13977" y="12896"/>
                      <a:pt x="15882" y="9362"/>
                    </a:cubicBezTo>
                    <a:cubicBezTo>
                      <a:pt x="16465" y="8280"/>
                      <a:pt x="16709" y="7242"/>
                      <a:pt x="16709" y="6273"/>
                    </a:cubicBezTo>
                    <a:cubicBezTo>
                      <a:pt x="16712" y="2775"/>
                      <a:pt x="13511" y="208"/>
                      <a:pt x="11415"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620;p27">
                <a:extLst>
                  <a:ext uri="{FF2B5EF4-FFF2-40B4-BE49-F238E27FC236}">
                    <a16:creationId xmlns:a16="http://schemas.microsoft.com/office/drawing/2014/main" id="{22998C92-7491-4446-BD52-C55A46AAB6AE}"/>
                  </a:ext>
                </a:extLst>
              </p:cNvPr>
              <p:cNvSpPr/>
              <p:nvPr/>
            </p:nvSpPr>
            <p:spPr>
              <a:xfrm>
                <a:off x="1548903" y="1034812"/>
                <a:ext cx="959259" cy="941192"/>
              </a:xfrm>
              <a:custGeom>
                <a:avLst/>
                <a:gdLst/>
                <a:ahLst/>
                <a:cxnLst/>
                <a:rect l="l" t="t" r="r" b="b"/>
                <a:pathLst>
                  <a:path w="10513" h="10315" extrusionOk="0">
                    <a:moveTo>
                      <a:pt x="3750" y="540"/>
                    </a:moveTo>
                    <a:cubicBezTo>
                      <a:pt x="4468" y="540"/>
                      <a:pt x="4616" y="1717"/>
                      <a:pt x="3823" y="1896"/>
                    </a:cubicBezTo>
                    <a:cubicBezTo>
                      <a:pt x="2917" y="2104"/>
                      <a:pt x="2265" y="2891"/>
                      <a:pt x="2186" y="3810"/>
                    </a:cubicBezTo>
                    <a:cubicBezTo>
                      <a:pt x="2153" y="4213"/>
                      <a:pt x="1842" y="4405"/>
                      <a:pt x="1528" y="4405"/>
                    </a:cubicBezTo>
                    <a:cubicBezTo>
                      <a:pt x="1164" y="4405"/>
                      <a:pt x="794" y="4151"/>
                      <a:pt x="834" y="3685"/>
                    </a:cubicBezTo>
                    <a:cubicBezTo>
                      <a:pt x="966" y="2150"/>
                      <a:pt x="2093" y="897"/>
                      <a:pt x="3584" y="560"/>
                    </a:cubicBezTo>
                    <a:cubicBezTo>
                      <a:pt x="3644" y="547"/>
                      <a:pt x="3697" y="540"/>
                      <a:pt x="3750" y="540"/>
                    </a:cubicBezTo>
                    <a:close/>
                    <a:moveTo>
                      <a:pt x="1704" y="5282"/>
                    </a:moveTo>
                    <a:cubicBezTo>
                      <a:pt x="2454" y="5282"/>
                      <a:pt x="2623" y="6485"/>
                      <a:pt x="1806" y="6631"/>
                    </a:cubicBezTo>
                    <a:cubicBezTo>
                      <a:pt x="1759" y="6638"/>
                      <a:pt x="1716" y="6644"/>
                      <a:pt x="1673" y="6644"/>
                    </a:cubicBezTo>
                    <a:cubicBezTo>
                      <a:pt x="923" y="6644"/>
                      <a:pt x="754" y="5437"/>
                      <a:pt x="1568" y="5292"/>
                    </a:cubicBezTo>
                    <a:cubicBezTo>
                      <a:pt x="1614" y="5285"/>
                      <a:pt x="1660" y="5282"/>
                      <a:pt x="1704" y="5282"/>
                    </a:cubicBezTo>
                    <a:close/>
                    <a:moveTo>
                      <a:pt x="4352" y="1"/>
                    </a:moveTo>
                    <a:cubicBezTo>
                      <a:pt x="3512" y="1"/>
                      <a:pt x="2646" y="219"/>
                      <a:pt x="1846" y="860"/>
                    </a:cubicBezTo>
                    <a:cubicBezTo>
                      <a:pt x="655" y="1813"/>
                      <a:pt x="1" y="3479"/>
                      <a:pt x="1" y="5358"/>
                    </a:cubicBezTo>
                    <a:cubicBezTo>
                      <a:pt x="1" y="6852"/>
                      <a:pt x="417" y="8483"/>
                      <a:pt x="1310" y="9994"/>
                    </a:cubicBezTo>
                    <a:cubicBezTo>
                      <a:pt x="1783" y="10146"/>
                      <a:pt x="2279" y="10249"/>
                      <a:pt x="2785" y="10292"/>
                    </a:cubicBezTo>
                    <a:cubicBezTo>
                      <a:pt x="2827" y="10215"/>
                      <a:pt x="2907" y="10159"/>
                      <a:pt x="2989" y="10159"/>
                    </a:cubicBezTo>
                    <a:cubicBezTo>
                      <a:pt x="3046" y="10159"/>
                      <a:pt x="3102" y="10185"/>
                      <a:pt x="3145" y="10245"/>
                    </a:cubicBezTo>
                    <a:cubicBezTo>
                      <a:pt x="3161" y="10269"/>
                      <a:pt x="3178" y="10292"/>
                      <a:pt x="3195" y="10315"/>
                    </a:cubicBezTo>
                    <a:lnTo>
                      <a:pt x="3346" y="10315"/>
                    </a:lnTo>
                    <a:cubicBezTo>
                      <a:pt x="3734" y="10315"/>
                      <a:pt x="4124" y="10281"/>
                      <a:pt x="4517" y="10212"/>
                    </a:cubicBezTo>
                    <a:cubicBezTo>
                      <a:pt x="8118" y="9567"/>
                      <a:pt x="10513" y="6128"/>
                      <a:pt x="9871" y="2531"/>
                    </a:cubicBezTo>
                    <a:cubicBezTo>
                      <a:pt x="9742" y="1813"/>
                      <a:pt x="9504" y="1145"/>
                      <a:pt x="9173" y="537"/>
                    </a:cubicBezTo>
                    <a:cubicBezTo>
                      <a:pt x="8932" y="725"/>
                      <a:pt x="8747" y="887"/>
                      <a:pt x="8598" y="993"/>
                    </a:cubicBezTo>
                    <a:cubicBezTo>
                      <a:pt x="8591" y="996"/>
                      <a:pt x="8584" y="999"/>
                      <a:pt x="8578" y="1006"/>
                    </a:cubicBezTo>
                    <a:cubicBezTo>
                      <a:pt x="8545" y="1023"/>
                      <a:pt x="8502" y="1029"/>
                      <a:pt x="8453" y="1029"/>
                    </a:cubicBezTo>
                    <a:cubicBezTo>
                      <a:pt x="8403" y="1029"/>
                      <a:pt x="8343" y="1023"/>
                      <a:pt x="8277" y="1006"/>
                    </a:cubicBezTo>
                    <a:cubicBezTo>
                      <a:pt x="8271" y="1006"/>
                      <a:pt x="8260" y="1003"/>
                      <a:pt x="8251" y="1003"/>
                    </a:cubicBezTo>
                    <a:cubicBezTo>
                      <a:pt x="8138" y="976"/>
                      <a:pt x="8003" y="933"/>
                      <a:pt x="7847" y="877"/>
                    </a:cubicBezTo>
                    <a:cubicBezTo>
                      <a:pt x="7572" y="781"/>
                      <a:pt x="7239" y="649"/>
                      <a:pt x="6865" y="513"/>
                    </a:cubicBezTo>
                    <a:cubicBezTo>
                      <a:pt x="6141" y="259"/>
                      <a:pt x="5261" y="1"/>
                      <a:pt x="4352" y="1"/>
                    </a:cubicBezTo>
                    <a:close/>
                  </a:path>
                </a:pathLst>
              </a:custGeom>
              <a:solidFill>
                <a:srgbClr val="F958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621;p27">
                <a:extLst>
                  <a:ext uri="{FF2B5EF4-FFF2-40B4-BE49-F238E27FC236}">
                    <a16:creationId xmlns:a16="http://schemas.microsoft.com/office/drawing/2014/main" id="{CC1CA36A-D3DB-44F6-AC66-074D503B7B69}"/>
                  </a:ext>
                </a:extLst>
              </p:cNvPr>
              <p:cNvSpPr/>
              <p:nvPr/>
            </p:nvSpPr>
            <p:spPr>
              <a:xfrm>
                <a:off x="2132414" y="1402073"/>
                <a:ext cx="411606" cy="229937"/>
              </a:xfrm>
              <a:custGeom>
                <a:avLst/>
                <a:gdLst/>
                <a:ahLst/>
                <a:cxnLst/>
                <a:rect l="l" t="t" r="r" b="b"/>
                <a:pathLst>
                  <a:path w="4511" h="2520" extrusionOk="0">
                    <a:moveTo>
                      <a:pt x="3741" y="0"/>
                    </a:moveTo>
                    <a:cubicBezTo>
                      <a:pt x="3172" y="0"/>
                      <a:pt x="2954" y="764"/>
                      <a:pt x="2233" y="867"/>
                    </a:cubicBezTo>
                    <a:cubicBezTo>
                      <a:pt x="2207" y="871"/>
                      <a:pt x="2181" y="872"/>
                      <a:pt x="2155" y="872"/>
                    </a:cubicBezTo>
                    <a:cubicBezTo>
                      <a:pt x="1792" y="872"/>
                      <a:pt x="1465" y="520"/>
                      <a:pt x="1072" y="520"/>
                    </a:cubicBezTo>
                    <a:cubicBezTo>
                      <a:pt x="906" y="520"/>
                      <a:pt x="728" y="584"/>
                      <a:pt x="530" y="764"/>
                    </a:cubicBezTo>
                    <a:cubicBezTo>
                      <a:pt x="0" y="1247"/>
                      <a:pt x="493" y="2169"/>
                      <a:pt x="1565" y="2441"/>
                    </a:cubicBezTo>
                    <a:cubicBezTo>
                      <a:pt x="1758" y="2491"/>
                      <a:pt x="1970" y="2520"/>
                      <a:pt x="2199" y="2520"/>
                    </a:cubicBezTo>
                    <a:cubicBezTo>
                      <a:pt x="2370" y="2520"/>
                      <a:pt x="2550" y="2504"/>
                      <a:pt x="2738" y="2470"/>
                    </a:cubicBezTo>
                    <a:cubicBezTo>
                      <a:pt x="3138" y="2398"/>
                      <a:pt x="3450" y="2242"/>
                      <a:pt x="3681" y="2044"/>
                    </a:cubicBezTo>
                    <a:cubicBezTo>
                      <a:pt x="4511" y="1343"/>
                      <a:pt x="4362" y="93"/>
                      <a:pt x="3853" y="10"/>
                    </a:cubicBezTo>
                    <a:cubicBezTo>
                      <a:pt x="3814" y="3"/>
                      <a:pt x="3776" y="0"/>
                      <a:pt x="3741" y="0"/>
                    </a:cubicBezTo>
                    <a:close/>
                  </a:path>
                </a:pathLst>
              </a:custGeom>
              <a:solidFill>
                <a:srgbClr val="43434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622;p27">
                <a:extLst>
                  <a:ext uri="{FF2B5EF4-FFF2-40B4-BE49-F238E27FC236}">
                    <a16:creationId xmlns:a16="http://schemas.microsoft.com/office/drawing/2014/main" id="{E7FACDC8-178B-49A4-BD8C-E468435F6BC9}"/>
                  </a:ext>
                </a:extLst>
              </p:cNvPr>
              <p:cNvSpPr/>
              <p:nvPr/>
            </p:nvSpPr>
            <p:spPr>
              <a:xfrm>
                <a:off x="2275121" y="1557372"/>
                <a:ext cx="193257" cy="74638"/>
              </a:xfrm>
              <a:custGeom>
                <a:avLst/>
                <a:gdLst/>
                <a:ahLst/>
                <a:cxnLst/>
                <a:rect l="l" t="t" r="r" b="b"/>
                <a:pathLst>
                  <a:path w="2118" h="818" extrusionOk="0">
                    <a:moveTo>
                      <a:pt x="1292" y="0"/>
                    </a:moveTo>
                    <a:cubicBezTo>
                      <a:pt x="730" y="0"/>
                      <a:pt x="258" y="440"/>
                      <a:pt x="1" y="739"/>
                    </a:cubicBezTo>
                    <a:cubicBezTo>
                      <a:pt x="194" y="789"/>
                      <a:pt x="406" y="818"/>
                      <a:pt x="635" y="818"/>
                    </a:cubicBezTo>
                    <a:cubicBezTo>
                      <a:pt x="806" y="818"/>
                      <a:pt x="986" y="802"/>
                      <a:pt x="1174" y="768"/>
                    </a:cubicBezTo>
                    <a:cubicBezTo>
                      <a:pt x="1574" y="696"/>
                      <a:pt x="1886" y="540"/>
                      <a:pt x="2117" y="342"/>
                    </a:cubicBezTo>
                    <a:cubicBezTo>
                      <a:pt x="1831" y="95"/>
                      <a:pt x="1552" y="0"/>
                      <a:pt x="1292" y="0"/>
                    </a:cubicBezTo>
                    <a:close/>
                  </a:path>
                </a:pathLst>
              </a:custGeom>
              <a:solidFill>
                <a:srgbClr val="A80E0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623;p27">
                <a:extLst>
                  <a:ext uri="{FF2B5EF4-FFF2-40B4-BE49-F238E27FC236}">
                    <a16:creationId xmlns:a16="http://schemas.microsoft.com/office/drawing/2014/main" id="{88237103-1C0E-44C8-ABFF-D0E40A4602C0}"/>
                  </a:ext>
                </a:extLst>
              </p:cNvPr>
              <p:cNvSpPr/>
              <p:nvPr/>
            </p:nvSpPr>
            <p:spPr>
              <a:xfrm>
                <a:off x="2089529" y="1336559"/>
                <a:ext cx="83124" cy="76828"/>
              </a:xfrm>
              <a:custGeom>
                <a:avLst/>
                <a:gdLst/>
                <a:ahLst/>
                <a:cxnLst/>
                <a:rect l="l" t="t" r="r" b="b"/>
                <a:pathLst>
                  <a:path w="911" h="842" extrusionOk="0">
                    <a:moveTo>
                      <a:pt x="458" y="0"/>
                    </a:moveTo>
                    <a:cubicBezTo>
                      <a:pt x="432" y="0"/>
                      <a:pt x="407" y="2"/>
                      <a:pt x="382" y="7"/>
                    </a:cubicBezTo>
                    <a:cubicBezTo>
                      <a:pt x="153" y="47"/>
                      <a:pt x="1" y="265"/>
                      <a:pt x="40" y="497"/>
                    </a:cubicBezTo>
                    <a:cubicBezTo>
                      <a:pt x="76" y="699"/>
                      <a:pt x="251" y="841"/>
                      <a:pt x="452" y="841"/>
                    </a:cubicBezTo>
                    <a:cubicBezTo>
                      <a:pt x="477" y="841"/>
                      <a:pt x="504" y="839"/>
                      <a:pt x="530" y="834"/>
                    </a:cubicBezTo>
                    <a:cubicBezTo>
                      <a:pt x="759" y="794"/>
                      <a:pt x="910" y="576"/>
                      <a:pt x="870" y="348"/>
                    </a:cubicBezTo>
                    <a:cubicBezTo>
                      <a:pt x="832" y="145"/>
                      <a:pt x="656" y="0"/>
                      <a:pt x="458" y="0"/>
                    </a:cubicBezTo>
                    <a:close/>
                  </a:path>
                </a:pathLst>
              </a:custGeom>
              <a:solidFill>
                <a:srgbClr val="43434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624;p27">
                <a:extLst>
                  <a:ext uri="{FF2B5EF4-FFF2-40B4-BE49-F238E27FC236}">
                    <a16:creationId xmlns:a16="http://schemas.microsoft.com/office/drawing/2014/main" id="{D19772A3-3AEA-494D-A76F-CB19BCE3F7D5}"/>
                  </a:ext>
                </a:extLst>
              </p:cNvPr>
              <p:cNvSpPr/>
              <p:nvPr/>
            </p:nvSpPr>
            <p:spPr>
              <a:xfrm>
                <a:off x="2462173" y="1269859"/>
                <a:ext cx="83124" cy="77011"/>
              </a:xfrm>
              <a:custGeom>
                <a:avLst/>
                <a:gdLst/>
                <a:ahLst/>
                <a:cxnLst/>
                <a:rect l="l" t="t" r="r" b="b"/>
                <a:pathLst>
                  <a:path w="911" h="844" extrusionOk="0">
                    <a:moveTo>
                      <a:pt x="454" y="1"/>
                    </a:moveTo>
                    <a:cubicBezTo>
                      <a:pt x="429" y="1"/>
                      <a:pt x="405" y="3"/>
                      <a:pt x="381" y="7"/>
                    </a:cubicBezTo>
                    <a:cubicBezTo>
                      <a:pt x="153" y="47"/>
                      <a:pt x="1" y="265"/>
                      <a:pt x="40" y="497"/>
                    </a:cubicBezTo>
                    <a:cubicBezTo>
                      <a:pt x="79" y="700"/>
                      <a:pt x="257" y="844"/>
                      <a:pt x="457" y="844"/>
                    </a:cubicBezTo>
                    <a:cubicBezTo>
                      <a:pt x="481" y="844"/>
                      <a:pt x="506" y="842"/>
                      <a:pt x="530" y="837"/>
                    </a:cubicBezTo>
                    <a:cubicBezTo>
                      <a:pt x="758" y="795"/>
                      <a:pt x="910" y="576"/>
                      <a:pt x="870" y="348"/>
                    </a:cubicBezTo>
                    <a:cubicBezTo>
                      <a:pt x="835" y="144"/>
                      <a:pt x="655" y="1"/>
                      <a:pt x="454" y="1"/>
                    </a:cubicBezTo>
                    <a:close/>
                  </a:path>
                </a:pathLst>
              </a:custGeom>
              <a:solidFill>
                <a:srgbClr val="43434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625;p27">
                <a:extLst>
                  <a:ext uri="{FF2B5EF4-FFF2-40B4-BE49-F238E27FC236}">
                    <a16:creationId xmlns:a16="http://schemas.microsoft.com/office/drawing/2014/main" id="{DAFCAB93-9E59-4DC7-9974-A382D3A2DEDA}"/>
                  </a:ext>
                </a:extLst>
              </p:cNvPr>
              <p:cNvSpPr/>
              <p:nvPr/>
            </p:nvSpPr>
            <p:spPr>
              <a:xfrm>
                <a:off x="2561722" y="1302525"/>
                <a:ext cx="196542" cy="181851"/>
              </a:xfrm>
              <a:custGeom>
                <a:avLst/>
                <a:gdLst/>
                <a:ahLst/>
                <a:cxnLst/>
                <a:rect l="l" t="t" r="r" b="b"/>
                <a:pathLst>
                  <a:path w="2154" h="1993" extrusionOk="0">
                    <a:moveTo>
                      <a:pt x="1083" y="0"/>
                    </a:moveTo>
                    <a:cubicBezTo>
                      <a:pt x="1024" y="0"/>
                      <a:pt x="964" y="6"/>
                      <a:pt x="904" y="17"/>
                    </a:cubicBezTo>
                    <a:cubicBezTo>
                      <a:pt x="361" y="113"/>
                      <a:pt x="1" y="629"/>
                      <a:pt x="97" y="1171"/>
                    </a:cubicBezTo>
                    <a:cubicBezTo>
                      <a:pt x="183" y="1654"/>
                      <a:pt x="605" y="1993"/>
                      <a:pt x="1080" y="1993"/>
                    </a:cubicBezTo>
                    <a:cubicBezTo>
                      <a:pt x="1137" y="1993"/>
                      <a:pt x="1195" y="1988"/>
                      <a:pt x="1254" y="1978"/>
                    </a:cubicBezTo>
                    <a:cubicBezTo>
                      <a:pt x="1794" y="1879"/>
                      <a:pt x="2154" y="1363"/>
                      <a:pt x="2058" y="820"/>
                    </a:cubicBezTo>
                    <a:cubicBezTo>
                      <a:pt x="1973" y="338"/>
                      <a:pt x="1554" y="0"/>
                      <a:pt x="1083" y="0"/>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626;p27">
                <a:extLst>
                  <a:ext uri="{FF2B5EF4-FFF2-40B4-BE49-F238E27FC236}">
                    <a16:creationId xmlns:a16="http://schemas.microsoft.com/office/drawing/2014/main" id="{23A93FAF-B193-4B93-8BFC-089E1332E6C8}"/>
                  </a:ext>
                </a:extLst>
              </p:cNvPr>
              <p:cNvSpPr/>
              <p:nvPr/>
            </p:nvSpPr>
            <p:spPr>
              <a:xfrm>
                <a:off x="1930215" y="1415303"/>
                <a:ext cx="196815" cy="181943"/>
              </a:xfrm>
              <a:custGeom>
                <a:avLst/>
                <a:gdLst/>
                <a:ahLst/>
                <a:cxnLst/>
                <a:rect l="l" t="t" r="r" b="b"/>
                <a:pathLst>
                  <a:path w="2157" h="1994" extrusionOk="0">
                    <a:moveTo>
                      <a:pt x="1084" y="1"/>
                    </a:moveTo>
                    <a:cubicBezTo>
                      <a:pt x="1025" y="1"/>
                      <a:pt x="964" y="6"/>
                      <a:pt x="904" y="17"/>
                    </a:cubicBezTo>
                    <a:cubicBezTo>
                      <a:pt x="362" y="113"/>
                      <a:pt x="1" y="629"/>
                      <a:pt x="100" y="1171"/>
                    </a:cubicBezTo>
                    <a:cubicBezTo>
                      <a:pt x="185" y="1655"/>
                      <a:pt x="605" y="1994"/>
                      <a:pt x="1079" y="1994"/>
                    </a:cubicBezTo>
                    <a:cubicBezTo>
                      <a:pt x="1137" y="1994"/>
                      <a:pt x="1196" y="1989"/>
                      <a:pt x="1255" y="1978"/>
                    </a:cubicBezTo>
                    <a:cubicBezTo>
                      <a:pt x="1797" y="1879"/>
                      <a:pt x="2157" y="1363"/>
                      <a:pt x="2058" y="821"/>
                    </a:cubicBezTo>
                    <a:cubicBezTo>
                      <a:pt x="1972" y="339"/>
                      <a:pt x="1556" y="1"/>
                      <a:pt x="1084"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627;p27">
                <a:extLst>
                  <a:ext uri="{FF2B5EF4-FFF2-40B4-BE49-F238E27FC236}">
                    <a16:creationId xmlns:a16="http://schemas.microsoft.com/office/drawing/2014/main" id="{55426E2F-13F7-43E6-9AA4-57A762860AE1}"/>
                  </a:ext>
                </a:extLst>
              </p:cNvPr>
              <p:cNvSpPr/>
              <p:nvPr/>
            </p:nvSpPr>
            <p:spPr>
              <a:xfrm>
                <a:off x="1621351" y="1083993"/>
                <a:ext cx="348830" cy="352844"/>
              </a:xfrm>
              <a:custGeom>
                <a:avLst/>
                <a:gdLst/>
                <a:ahLst/>
                <a:cxnLst/>
                <a:rect l="l" t="t" r="r" b="b"/>
                <a:pathLst>
                  <a:path w="3823" h="3867" extrusionOk="0">
                    <a:moveTo>
                      <a:pt x="2956" y="1"/>
                    </a:moveTo>
                    <a:cubicBezTo>
                      <a:pt x="2903" y="1"/>
                      <a:pt x="2850" y="8"/>
                      <a:pt x="2790" y="21"/>
                    </a:cubicBezTo>
                    <a:cubicBezTo>
                      <a:pt x="1299" y="358"/>
                      <a:pt x="172" y="1611"/>
                      <a:pt x="40" y="3146"/>
                    </a:cubicBezTo>
                    <a:cubicBezTo>
                      <a:pt x="0" y="3612"/>
                      <a:pt x="370" y="3866"/>
                      <a:pt x="734" y="3866"/>
                    </a:cubicBezTo>
                    <a:cubicBezTo>
                      <a:pt x="1048" y="3866"/>
                      <a:pt x="1359" y="3674"/>
                      <a:pt x="1392" y="3271"/>
                    </a:cubicBezTo>
                    <a:cubicBezTo>
                      <a:pt x="1471" y="2352"/>
                      <a:pt x="2123" y="1565"/>
                      <a:pt x="3029" y="1357"/>
                    </a:cubicBezTo>
                    <a:cubicBezTo>
                      <a:pt x="3822" y="1178"/>
                      <a:pt x="3674" y="1"/>
                      <a:pt x="2956"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628;p27">
                <a:extLst>
                  <a:ext uri="{FF2B5EF4-FFF2-40B4-BE49-F238E27FC236}">
                    <a16:creationId xmlns:a16="http://schemas.microsoft.com/office/drawing/2014/main" id="{B64BA733-E95B-430A-82E8-7DA922BDEEF8}"/>
                  </a:ext>
                </a:extLst>
              </p:cNvPr>
              <p:cNvSpPr/>
              <p:nvPr/>
            </p:nvSpPr>
            <p:spPr>
              <a:xfrm>
                <a:off x="1617701" y="1516676"/>
                <a:ext cx="170537" cy="124458"/>
              </a:xfrm>
              <a:custGeom>
                <a:avLst/>
                <a:gdLst/>
                <a:ahLst/>
                <a:cxnLst/>
                <a:rect l="l" t="t" r="r" b="b"/>
                <a:pathLst>
                  <a:path w="1869" h="1364" extrusionOk="0">
                    <a:moveTo>
                      <a:pt x="950" y="1"/>
                    </a:moveTo>
                    <a:cubicBezTo>
                      <a:pt x="906" y="1"/>
                      <a:pt x="860" y="4"/>
                      <a:pt x="814" y="11"/>
                    </a:cubicBezTo>
                    <a:cubicBezTo>
                      <a:pt x="0" y="156"/>
                      <a:pt x="169" y="1363"/>
                      <a:pt x="919" y="1363"/>
                    </a:cubicBezTo>
                    <a:cubicBezTo>
                      <a:pt x="962" y="1363"/>
                      <a:pt x="1005" y="1357"/>
                      <a:pt x="1052" y="1350"/>
                    </a:cubicBezTo>
                    <a:cubicBezTo>
                      <a:pt x="1869" y="1204"/>
                      <a:pt x="1700" y="1"/>
                      <a:pt x="950"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629;p27">
                <a:extLst>
                  <a:ext uri="{FF2B5EF4-FFF2-40B4-BE49-F238E27FC236}">
                    <a16:creationId xmlns:a16="http://schemas.microsoft.com/office/drawing/2014/main" id="{39AEE832-52F1-4362-9398-393F0AC14C40}"/>
                  </a:ext>
                </a:extLst>
              </p:cNvPr>
              <p:cNvSpPr/>
              <p:nvPr/>
            </p:nvSpPr>
            <p:spPr>
              <a:xfrm>
                <a:off x="1891892" y="2090242"/>
                <a:ext cx="236416" cy="103289"/>
              </a:xfrm>
              <a:custGeom>
                <a:avLst/>
                <a:gdLst/>
                <a:ahLst/>
                <a:cxnLst/>
                <a:rect l="l" t="t" r="r" b="b"/>
                <a:pathLst>
                  <a:path w="2591" h="1132" extrusionOk="0">
                    <a:moveTo>
                      <a:pt x="1" y="1"/>
                    </a:moveTo>
                    <a:lnTo>
                      <a:pt x="1" y="1"/>
                    </a:lnTo>
                    <a:cubicBezTo>
                      <a:pt x="629" y="523"/>
                      <a:pt x="1367" y="907"/>
                      <a:pt x="2174" y="1122"/>
                    </a:cubicBezTo>
                    <a:cubicBezTo>
                      <a:pt x="2197" y="1129"/>
                      <a:pt x="2217" y="1132"/>
                      <a:pt x="2240" y="1132"/>
                    </a:cubicBezTo>
                    <a:cubicBezTo>
                      <a:pt x="2478" y="1132"/>
                      <a:pt x="2590" y="765"/>
                      <a:pt x="2329" y="695"/>
                    </a:cubicBezTo>
                    <a:cubicBezTo>
                      <a:pt x="2038" y="619"/>
                      <a:pt x="1757" y="517"/>
                      <a:pt x="1486" y="398"/>
                    </a:cubicBezTo>
                    <a:cubicBezTo>
                      <a:pt x="953" y="292"/>
                      <a:pt x="454" y="153"/>
                      <a:pt x="1" y="1"/>
                    </a:cubicBezTo>
                    <a:close/>
                  </a:path>
                </a:pathLst>
              </a:custGeom>
              <a:solidFill>
                <a:srgbClr val="434343">
                  <a:alpha val="1510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4" name="Picture 3">
            <a:extLst>
              <a:ext uri="{FF2B5EF4-FFF2-40B4-BE49-F238E27FC236}">
                <a16:creationId xmlns:a16="http://schemas.microsoft.com/office/drawing/2014/main" id="{7A164050-6829-47E8-96CB-08AEE5851FB2}"/>
              </a:ext>
            </a:extLst>
          </p:cNvPr>
          <p:cNvPicPr>
            <a:picLocks noChangeAspect="1"/>
          </p:cNvPicPr>
          <p:nvPr/>
        </p:nvPicPr>
        <p:blipFill>
          <a:blip r:embed="rId3"/>
          <a:stretch>
            <a:fillRect/>
          </a:stretch>
        </p:blipFill>
        <p:spPr>
          <a:xfrm>
            <a:off x="1908700" y="1699913"/>
            <a:ext cx="8794422" cy="3910075"/>
          </a:xfrm>
          <a:prstGeom prst="rect">
            <a:avLst/>
          </a:prstGeom>
        </p:spPr>
      </p:pic>
      <p:pic>
        <p:nvPicPr>
          <p:cNvPr id="7" name="Picture 6" descr="Shape&#10;&#10;Description automatically generated">
            <a:extLst>
              <a:ext uri="{FF2B5EF4-FFF2-40B4-BE49-F238E27FC236}">
                <a16:creationId xmlns:a16="http://schemas.microsoft.com/office/drawing/2014/main" id="{893D71AB-5EAB-465C-B559-405EA31A25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9309" y="1981200"/>
            <a:ext cx="1247981" cy="1056640"/>
          </a:xfrm>
          <a:prstGeom prst="rect">
            <a:avLst/>
          </a:prstGeom>
        </p:spPr>
      </p:pic>
      <p:pic>
        <p:nvPicPr>
          <p:cNvPr id="168" name="Picture 167" descr="Shape&#10;&#10;Description automatically generated">
            <a:extLst>
              <a:ext uri="{FF2B5EF4-FFF2-40B4-BE49-F238E27FC236}">
                <a16:creationId xmlns:a16="http://schemas.microsoft.com/office/drawing/2014/main" id="{4FAD0B16-7624-48F1-9871-464DCFF1CC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0359" y="3037840"/>
            <a:ext cx="1247981" cy="1056640"/>
          </a:xfrm>
          <a:prstGeom prst="rect">
            <a:avLst/>
          </a:prstGeom>
        </p:spPr>
      </p:pic>
      <p:pic>
        <p:nvPicPr>
          <p:cNvPr id="169" name="Picture 168" descr="Shape&#10;&#10;Description automatically generated">
            <a:extLst>
              <a:ext uri="{FF2B5EF4-FFF2-40B4-BE49-F238E27FC236}">
                <a16:creationId xmlns:a16="http://schemas.microsoft.com/office/drawing/2014/main" id="{E3E96BA2-E619-4BDF-B725-FE4F6F58A1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7225" y="3007360"/>
            <a:ext cx="1247981" cy="1056640"/>
          </a:xfrm>
          <a:prstGeom prst="rect">
            <a:avLst/>
          </a:prstGeom>
        </p:spPr>
      </p:pic>
      <p:pic>
        <p:nvPicPr>
          <p:cNvPr id="173" name="Picture 172" descr="Shape&#10;&#10;Description automatically generated">
            <a:extLst>
              <a:ext uri="{FF2B5EF4-FFF2-40B4-BE49-F238E27FC236}">
                <a16:creationId xmlns:a16="http://schemas.microsoft.com/office/drawing/2014/main" id="{570AA493-5007-4ADC-9270-4A143D8119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1545" y="4175760"/>
            <a:ext cx="1247981" cy="1056640"/>
          </a:xfrm>
          <a:prstGeom prst="rect">
            <a:avLst/>
          </a:prstGeom>
        </p:spPr>
      </p:pic>
      <p:pic>
        <p:nvPicPr>
          <p:cNvPr id="174" name="Picture 173" descr="Shape&#10;&#10;Description automatically generated">
            <a:extLst>
              <a:ext uri="{FF2B5EF4-FFF2-40B4-BE49-F238E27FC236}">
                <a16:creationId xmlns:a16="http://schemas.microsoft.com/office/drawing/2014/main" id="{4AF888AE-D93C-4870-A318-9446A8B702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3828" y="4101447"/>
            <a:ext cx="1247981" cy="1056640"/>
          </a:xfrm>
          <a:prstGeom prst="rect">
            <a:avLst/>
          </a:prstGeom>
        </p:spPr>
      </p:pic>
    </p:spTree>
    <p:extLst>
      <p:ext uri="{BB962C8B-B14F-4D97-AF65-F5344CB8AC3E}">
        <p14:creationId xmlns:p14="http://schemas.microsoft.com/office/powerpoint/2010/main" val="301043632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p:cTn id="7" dur="1000" fill="hold"/>
                                        <p:tgtEl>
                                          <p:spTgt spid="58"/>
                                        </p:tgtEl>
                                        <p:attrNameLst>
                                          <p:attrName>ppt_w</p:attrName>
                                        </p:attrNameLst>
                                      </p:cBhvr>
                                      <p:tavLst>
                                        <p:tav tm="0">
                                          <p:val>
                                            <p:strVal val="#ppt_w+.3"/>
                                          </p:val>
                                        </p:tav>
                                        <p:tav tm="100000">
                                          <p:val>
                                            <p:strVal val="#ppt_w"/>
                                          </p:val>
                                        </p:tav>
                                      </p:tavLst>
                                    </p:anim>
                                    <p:anim calcmode="lin" valueType="num">
                                      <p:cBhvr>
                                        <p:cTn id="8" dur="1000" fill="hold"/>
                                        <p:tgtEl>
                                          <p:spTgt spid="58"/>
                                        </p:tgtEl>
                                        <p:attrNameLst>
                                          <p:attrName>ppt_h</p:attrName>
                                        </p:attrNameLst>
                                      </p:cBhvr>
                                      <p:tavLst>
                                        <p:tav tm="0">
                                          <p:val>
                                            <p:strVal val="#ppt_h"/>
                                          </p:val>
                                        </p:tav>
                                        <p:tav tm="100000">
                                          <p:val>
                                            <p:strVal val="#ppt_h"/>
                                          </p:val>
                                        </p:tav>
                                      </p:tavLst>
                                    </p:anim>
                                    <p:animEffect transition="in" filter="fade">
                                      <p:cBhvr>
                                        <p:cTn id="9" dur="1000"/>
                                        <p:tgtEl>
                                          <p:spTgt spid="5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Am-thanh-tra-loi-dung-www_nhacchuongvui_com.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8"/>
                                        </p:tgtEl>
                                        <p:attrNameLst>
                                          <p:attrName>style.visibility</p:attrName>
                                        </p:attrNameLst>
                                      </p:cBhvr>
                                      <p:to>
                                        <p:strVal val="visible"/>
                                      </p:to>
                                    </p:set>
                                    <p:anim calcmode="lin" valueType="num">
                                      <p:cBhvr additive="base">
                                        <p:cTn id="25" dur="500" fill="hold"/>
                                        <p:tgtEl>
                                          <p:spTgt spid="168"/>
                                        </p:tgtEl>
                                        <p:attrNameLst>
                                          <p:attrName>ppt_x</p:attrName>
                                        </p:attrNameLst>
                                      </p:cBhvr>
                                      <p:tavLst>
                                        <p:tav tm="0">
                                          <p:val>
                                            <p:strVal val="#ppt_x"/>
                                          </p:val>
                                        </p:tav>
                                        <p:tav tm="100000">
                                          <p:val>
                                            <p:strVal val="#ppt_x"/>
                                          </p:val>
                                        </p:tav>
                                      </p:tavLst>
                                    </p:anim>
                                    <p:anim calcmode="lin" valueType="num">
                                      <p:cBhvr additive="base">
                                        <p:cTn id="26" dur="500" fill="hold"/>
                                        <p:tgtEl>
                                          <p:spTgt spid="16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Am-thanh-tra-loi-dung-www_nhacchuongvui_com.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9"/>
                                        </p:tgtEl>
                                        <p:attrNameLst>
                                          <p:attrName>style.visibility</p:attrName>
                                        </p:attrNameLst>
                                      </p:cBhvr>
                                      <p:to>
                                        <p:strVal val="visible"/>
                                      </p:to>
                                    </p:set>
                                    <p:anim calcmode="lin" valueType="num">
                                      <p:cBhvr additive="base">
                                        <p:cTn id="31" dur="500" fill="hold"/>
                                        <p:tgtEl>
                                          <p:spTgt spid="169"/>
                                        </p:tgtEl>
                                        <p:attrNameLst>
                                          <p:attrName>ppt_x</p:attrName>
                                        </p:attrNameLst>
                                      </p:cBhvr>
                                      <p:tavLst>
                                        <p:tav tm="0">
                                          <p:val>
                                            <p:strVal val="#ppt_x"/>
                                          </p:val>
                                        </p:tav>
                                        <p:tav tm="100000">
                                          <p:val>
                                            <p:strVal val="#ppt_x"/>
                                          </p:val>
                                        </p:tav>
                                      </p:tavLst>
                                    </p:anim>
                                    <p:anim calcmode="lin" valueType="num">
                                      <p:cBhvr additive="base">
                                        <p:cTn id="32" dur="500" fill="hold"/>
                                        <p:tgtEl>
                                          <p:spTgt spid="16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Am-thanh-tra-loi-dung-www_nhacchuongvui_com.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3"/>
                                        </p:tgtEl>
                                        <p:attrNameLst>
                                          <p:attrName>style.visibility</p:attrName>
                                        </p:attrNameLst>
                                      </p:cBhvr>
                                      <p:to>
                                        <p:strVal val="visible"/>
                                      </p:to>
                                    </p:set>
                                    <p:anim calcmode="lin" valueType="num">
                                      <p:cBhvr additive="base">
                                        <p:cTn id="37" dur="500" fill="hold"/>
                                        <p:tgtEl>
                                          <p:spTgt spid="173"/>
                                        </p:tgtEl>
                                        <p:attrNameLst>
                                          <p:attrName>ppt_x</p:attrName>
                                        </p:attrNameLst>
                                      </p:cBhvr>
                                      <p:tavLst>
                                        <p:tav tm="0">
                                          <p:val>
                                            <p:strVal val="#ppt_x"/>
                                          </p:val>
                                        </p:tav>
                                        <p:tav tm="100000">
                                          <p:val>
                                            <p:strVal val="#ppt_x"/>
                                          </p:val>
                                        </p:tav>
                                      </p:tavLst>
                                    </p:anim>
                                    <p:anim calcmode="lin" valueType="num">
                                      <p:cBhvr additive="base">
                                        <p:cTn id="38" dur="500" fill="hold"/>
                                        <p:tgtEl>
                                          <p:spTgt spid="17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Am-thanh-tra-loi-dung-www_nhacchuongvui_com.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4"/>
                                        </p:tgtEl>
                                        <p:attrNameLst>
                                          <p:attrName>style.visibility</p:attrName>
                                        </p:attrNameLst>
                                      </p:cBhvr>
                                      <p:to>
                                        <p:strVal val="visible"/>
                                      </p:to>
                                    </p:set>
                                    <p:anim calcmode="lin" valueType="num">
                                      <p:cBhvr additive="base">
                                        <p:cTn id="43" dur="500" fill="hold"/>
                                        <p:tgtEl>
                                          <p:spTgt spid="174"/>
                                        </p:tgtEl>
                                        <p:attrNameLst>
                                          <p:attrName>ppt_x</p:attrName>
                                        </p:attrNameLst>
                                      </p:cBhvr>
                                      <p:tavLst>
                                        <p:tav tm="0">
                                          <p:val>
                                            <p:strVal val="#ppt_x"/>
                                          </p:val>
                                        </p:tav>
                                        <p:tav tm="100000">
                                          <p:val>
                                            <p:strVal val="#ppt_x"/>
                                          </p:val>
                                        </p:tav>
                                      </p:tavLst>
                                    </p:anim>
                                    <p:anim calcmode="lin" valueType="num">
                                      <p:cBhvr additive="base">
                                        <p:cTn id="44" dur="500" fill="hold"/>
                                        <p:tgtEl>
                                          <p:spTgt spid="17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EB57AE-B6A5-4044-95B5-43C097D78998}"/>
              </a:ext>
            </a:extLst>
          </p:cNvPr>
          <p:cNvPicPr>
            <a:picLocks noChangeAspect="1"/>
          </p:cNvPicPr>
          <p:nvPr/>
        </p:nvPicPr>
        <p:blipFill>
          <a:blip r:embed="rId3"/>
          <a:stretch>
            <a:fillRect/>
          </a:stretch>
        </p:blipFill>
        <p:spPr>
          <a:xfrm>
            <a:off x="567054" y="1036002"/>
            <a:ext cx="4731145" cy="1056958"/>
          </a:xfrm>
          <a:prstGeom prst="rect">
            <a:avLst/>
          </a:prstGeom>
        </p:spPr>
      </p:pic>
      <p:sp>
        <p:nvSpPr>
          <p:cNvPr id="132" name="Speech Bubble: Rectangle with Corners Rounded 4">
            <a:extLst>
              <a:ext uri="{FF2B5EF4-FFF2-40B4-BE49-F238E27FC236}">
                <a16:creationId xmlns:a16="http://schemas.microsoft.com/office/drawing/2014/main" id="{30940869-71BA-4D51-8E9D-A06B88430A60}"/>
              </a:ext>
            </a:extLst>
          </p:cNvPr>
          <p:cNvSpPr/>
          <p:nvPr/>
        </p:nvSpPr>
        <p:spPr>
          <a:xfrm flipH="1">
            <a:off x="5640003" y="599440"/>
            <a:ext cx="6216716" cy="1493520"/>
          </a:xfrm>
          <a:prstGeom prst="wedgeRoundRectCallout">
            <a:avLst>
              <a:gd name="adj1" fmla="val 56211"/>
              <a:gd name="adj2" fmla="val 15521"/>
              <a:gd name="adj3" fmla="val 16667"/>
            </a:avLst>
          </a:prstGeom>
          <a:solidFill>
            <a:schemeClr val="bg1"/>
          </a:solidFill>
          <a:ln w="57150">
            <a:solidFill>
              <a:srgbClr val="AB0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chemeClr val="tx1"/>
                </a:solidFill>
                <a:latin typeface="Calibri" panose="020F0502020204030204" pitchFamily="34" charset="0"/>
                <a:cs typeface="Calibri" panose="020F0502020204030204" pitchFamily="34" charset="0"/>
              </a:rPr>
              <a:t>Không tán thành Vì chỉ yêu mỗi gia đình mình thôi thì chưa đủ.</a:t>
            </a:r>
            <a:endParaRPr lang="en-US" sz="3200"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47C91D3-620E-41A7-B325-4A15C762DC24}"/>
              </a:ext>
            </a:extLst>
          </p:cNvPr>
          <p:cNvPicPr>
            <a:picLocks noChangeAspect="1"/>
          </p:cNvPicPr>
          <p:nvPr/>
        </p:nvPicPr>
        <p:blipFill>
          <a:blip r:embed="rId4"/>
          <a:stretch>
            <a:fillRect/>
          </a:stretch>
        </p:blipFill>
        <p:spPr>
          <a:xfrm>
            <a:off x="343534" y="2964815"/>
            <a:ext cx="4751070" cy="928370"/>
          </a:xfrm>
          <a:prstGeom prst="rect">
            <a:avLst/>
          </a:prstGeom>
        </p:spPr>
      </p:pic>
      <p:sp>
        <p:nvSpPr>
          <p:cNvPr id="133" name="Speech Bubble: Rectangle with Corners Rounded 4">
            <a:extLst>
              <a:ext uri="{FF2B5EF4-FFF2-40B4-BE49-F238E27FC236}">
                <a16:creationId xmlns:a16="http://schemas.microsoft.com/office/drawing/2014/main" id="{7D27B255-DDE9-4566-9B44-FCC38E473E8E}"/>
              </a:ext>
            </a:extLst>
          </p:cNvPr>
          <p:cNvSpPr/>
          <p:nvPr/>
        </p:nvSpPr>
        <p:spPr>
          <a:xfrm flipH="1">
            <a:off x="5631750" y="2479040"/>
            <a:ext cx="6216716" cy="1493520"/>
          </a:xfrm>
          <a:prstGeom prst="wedgeRoundRectCallout">
            <a:avLst>
              <a:gd name="adj1" fmla="val 56211"/>
              <a:gd name="adj2" fmla="val 15521"/>
              <a:gd name="adj3" fmla="val 16667"/>
            </a:avLst>
          </a:prstGeom>
          <a:solidFill>
            <a:schemeClr val="bg1"/>
          </a:solidFill>
          <a:ln w="57150">
            <a:solidFill>
              <a:srgbClr val="AB0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T</a:t>
            </a:r>
            <a:r>
              <a:rPr lang="vi-VN" sz="3200" dirty="0">
                <a:solidFill>
                  <a:schemeClr val="tx1"/>
                </a:solidFill>
                <a:latin typeface="Calibri" panose="020F0502020204030204" pitchFamily="34" charset="0"/>
                <a:cs typeface="Calibri" panose="020F0502020204030204" pitchFamily="34" charset="0"/>
              </a:rPr>
              <a:t>án thành vì tìm hiểu lịch sử đất nước, yêu quý và tự hào về đất nước.</a:t>
            </a:r>
            <a:endParaRPr lang="en-US" sz="3200" dirty="0">
              <a:solidFill>
                <a:schemeClr val="tx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8460AB3-C6CF-47A8-B4F0-2C472E885436}"/>
              </a:ext>
            </a:extLst>
          </p:cNvPr>
          <p:cNvPicPr>
            <a:picLocks noChangeAspect="1"/>
          </p:cNvPicPr>
          <p:nvPr/>
        </p:nvPicPr>
        <p:blipFill>
          <a:blip r:embed="rId5"/>
          <a:stretch>
            <a:fillRect/>
          </a:stretch>
        </p:blipFill>
        <p:spPr>
          <a:xfrm>
            <a:off x="343534" y="4765040"/>
            <a:ext cx="4584066" cy="1157750"/>
          </a:xfrm>
          <a:prstGeom prst="rect">
            <a:avLst/>
          </a:prstGeom>
        </p:spPr>
      </p:pic>
      <p:sp>
        <p:nvSpPr>
          <p:cNvPr id="134" name="Speech Bubble: Rectangle with Corners Rounded 4">
            <a:extLst>
              <a:ext uri="{FF2B5EF4-FFF2-40B4-BE49-F238E27FC236}">
                <a16:creationId xmlns:a16="http://schemas.microsoft.com/office/drawing/2014/main" id="{4989E41F-86F8-4C14-97CF-E70DB67B8FAE}"/>
              </a:ext>
            </a:extLst>
          </p:cNvPr>
          <p:cNvSpPr/>
          <p:nvPr/>
        </p:nvSpPr>
        <p:spPr>
          <a:xfrm flipH="1">
            <a:off x="5580246" y="4277360"/>
            <a:ext cx="6216716" cy="1981200"/>
          </a:xfrm>
          <a:prstGeom prst="wedgeRoundRectCallout">
            <a:avLst>
              <a:gd name="adj1" fmla="val 56211"/>
              <a:gd name="adj2" fmla="val 15521"/>
              <a:gd name="adj3" fmla="val 16667"/>
            </a:avLst>
          </a:prstGeom>
          <a:solidFill>
            <a:schemeClr val="bg1"/>
          </a:solidFill>
          <a:ln w="57150">
            <a:solidFill>
              <a:srgbClr val="AB0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T</a:t>
            </a:r>
            <a:r>
              <a:rPr lang="vi-VN" sz="3200" dirty="0">
                <a:solidFill>
                  <a:schemeClr val="tx1"/>
                </a:solidFill>
                <a:latin typeface="Calibri" panose="020F0502020204030204" pitchFamily="34" charset="0"/>
                <a:cs typeface="Calibri" panose="020F0502020204030204" pitchFamily="34" charset="0"/>
              </a:rPr>
              <a:t>án thành vì chúng ta có được đất nước tươi đẹp, phát triển mạnh mẽ như này là do công lao to lớn của thế hệ đi trước.</a:t>
            </a:r>
            <a:endParaRPr lang="en-US" sz="3200" dirty="0">
              <a:solidFill>
                <a:schemeClr val="tx1"/>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2"/>
                                        </p:tgtEl>
                                        <p:attrNameLst>
                                          <p:attrName>style.visibility</p:attrName>
                                        </p:attrNameLst>
                                      </p:cBhvr>
                                      <p:to>
                                        <p:strVal val="visible"/>
                                      </p:to>
                                    </p:set>
                                    <p:animEffect transition="in" filter="wipe(down)">
                                      <p:cBhvr>
                                        <p:cTn id="12" dur="500"/>
                                        <p:tgtEl>
                                          <p:spTgt spid="1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
                                        </p:tgtEl>
                                        <p:attrNameLst>
                                          <p:attrName>style.visibility</p:attrName>
                                        </p:attrNameLst>
                                      </p:cBhvr>
                                      <p:to>
                                        <p:strVal val="visible"/>
                                      </p:to>
                                    </p:set>
                                    <p:animEffect transition="in" filter="wipe(down)">
                                      <p:cBhvr>
                                        <p:cTn id="22" dur="500"/>
                                        <p:tgtEl>
                                          <p:spTgt spid="1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4"/>
                                        </p:tgtEl>
                                        <p:attrNameLst>
                                          <p:attrName>style.visibility</p:attrName>
                                        </p:attrNameLst>
                                      </p:cBhvr>
                                      <p:to>
                                        <p:strVal val="visible"/>
                                      </p:to>
                                    </p:set>
                                    <p:animEffect transition="in" filter="wipe(down)">
                                      <p:cBhvr>
                                        <p:cTn id="32"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animBg="1"/>
      <p:bldP spid="1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F5040C-FFBB-47D5-9A3E-23FE92896953}"/>
              </a:ext>
            </a:extLst>
          </p:cNvPr>
          <p:cNvPicPr>
            <a:picLocks noChangeAspect="1"/>
          </p:cNvPicPr>
          <p:nvPr/>
        </p:nvPicPr>
        <p:blipFill>
          <a:blip r:embed="rId3"/>
          <a:stretch>
            <a:fillRect/>
          </a:stretch>
        </p:blipFill>
        <p:spPr>
          <a:xfrm>
            <a:off x="207327" y="975994"/>
            <a:ext cx="5229573" cy="1228725"/>
          </a:xfrm>
          <a:prstGeom prst="rect">
            <a:avLst/>
          </a:prstGeom>
        </p:spPr>
      </p:pic>
      <p:sp>
        <p:nvSpPr>
          <p:cNvPr id="102" name="Speech Bubble: Rectangle with Corners Rounded 4">
            <a:extLst>
              <a:ext uri="{FF2B5EF4-FFF2-40B4-BE49-F238E27FC236}">
                <a16:creationId xmlns:a16="http://schemas.microsoft.com/office/drawing/2014/main" id="{9135ED14-D058-4702-B3CB-A23D05E5C90A}"/>
              </a:ext>
            </a:extLst>
          </p:cNvPr>
          <p:cNvSpPr/>
          <p:nvPr/>
        </p:nvSpPr>
        <p:spPr>
          <a:xfrm flipH="1">
            <a:off x="5767957" y="579120"/>
            <a:ext cx="6216716" cy="1493520"/>
          </a:xfrm>
          <a:prstGeom prst="wedgeRoundRectCallout">
            <a:avLst>
              <a:gd name="adj1" fmla="val 56211"/>
              <a:gd name="adj2" fmla="val 15521"/>
              <a:gd name="adj3" fmla="val 16667"/>
            </a:avLst>
          </a:prstGeom>
          <a:solidFill>
            <a:schemeClr val="bg1"/>
          </a:solidFill>
          <a:ln w="57150">
            <a:solidFill>
              <a:srgbClr val="AB0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T</a:t>
            </a:r>
            <a:r>
              <a:rPr lang="vi-VN" sz="3200" dirty="0">
                <a:solidFill>
                  <a:schemeClr val="tx1"/>
                </a:solidFill>
                <a:latin typeface="Calibri" panose="020F0502020204030204" pitchFamily="34" charset="0"/>
                <a:cs typeface="Calibri" panose="020F0502020204030204" pitchFamily="34" charset="0"/>
              </a:rPr>
              <a:t>án thành vì cần học tập tốt để sua này xây dựng quê hương, đất nước.</a:t>
            </a:r>
            <a:endParaRPr lang="en-US" sz="3200" dirty="0">
              <a:solidFill>
                <a:schemeClr val="tx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8CE4413-A441-4AD0-B66C-5594154AD064}"/>
              </a:ext>
            </a:extLst>
          </p:cNvPr>
          <p:cNvPicPr>
            <a:picLocks noChangeAspect="1"/>
          </p:cNvPicPr>
          <p:nvPr/>
        </p:nvPicPr>
        <p:blipFill>
          <a:blip r:embed="rId4"/>
          <a:stretch>
            <a:fillRect/>
          </a:stretch>
        </p:blipFill>
        <p:spPr>
          <a:xfrm>
            <a:off x="295274" y="3109912"/>
            <a:ext cx="4937125" cy="1140646"/>
          </a:xfrm>
          <a:prstGeom prst="rect">
            <a:avLst/>
          </a:prstGeom>
        </p:spPr>
      </p:pic>
      <p:sp>
        <p:nvSpPr>
          <p:cNvPr id="103" name="Speech Bubble: Rectangle with Corners Rounded 4">
            <a:extLst>
              <a:ext uri="{FF2B5EF4-FFF2-40B4-BE49-F238E27FC236}">
                <a16:creationId xmlns:a16="http://schemas.microsoft.com/office/drawing/2014/main" id="{8F4B323F-16B0-4A0A-ABC7-1D1DAF63594E}"/>
              </a:ext>
            </a:extLst>
          </p:cNvPr>
          <p:cNvSpPr/>
          <p:nvPr/>
        </p:nvSpPr>
        <p:spPr>
          <a:xfrm flipH="1">
            <a:off x="5767957" y="2682240"/>
            <a:ext cx="6216716" cy="1493520"/>
          </a:xfrm>
          <a:prstGeom prst="wedgeRoundRectCallout">
            <a:avLst>
              <a:gd name="adj1" fmla="val 56211"/>
              <a:gd name="adj2" fmla="val 15521"/>
              <a:gd name="adj3" fmla="val 16667"/>
            </a:avLst>
          </a:prstGeom>
          <a:solidFill>
            <a:schemeClr val="bg1"/>
          </a:solidFill>
          <a:ln w="57150">
            <a:solidFill>
              <a:srgbClr val="AB0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T</a:t>
            </a:r>
            <a:r>
              <a:rPr lang="vi-VN" sz="3200" dirty="0">
                <a:solidFill>
                  <a:schemeClr val="tx1"/>
                </a:solidFill>
                <a:latin typeface="Calibri" panose="020F0502020204030204" pitchFamily="34" charset="0"/>
                <a:cs typeface="Calibri" panose="020F0502020204030204" pitchFamily="34" charset="0"/>
              </a:rPr>
              <a:t>án thành Vì bảo vệ thiên nhiên là góp phần bảo vệ vẻ đẹp của quê hương, đất nước</a:t>
            </a:r>
            <a:endParaRPr lang="en-US" sz="3200" dirty="0">
              <a:solidFill>
                <a:schemeClr val="tx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68F8DFA-6397-49F9-90AF-1002AB383721}"/>
              </a:ext>
            </a:extLst>
          </p:cNvPr>
          <p:cNvPicPr>
            <a:picLocks noChangeAspect="1"/>
          </p:cNvPicPr>
          <p:nvPr/>
        </p:nvPicPr>
        <p:blipFill>
          <a:blip r:embed="rId5"/>
          <a:stretch>
            <a:fillRect/>
          </a:stretch>
        </p:blipFill>
        <p:spPr>
          <a:xfrm>
            <a:off x="576262" y="5005705"/>
            <a:ext cx="4524058" cy="1159369"/>
          </a:xfrm>
          <a:prstGeom prst="rect">
            <a:avLst/>
          </a:prstGeom>
        </p:spPr>
      </p:pic>
      <p:sp>
        <p:nvSpPr>
          <p:cNvPr id="104" name="Speech Bubble: Rectangle with Corners Rounded 4">
            <a:extLst>
              <a:ext uri="{FF2B5EF4-FFF2-40B4-BE49-F238E27FC236}">
                <a16:creationId xmlns:a16="http://schemas.microsoft.com/office/drawing/2014/main" id="{724FC378-6E18-408E-A87A-8BA573E64B55}"/>
              </a:ext>
            </a:extLst>
          </p:cNvPr>
          <p:cNvSpPr/>
          <p:nvPr/>
        </p:nvSpPr>
        <p:spPr>
          <a:xfrm flipH="1">
            <a:off x="5889877" y="4671554"/>
            <a:ext cx="6216716" cy="1493520"/>
          </a:xfrm>
          <a:prstGeom prst="wedgeRoundRectCallout">
            <a:avLst>
              <a:gd name="adj1" fmla="val 56211"/>
              <a:gd name="adj2" fmla="val 15521"/>
              <a:gd name="adj3" fmla="val 16667"/>
            </a:avLst>
          </a:prstGeom>
          <a:solidFill>
            <a:schemeClr val="bg1"/>
          </a:solidFill>
          <a:ln w="57150">
            <a:solidFill>
              <a:srgbClr val="AB0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cs typeface="Calibri" panose="020F0502020204030204" pitchFamily="34" charset="0"/>
              </a:rPr>
              <a:t>T</a:t>
            </a:r>
            <a:r>
              <a:rPr lang="vi-VN" sz="3200" dirty="0">
                <a:solidFill>
                  <a:schemeClr val="tx1"/>
                </a:solidFill>
                <a:latin typeface="Calibri" panose="020F0502020204030204" pitchFamily="34" charset="0"/>
                <a:cs typeface="Calibri" panose="020F0502020204030204" pitchFamily="34" charset="0"/>
              </a:rPr>
              <a:t>án thành vì chúng ta tự hào là người Việt Nam</a:t>
            </a:r>
            <a:endParaRPr lang="en-US" sz="3200" dirty="0">
              <a:solidFill>
                <a:schemeClr val="tx1"/>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wipe(down)">
                                      <p:cBhvr>
                                        <p:cTn id="12" dur="500"/>
                                        <p:tgtEl>
                                          <p:spTgt spid="1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3"/>
                                        </p:tgtEl>
                                        <p:attrNameLst>
                                          <p:attrName>style.visibility</p:attrName>
                                        </p:attrNameLst>
                                      </p:cBhvr>
                                      <p:to>
                                        <p:strVal val="visible"/>
                                      </p:to>
                                    </p:set>
                                    <p:animEffect transition="in" filter="wipe(down)">
                                      <p:cBhvr>
                                        <p:cTn id="22" dur="500"/>
                                        <p:tgtEl>
                                          <p:spTgt spid="10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4"/>
                                        </p:tgtEl>
                                        <p:attrNameLst>
                                          <p:attrName>style.visibility</p:attrName>
                                        </p:attrNameLst>
                                      </p:cBhvr>
                                      <p:to>
                                        <p:strVal val="visible"/>
                                      </p:to>
                                    </p:set>
                                    <p:animEffect transition="in" filter="wipe(down)">
                                      <p:cBhvr>
                                        <p:cTn id="32"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103" grpId="0" animBg="1"/>
      <p:bldP spid="10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52972" t="29119" r="-1" b="53414"/>
          <a:stretch/>
        </p:blipFill>
        <p:spPr>
          <a:xfrm>
            <a:off x="11217966" y="-1039228"/>
            <a:ext cx="4510071" cy="2239557"/>
          </a:xfrm>
          <a:prstGeom prst="rect">
            <a:avLst/>
          </a:prstGeom>
        </p:spPr>
      </p:pic>
      <p:sp>
        <p:nvSpPr>
          <p:cNvPr id="7" name="Heart 6">
            <a:extLst>
              <a:ext uri="{FF2B5EF4-FFF2-40B4-BE49-F238E27FC236}">
                <a16:creationId xmlns:a16="http://schemas.microsoft.com/office/drawing/2014/main" id="{5279174B-CB62-49B0-8B11-37528F38EA1A}"/>
              </a:ext>
            </a:extLst>
          </p:cNvPr>
          <p:cNvSpPr/>
          <p:nvPr/>
        </p:nvSpPr>
        <p:spPr>
          <a:xfrm>
            <a:off x="619760" y="0"/>
            <a:ext cx="11287760" cy="6633845"/>
          </a:xfrm>
          <a:prstGeom prst="heart">
            <a:avLst/>
          </a:prstGeom>
          <a:noFill/>
          <a:ln w="57150">
            <a:solidFill>
              <a:srgbClr val="D70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D10B3A54-79C0-45C6-898A-20BA47E9EA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25122" y="4270688"/>
            <a:ext cx="2363158" cy="2363158"/>
          </a:xfrm>
          <a:prstGeom prst="rect">
            <a:avLst/>
          </a:prstGeom>
        </p:spPr>
      </p:pic>
      <p:sp>
        <p:nvSpPr>
          <p:cNvPr id="4" name="TextBox 3">
            <a:extLst>
              <a:ext uri="{FF2B5EF4-FFF2-40B4-BE49-F238E27FC236}">
                <a16:creationId xmlns:a16="http://schemas.microsoft.com/office/drawing/2014/main" id="{3F3FED63-4C9D-4A8F-9EEC-16E06A580096}"/>
              </a:ext>
            </a:extLst>
          </p:cNvPr>
          <p:cNvSpPr txBox="1"/>
          <p:nvPr/>
        </p:nvSpPr>
        <p:spPr>
          <a:xfrm>
            <a:off x="2044116" y="1547207"/>
            <a:ext cx="8562585" cy="3539430"/>
          </a:xfrm>
          <a:prstGeom prst="rect">
            <a:avLst/>
          </a:prstGeom>
          <a:noFill/>
        </p:spPr>
        <p:txBody>
          <a:bodyPr wrap="square" rtlCol="0">
            <a:spAutoFit/>
          </a:bodyPr>
          <a:lstStyle/>
          <a:p>
            <a:pPr algn="ctr"/>
            <a:r>
              <a:rPr lang="vi-VN" sz="3200" dirty="0"/>
              <a:t>Chúng ta là con người Việt Nam, đất nước Việt Nam được như ngày hôm nay là nhờ có công lao to lớn của những thế hệ đi trước</a:t>
            </a:r>
            <a:endParaRPr lang="en-US" sz="3200" dirty="0"/>
          </a:p>
          <a:p>
            <a:pPr algn="ctr"/>
            <a:r>
              <a:rPr lang="en-US" sz="3200" dirty="0"/>
              <a:t>V</a:t>
            </a:r>
            <a:r>
              <a:rPr lang="vi-VN" sz="3200" dirty="0"/>
              <a:t>ì vậy chúng ta cần phải tôn trọng, tự hào biết ơn họ. Bên cạnh đó cũng cần học tập tốt hơn để sau này xây dựng và bảo vệ quê hương, đất nước.</a:t>
            </a:r>
            <a:endParaRPr lang="en-US" sz="3200" dirty="0"/>
          </a:p>
        </p:txBody>
      </p:sp>
      <p:pic>
        <p:nvPicPr>
          <p:cNvPr id="10" name="Picture 9">
            <a:extLst>
              <a:ext uri="{FF2B5EF4-FFF2-40B4-BE49-F238E27FC236}">
                <a16:creationId xmlns:a16="http://schemas.microsoft.com/office/drawing/2014/main" id="{51DF6CD1-2073-43CA-9E89-5005E1D44D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114" y="4887310"/>
            <a:ext cx="2702459" cy="2161967"/>
          </a:xfrm>
          <a:prstGeom prst="rect">
            <a:avLst/>
          </a:prstGeom>
        </p:spPr>
      </p:pic>
    </p:spTree>
    <p:extLst>
      <p:ext uri="{BB962C8B-B14F-4D97-AF65-F5344CB8AC3E}">
        <p14:creationId xmlns:p14="http://schemas.microsoft.com/office/powerpoint/2010/main" val="1091909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6 -4.07407E-6 L -0.20925 0.09862 " pathEditMode="relative" rAng="0" ptsTypes="AA">
                                      <p:cBhvr>
                                        <p:cTn id="6" dur="2000" fill="hold"/>
                                        <p:tgtEl>
                                          <p:spTgt spid="17"/>
                                        </p:tgtEl>
                                        <p:attrNameLst>
                                          <p:attrName>ppt_x</p:attrName>
                                          <p:attrName>ppt_y</p:attrName>
                                        </p:attrNameLst>
                                      </p:cBhvr>
                                      <p:rCtr x="-10469" y="4931"/>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16" presetClass="entr" presetSubtype="21"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500" fill="hold"/>
                                        <p:tgtEl>
                                          <p:spTgt spid="10"/>
                                        </p:tgtEl>
                                        <p:attrNameLst>
                                          <p:attrName>ppt_w</p:attrName>
                                        </p:attrNameLst>
                                      </p:cBhvr>
                                      <p:tavLst>
                                        <p:tav tm="0">
                                          <p:val>
                                            <p:fltVal val="0"/>
                                          </p:val>
                                        </p:tav>
                                        <p:tav tm="100000">
                                          <p:val>
                                            <p:strVal val="#ppt_w"/>
                                          </p:val>
                                        </p:tav>
                                      </p:tavLst>
                                    </p:anim>
                                    <p:anim calcmode="lin" valueType="num">
                                      <p:cBhvr>
                                        <p:cTn id="18" dur="1500" fill="hold"/>
                                        <p:tgtEl>
                                          <p:spTgt spid="10"/>
                                        </p:tgtEl>
                                        <p:attrNameLst>
                                          <p:attrName>ppt_h</p:attrName>
                                        </p:attrNameLst>
                                      </p:cBhvr>
                                      <p:tavLst>
                                        <p:tav tm="0">
                                          <p:val>
                                            <p:fltVal val="0"/>
                                          </p:val>
                                        </p:tav>
                                        <p:tav tm="100000">
                                          <p:val>
                                            <p:strVal val="#ppt_h"/>
                                          </p:val>
                                        </p:tav>
                                      </p:tavLst>
                                    </p:anim>
                                    <p:animEffect transition="in" filter="fade">
                                      <p:cBhvr>
                                        <p:cTn id="19" dur="1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9B6B042-ED0B-443B-927F-397DD14DF2E6}"/>
              </a:ext>
            </a:extLst>
          </p:cNvPr>
          <p:cNvGrpSpPr/>
          <p:nvPr/>
        </p:nvGrpSpPr>
        <p:grpSpPr>
          <a:xfrm>
            <a:off x="737757" y="121021"/>
            <a:ext cx="10417923" cy="1297823"/>
            <a:chOff x="647042" y="1450652"/>
            <a:chExt cx="10417923" cy="1297823"/>
          </a:xfrm>
        </p:grpSpPr>
        <p:pic>
          <p:nvPicPr>
            <p:cNvPr id="13" name="Picture 2" descr="via GIPHY | Giphy, Stickers, Flowers">
              <a:extLst>
                <a:ext uri="{FF2B5EF4-FFF2-40B4-BE49-F238E27FC236}">
                  <a16:creationId xmlns:a16="http://schemas.microsoft.com/office/drawing/2014/main" id="{29410B38-3C0A-4CAE-BB7A-359EDF2EEAE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7042" y="1450652"/>
              <a:ext cx="1297823" cy="129782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69FD0F9-DDE6-4D0F-B906-DC0FA5BED8F5}"/>
                </a:ext>
              </a:extLst>
            </p:cNvPr>
            <p:cNvSpPr txBox="1"/>
            <p:nvPr/>
          </p:nvSpPr>
          <p:spPr>
            <a:xfrm>
              <a:off x="1558785" y="1729863"/>
              <a:ext cx="9506180" cy="1018612"/>
            </a:xfrm>
            <a:prstGeom prst="rect">
              <a:avLst/>
            </a:prstGeom>
            <a:noFill/>
          </p:spPr>
          <p:txBody>
            <a:bodyPr wrap="square" rtlCol="0">
              <a:spAutoFit/>
            </a:bodyPr>
            <a:lstStyle/>
            <a:p>
              <a:pPr marL="0" marR="0" algn="ctr">
                <a:lnSpc>
                  <a:spcPct val="112000"/>
                </a:lnSpc>
                <a:spcBef>
                  <a:spcPts val="0"/>
                </a:spcBef>
                <a:spcAft>
                  <a:spcPts val="0"/>
                </a:spcAft>
              </a:pPr>
              <a:r>
                <a:rPr lang="nl-NL" sz="2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Em đồng tình hoặc không đồng tình với hành vi của bạn nào trong các ý sau? Vì sao?</a:t>
              </a:r>
              <a:endParaRPr lang="en-US"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94255653-70F1-4FAF-8BC7-37E62AB96780}"/>
              </a:ext>
            </a:extLst>
          </p:cNvPr>
          <p:cNvGrpSpPr/>
          <p:nvPr/>
        </p:nvGrpSpPr>
        <p:grpSpPr>
          <a:xfrm>
            <a:off x="417369" y="1612363"/>
            <a:ext cx="5160471" cy="1431252"/>
            <a:chOff x="4144021" y="1484380"/>
            <a:chExt cx="7574794" cy="4840220"/>
          </a:xfrm>
        </p:grpSpPr>
        <p:grpSp>
          <p:nvGrpSpPr>
            <p:cNvPr id="15" name="Group 14">
              <a:extLst>
                <a:ext uri="{FF2B5EF4-FFF2-40B4-BE49-F238E27FC236}">
                  <a16:creationId xmlns:a16="http://schemas.microsoft.com/office/drawing/2014/main" id="{F34AACC5-0353-4E3B-A24E-DDC51AB56ACD}"/>
                </a:ext>
              </a:extLst>
            </p:cNvPr>
            <p:cNvGrpSpPr/>
            <p:nvPr/>
          </p:nvGrpSpPr>
          <p:grpSpPr>
            <a:xfrm>
              <a:off x="4144021" y="1484380"/>
              <a:ext cx="7574794" cy="4840220"/>
              <a:chOff x="4436414" y="1551563"/>
              <a:chExt cx="7327378" cy="4327762"/>
            </a:xfrm>
          </p:grpSpPr>
          <p:sp>
            <p:nvSpPr>
              <p:cNvPr id="17" name="Rectangle: Diagonal Corners Rounded 4">
                <a:extLst>
                  <a:ext uri="{FF2B5EF4-FFF2-40B4-BE49-F238E27FC236}">
                    <a16:creationId xmlns:a16="http://schemas.microsoft.com/office/drawing/2014/main" id="{58991EE8-F6AF-4213-BD6A-B9F6EDC54F67}"/>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Diagonal Corners Rounded 30">
                <a:extLst>
                  <a:ext uri="{FF2B5EF4-FFF2-40B4-BE49-F238E27FC236}">
                    <a16:creationId xmlns:a16="http://schemas.microsoft.com/office/drawing/2014/main" id="{F77DF55F-5016-45AE-9171-8FCCA7074406}"/>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TextBox 15">
              <a:extLst>
                <a:ext uri="{FF2B5EF4-FFF2-40B4-BE49-F238E27FC236}">
                  <a16:creationId xmlns:a16="http://schemas.microsoft.com/office/drawing/2014/main" id="{031A52CE-1239-4BFC-BD57-30CF16CF326E}"/>
                </a:ext>
              </a:extLst>
            </p:cNvPr>
            <p:cNvSpPr txBox="1"/>
            <p:nvPr/>
          </p:nvSpPr>
          <p:spPr>
            <a:xfrm>
              <a:off x="4509909" y="1708807"/>
              <a:ext cx="6767991" cy="4149071"/>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a. </a:t>
              </a:r>
              <a:r>
                <a:rPr lang="en-US" sz="2400" b="1" dirty="0" err="1">
                  <a:latin typeface="Calibri" panose="020F0502020204030204" pitchFamily="34" charset="0"/>
                  <a:cs typeface="Calibri" panose="020F0502020204030204" pitchFamily="34" charset="0"/>
                </a:rPr>
                <a:t>Ngân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rằng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các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món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ăn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 </a:t>
              </a:r>
              <a:r>
                <a:rPr lang="en-US" sz="2400" b="1" dirty="0" err="1">
                  <a:latin typeface="Calibri" panose="020F0502020204030204" pitchFamily="34" charset="0"/>
                  <a:cs typeface="Calibri" panose="020F0502020204030204" pitchFamily="34" charset="0"/>
                </a:rPr>
                <a:t>không</a:t>
              </a:r>
              <a:r>
                <a:rPr lang="en-US" sz="2400" b="1" dirty="0">
                  <a:latin typeface="Calibri" panose="020F0502020204030204" pitchFamily="34" charset="0"/>
                  <a:cs typeface="Calibri" panose="020F0502020204030204" pitchFamily="34" charset="0"/>
                </a:rPr>
                <a:t> sang </a:t>
              </a:r>
              <a:r>
                <a:rPr lang="en-US" sz="2400" b="1" dirty="0" err="1">
                  <a:latin typeface="Calibri" panose="020F0502020204030204" pitchFamily="34" charset="0"/>
                  <a:cs typeface="Calibri" panose="020F0502020204030204" pitchFamily="34" charset="0"/>
                </a:rPr>
                <a:t>trọng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bằng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món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ăn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endParaRPr lang="en-US" sz="2400" b="1" dirty="0">
                <a:latin typeface="Calibri" panose="020F0502020204030204" pitchFamily="34" charset="0"/>
                <a:cs typeface="Calibri" panose="020F0502020204030204" pitchFamily="34" charset="0"/>
              </a:endParaRPr>
            </a:p>
          </p:txBody>
        </p:sp>
      </p:grpSp>
      <p:grpSp>
        <p:nvGrpSpPr>
          <p:cNvPr id="19" name="Group 18">
            <a:extLst>
              <a:ext uri="{FF2B5EF4-FFF2-40B4-BE49-F238E27FC236}">
                <a16:creationId xmlns:a16="http://schemas.microsoft.com/office/drawing/2014/main" id="{F52F1FA2-3B8B-49DA-A359-DAB423C4AACA}"/>
              </a:ext>
            </a:extLst>
          </p:cNvPr>
          <p:cNvGrpSpPr/>
          <p:nvPr/>
        </p:nvGrpSpPr>
        <p:grpSpPr>
          <a:xfrm>
            <a:off x="569769" y="3429000"/>
            <a:ext cx="5160471" cy="1173480"/>
            <a:chOff x="4144021" y="1484380"/>
            <a:chExt cx="7574794" cy="4840220"/>
          </a:xfrm>
        </p:grpSpPr>
        <p:grpSp>
          <p:nvGrpSpPr>
            <p:cNvPr id="20" name="Group 19">
              <a:extLst>
                <a:ext uri="{FF2B5EF4-FFF2-40B4-BE49-F238E27FC236}">
                  <a16:creationId xmlns:a16="http://schemas.microsoft.com/office/drawing/2014/main" id="{B4F623AA-2BAC-4D21-A1B5-92CBCE6AE202}"/>
                </a:ext>
              </a:extLst>
            </p:cNvPr>
            <p:cNvGrpSpPr/>
            <p:nvPr/>
          </p:nvGrpSpPr>
          <p:grpSpPr>
            <a:xfrm>
              <a:off x="4144021" y="1484380"/>
              <a:ext cx="7574794" cy="4840220"/>
              <a:chOff x="4436414" y="1551563"/>
              <a:chExt cx="7327378" cy="4327762"/>
            </a:xfrm>
          </p:grpSpPr>
          <p:sp>
            <p:nvSpPr>
              <p:cNvPr id="22" name="Rectangle: Diagonal Corners Rounded 4">
                <a:extLst>
                  <a:ext uri="{FF2B5EF4-FFF2-40B4-BE49-F238E27FC236}">
                    <a16:creationId xmlns:a16="http://schemas.microsoft.com/office/drawing/2014/main" id="{E571AABA-669A-4ACF-B243-5AC7B1D7D394}"/>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Diagonal Corners Rounded 30">
                <a:extLst>
                  <a:ext uri="{FF2B5EF4-FFF2-40B4-BE49-F238E27FC236}">
                    <a16:creationId xmlns:a16="http://schemas.microsoft.com/office/drawing/2014/main" id="{FF467634-B60E-4381-8D01-7879A1BE835D}"/>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TextBox 20">
              <a:extLst>
                <a:ext uri="{FF2B5EF4-FFF2-40B4-BE49-F238E27FC236}">
                  <a16:creationId xmlns:a16="http://schemas.microsoft.com/office/drawing/2014/main" id="{91A7721D-7D40-4723-BF38-4DC17007D4B8}"/>
                </a:ext>
              </a:extLst>
            </p:cNvPr>
            <p:cNvSpPr txBox="1"/>
            <p:nvPr/>
          </p:nvSpPr>
          <p:spPr>
            <a:xfrm>
              <a:off x="4509909" y="1708807"/>
              <a:ext cx="6767991" cy="3078721"/>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c. </a:t>
              </a:r>
              <a:r>
                <a:rPr lang="en-US" sz="2400" b="1" dirty="0" err="1">
                  <a:latin typeface="Calibri" panose="020F0502020204030204" pitchFamily="34" charset="0"/>
                  <a:cs typeface="Calibri" panose="020F0502020204030204" pitchFamily="34" charset="0"/>
                </a:rPr>
                <a:t>Cường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thường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viết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vẽ</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về</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vẻ</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đẹp</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của</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quê</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hương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đất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endParaRPr lang="en-US" sz="2400" b="1" dirty="0">
                <a:latin typeface="Calibri" panose="020F0502020204030204" pitchFamily="34" charset="0"/>
                <a:cs typeface="Calibri" panose="020F0502020204030204" pitchFamily="34" charset="0"/>
              </a:endParaRPr>
            </a:p>
          </p:txBody>
        </p:sp>
      </p:grpSp>
      <p:grpSp>
        <p:nvGrpSpPr>
          <p:cNvPr id="24" name="Group 23">
            <a:extLst>
              <a:ext uri="{FF2B5EF4-FFF2-40B4-BE49-F238E27FC236}">
                <a16:creationId xmlns:a16="http://schemas.microsoft.com/office/drawing/2014/main" id="{EA2D31BA-2123-4FF9-BE09-95D9AD6C71C7}"/>
              </a:ext>
            </a:extLst>
          </p:cNvPr>
          <p:cNvGrpSpPr/>
          <p:nvPr/>
        </p:nvGrpSpPr>
        <p:grpSpPr>
          <a:xfrm>
            <a:off x="569769" y="4961174"/>
            <a:ext cx="5160471" cy="1632526"/>
            <a:chOff x="4144021" y="1484380"/>
            <a:chExt cx="7574794" cy="4840220"/>
          </a:xfrm>
        </p:grpSpPr>
        <p:grpSp>
          <p:nvGrpSpPr>
            <p:cNvPr id="25" name="Group 24">
              <a:extLst>
                <a:ext uri="{FF2B5EF4-FFF2-40B4-BE49-F238E27FC236}">
                  <a16:creationId xmlns:a16="http://schemas.microsoft.com/office/drawing/2014/main" id="{A241ADCD-E753-40D5-BB33-41BBAD24FDFB}"/>
                </a:ext>
              </a:extLst>
            </p:cNvPr>
            <p:cNvGrpSpPr/>
            <p:nvPr/>
          </p:nvGrpSpPr>
          <p:grpSpPr>
            <a:xfrm>
              <a:off x="4144021" y="1484380"/>
              <a:ext cx="7574794" cy="4840220"/>
              <a:chOff x="4436414" y="1551563"/>
              <a:chExt cx="7327378" cy="4327762"/>
            </a:xfrm>
          </p:grpSpPr>
          <p:sp>
            <p:nvSpPr>
              <p:cNvPr id="27" name="Rectangle: Diagonal Corners Rounded 4">
                <a:extLst>
                  <a:ext uri="{FF2B5EF4-FFF2-40B4-BE49-F238E27FC236}">
                    <a16:creationId xmlns:a16="http://schemas.microsoft.com/office/drawing/2014/main" id="{1FD31C0E-9C33-4ACD-9807-0941107D900E}"/>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Diagonal Corners Rounded 30">
                <a:extLst>
                  <a:ext uri="{FF2B5EF4-FFF2-40B4-BE49-F238E27FC236}">
                    <a16:creationId xmlns:a16="http://schemas.microsoft.com/office/drawing/2014/main" id="{149B8B58-4B8A-43E6-9475-0699A47609F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6" name="TextBox 25">
              <a:extLst>
                <a:ext uri="{FF2B5EF4-FFF2-40B4-BE49-F238E27FC236}">
                  <a16:creationId xmlns:a16="http://schemas.microsoft.com/office/drawing/2014/main" id="{FFFD58F7-2CA7-4B8A-AB51-87E9FFB36690}"/>
                </a:ext>
              </a:extLst>
            </p:cNvPr>
            <p:cNvSpPr txBox="1"/>
            <p:nvPr/>
          </p:nvSpPr>
          <p:spPr>
            <a:xfrm>
              <a:off x="4509909" y="2624727"/>
              <a:ext cx="6767991" cy="2699145"/>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e. </a:t>
              </a:r>
              <a:r>
                <a:rPr lang="en-US" sz="2400" b="1" dirty="0" err="1">
                  <a:latin typeface="Calibri" panose="020F0502020204030204" pitchFamily="34" charset="0"/>
                  <a:cs typeface="Calibri" panose="020F0502020204030204" pitchFamily="34" charset="0"/>
                </a:rPr>
                <a:t>Đô</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chỉ</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thích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sống</a:t>
              </a:r>
              <a:r>
                <a:rPr lang="en-US" sz="2400" b="1" dirty="0">
                  <a:latin typeface="Calibri" panose="020F0502020204030204" pitchFamily="34" charset="0"/>
                  <a:cs typeface="Calibri" panose="020F0502020204030204" pitchFamily="34" charset="0"/>
                </a:rPr>
                <a:t> ở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không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thích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về</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a:t>
              </a:r>
            </a:p>
          </p:txBody>
        </p:sp>
      </p:grpSp>
      <p:grpSp>
        <p:nvGrpSpPr>
          <p:cNvPr id="29" name="Group 28">
            <a:extLst>
              <a:ext uri="{FF2B5EF4-FFF2-40B4-BE49-F238E27FC236}">
                <a16:creationId xmlns:a16="http://schemas.microsoft.com/office/drawing/2014/main" id="{F8272BDF-A446-4BCB-B101-AB8F61623259}"/>
              </a:ext>
            </a:extLst>
          </p:cNvPr>
          <p:cNvGrpSpPr/>
          <p:nvPr/>
        </p:nvGrpSpPr>
        <p:grpSpPr>
          <a:xfrm>
            <a:off x="6543849" y="1571723"/>
            <a:ext cx="5160471" cy="1431252"/>
            <a:chOff x="4144021" y="1484380"/>
            <a:chExt cx="7574794" cy="4840220"/>
          </a:xfrm>
        </p:grpSpPr>
        <p:grpSp>
          <p:nvGrpSpPr>
            <p:cNvPr id="30" name="Group 29">
              <a:extLst>
                <a:ext uri="{FF2B5EF4-FFF2-40B4-BE49-F238E27FC236}">
                  <a16:creationId xmlns:a16="http://schemas.microsoft.com/office/drawing/2014/main" id="{93843658-BD82-4884-BCED-A0B6C7D9E3CB}"/>
                </a:ext>
              </a:extLst>
            </p:cNvPr>
            <p:cNvGrpSpPr/>
            <p:nvPr/>
          </p:nvGrpSpPr>
          <p:grpSpPr>
            <a:xfrm>
              <a:off x="4144021" y="1484380"/>
              <a:ext cx="7574794" cy="4840220"/>
              <a:chOff x="4436414" y="1551563"/>
              <a:chExt cx="7327378" cy="4327762"/>
            </a:xfrm>
          </p:grpSpPr>
          <p:sp>
            <p:nvSpPr>
              <p:cNvPr id="32" name="Rectangle: Diagonal Corners Rounded 4">
                <a:extLst>
                  <a:ext uri="{FF2B5EF4-FFF2-40B4-BE49-F238E27FC236}">
                    <a16:creationId xmlns:a16="http://schemas.microsoft.com/office/drawing/2014/main" id="{8365D640-CC62-4B96-ACCD-1F7388AD7664}"/>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Diagonal Corners Rounded 30">
                <a:extLst>
                  <a:ext uri="{FF2B5EF4-FFF2-40B4-BE49-F238E27FC236}">
                    <a16:creationId xmlns:a16="http://schemas.microsoft.com/office/drawing/2014/main" id="{3C505E7D-66D5-4A7A-BA1D-C311822068C2}"/>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 name="TextBox 30">
              <a:extLst>
                <a:ext uri="{FF2B5EF4-FFF2-40B4-BE49-F238E27FC236}">
                  <a16:creationId xmlns:a16="http://schemas.microsoft.com/office/drawing/2014/main" id="{E61A6761-221F-4F6C-AE1B-BE5E21994322}"/>
                </a:ext>
              </a:extLst>
            </p:cNvPr>
            <p:cNvSpPr txBox="1"/>
            <p:nvPr/>
          </p:nvSpPr>
          <p:spPr>
            <a:xfrm>
              <a:off x="4509909" y="1708807"/>
              <a:ext cx="6767991" cy="4502506"/>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b. </a:t>
              </a:r>
              <a:r>
                <a:rPr lang="en-US" sz="2400" b="1" dirty="0" err="1">
                  <a:latin typeface="Calibri" panose="020F0502020204030204" pitchFamily="34" charset="0"/>
                  <a:cs typeface="Calibri" panose="020F0502020204030204" pitchFamily="34" charset="0"/>
                </a:rPr>
                <a:t>Thảo</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mơ</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trở</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thành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hướng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dẫn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viên</a:t>
              </a:r>
              <a:r>
                <a:rPr lang="en-US" sz="2400" b="1" dirty="0">
                  <a:latin typeface="Calibri" panose="020F0502020204030204" pitchFamily="34" charset="0"/>
                  <a:cs typeface="Calibri" panose="020F0502020204030204" pitchFamily="34" charset="0"/>
                </a:rPr>
                <a:t> du </a:t>
              </a:r>
              <a:r>
                <a:rPr lang="en-US" sz="2400" b="1" dirty="0" err="1">
                  <a:latin typeface="Calibri" panose="020F0502020204030204" pitchFamily="34" charset="0"/>
                  <a:cs typeface="Calibri" panose="020F0502020204030204" pitchFamily="34" charset="0"/>
                </a:rPr>
                <a:t>lịch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để</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giới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thiệu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về</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quê</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hương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đất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a:t>
              </a:r>
            </a:p>
          </p:txBody>
        </p:sp>
      </p:grpSp>
      <p:grpSp>
        <p:nvGrpSpPr>
          <p:cNvPr id="34" name="Group 33">
            <a:extLst>
              <a:ext uri="{FF2B5EF4-FFF2-40B4-BE49-F238E27FC236}">
                <a16:creationId xmlns:a16="http://schemas.microsoft.com/office/drawing/2014/main" id="{D0CC627F-77CF-4486-B54A-9FE1E346D52F}"/>
              </a:ext>
            </a:extLst>
          </p:cNvPr>
          <p:cNvGrpSpPr/>
          <p:nvPr/>
        </p:nvGrpSpPr>
        <p:grpSpPr>
          <a:xfrm>
            <a:off x="6583126" y="3273721"/>
            <a:ext cx="5160471" cy="1431252"/>
            <a:chOff x="4144021" y="1484380"/>
            <a:chExt cx="7574794" cy="4840220"/>
          </a:xfrm>
        </p:grpSpPr>
        <p:grpSp>
          <p:nvGrpSpPr>
            <p:cNvPr id="35" name="Group 34">
              <a:extLst>
                <a:ext uri="{FF2B5EF4-FFF2-40B4-BE49-F238E27FC236}">
                  <a16:creationId xmlns:a16="http://schemas.microsoft.com/office/drawing/2014/main" id="{60978635-4246-4FA7-A433-6D16FA6C915F}"/>
                </a:ext>
              </a:extLst>
            </p:cNvPr>
            <p:cNvGrpSpPr/>
            <p:nvPr/>
          </p:nvGrpSpPr>
          <p:grpSpPr>
            <a:xfrm>
              <a:off x="4144021" y="1484380"/>
              <a:ext cx="7574794" cy="4840220"/>
              <a:chOff x="4436414" y="1551563"/>
              <a:chExt cx="7327378" cy="4327762"/>
            </a:xfrm>
          </p:grpSpPr>
          <p:sp>
            <p:nvSpPr>
              <p:cNvPr id="37" name="Rectangle: Diagonal Corners Rounded 4">
                <a:extLst>
                  <a:ext uri="{FF2B5EF4-FFF2-40B4-BE49-F238E27FC236}">
                    <a16:creationId xmlns:a16="http://schemas.microsoft.com/office/drawing/2014/main" id="{0F29953B-D24D-4B5E-9F20-BC1FBBE23755}"/>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Diagonal Corners Rounded 30">
                <a:extLst>
                  <a:ext uri="{FF2B5EF4-FFF2-40B4-BE49-F238E27FC236}">
                    <a16:creationId xmlns:a16="http://schemas.microsoft.com/office/drawing/2014/main" id="{F236FB35-AB9E-41E5-A3F7-C7162DD601CE}"/>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 name="TextBox 35">
              <a:extLst>
                <a:ext uri="{FF2B5EF4-FFF2-40B4-BE49-F238E27FC236}">
                  <a16:creationId xmlns:a16="http://schemas.microsoft.com/office/drawing/2014/main" id="{C51AB8E8-0E57-440E-A4FF-60D9115D2CDD}"/>
                </a:ext>
              </a:extLst>
            </p:cNvPr>
            <p:cNvSpPr txBox="1"/>
            <p:nvPr/>
          </p:nvSpPr>
          <p:spPr>
            <a:xfrm>
              <a:off x="4509909" y="1708807"/>
              <a:ext cx="6767991" cy="4502506"/>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d. </a:t>
              </a:r>
              <a:r>
                <a:rPr lang="en-US" sz="2400" b="1" dirty="0" err="1">
                  <a:latin typeface="Calibri" panose="020F0502020204030204" pitchFamily="34" charset="0"/>
                  <a:cs typeface="Calibri" panose="020F0502020204030204" pitchFamily="34" charset="0"/>
                </a:rPr>
                <a:t>Mặc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dù</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sống</a:t>
              </a:r>
              <a:r>
                <a:rPr lang="en-US" sz="2400" b="1" dirty="0">
                  <a:latin typeface="Calibri" panose="020F0502020204030204" pitchFamily="34" charset="0"/>
                  <a:cs typeface="Calibri" panose="020F0502020204030204" pitchFamily="34" charset="0"/>
                </a:rPr>
                <a:t> ở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từ</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nhỏ</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nhưng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Thương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vẫn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nói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tiếng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rất</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tốt</a:t>
              </a:r>
              <a:r>
                <a:rPr lang="en-US" sz="2400" b="1" dirty="0">
                  <a:latin typeface="Calibri" panose="020F0502020204030204" pitchFamily="34" charset="0"/>
                  <a:cs typeface="Calibri" panose="020F0502020204030204" pitchFamily="34" charset="0"/>
                </a:rPr>
                <a:t>.</a:t>
              </a:r>
            </a:p>
          </p:txBody>
        </p:sp>
      </p:grpSp>
      <p:grpSp>
        <p:nvGrpSpPr>
          <p:cNvPr id="39" name="Group 38">
            <a:extLst>
              <a:ext uri="{FF2B5EF4-FFF2-40B4-BE49-F238E27FC236}">
                <a16:creationId xmlns:a16="http://schemas.microsoft.com/office/drawing/2014/main" id="{893D8246-E28E-40A0-BDAE-17384D10F412}"/>
              </a:ext>
            </a:extLst>
          </p:cNvPr>
          <p:cNvGrpSpPr/>
          <p:nvPr/>
        </p:nvGrpSpPr>
        <p:grpSpPr>
          <a:xfrm>
            <a:off x="6518291" y="4961174"/>
            <a:ext cx="5160471" cy="1431252"/>
            <a:chOff x="4144021" y="1484380"/>
            <a:chExt cx="7574794" cy="4840220"/>
          </a:xfrm>
        </p:grpSpPr>
        <p:grpSp>
          <p:nvGrpSpPr>
            <p:cNvPr id="40" name="Group 39">
              <a:extLst>
                <a:ext uri="{FF2B5EF4-FFF2-40B4-BE49-F238E27FC236}">
                  <a16:creationId xmlns:a16="http://schemas.microsoft.com/office/drawing/2014/main" id="{42ECEDD2-205C-4543-BAE0-FB5F6B00C8BA}"/>
                </a:ext>
              </a:extLst>
            </p:cNvPr>
            <p:cNvGrpSpPr/>
            <p:nvPr/>
          </p:nvGrpSpPr>
          <p:grpSpPr>
            <a:xfrm>
              <a:off x="4144021" y="1484380"/>
              <a:ext cx="7574794" cy="4840220"/>
              <a:chOff x="4436414" y="1551563"/>
              <a:chExt cx="7327378" cy="4327762"/>
            </a:xfrm>
          </p:grpSpPr>
          <p:sp>
            <p:nvSpPr>
              <p:cNvPr id="42" name="Rectangle: Diagonal Corners Rounded 4">
                <a:extLst>
                  <a:ext uri="{FF2B5EF4-FFF2-40B4-BE49-F238E27FC236}">
                    <a16:creationId xmlns:a16="http://schemas.microsoft.com/office/drawing/2014/main" id="{EF432AFE-2B1D-4230-8649-AF50DB931C94}"/>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Diagonal Corners Rounded 30">
                <a:extLst>
                  <a:ext uri="{FF2B5EF4-FFF2-40B4-BE49-F238E27FC236}">
                    <a16:creationId xmlns:a16="http://schemas.microsoft.com/office/drawing/2014/main" id="{A4CA81EC-B4B7-4D7A-9EA4-F60B502048F1}"/>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1" name="TextBox 40">
              <a:extLst>
                <a:ext uri="{FF2B5EF4-FFF2-40B4-BE49-F238E27FC236}">
                  <a16:creationId xmlns:a16="http://schemas.microsoft.com/office/drawing/2014/main" id="{80D7194B-3D2F-4F39-B717-BE3429D594A0}"/>
                </a:ext>
              </a:extLst>
            </p:cNvPr>
            <p:cNvSpPr txBox="1"/>
            <p:nvPr/>
          </p:nvSpPr>
          <p:spPr>
            <a:xfrm>
              <a:off x="4509909" y="1708807"/>
              <a:ext cx="6767991" cy="4502506"/>
            </a:xfrm>
            <a:prstGeom prst="rect">
              <a:avLst/>
            </a:prstGeom>
            <a:noFill/>
          </p:spPr>
          <p:txBody>
            <a:bodyPr wrap="square" rtlCol="0">
              <a:spAutoFit/>
            </a:bodyPr>
            <a:lstStyle/>
            <a:p>
              <a:pPr algn="just">
                <a:lnSpc>
                  <a:spcPct val="114000"/>
                </a:lnSpc>
              </a:pPr>
              <a:r>
                <a:rPr lang="en-US" sz="2400" b="1" dirty="0">
                  <a:latin typeface="Calibri" panose="020F0502020204030204" pitchFamily="34" charset="0"/>
                  <a:cs typeface="Calibri" panose="020F0502020204030204" pitchFamily="34" charset="0"/>
                </a:rPr>
                <a:t>g. </a:t>
              </a:r>
              <a:r>
                <a:rPr lang="en-US" sz="2400" b="1" dirty="0" err="1">
                  <a:latin typeface="Calibri" panose="020F0502020204030204" pitchFamily="34" charset="0"/>
                  <a:cs typeface="Calibri" panose="020F0502020204030204" pitchFamily="34" charset="0"/>
                </a:rPr>
                <a:t>Hoàng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là</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người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Việt</a:t>
              </a:r>
              <a:r>
                <a:rPr lang="en-US" sz="2400" b="1" dirty="0">
                  <a:latin typeface="Calibri" panose="020F0502020204030204" pitchFamily="34" charset="0"/>
                  <a:cs typeface="Calibri" panose="020F0502020204030204" pitchFamily="34" charset="0"/>
                </a:rPr>
                <a:t> Nam </a:t>
              </a:r>
              <a:r>
                <a:rPr lang="en-US" sz="2400" b="1" dirty="0" err="1">
                  <a:latin typeface="Calibri" panose="020F0502020204030204" pitchFamily="34" charset="0"/>
                  <a:cs typeface="Calibri" panose="020F0502020204030204" pitchFamily="34" charset="0"/>
                </a:rPr>
                <a:t>nhưng</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lại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giới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thiệu</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với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người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nước</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ngoài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mình</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là</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người</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Hàn</a:t>
              </a:r>
              <a:r>
                <a:rPr lang="en-US" sz="2400" b="1" dirty="0">
                  <a:latin typeface="Calibri" panose="020F0502020204030204" pitchFamily="34" charset="0"/>
                  <a:cs typeface="Calibri" panose="020F0502020204030204" pitchFamily="34" charset="0"/>
                </a:rPr>
                <a:t> </a:t>
              </a:r>
              <a:r>
                <a:rPr lang="en-US" sz="2400" b="1" dirty="0" err="1">
                  <a:latin typeface="Calibri" panose="020F0502020204030204" pitchFamily="34" charset="0"/>
                  <a:cs typeface="Calibri" panose="020F0502020204030204" pitchFamily="34" charset="0"/>
                </a:rPr>
                <a:t>Quốc</a:t>
              </a:r>
              <a:r>
                <a:rPr lang="en-US" sz="2400" b="1" dirty="0">
                  <a:latin typeface="Calibri" panose="020F0502020204030204" pitchFamily="34" charset="0"/>
                  <a:cs typeface="Calibri" panose="020F0502020204030204" pitchFamily="34" charset="0"/>
                </a:rPr>
                <a:t>.</a:t>
              </a:r>
            </a:p>
          </p:txBody>
        </p:sp>
      </p:grpSp>
      <p:pic>
        <p:nvPicPr>
          <p:cNvPr id="44" name="Picture 43">
            <a:extLst>
              <a:ext uri="{FF2B5EF4-FFF2-40B4-BE49-F238E27FC236}">
                <a16:creationId xmlns:a16="http://schemas.microsoft.com/office/drawing/2014/main" id="{92C7FAB7-E4FB-4250-870B-CD192828A133}"/>
              </a:ext>
            </a:extLst>
          </p:cNvPr>
          <p:cNvPicPr>
            <a:picLocks noChangeAspect="1"/>
          </p:cNvPicPr>
          <p:nvPr/>
        </p:nvPicPr>
        <p:blipFill>
          <a:blip r:embed="rId3"/>
          <a:stretch>
            <a:fillRect/>
          </a:stretch>
        </p:blipFill>
        <p:spPr>
          <a:xfrm>
            <a:off x="4653343" y="3802684"/>
            <a:ext cx="3129131" cy="2540802"/>
          </a:xfrm>
          <a:prstGeom prst="rect">
            <a:avLst/>
          </a:prstGeom>
        </p:spPr>
      </p:pic>
    </p:spTree>
    <p:extLst>
      <p:ext uri="{BB962C8B-B14F-4D97-AF65-F5344CB8AC3E}">
        <p14:creationId xmlns:p14="http://schemas.microsoft.com/office/powerpoint/2010/main" val="3312671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par>
                                <p:cTn id="17" presetID="53" presetClass="entr" presetSubtype="1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par>
                                <p:cTn id="22" presetID="53" presetClass="entr" presetSubtype="16"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par>
                                <p:cTn id="27" presetID="53" presetClass="entr" presetSubtype="16"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par>
                                <p:cTn id="32" presetID="53" presetClass="entr" presetSubtype="16"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p:cTn id="34" dur="500" fill="hold"/>
                                        <p:tgtEl>
                                          <p:spTgt spid="34"/>
                                        </p:tgtEl>
                                        <p:attrNameLst>
                                          <p:attrName>ppt_w</p:attrName>
                                        </p:attrNameLst>
                                      </p:cBhvr>
                                      <p:tavLst>
                                        <p:tav tm="0">
                                          <p:val>
                                            <p:fltVal val="0"/>
                                          </p:val>
                                        </p:tav>
                                        <p:tav tm="100000">
                                          <p:val>
                                            <p:strVal val="#ppt_w"/>
                                          </p:val>
                                        </p:tav>
                                      </p:tavLst>
                                    </p:anim>
                                    <p:anim calcmode="lin" valueType="num">
                                      <p:cBhvr>
                                        <p:cTn id="35" dur="500" fill="hold"/>
                                        <p:tgtEl>
                                          <p:spTgt spid="34"/>
                                        </p:tgtEl>
                                        <p:attrNameLst>
                                          <p:attrName>ppt_h</p:attrName>
                                        </p:attrNameLst>
                                      </p:cBhvr>
                                      <p:tavLst>
                                        <p:tav tm="0">
                                          <p:val>
                                            <p:fltVal val="0"/>
                                          </p:val>
                                        </p:tav>
                                        <p:tav tm="100000">
                                          <p:val>
                                            <p:strVal val="#ppt_h"/>
                                          </p:val>
                                        </p:tav>
                                      </p:tavLst>
                                    </p:anim>
                                    <p:animEffect transition="in" filter="fade">
                                      <p:cBhvr>
                                        <p:cTn id="36" dur="500"/>
                                        <p:tgtEl>
                                          <p:spTgt spid="34"/>
                                        </p:tgtEl>
                                      </p:cBhvr>
                                    </p:animEffect>
                                  </p:childTnLst>
                                </p:cTn>
                              </p:par>
                              <p:par>
                                <p:cTn id="37" presetID="53" presetClass="entr" presetSubtype="16"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p:cTn id="39" dur="500" fill="hold"/>
                                        <p:tgtEl>
                                          <p:spTgt spid="39"/>
                                        </p:tgtEl>
                                        <p:attrNameLst>
                                          <p:attrName>ppt_w</p:attrName>
                                        </p:attrNameLst>
                                      </p:cBhvr>
                                      <p:tavLst>
                                        <p:tav tm="0">
                                          <p:val>
                                            <p:fltVal val="0"/>
                                          </p:val>
                                        </p:tav>
                                        <p:tav tm="100000">
                                          <p:val>
                                            <p:strVal val="#ppt_w"/>
                                          </p:val>
                                        </p:tav>
                                      </p:tavLst>
                                    </p:anim>
                                    <p:anim calcmode="lin" valueType="num">
                                      <p:cBhvr>
                                        <p:cTn id="40" dur="500" fill="hold"/>
                                        <p:tgtEl>
                                          <p:spTgt spid="39"/>
                                        </p:tgtEl>
                                        <p:attrNameLst>
                                          <p:attrName>ppt_h</p:attrName>
                                        </p:attrNameLst>
                                      </p:cBhvr>
                                      <p:tavLst>
                                        <p:tav tm="0">
                                          <p:val>
                                            <p:fltVal val="0"/>
                                          </p:val>
                                        </p:tav>
                                        <p:tav tm="100000">
                                          <p:val>
                                            <p:strVal val="#ppt_h"/>
                                          </p:val>
                                        </p:tav>
                                      </p:tavLst>
                                    </p:anim>
                                    <p:animEffect transition="in" filter="fade">
                                      <p:cBhvr>
                                        <p:cTn id="41" dur="500"/>
                                        <p:tgtEl>
                                          <p:spTgt spid="39"/>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4"/>
                                        </p:tgtEl>
                                        <p:attrNameLst>
                                          <p:attrName>style.visibility</p:attrName>
                                        </p:attrNameLst>
                                      </p:cBhvr>
                                      <p:to>
                                        <p:strVal val="visible"/>
                                      </p:to>
                                    </p:set>
                                    <p:anim calcmode="lin" valueType="num">
                                      <p:cBhvr additive="base">
                                        <p:cTn id="46" dur="500" fill="hold"/>
                                        <p:tgtEl>
                                          <p:spTgt spid="44"/>
                                        </p:tgtEl>
                                        <p:attrNameLst>
                                          <p:attrName>ppt_x</p:attrName>
                                        </p:attrNameLst>
                                      </p:cBhvr>
                                      <p:tavLst>
                                        <p:tav tm="0">
                                          <p:val>
                                            <p:strVal val="#ppt_x"/>
                                          </p:val>
                                        </p:tav>
                                        <p:tav tm="100000">
                                          <p:val>
                                            <p:strVal val="#ppt_x"/>
                                          </p:val>
                                        </p:tav>
                                      </p:tavLst>
                                    </p:anim>
                                    <p:anim calcmode="lin" valueType="num">
                                      <p:cBhvr additive="base">
                                        <p:cTn id="47"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646</Words>
  <Application>Microsoft Office PowerPoint</Application>
  <PresentationFormat>Widescreen</PresentationFormat>
  <Paragraphs>41</Paragraphs>
  <Slides>19</Slides>
  <Notes>9</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等线</vt:lpstr>
      <vt:lpstr>微软雅黑</vt:lpstr>
      <vt:lpstr>Arial</vt:lpstr>
      <vt:lpstr>Calibri</vt:lpstr>
      <vt:lpstr>Georgia</vt:lpstr>
      <vt:lpstr>1_Office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2022-07-11T07:44:40Z</dcterms:created>
  <dcterms:modified xsi:type="dcterms:W3CDTF">2022-07-22T23:33:46Z</dcterms:modified>
</cp:coreProperties>
</file>