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2</a:t>
              </a: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C¸c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6, 7, 8, 9, 10</a:t>
              </a:r>
              <a:endParaRPr lang="vi-VN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79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57200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</a:rPr>
              <a:t>Chọn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câu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trả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lời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đúng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endParaRPr lang="vi-VN" dirty="0">
              <a:solidFill>
                <a:srgbClr val="0070C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57200" y="4572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70C0"/>
                </a:solidFill>
              </a:rPr>
              <a:t>Cho </a:t>
            </a:r>
            <a:r>
              <a:rPr lang="en-US" dirty="0" err="1" smtClean="0">
                <a:solidFill>
                  <a:srgbClr val="0070C0"/>
                </a:solidFill>
              </a:rPr>
              <a:t>thêm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bánh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lên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đĩa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để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endParaRPr lang="vi-VN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4" t="24479" r="51391" b="40416"/>
          <a:stretch/>
        </p:blipFill>
        <p:spPr bwMode="auto">
          <a:xfrm>
            <a:off x="2819400" y="2327787"/>
            <a:ext cx="3679985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4659392" y="5486400"/>
            <a:ext cx="723900" cy="685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0" t="23958" r="31297" b="40826"/>
          <a:stretch/>
        </p:blipFill>
        <p:spPr bwMode="auto">
          <a:xfrm>
            <a:off x="2570950" y="2175387"/>
            <a:ext cx="3697299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4724400" y="5547852"/>
            <a:ext cx="762000" cy="685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1110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3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2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 animBg="1"/>
      <p:bldP spid="6" grpId="1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1" y="15240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6096000" y="1295400"/>
            <a:ext cx="1752600" cy="2009468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 smtClean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6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55800"/>
            <a:ext cx="4445000" cy="44450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90" t="48750" r="45460" b="41250"/>
          <a:stretch/>
        </p:blipFill>
        <p:spPr bwMode="auto">
          <a:xfrm>
            <a:off x="5715000" y="4166009"/>
            <a:ext cx="1828800" cy="190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113257" y="5968425"/>
            <a:ext cx="973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sáu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249583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87" b="11474"/>
          <a:stretch/>
        </p:blipFill>
        <p:spPr>
          <a:xfrm>
            <a:off x="457201" y="609600"/>
            <a:ext cx="4513006" cy="4006645"/>
          </a:xfrm>
        </p:spPr>
      </p:pic>
      <p:sp>
        <p:nvSpPr>
          <p:cNvPr id="4" name="TextBox 3"/>
          <p:cNvSpPr txBox="1"/>
          <p:nvPr/>
        </p:nvSpPr>
        <p:spPr>
          <a:xfrm>
            <a:off x="6173541" y="5410200"/>
            <a:ext cx="10061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bảy</a:t>
            </a:r>
            <a:endParaRPr lang="vi-VN" sz="4400" dirty="0"/>
          </a:p>
        </p:txBody>
      </p:sp>
      <p:sp>
        <p:nvSpPr>
          <p:cNvPr id="6" name="Rounded Rectangle 5"/>
          <p:cNvSpPr/>
          <p:nvPr/>
        </p:nvSpPr>
        <p:spPr>
          <a:xfrm>
            <a:off x="5868070" y="321392"/>
            <a:ext cx="1752600" cy="2009468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 smtClean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7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4" t="46042" r="43777" b="41458"/>
          <a:stretch/>
        </p:blipFill>
        <p:spPr bwMode="auto">
          <a:xfrm>
            <a:off x="5838573" y="3505200"/>
            <a:ext cx="1904238" cy="1813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837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2" b="9190"/>
          <a:stretch/>
        </p:blipFill>
        <p:spPr>
          <a:xfrm>
            <a:off x="4953000" y="228600"/>
            <a:ext cx="3810000" cy="4120568"/>
          </a:xfrm>
        </p:spPr>
      </p:pic>
      <p:sp>
        <p:nvSpPr>
          <p:cNvPr id="7" name="Rounded Rectangle 6"/>
          <p:cNvSpPr/>
          <p:nvPr/>
        </p:nvSpPr>
        <p:spPr>
          <a:xfrm>
            <a:off x="1066800" y="533400"/>
            <a:ext cx="1752600" cy="2009468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 smtClean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8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1" t="45968" r="43895" b="41250"/>
          <a:stretch/>
        </p:blipFill>
        <p:spPr bwMode="auto">
          <a:xfrm>
            <a:off x="2819400" y="3505200"/>
            <a:ext cx="1936409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24200" y="5513439"/>
            <a:ext cx="10883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tám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271172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4" t="9776" r="4184" b="15819"/>
          <a:stretch/>
        </p:blipFill>
        <p:spPr>
          <a:xfrm>
            <a:off x="2209800" y="304800"/>
            <a:ext cx="4724400" cy="3709430"/>
          </a:xfrm>
        </p:spPr>
      </p:pic>
      <p:sp>
        <p:nvSpPr>
          <p:cNvPr id="4" name="TextBox 3"/>
          <p:cNvSpPr txBox="1"/>
          <p:nvPr/>
        </p:nvSpPr>
        <p:spPr>
          <a:xfrm>
            <a:off x="6553200" y="5181600"/>
            <a:ext cx="11464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chín</a:t>
            </a:r>
            <a:endParaRPr lang="vi-VN" sz="4400" dirty="0"/>
          </a:p>
        </p:txBody>
      </p:sp>
      <p:sp>
        <p:nvSpPr>
          <p:cNvPr id="6" name="Rounded Rectangle 5"/>
          <p:cNvSpPr/>
          <p:nvPr/>
        </p:nvSpPr>
        <p:spPr>
          <a:xfrm>
            <a:off x="1066800" y="4170173"/>
            <a:ext cx="1752600" cy="2009468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 smtClean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9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7" t="45766" r="43895" b="41250"/>
          <a:stretch/>
        </p:blipFill>
        <p:spPr bwMode="auto">
          <a:xfrm>
            <a:off x="6371302" y="3347883"/>
            <a:ext cx="1786360" cy="1827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58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9" r="-620" b="10642"/>
          <a:stretch/>
        </p:blipFill>
        <p:spPr>
          <a:xfrm>
            <a:off x="457200" y="381000"/>
            <a:ext cx="3986980" cy="3524864"/>
          </a:xfrm>
        </p:spPr>
      </p:pic>
      <p:sp>
        <p:nvSpPr>
          <p:cNvPr id="5" name="Rectangle 4"/>
          <p:cNvSpPr/>
          <p:nvPr/>
        </p:nvSpPr>
        <p:spPr>
          <a:xfrm>
            <a:off x="3886200" y="152400"/>
            <a:ext cx="17526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ounded Rectangle 5"/>
          <p:cNvSpPr/>
          <p:nvPr/>
        </p:nvSpPr>
        <p:spPr>
          <a:xfrm>
            <a:off x="3871452" y="4419600"/>
            <a:ext cx="2057400" cy="2002028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smtClean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10</a:t>
            </a:r>
            <a:endParaRPr lang="vi-VN" sz="115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5" t="46371" r="44011" b="41875"/>
          <a:stretch/>
        </p:blipFill>
        <p:spPr bwMode="auto">
          <a:xfrm>
            <a:off x="6248400" y="1600200"/>
            <a:ext cx="1520409" cy="140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08538" y="2971800"/>
            <a:ext cx="14638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mười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243238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4" t="27218" r="55680" b="58958"/>
          <a:stretch/>
        </p:blipFill>
        <p:spPr bwMode="auto">
          <a:xfrm>
            <a:off x="76200" y="152400"/>
            <a:ext cx="352068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26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09502"/>
            <a:ext cx="31597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Tập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viết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số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2" t="43347" r="32299" b="45208"/>
          <a:stretch/>
        </p:blipFill>
        <p:spPr bwMode="auto">
          <a:xfrm>
            <a:off x="228600" y="3048000"/>
            <a:ext cx="893074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5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5" t="36290" r="31128" b="33125"/>
          <a:stretch/>
        </p:blipFill>
        <p:spPr bwMode="auto">
          <a:xfrm>
            <a:off x="-4915" y="2093780"/>
            <a:ext cx="9164454" cy="423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600200" y="879987"/>
            <a:ext cx="1295400" cy="914400"/>
          </a:xfrm>
          <a:prstGeom prst="round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Số</a:t>
            </a:r>
            <a:endParaRPr lang="vi-VN" sz="4400" dirty="0"/>
          </a:p>
        </p:txBody>
      </p:sp>
      <p:sp>
        <p:nvSpPr>
          <p:cNvPr id="7" name="Title 6"/>
          <p:cNvSpPr txBox="1">
            <a:spLocks noGrp="1"/>
          </p:cNvSpPr>
          <p:nvPr>
            <p:ph type="title"/>
          </p:nvPr>
        </p:nvSpPr>
        <p:spPr>
          <a:xfrm>
            <a:off x="2900516" y="905470"/>
            <a:ext cx="5052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13503" y="3352800"/>
            <a:ext cx="6975985" cy="2755319"/>
            <a:chOff x="427703" y="3335765"/>
            <a:chExt cx="6975985" cy="2755319"/>
          </a:xfrm>
        </p:grpSpPr>
        <p:sp>
          <p:nvSpPr>
            <p:cNvPr id="8" name="Rounded Rectangle 7"/>
            <p:cNvSpPr/>
            <p:nvPr/>
          </p:nvSpPr>
          <p:spPr>
            <a:xfrm>
              <a:off x="457200" y="3478333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657600" y="3335765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794088" y="3335765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27703" y="5476568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645883" y="5481484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794088" y="5481484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43000" y="35124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5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86498" y="3347711"/>
            <a:ext cx="5517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7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79888" y="3360003"/>
            <a:ext cx="433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6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13503" y="5493603"/>
            <a:ext cx="5774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8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20496" y="5493603"/>
            <a:ext cx="805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10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67600" y="5493603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9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1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  <p:bldP spid="15" grpId="0"/>
      <p:bldP spid="17" grpId="0"/>
      <p:bldP spid="18" grpId="0"/>
      <p:bldP spid="19" grpId="0"/>
      <p:bldP spid="28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52</Words>
  <Application>Microsoft Office PowerPoint</Application>
  <PresentationFormat>On-screen Show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?</vt:lpstr>
      <vt:lpstr>Chọn câu trả lời đúng.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4</cp:revision>
  <dcterms:created xsi:type="dcterms:W3CDTF">2006-08-16T00:00:00Z</dcterms:created>
  <dcterms:modified xsi:type="dcterms:W3CDTF">2020-07-30T18:11:02Z</dcterms:modified>
</cp:coreProperties>
</file>