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</a:t>
              </a:r>
            </a:p>
            <a:p>
              <a:pPr algn="ctr">
                <a:lnSpc>
                  <a:spcPct val="150000"/>
                </a:lnSpc>
              </a:pP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C¸c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6, 7, 8, 9, 10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0" t="30270" r="29722" b="31349"/>
          <a:stretch/>
        </p:blipFill>
        <p:spPr bwMode="auto">
          <a:xfrm>
            <a:off x="3276600" y="1457013"/>
            <a:ext cx="5802762" cy="319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t="21667" r="79503" b="63333"/>
          <a:stretch/>
        </p:blipFill>
        <p:spPr bwMode="auto">
          <a:xfrm>
            <a:off x="152400" y="162231"/>
            <a:ext cx="3886200" cy="153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17615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066800" y="18795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1828800" y="17526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568381" y="237113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TextBox 23"/>
          <p:cNvSpPr txBox="1"/>
          <p:nvPr/>
        </p:nvSpPr>
        <p:spPr>
          <a:xfrm>
            <a:off x="5638800" y="2362200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7" t="44855" r="29502" b="35962"/>
          <a:stretch/>
        </p:blipFill>
        <p:spPr bwMode="auto">
          <a:xfrm>
            <a:off x="2884038" y="4800600"/>
            <a:ext cx="6412362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8403560" y="2543346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ounded Rectangle 21"/>
          <p:cNvSpPr/>
          <p:nvPr/>
        </p:nvSpPr>
        <p:spPr>
          <a:xfrm>
            <a:off x="5480619" y="420886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Rounded Rectangle 22"/>
          <p:cNvSpPr/>
          <p:nvPr/>
        </p:nvSpPr>
        <p:spPr>
          <a:xfrm>
            <a:off x="8305800" y="4190717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ounded Rectangle 24"/>
          <p:cNvSpPr/>
          <p:nvPr/>
        </p:nvSpPr>
        <p:spPr>
          <a:xfrm>
            <a:off x="5334000" y="601980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ounded Rectangle 25"/>
          <p:cNvSpPr/>
          <p:nvPr/>
        </p:nvSpPr>
        <p:spPr>
          <a:xfrm>
            <a:off x="8450143" y="601980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TextBox 26"/>
          <p:cNvSpPr txBox="1"/>
          <p:nvPr/>
        </p:nvSpPr>
        <p:spPr>
          <a:xfrm>
            <a:off x="8403560" y="2543346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6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92056" y="4226773"/>
            <a:ext cx="80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10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27284" y="4219745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7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80370" y="6030627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4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71111" y="6034314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8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3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4" grpId="0" animBg="1"/>
      <p:bldP spid="24" grpId="0"/>
      <p:bldP spid="21" grpId="0" animBg="1"/>
      <p:bldP spid="22" grpId="0" animBg="1"/>
      <p:bldP spid="23" grpId="0" animBg="1"/>
      <p:bldP spid="25" grpId="0" animBg="1"/>
      <p:bldP spid="26" grpId="0" animBg="1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066800" y="5841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828800" y="4572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2" t="39484" r="28830" b="41071"/>
          <a:stretch/>
        </p:blipFill>
        <p:spPr bwMode="auto">
          <a:xfrm>
            <a:off x="-228600" y="2244777"/>
            <a:ext cx="9829800" cy="263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4191000" y="2699658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5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791200" y="2699658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7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585858" y="2503716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8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153400" y="2503716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10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052286" y="4067628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9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43514" y="3886200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016500" y="3871686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585858" y="3871686"/>
            <a:ext cx="6858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2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65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685800" y="534144"/>
            <a:ext cx="8382000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70C0"/>
                </a:solidFill>
              </a:rPr>
              <a:t>Có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nhiêu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con </a:t>
            </a:r>
            <a:r>
              <a:rPr lang="en-US" dirty="0" err="1" smtClean="0">
                <a:solidFill>
                  <a:srgbClr val="0070C0"/>
                </a:solidFill>
              </a:rPr>
              <a:t>vật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có</a:t>
            </a:r>
            <a:r>
              <a:rPr lang="en-US" dirty="0" smtClean="0">
                <a:solidFill>
                  <a:srgbClr val="0070C0"/>
                </a:solidFill>
              </a:rPr>
              <a:t> 6 </a:t>
            </a:r>
            <a:r>
              <a:rPr lang="en-US" dirty="0" err="1" smtClean="0">
                <a:solidFill>
                  <a:srgbClr val="0070C0"/>
                </a:solidFill>
              </a:rPr>
              <a:t>chân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vi-VN" dirty="0">
              <a:solidFill>
                <a:srgbClr val="0070C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6" t="34921" r="22583" b="43254"/>
          <a:stretch/>
        </p:blipFill>
        <p:spPr bwMode="auto">
          <a:xfrm>
            <a:off x="304800" y="2209800"/>
            <a:ext cx="8607133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4388" y="38224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6</a:t>
            </a:r>
            <a:endParaRPr lang="vi-VN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39624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6</a:t>
            </a:r>
            <a:endParaRPr lang="vi-VN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83744" y="382241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8</a:t>
            </a:r>
            <a:endParaRPr lang="vi-VN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39623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8</a:t>
            </a:r>
            <a:endParaRPr lang="vi-VN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772400" y="382241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6</a:t>
            </a:r>
            <a:endParaRPr lang="vi-VN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513348" y="457199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3</a:t>
            </a:r>
            <a:endParaRPr lang="vi-VN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2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9" t="46181" r="34271" b="36955"/>
          <a:stretch/>
        </p:blipFill>
        <p:spPr bwMode="auto">
          <a:xfrm>
            <a:off x="50124" y="4757057"/>
            <a:ext cx="7493675" cy="216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066800" y="5841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828800" y="4572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5" t="21825" r="33292" b="31150"/>
          <a:stretch/>
        </p:blipFill>
        <p:spPr bwMode="auto">
          <a:xfrm>
            <a:off x="2499411" y="81776"/>
            <a:ext cx="6492189" cy="494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156874" y="5029200"/>
            <a:ext cx="6858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58221" y="5069114"/>
            <a:ext cx="6858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52400" y="6019800"/>
            <a:ext cx="6858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819400" y="5943600"/>
            <a:ext cx="6858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402605" y="6019800"/>
            <a:ext cx="685800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2797" y="505807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8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78945" y="504702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1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242" y="60198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7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40124" y="593255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9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55153" y="600875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0</a:t>
            </a:r>
            <a:endParaRPr lang="vi-VN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4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" grpId="0" animBg="1"/>
      <p:bldP spid="10" grpId="0" animBg="1"/>
      <p:bldP spid="11" grpId="0" animBg="1"/>
      <p:bldP spid="12" grpId="0" animBg="1"/>
      <p:bldP spid="13" grpId="0" animBg="1"/>
      <p:bldP spid="7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59</Words>
  <Application>Microsoft Office PowerPoint</Application>
  <PresentationFormat>On-screen Show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</cp:revision>
  <dcterms:created xsi:type="dcterms:W3CDTF">2006-08-16T00:00:00Z</dcterms:created>
  <dcterms:modified xsi:type="dcterms:W3CDTF">2020-07-30T18:28:34Z</dcterms:modified>
</cp:coreProperties>
</file>