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83" r:id="rId2"/>
  </p:sldMasterIdLst>
  <p:notesMasterIdLst>
    <p:notesMasterId r:id="rId21"/>
  </p:notesMasterIdLst>
  <p:sldIdLst>
    <p:sldId id="301" r:id="rId3"/>
    <p:sldId id="2007577130" r:id="rId4"/>
    <p:sldId id="315" r:id="rId5"/>
    <p:sldId id="302" r:id="rId6"/>
    <p:sldId id="313" r:id="rId7"/>
    <p:sldId id="303" r:id="rId8"/>
    <p:sldId id="304" r:id="rId9"/>
    <p:sldId id="316" r:id="rId10"/>
    <p:sldId id="317" r:id="rId11"/>
    <p:sldId id="318" r:id="rId12"/>
    <p:sldId id="319" r:id="rId13"/>
    <p:sldId id="320" r:id="rId14"/>
    <p:sldId id="322" r:id="rId15"/>
    <p:sldId id="323" r:id="rId16"/>
    <p:sldId id="309" r:id="rId17"/>
    <p:sldId id="310" r:id="rId18"/>
    <p:sldId id="312" r:id="rId19"/>
    <p:sldId id="314" r:id="rId20"/>
  </p:sldIdLst>
  <p:sldSz cx="9144000" cy="5143500" type="screen16x9"/>
  <p:notesSz cx="6858000" cy="9144000"/>
  <p:embeddedFontLst>
    <p:embeddedFont>
      <p:font typeface="Baloo 2" panose="020B0604020202020204" charset="0"/>
      <p:regular r:id="rId22"/>
      <p:bold r:id="rId23"/>
    </p:embeddedFont>
    <p:embeddedFont>
      <p:font typeface="HP001 4 hàng" panose="020B0603050302020204" pitchFamily="34" charset="0"/>
      <p:regular r:id="rId24"/>
      <p:bold r:id="rId25"/>
    </p:embeddedFont>
    <p:embeddedFont>
      <p:font typeface="Pangolin" panose="020B0604020202020204" charset="0"/>
      <p:regular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EAB6"/>
    <a:srgbClr val="62BB47"/>
    <a:srgbClr val="00A651"/>
    <a:srgbClr val="1A8C54"/>
    <a:srgbClr val="AC98C9"/>
    <a:srgbClr val="E5E1EE"/>
    <a:srgbClr val="A165AB"/>
    <a:srgbClr val="FAD5E6"/>
    <a:srgbClr val="BDD646"/>
    <a:srgbClr val="E8F0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CEC710F-8ECD-4C85-BF59-EB7B87D8E4C5}">
  <a:tblStyle styleId="{8CEC710F-8ECD-4C85-BF59-EB7B87D8E4C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3" autoAdjust="0"/>
    <p:restoredTop sz="94577"/>
  </p:normalViewPr>
  <p:slideViewPr>
    <p:cSldViewPr snapToGrid="0">
      <p:cViewPr varScale="1">
        <p:scale>
          <a:sx n="90" d="100"/>
          <a:sy n="90" d="100"/>
        </p:scale>
        <p:origin x="8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5.fntdata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4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3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2.fntdata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1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30906439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22912735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2856509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24387101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40967838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6686481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18219086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g8d1232f882_0_6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8" name="Google Shape;1018;g8d1232f882_0_6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19194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DDE9AB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62BB47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802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E8F0C7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CCDF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2D050"/>
              </a:solidFill>
            </a:endParaRPr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BDD6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rgbClr val="92D05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438030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3F7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n>
                    <a:solidFill>
                      <a:srgbClr val="438030"/>
                    </a:solidFill>
                  </a:ln>
                  <a:solidFill>
                    <a:srgbClr val="92D050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ln>
                    <a:solidFill>
                      <a:srgbClr val="438030"/>
                    </a:solidFill>
                  </a:ln>
                  <a:solidFill>
                    <a:srgbClr val="92D050"/>
                  </a:solidFill>
                  <a:latin typeface="UTM Cookies" panose="02040603050506020204" pitchFamily="18" charset="0"/>
                </a:rPr>
                <a:t> ĐỀ 5</a:t>
              </a:r>
              <a:endParaRPr lang="en-US" sz="2800" dirty="0">
                <a:ln>
                  <a:solidFill>
                    <a:srgbClr val="438030"/>
                  </a:solidFill>
                </a:ln>
                <a:solidFill>
                  <a:srgbClr val="92D050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248166" y="710196"/>
            <a:ext cx="370729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GIA ĐÌNH</a:t>
            </a:r>
            <a:r>
              <a:rPr lang="en-US" sz="4400" baseline="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THÂN THƯƠNG</a:t>
            </a:r>
            <a:endParaRPr lang="en-US" sz="4400" dirty="0">
              <a:ln w="28575" cmpd="thickThin">
                <a:solidFill>
                  <a:srgbClr val="438030"/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219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/>
          <p:nvPr/>
        </p:nvSpPr>
        <p:spPr>
          <a:xfrm rot="10800000">
            <a:off x="4212134" y="2071547"/>
            <a:ext cx="4931512" cy="307147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8"/>
          <p:cNvSpPr/>
          <p:nvPr/>
        </p:nvSpPr>
        <p:spPr>
          <a:xfrm>
            <a:off x="11" y="-7050"/>
            <a:ext cx="4768588" cy="2356541"/>
          </a:xfrm>
          <a:custGeom>
            <a:avLst/>
            <a:gdLst/>
            <a:ahLst/>
            <a:cxnLst/>
            <a:rect l="l" t="t" r="r" b="b"/>
            <a:pathLst>
              <a:path w="32850" h="14118" extrusionOk="0">
                <a:moveTo>
                  <a:pt x="1" y="1"/>
                </a:moveTo>
                <a:lnTo>
                  <a:pt x="1" y="12945"/>
                </a:lnTo>
                <a:cubicBezTo>
                  <a:pt x="57" y="12959"/>
                  <a:pt x="113" y="13001"/>
                  <a:pt x="168" y="13015"/>
                </a:cubicBezTo>
                <a:cubicBezTo>
                  <a:pt x="1773" y="13750"/>
                  <a:pt x="3537" y="14117"/>
                  <a:pt x="5301" y="14117"/>
                </a:cubicBezTo>
                <a:cubicBezTo>
                  <a:pt x="7217" y="14117"/>
                  <a:pt x="9132" y="13684"/>
                  <a:pt x="10839" y="12820"/>
                </a:cubicBezTo>
                <a:cubicBezTo>
                  <a:pt x="13252" y="11578"/>
                  <a:pt x="15205" y="9598"/>
                  <a:pt x="17297" y="7868"/>
                </a:cubicBezTo>
                <a:cubicBezTo>
                  <a:pt x="19404" y="6124"/>
                  <a:pt x="21858" y="4576"/>
                  <a:pt x="24592" y="4506"/>
                </a:cubicBezTo>
                <a:cubicBezTo>
                  <a:pt x="24664" y="4504"/>
                  <a:pt x="24736" y="4503"/>
                  <a:pt x="24808" y="4503"/>
                </a:cubicBezTo>
                <a:cubicBezTo>
                  <a:pt x="26011" y="4503"/>
                  <a:pt x="27265" y="4752"/>
                  <a:pt x="28452" y="4752"/>
                </a:cubicBezTo>
                <a:cubicBezTo>
                  <a:pt x="29285" y="4752"/>
                  <a:pt x="30086" y="4630"/>
                  <a:pt x="30813" y="4213"/>
                </a:cubicBezTo>
                <a:cubicBezTo>
                  <a:pt x="32222" y="3404"/>
                  <a:pt x="32850" y="1521"/>
                  <a:pt x="3232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8"/>
          <p:cNvSpPr/>
          <p:nvPr/>
        </p:nvSpPr>
        <p:spPr>
          <a:xfrm rot="10800000">
            <a:off x="4345570" y="2181385"/>
            <a:ext cx="4826380" cy="300404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2125950" y="1116275"/>
            <a:ext cx="4892100" cy="247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40450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2428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CAD65A57-EBA1-4EA8-AD22-47A5B24036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06" b="53364"/>
          <a:stretch/>
        </p:blipFill>
        <p:spPr>
          <a:xfrm>
            <a:off x="0" y="3490780"/>
            <a:ext cx="9144000" cy="165272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8036802-EC14-4F2A-B2DD-D09CC42D78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2786063" cy="1375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976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8FB5CEFA-83CF-4C86-9F4B-4735092314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06" b="53364"/>
          <a:stretch/>
        </p:blipFill>
        <p:spPr>
          <a:xfrm>
            <a:off x="0" y="3490780"/>
            <a:ext cx="9144000" cy="165272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0116DAC3-B955-4DAD-BFE3-BA566CA745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2786063" cy="1375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143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5565E100-AD8A-431F-A68C-ED5B180083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06" b="53364"/>
          <a:stretch/>
        </p:blipFill>
        <p:spPr>
          <a:xfrm>
            <a:off x="0" y="3490780"/>
            <a:ext cx="9144000" cy="165272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FC7E2E4-B43F-469F-9661-7C2CD1A4AA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2786063" cy="1375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230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F24B8BBD-A89F-4C03-8BF2-F84B38772531}" type="datetimeFigureOut">
              <a:rPr lang="en-US" smtClean="0"/>
              <a:pPr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702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100" y="1152475"/>
            <a:ext cx="7717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4" name="TextBox 3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1"/>
                </a:solidFill>
              </a:rPr>
              <a:t>FeistyForwarders_0968120672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1" r:id="rId1"/>
    <p:sldLayoutId id="2147483673" r:id="rId2"/>
    <p:sldLayoutId id="2147483682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6C4D570C-AF36-46FF-9604-3115B924A18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00251" y="-2000250"/>
            <a:ext cx="5143499" cy="9144003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2A55372E-B0E0-4188-804F-04CC135AC1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14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917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microsoft.com/office/2007/relationships/hdphoto" Target="../media/hdphoto5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microsoft.com/office/2007/relationships/hdphoto" Target="../media/hdphoto8.wdp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microsoft.com/office/2007/relationships/hdphoto" Target="../media/hdphoto5.wdp"/><Relationship Id="rId4" Type="http://schemas.microsoft.com/office/2007/relationships/hdphoto" Target="../media/hdphoto3.wdp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4081" y="2183108"/>
            <a:ext cx="5989141" cy="1426500"/>
          </a:xfrm>
        </p:spPr>
        <p:txBody>
          <a:bodyPr/>
          <a:lstStyle/>
          <a:p>
            <a:r>
              <a:rPr lang="en-US" dirty="0" err="1"/>
              <a:t>Bài</a:t>
            </a:r>
            <a:r>
              <a:rPr lang="en-US" dirty="0"/>
              <a:t> 20: </a:t>
            </a:r>
            <a:br>
              <a:rPr lang="en-US" dirty="0"/>
            </a:br>
            <a:r>
              <a:rPr lang="en-US" dirty="0" err="1"/>
              <a:t>Ngày</a:t>
            </a:r>
            <a:r>
              <a:rPr lang="en-US" dirty="0"/>
              <a:t> </a:t>
            </a:r>
            <a:r>
              <a:rPr lang="en-US" dirty="0" err="1"/>
              <a:t>đáng</a:t>
            </a:r>
            <a:r>
              <a:rPr lang="en-US" dirty="0"/>
              <a:t> </a:t>
            </a:r>
            <a:r>
              <a:rPr lang="en-US" dirty="0" err="1"/>
              <a:t>nhớ</a:t>
            </a:r>
            <a:br>
              <a:rPr lang="en-US" dirty="0"/>
            </a:b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gia</a:t>
            </a:r>
            <a:r>
              <a:rPr lang="en-US" dirty="0"/>
              <a:t> </a:t>
            </a:r>
            <a:r>
              <a:rPr lang="en-US" dirty="0" err="1"/>
              <a:t>đình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157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0666A7-7977-934B-9550-0194017516FD}"/>
              </a:ext>
            </a:extLst>
          </p:cNvPr>
          <p:cNvSpPr/>
          <p:nvPr/>
        </p:nvSpPr>
        <p:spPr>
          <a:xfrm>
            <a:off x="488747" y="31249"/>
            <a:ext cx="8479873" cy="496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2.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Thảo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luận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nhóm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về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những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ngày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đáng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nhớ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của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gia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đình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0A8F8AC-51B1-2740-B980-50BBF57430C8}"/>
              </a:ext>
            </a:extLst>
          </p:cNvPr>
          <p:cNvSpPr/>
          <p:nvPr/>
        </p:nvSpPr>
        <p:spPr>
          <a:xfrm>
            <a:off x="819823" y="3457382"/>
            <a:ext cx="8479873" cy="496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000" dirty="0">
                <a:solidFill>
                  <a:srgbClr val="FF0000"/>
                </a:solidFill>
              </a:rPr>
              <a:t>- </a:t>
            </a:r>
            <a:r>
              <a:rPr lang="en-US" sz="2000" dirty="0" err="1">
                <a:solidFill>
                  <a:srgbClr val="FF0000"/>
                </a:solidFill>
              </a:rPr>
              <a:t>Em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đã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làm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gì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và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cảm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xúc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của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em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thế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nào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khi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gia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đình</a:t>
            </a:r>
            <a:r>
              <a:rPr lang="en-US" sz="2000" dirty="0">
                <a:solidFill>
                  <a:srgbClr val="FF0000"/>
                </a:solidFill>
              </a:rPr>
              <a:t> sum </a:t>
            </a:r>
            <a:r>
              <a:rPr lang="en-US" sz="2000" dirty="0" err="1">
                <a:solidFill>
                  <a:srgbClr val="FF0000"/>
                </a:solidFill>
              </a:rPr>
              <a:t>họp</a:t>
            </a:r>
            <a:r>
              <a:rPr lang="en-US" sz="2000" dirty="0">
                <a:solidFill>
                  <a:srgbClr val="FF0000"/>
                </a:solidFill>
              </a:rPr>
              <a:t>?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30DDBA8-429A-8C4B-B5C9-55E9EA881725}"/>
              </a:ext>
            </a:extLst>
          </p:cNvPr>
          <p:cNvGrpSpPr/>
          <p:nvPr/>
        </p:nvGrpSpPr>
        <p:grpSpPr>
          <a:xfrm>
            <a:off x="2909391" y="659330"/>
            <a:ext cx="4006416" cy="2707770"/>
            <a:chOff x="6051984" y="554838"/>
            <a:chExt cx="2693928" cy="204849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729A713-7FC1-AC49-8460-79A871FFB7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51984" y="554838"/>
              <a:ext cx="2693928" cy="1838557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E4A59F0-8E4A-A04A-8205-E7DFD2F1D2ED}"/>
                </a:ext>
              </a:extLst>
            </p:cNvPr>
            <p:cNvSpPr txBox="1"/>
            <p:nvPr/>
          </p:nvSpPr>
          <p:spPr>
            <a:xfrm>
              <a:off x="6483778" y="2300636"/>
              <a:ext cx="1556276" cy="302692"/>
            </a:xfrm>
            <a:prstGeom prst="rect">
              <a:avLst/>
            </a:prstGeom>
            <a:solidFill>
              <a:srgbClr val="FEEAB6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2000" dirty="0"/>
                <a:t>Ngày cuối tuần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39452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0666A7-7977-934B-9550-0194017516FD}"/>
              </a:ext>
            </a:extLst>
          </p:cNvPr>
          <p:cNvSpPr/>
          <p:nvPr/>
        </p:nvSpPr>
        <p:spPr>
          <a:xfrm>
            <a:off x="488747" y="31249"/>
            <a:ext cx="8479873" cy="496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2.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Thảo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luận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nhóm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về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những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ngày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đáng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nhớ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của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gia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đình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0A8F8AC-51B1-2740-B980-50BBF57430C8}"/>
              </a:ext>
            </a:extLst>
          </p:cNvPr>
          <p:cNvSpPr/>
          <p:nvPr/>
        </p:nvSpPr>
        <p:spPr>
          <a:xfrm>
            <a:off x="819823" y="3457382"/>
            <a:ext cx="8479873" cy="496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000" dirty="0">
                <a:solidFill>
                  <a:srgbClr val="FF0000"/>
                </a:solidFill>
              </a:rPr>
              <a:t>- </a:t>
            </a:r>
            <a:r>
              <a:rPr lang="en-US" sz="2000" dirty="0" err="1">
                <a:solidFill>
                  <a:srgbClr val="FF0000"/>
                </a:solidFill>
              </a:rPr>
              <a:t>Em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đã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làm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gì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và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cảm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xúc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của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em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thế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nào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khi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gia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đình</a:t>
            </a:r>
            <a:r>
              <a:rPr lang="en-US" sz="2000" dirty="0">
                <a:solidFill>
                  <a:srgbClr val="FF0000"/>
                </a:solidFill>
              </a:rPr>
              <a:t> sum </a:t>
            </a:r>
            <a:r>
              <a:rPr lang="en-US" sz="2000" dirty="0" err="1">
                <a:solidFill>
                  <a:srgbClr val="FF0000"/>
                </a:solidFill>
              </a:rPr>
              <a:t>họp</a:t>
            </a:r>
            <a:r>
              <a:rPr lang="en-US" sz="2000" dirty="0">
                <a:solidFill>
                  <a:srgbClr val="FF0000"/>
                </a:solidFill>
              </a:rPr>
              <a:t>?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E9F0206-A1F1-6943-98AE-04E93B750ABC}"/>
              </a:ext>
            </a:extLst>
          </p:cNvPr>
          <p:cNvGrpSpPr/>
          <p:nvPr/>
        </p:nvGrpSpPr>
        <p:grpSpPr>
          <a:xfrm>
            <a:off x="2402229" y="676440"/>
            <a:ext cx="4339542" cy="2649807"/>
            <a:chOff x="2450141" y="2748093"/>
            <a:chExt cx="2397478" cy="212945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BC92558-6879-EE46-BD50-E8685F6F5F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3000"/>
                      </a14:imgEffect>
                      <a14:imgEffect>
                        <a14:brightnessContrast bright="7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450141" y="2748093"/>
              <a:ext cx="2397478" cy="1868841"/>
            </a:xfrm>
            <a:prstGeom prst="round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C7C785A-9C04-664E-8EDF-0A18AEBD9831}"/>
                </a:ext>
              </a:extLst>
            </p:cNvPr>
            <p:cNvSpPr txBox="1"/>
            <p:nvPr/>
          </p:nvSpPr>
          <p:spPr>
            <a:xfrm>
              <a:off x="2946323" y="4556008"/>
              <a:ext cx="1286178" cy="321539"/>
            </a:xfrm>
            <a:prstGeom prst="rect">
              <a:avLst/>
            </a:prstGeom>
            <a:solidFill>
              <a:srgbClr val="FEEAB6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2000" dirty="0"/>
                <a:t>Ngày Tết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37113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0666A7-7977-934B-9550-0194017516FD}"/>
              </a:ext>
            </a:extLst>
          </p:cNvPr>
          <p:cNvSpPr/>
          <p:nvPr/>
        </p:nvSpPr>
        <p:spPr>
          <a:xfrm>
            <a:off x="488747" y="31249"/>
            <a:ext cx="8479873" cy="496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2.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Thảo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luận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nhóm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về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những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ngày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đáng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nhớ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của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gia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đình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0A8F8AC-51B1-2740-B980-50BBF57430C8}"/>
              </a:ext>
            </a:extLst>
          </p:cNvPr>
          <p:cNvSpPr/>
          <p:nvPr/>
        </p:nvSpPr>
        <p:spPr>
          <a:xfrm>
            <a:off x="819823" y="3457382"/>
            <a:ext cx="8479873" cy="496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000" dirty="0">
                <a:solidFill>
                  <a:srgbClr val="FF0000"/>
                </a:solidFill>
              </a:rPr>
              <a:t>- </a:t>
            </a:r>
            <a:r>
              <a:rPr lang="en-US" sz="2000" dirty="0" err="1">
                <a:solidFill>
                  <a:srgbClr val="FF0000"/>
                </a:solidFill>
              </a:rPr>
              <a:t>Em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đã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làm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gì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và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cảm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xúc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của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em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thế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nào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khi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gia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đình</a:t>
            </a:r>
            <a:r>
              <a:rPr lang="en-US" sz="2000" dirty="0">
                <a:solidFill>
                  <a:srgbClr val="FF0000"/>
                </a:solidFill>
              </a:rPr>
              <a:t> sum </a:t>
            </a:r>
            <a:r>
              <a:rPr lang="en-US" sz="2000" dirty="0" err="1">
                <a:solidFill>
                  <a:srgbClr val="FF0000"/>
                </a:solidFill>
              </a:rPr>
              <a:t>họp</a:t>
            </a:r>
            <a:r>
              <a:rPr lang="en-US" sz="2000" dirty="0">
                <a:solidFill>
                  <a:srgbClr val="FF0000"/>
                </a:solidFill>
              </a:rPr>
              <a:t>?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8BAAC3A-02F7-2E47-BA28-5542A68DE057}"/>
              </a:ext>
            </a:extLst>
          </p:cNvPr>
          <p:cNvGrpSpPr/>
          <p:nvPr/>
        </p:nvGrpSpPr>
        <p:grpSpPr>
          <a:xfrm>
            <a:off x="2864278" y="629866"/>
            <a:ext cx="3652136" cy="2810438"/>
            <a:chOff x="4630589" y="2774159"/>
            <a:chExt cx="2397478" cy="207337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6A79EF82-6990-3742-9681-3391CAE1C5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74000"/>
                      </a14:imgEffect>
                      <a14:imgEffect>
                        <a14:brightnessContrast bright="1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630589" y="2774159"/>
              <a:ext cx="2397478" cy="1838557"/>
            </a:xfrm>
            <a:prstGeom prst="round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F5F536C-2CCF-1B4D-8543-C2DFDB4A8EF6}"/>
                </a:ext>
              </a:extLst>
            </p:cNvPr>
            <p:cNvSpPr txBox="1"/>
            <p:nvPr/>
          </p:nvSpPr>
          <p:spPr>
            <a:xfrm>
              <a:off x="5435123" y="4552354"/>
              <a:ext cx="1169253" cy="295177"/>
            </a:xfrm>
            <a:prstGeom prst="rect">
              <a:avLst/>
            </a:prstGeom>
            <a:solidFill>
              <a:srgbClr val="FEEAB6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2000" dirty="0"/>
                <a:t>Ngày 8 - 3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68891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0" name="Google Shape;1020;p44"/>
          <p:cNvGrpSpPr/>
          <p:nvPr/>
        </p:nvGrpSpPr>
        <p:grpSpPr>
          <a:xfrm>
            <a:off x="857316" y="479778"/>
            <a:ext cx="6777073" cy="4071484"/>
            <a:chOff x="1540350" y="826005"/>
            <a:chExt cx="6259025" cy="3378825"/>
          </a:xfrm>
        </p:grpSpPr>
        <p:sp>
          <p:nvSpPr>
            <p:cNvPr id="1021" name="Google Shape;1021;p44"/>
            <p:cNvSpPr/>
            <p:nvPr/>
          </p:nvSpPr>
          <p:spPr>
            <a:xfrm rot="-129175">
              <a:off x="1789023" y="1167494"/>
              <a:ext cx="5957405" cy="2926472"/>
            </a:xfrm>
            <a:prstGeom prst="roundRect">
              <a:avLst>
                <a:gd name="adj" fmla="val 24491"/>
              </a:avLst>
            </a:prstGeom>
            <a:noFill/>
            <a:ln w="28575" cap="flat" cmpd="sng">
              <a:solidFill>
                <a:schemeClr val="dk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44"/>
            <p:cNvSpPr/>
            <p:nvPr/>
          </p:nvSpPr>
          <p:spPr>
            <a:xfrm rot="-129175">
              <a:off x="1593297" y="936869"/>
              <a:ext cx="5957405" cy="2926472"/>
            </a:xfrm>
            <a:prstGeom prst="roundRect">
              <a:avLst>
                <a:gd name="adj" fmla="val 24491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3" name="Google Shape;1023;p44"/>
          <p:cNvSpPr txBox="1">
            <a:spLocks noGrp="1"/>
          </p:cNvSpPr>
          <p:nvPr>
            <p:ph type="title"/>
          </p:nvPr>
        </p:nvSpPr>
        <p:spPr>
          <a:xfrm>
            <a:off x="1248011" y="1116275"/>
            <a:ext cx="5770039" cy="247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sum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họp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rất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vui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vẻ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dịp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tâm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thăm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lẫn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24" name="Google Shape;1024;p44"/>
          <p:cNvGrpSpPr/>
          <p:nvPr/>
        </p:nvGrpSpPr>
        <p:grpSpPr>
          <a:xfrm>
            <a:off x="6389189" y="3344337"/>
            <a:ext cx="1315564" cy="1118517"/>
            <a:chOff x="1168000" y="1750950"/>
            <a:chExt cx="405425" cy="344700"/>
          </a:xfrm>
        </p:grpSpPr>
        <p:sp>
          <p:nvSpPr>
            <p:cNvPr id="1025" name="Google Shape;1025;p44"/>
            <p:cNvSpPr/>
            <p:nvPr/>
          </p:nvSpPr>
          <p:spPr>
            <a:xfrm>
              <a:off x="1364750" y="1767600"/>
              <a:ext cx="190525" cy="258100"/>
            </a:xfrm>
            <a:custGeom>
              <a:avLst/>
              <a:gdLst/>
              <a:ahLst/>
              <a:cxnLst/>
              <a:rect l="l" t="t" r="r" b="b"/>
              <a:pathLst>
                <a:path w="7621" h="10324" extrusionOk="0">
                  <a:moveTo>
                    <a:pt x="5239" y="1"/>
                  </a:moveTo>
                  <a:cubicBezTo>
                    <a:pt x="5025" y="1"/>
                    <a:pt x="4810" y="60"/>
                    <a:pt x="4596" y="84"/>
                  </a:cubicBezTo>
                  <a:cubicBezTo>
                    <a:pt x="4251" y="132"/>
                    <a:pt x="3917" y="191"/>
                    <a:pt x="3572" y="239"/>
                  </a:cubicBezTo>
                  <a:cubicBezTo>
                    <a:pt x="3346" y="263"/>
                    <a:pt x="3120" y="334"/>
                    <a:pt x="2905" y="394"/>
                  </a:cubicBezTo>
                  <a:cubicBezTo>
                    <a:pt x="2489" y="513"/>
                    <a:pt x="2084" y="668"/>
                    <a:pt x="1691" y="858"/>
                  </a:cubicBezTo>
                  <a:cubicBezTo>
                    <a:pt x="1619" y="906"/>
                    <a:pt x="1536" y="906"/>
                    <a:pt x="1441" y="918"/>
                  </a:cubicBezTo>
                  <a:cubicBezTo>
                    <a:pt x="1238" y="953"/>
                    <a:pt x="1060" y="1049"/>
                    <a:pt x="905" y="1191"/>
                  </a:cubicBezTo>
                  <a:cubicBezTo>
                    <a:pt x="595" y="1501"/>
                    <a:pt x="238" y="1787"/>
                    <a:pt x="84" y="2227"/>
                  </a:cubicBezTo>
                  <a:cubicBezTo>
                    <a:pt x="72" y="2287"/>
                    <a:pt x="24" y="2323"/>
                    <a:pt x="0" y="2358"/>
                  </a:cubicBezTo>
                  <a:cubicBezTo>
                    <a:pt x="131" y="3227"/>
                    <a:pt x="262" y="4025"/>
                    <a:pt x="405" y="4835"/>
                  </a:cubicBezTo>
                  <a:cubicBezTo>
                    <a:pt x="441" y="5121"/>
                    <a:pt x="524" y="5406"/>
                    <a:pt x="595" y="5668"/>
                  </a:cubicBezTo>
                  <a:cubicBezTo>
                    <a:pt x="703" y="6037"/>
                    <a:pt x="786" y="6418"/>
                    <a:pt x="846" y="6799"/>
                  </a:cubicBezTo>
                  <a:cubicBezTo>
                    <a:pt x="893" y="7097"/>
                    <a:pt x="941" y="7395"/>
                    <a:pt x="1012" y="7692"/>
                  </a:cubicBezTo>
                  <a:cubicBezTo>
                    <a:pt x="1238" y="8514"/>
                    <a:pt x="1500" y="9312"/>
                    <a:pt x="1596" y="10169"/>
                  </a:cubicBezTo>
                  <a:cubicBezTo>
                    <a:pt x="1608" y="10240"/>
                    <a:pt x="1608" y="10312"/>
                    <a:pt x="1727" y="10324"/>
                  </a:cubicBezTo>
                  <a:cubicBezTo>
                    <a:pt x="2036" y="10085"/>
                    <a:pt x="2393" y="9907"/>
                    <a:pt x="2631" y="9573"/>
                  </a:cubicBezTo>
                  <a:cubicBezTo>
                    <a:pt x="2739" y="9419"/>
                    <a:pt x="2917" y="9312"/>
                    <a:pt x="3096" y="9276"/>
                  </a:cubicBezTo>
                  <a:cubicBezTo>
                    <a:pt x="3441" y="9181"/>
                    <a:pt x="3763" y="9050"/>
                    <a:pt x="4096" y="8883"/>
                  </a:cubicBezTo>
                  <a:cubicBezTo>
                    <a:pt x="4191" y="8835"/>
                    <a:pt x="4310" y="8811"/>
                    <a:pt x="4417" y="8800"/>
                  </a:cubicBezTo>
                  <a:cubicBezTo>
                    <a:pt x="5072" y="8692"/>
                    <a:pt x="5727" y="8597"/>
                    <a:pt x="6382" y="8514"/>
                  </a:cubicBezTo>
                  <a:cubicBezTo>
                    <a:pt x="6463" y="8506"/>
                    <a:pt x="6545" y="8486"/>
                    <a:pt x="6622" y="8486"/>
                  </a:cubicBezTo>
                  <a:cubicBezTo>
                    <a:pt x="6658" y="8486"/>
                    <a:pt x="6693" y="8491"/>
                    <a:pt x="6727" y="8502"/>
                  </a:cubicBezTo>
                  <a:cubicBezTo>
                    <a:pt x="6989" y="8573"/>
                    <a:pt x="7263" y="8526"/>
                    <a:pt x="7525" y="8585"/>
                  </a:cubicBezTo>
                  <a:cubicBezTo>
                    <a:pt x="7549" y="8585"/>
                    <a:pt x="7573" y="8561"/>
                    <a:pt x="7620" y="8526"/>
                  </a:cubicBezTo>
                  <a:cubicBezTo>
                    <a:pt x="7489" y="8180"/>
                    <a:pt x="7442" y="7788"/>
                    <a:pt x="7382" y="7383"/>
                  </a:cubicBezTo>
                  <a:cubicBezTo>
                    <a:pt x="7323" y="7026"/>
                    <a:pt x="7275" y="6668"/>
                    <a:pt x="7215" y="6311"/>
                  </a:cubicBezTo>
                  <a:cubicBezTo>
                    <a:pt x="7203" y="6156"/>
                    <a:pt x="7192" y="6014"/>
                    <a:pt x="7132" y="5894"/>
                  </a:cubicBezTo>
                  <a:cubicBezTo>
                    <a:pt x="6930" y="5406"/>
                    <a:pt x="6894" y="4882"/>
                    <a:pt x="6811" y="4370"/>
                  </a:cubicBezTo>
                  <a:cubicBezTo>
                    <a:pt x="6787" y="4228"/>
                    <a:pt x="6775" y="4061"/>
                    <a:pt x="6715" y="3918"/>
                  </a:cubicBezTo>
                  <a:cubicBezTo>
                    <a:pt x="6596" y="3597"/>
                    <a:pt x="6537" y="3275"/>
                    <a:pt x="6489" y="2942"/>
                  </a:cubicBezTo>
                  <a:lnTo>
                    <a:pt x="6358" y="1965"/>
                  </a:lnTo>
                  <a:cubicBezTo>
                    <a:pt x="6322" y="1811"/>
                    <a:pt x="6299" y="1644"/>
                    <a:pt x="6239" y="1501"/>
                  </a:cubicBezTo>
                  <a:cubicBezTo>
                    <a:pt x="6144" y="1311"/>
                    <a:pt x="6096" y="1096"/>
                    <a:pt x="6072" y="870"/>
                  </a:cubicBezTo>
                  <a:cubicBezTo>
                    <a:pt x="6060" y="703"/>
                    <a:pt x="6025" y="501"/>
                    <a:pt x="6001" y="322"/>
                  </a:cubicBezTo>
                  <a:cubicBezTo>
                    <a:pt x="5977" y="239"/>
                    <a:pt x="5941" y="144"/>
                    <a:pt x="5906" y="60"/>
                  </a:cubicBezTo>
                  <a:cubicBezTo>
                    <a:pt x="5668" y="25"/>
                    <a:pt x="5465" y="1"/>
                    <a:pt x="5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4"/>
            <p:cNvSpPr/>
            <p:nvPr/>
          </p:nvSpPr>
          <p:spPr>
            <a:xfrm>
              <a:off x="1182875" y="1809700"/>
              <a:ext cx="204525" cy="245175"/>
            </a:xfrm>
            <a:custGeom>
              <a:avLst/>
              <a:gdLst/>
              <a:ahLst/>
              <a:cxnLst/>
              <a:rect l="l" t="t" r="r" b="b"/>
              <a:pathLst>
                <a:path w="8181" h="9807" extrusionOk="0">
                  <a:moveTo>
                    <a:pt x="4383" y="1"/>
                  </a:moveTo>
                  <a:cubicBezTo>
                    <a:pt x="3995" y="1"/>
                    <a:pt x="3611" y="79"/>
                    <a:pt x="3227" y="139"/>
                  </a:cubicBezTo>
                  <a:cubicBezTo>
                    <a:pt x="2286" y="317"/>
                    <a:pt x="1382" y="615"/>
                    <a:pt x="501" y="948"/>
                  </a:cubicBezTo>
                  <a:cubicBezTo>
                    <a:pt x="322" y="1008"/>
                    <a:pt x="179" y="1115"/>
                    <a:pt x="0" y="1198"/>
                  </a:cubicBezTo>
                  <a:cubicBezTo>
                    <a:pt x="72" y="1317"/>
                    <a:pt x="108" y="1412"/>
                    <a:pt x="179" y="1484"/>
                  </a:cubicBezTo>
                  <a:cubicBezTo>
                    <a:pt x="322" y="1663"/>
                    <a:pt x="405" y="1853"/>
                    <a:pt x="417" y="2079"/>
                  </a:cubicBezTo>
                  <a:cubicBezTo>
                    <a:pt x="441" y="2341"/>
                    <a:pt x="524" y="2579"/>
                    <a:pt x="643" y="2817"/>
                  </a:cubicBezTo>
                  <a:cubicBezTo>
                    <a:pt x="679" y="2901"/>
                    <a:pt x="703" y="2984"/>
                    <a:pt x="715" y="3079"/>
                  </a:cubicBezTo>
                  <a:cubicBezTo>
                    <a:pt x="846" y="3627"/>
                    <a:pt x="977" y="4163"/>
                    <a:pt x="1096" y="4711"/>
                  </a:cubicBezTo>
                  <a:cubicBezTo>
                    <a:pt x="1239" y="5342"/>
                    <a:pt x="1370" y="5973"/>
                    <a:pt x="1501" y="6616"/>
                  </a:cubicBezTo>
                  <a:cubicBezTo>
                    <a:pt x="1536" y="6746"/>
                    <a:pt x="1560" y="6866"/>
                    <a:pt x="1596" y="6985"/>
                  </a:cubicBezTo>
                  <a:cubicBezTo>
                    <a:pt x="1751" y="7568"/>
                    <a:pt x="1905" y="8163"/>
                    <a:pt x="1965" y="8759"/>
                  </a:cubicBezTo>
                  <a:cubicBezTo>
                    <a:pt x="1977" y="8937"/>
                    <a:pt x="2013" y="9104"/>
                    <a:pt x="2036" y="9271"/>
                  </a:cubicBezTo>
                  <a:cubicBezTo>
                    <a:pt x="2072" y="9473"/>
                    <a:pt x="2191" y="9652"/>
                    <a:pt x="2286" y="9806"/>
                  </a:cubicBezTo>
                  <a:cubicBezTo>
                    <a:pt x="2584" y="9592"/>
                    <a:pt x="2846" y="9390"/>
                    <a:pt x="3120" y="9211"/>
                  </a:cubicBezTo>
                  <a:cubicBezTo>
                    <a:pt x="3763" y="8818"/>
                    <a:pt x="4453" y="8509"/>
                    <a:pt x="5203" y="8413"/>
                  </a:cubicBezTo>
                  <a:cubicBezTo>
                    <a:pt x="5584" y="8378"/>
                    <a:pt x="5954" y="8330"/>
                    <a:pt x="6323" y="8259"/>
                  </a:cubicBezTo>
                  <a:cubicBezTo>
                    <a:pt x="6453" y="8230"/>
                    <a:pt x="6581" y="8217"/>
                    <a:pt x="6707" y="8217"/>
                  </a:cubicBezTo>
                  <a:cubicBezTo>
                    <a:pt x="7108" y="8217"/>
                    <a:pt x="7487" y="8348"/>
                    <a:pt x="7859" y="8520"/>
                  </a:cubicBezTo>
                  <a:cubicBezTo>
                    <a:pt x="7930" y="8552"/>
                    <a:pt x="7996" y="8595"/>
                    <a:pt x="8068" y="8595"/>
                  </a:cubicBezTo>
                  <a:cubicBezTo>
                    <a:pt x="8103" y="8595"/>
                    <a:pt x="8140" y="8584"/>
                    <a:pt x="8180" y="8556"/>
                  </a:cubicBezTo>
                  <a:cubicBezTo>
                    <a:pt x="8180" y="8497"/>
                    <a:pt x="8180" y="8413"/>
                    <a:pt x="8168" y="8342"/>
                  </a:cubicBezTo>
                  <a:cubicBezTo>
                    <a:pt x="8121" y="7925"/>
                    <a:pt x="7990" y="7508"/>
                    <a:pt x="7870" y="7092"/>
                  </a:cubicBezTo>
                  <a:cubicBezTo>
                    <a:pt x="7680" y="6413"/>
                    <a:pt x="7489" y="5734"/>
                    <a:pt x="7406" y="5032"/>
                  </a:cubicBezTo>
                  <a:cubicBezTo>
                    <a:pt x="7394" y="4818"/>
                    <a:pt x="7335" y="4615"/>
                    <a:pt x="7275" y="4401"/>
                  </a:cubicBezTo>
                  <a:cubicBezTo>
                    <a:pt x="7156" y="3972"/>
                    <a:pt x="7049" y="3544"/>
                    <a:pt x="7013" y="3091"/>
                  </a:cubicBezTo>
                  <a:cubicBezTo>
                    <a:pt x="6918" y="2317"/>
                    <a:pt x="6835" y="1543"/>
                    <a:pt x="6751" y="770"/>
                  </a:cubicBezTo>
                  <a:cubicBezTo>
                    <a:pt x="6739" y="662"/>
                    <a:pt x="6716" y="543"/>
                    <a:pt x="6692" y="460"/>
                  </a:cubicBezTo>
                  <a:cubicBezTo>
                    <a:pt x="6561" y="424"/>
                    <a:pt x="6442" y="412"/>
                    <a:pt x="6335" y="365"/>
                  </a:cubicBezTo>
                  <a:cubicBezTo>
                    <a:pt x="5932" y="163"/>
                    <a:pt x="5510" y="37"/>
                    <a:pt x="5061" y="37"/>
                  </a:cubicBezTo>
                  <a:cubicBezTo>
                    <a:pt x="5006" y="37"/>
                    <a:pt x="4950" y="39"/>
                    <a:pt x="4894" y="43"/>
                  </a:cubicBezTo>
                  <a:lnTo>
                    <a:pt x="4846" y="43"/>
                  </a:lnTo>
                  <a:cubicBezTo>
                    <a:pt x="4691" y="13"/>
                    <a:pt x="4537" y="1"/>
                    <a:pt x="43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4"/>
            <p:cNvSpPr/>
            <p:nvPr/>
          </p:nvSpPr>
          <p:spPr>
            <a:xfrm>
              <a:off x="1247475" y="2032225"/>
              <a:ext cx="127700" cy="44675"/>
            </a:xfrm>
            <a:custGeom>
              <a:avLst/>
              <a:gdLst/>
              <a:ahLst/>
              <a:cxnLst/>
              <a:rect l="l" t="t" r="r" b="b"/>
              <a:pathLst>
                <a:path w="5108" h="1787" extrusionOk="0">
                  <a:moveTo>
                    <a:pt x="3977" y="0"/>
                  </a:moveTo>
                  <a:cubicBezTo>
                    <a:pt x="3608" y="36"/>
                    <a:pt x="3239" y="120"/>
                    <a:pt x="2858" y="143"/>
                  </a:cubicBezTo>
                  <a:cubicBezTo>
                    <a:pt x="2227" y="203"/>
                    <a:pt x="1631" y="429"/>
                    <a:pt x="1072" y="739"/>
                  </a:cubicBezTo>
                  <a:cubicBezTo>
                    <a:pt x="691" y="965"/>
                    <a:pt x="310" y="1203"/>
                    <a:pt x="0" y="1572"/>
                  </a:cubicBezTo>
                  <a:cubicBezTo>
                    <a:pt x="60" y="1644"/>
                    <a:pt x="119" y="1727"/>
                    <a:pt x="167" y="1786"/>
                  </a:cubicBezTo>
                  <a:cubicBezTo>
                    <a:pt x="333" y="1679"/>
                    <a:pt x="464" y="1548"/>
                    <a:pt x="631" y="1501"/>
                  </a:cubicBezTo>
                  <a:cubicBezTo>
                    <a:pt x="869" y="1429"/>
                    <a:pt x="1072" y="1310"/>
                    <a:pt x="1298" y="1203"/>
                  </a:cubicBezTo>
                  <a:cubicBezTo>
                    <a:pt x="1869" y="905"/>
                    <a:pt x="2477" y="739"/>
                    <a:pt x="3096" y="655"/>
                  </a:cubicBezTo>
                  <a:cubicBezTo>
                    <a:pt x="3215" y="632"/>
                    <a:pt x="3334" y="620"/>
                    <a:pt x="3429" y="572"/>
                  </a:cubicBezTo>
                  <a:cubicBezTo>
                    <a:pt x="3596" y="477"/>
                    <a:pt x="3786" y="453"/>
                    <a:pt x="3965" y="417"/>
                  </a:cubicBezTo>
                  <a:cubicBezTo>
                    <a:pt x="4322" y="358"/>
                    <a:pt x="4667" y="274"/>
                    <a:pt x="5108" y="203"/>
                  </a:cubicBezTo>
                  <a:cubicBezTo>
                    <a:pt x="4763" y="120"/>
                    <a:pt x="4524" y="60"/>
                    <a:pt x="4310" y="12"/>
                  </a:cubicBezTo>
                  <a:cubicBezTo>
                    <a:pt x="4203" y="0"/>
                    <a:pt x="4084" y="0"/>
                    <a:pt x="39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44"/>
            <p:cNvSpPr/>
            <p:nvPr/>
          </p:nvSpPr>
          <p:spPr>
            <a:xfrm>
              <a:off x="1416825" y="1995825"/>
              <a:ext cx="136350" cy="43425"/>
            </a:xfrm>
            <a:custGeom>
              <a:avLst/>
              <a:gdLst/>
              <a:ahLst/>
              <a:cxnLst/>
              <a:rect l="l" t="t" r="r" b="b"/>
              <a:pathLst>
                <a:path w="5454" h="1737" extrusionOk="0">
                  <a:moveTo>
                    <a:pt x="4423" y="0"/>
                  </a:moveTo>
                  <a:cubicBezTo>
                    <a:pt x="4303" y="0"/>
                    <a:pt x="4183" y="12"/>
                    <a:pt x="4061" y="40"/>
                  </a:cubicBezTo>
                  <a:cubicBezTo>
                    <a:pt x="3870" y="87"/>
                    <a:pt x="3668" y="99"/>
                    <a:pt x="3465" y="123"/>
                  </a:cubicBezTo>
                  <a:cubicBezTo>
                    <a:pt x="2787" y="206"/>
                    <a:pt x="2096" y="325"/>
                    <a:pt x="1477" y="647"/>
                  </a:cubicBezTo>
                  <a:cubicBezTo>
                    <a:pt x="1441" y="659"/>
                    <a:pt x="1418" y="683"/>
                    <a:pt x="1406" y="683"/>
                  </a:cubicBezTo>
                  <a:cubicBezTo>
                    <a:pt x="1025" y="778"/>
                    <a:pt x="703" y="1004"/>
                    <a:pt x="370" y="1218"/>
                  </a:cubicBezTo>
                  <a:cubicBezTo>
                    <a:pt x="191" y="1337"/>
                    <a:pt x="60" y="1492"/>
                    <a:pt x="1" y="1707"/>
                  </a:cubicBezTo>
                  <a:cubicBezTo>
                    <a:pt x="46" y="1727"/>
                    <a:pt x="86" y="1736"/>
                    <a:pt x="123" y="1736"/>
                  </a:cubicBezTo>
                  <a:cubicBezTo>
                    <a:pt x="211" y="1736"/>
                    <a:pt x="279" y="1686"/>
                    <a:pt x="346" y="1635"/>
                  </a:cubicBezTo>
                  <a:cubicBezTo>
                    <a:pt x="632" y="1421"/>
                    <a:pt x="941" y="1302"/>
                    <a:pt x="1263" y="1183"/>
                  </a:cubicBezTo>
                  <a:lnTo>
                    <a:pt x="1715" y="1052"/>
                  </a:lnTo>
                  <a:cubicBezTo>
                    <a:pt x="1787" y="1016"/>
                    <a:pt x="1894" y="1016"/>
                    <a:pt x="1953" y="980"/>
                  </a:cubicBezTo>
                  <a:cubicBezTo>
                    <a:pt x="2120" y="825"/>
                    <a:pt x="2311" y="814"/>
                    <a:pt x="2513" y="778"/>
                  </a:cubicBezTo>
                  <a:cubicBezTo>
                    <a:pt x="2739" y="754"/>
                    <a:pt x="2977" y="718"/>
                    <a:pt x="3204" y="683"/>
                  </a:cubicBezTo>
                  <a:cubicBezTo>
                    <a:pt x="3311" y="659"/>
                    <a:pt x="3406" y="659"/>
                    <a:pt x="3489" y="599"/>
                  </a:cubicBezTo>
                  <a:cubicBezTo>
                    <a:pt x="3680" y="456"/>
                    <a:pt x="3918" y="444"/>
                    <a:pt x="4144" y="409"/>
                  </a:cubicBezTo>
                  <a:cubicBezTo>
                    <a:pt x="4573" y="337"/>
                    <a:pt x="5001" y="266"/>
                    <a:pt x="5454" y="206"/>
                  </a:cubicBezTo>
                  <a:cubicBezTo>
                    <a:pt x="5108" y="100"/>
                    <a:pt x="4770" y="0"/>
                    <a:pt x="4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44"/>
            <p:cNvSpPr/>
            <p:nvPr/>
          </p:nvSpPr>
          <p:spPr>
            <a:xfrm>
              <a:off x="1168000" y="1750950"/>
              <a:ext cx="405425" cy="344700"/>
            </a:xfrm>
            <a:custGeom>
              <a:avLst/>
              <a:gdLst/>
              <a:ahLst/>
              <a:cxnLst/>
              <a:rect l="l" t="t" r="r" b="b"/>
              <a:pathLst>
                <a:path w="16217" h="13788" extrusionOk="0">
                  <a:moveTo>
                    <a:pt x="2739" y="13133"/>
                  </a:moveTo>
                  <a:cubicBezTo>
                    <a:pt x="2679" y="13121"/>
                    <a:pt x="2631" y="13097"/>
                    <a:pt x="2584" y="13097"/>
                  </a:cubicBezTo>
                  <a:cubicBezTo>
                    <a:pt x="2322" y="13061"/>
                    <a:pt x="2215" y="12895"/>
                    <a:pt x="2167" y="12656"/>
                  </a:cubicBezTo>
                  <a:cubicBezTo>
                    <a:pt x="2143" y="12478"/>
                    <a:pt x="2108" y="12287"/>
                    <a:pt x="1988" y="12144"/>
                  </a:cubicBezTo>
                  <a:cubicBezTo>
                    <a:pt x="1953" y="12061"/>
                    <a:pt x="1953" y="11978"/>
                    <a:pt x="1929" y="11883"/>
                  </a:cubicBezTo>
                  <a:cubicBezTo>
                    <a:pt x="1905" y="11704"/>
                    <a:pt x="1869" y="11513"/>
                    <a:pt x="1858" y="11335"/>
                  </a:cubicBezTo>
                  <a:cubicBezTo>
                    <a:pt x="1786" y="10835"/>
                    <a:pt x="1715" y="10311"/>
                    <a:pt x="1572" y="9799"/>
                  </a:cubicBezTo>
                  <a:cubicBezTo>
                    <a:pt x="1477" y="9418"/>
                    <a:pt x="1417" y="9013"/>
                    <a:pt x="1322" y="8632"/>
                  </a:cubicBezTo>
                  <a:cubicBezTo>
                    <a:pt x="1203" y="8061"/>
                    <a:pt x="1072" y="7501"/>
                    <a:pt x="941" y="6941"/>
                  </a:cubicBezTo>
                  <a:cubicBezTo>
                    <a:pt x="857" y="6608"/>
                    <a:pt x="774" y="6275"/>
                    <a:pt x="703" y="5929"/>
                  </a:cubicBezTo>
                  <a:cubicBezTo>
                    <a:pt x="667" y="5810"/>
                    <a:pt x="643" y="5679"/>
                    <a:pt x="595" y="5560"/>
                  </a:cubicBezTo>
                  <a:cubicBezTo>
                    <a:pt x="476" y="5239"/>
                    <a:pt x="381" y="4905"/>
                    <a:pt x="345" y="4560"/>
                  </a:cubicBezTo>
                  <a:cubicBezTo>
                    <a:pt x="322" y="4465"/>
                    <a:pt x="310" y="4358"/>
                    <a:pt x="250" y="4286"/>
                  </a:cubicBezTo>
                  <a:cubicBezTo>
                    <a:pt x="107" y="4024"/>
                    <a:pt x="83" y="3727"/>
                    <a:pt x="0" y="3465"/>
                  </a:cubicBezTo>
                  <a:cubicBezTo>
                    <a:pt x="238" y="3179"/>
                    <a:pt x="500" y="2989"/>
                    <a:pt x="834" y="2858"/>
                  </a:cubicBezTo>
                  <a:cubicBezTo>
                    <a:pt x="2036" y="2346"/>
                    <a:pt x="3262" y="1965"/>
                    <a:pt x="4548" y="1786"/>
                  </a:cubicBezTo>
                  <a:cubicBezTo>
                    <a:pt x="4632" y="1762"/>
                    <a:pt x="4703" y="1750"/>
                    <a:pt x="4763" y="1750"/>
                  </a:cubicBezTo>
                  <a:cubicBezTo>
                    <a:pt x="5287" y="1762"/>
                    <a:pt x="5798" y="1750"/>
                    <a:pt x="6310" y="1822"/>
                  </a:cubicBezTo>
                  <a:cubicBezTo>
                    <a:pt x="6668" y="1881"/>
                    <a:pt x="7037" y="1988"/>
                    <a:pt x="7346" y="2215"/>
                  </a:cubicBezTo>
                  <a:cubicBezTo>
                    <a:pt x="7430" y="2274"/>
                    <a:pt x="7525" y="2274"/>
                    <a:pt x="7620" y="2298"/>
                  </a:cubicBezTo>
                  <a:cubicBezTo>
                    <a:pt x="7930" y="1881"/>
                    <a:pt x="8275" y="1512"/>
                    <a:pt x="8680" y="1215"/>
                  </a:cubicBezTo>
                  <a:cubicBezTo>
                    <a:pt x="8811" y="1107"/>
                    <a:pt x="8977" y="1036"/>
                    <a:pt x="9156" y="1012"/>
                  </a:cubicBezTo>
                  <a:cubicBezTo>
                    <a:pt x="9275" y="988"/>
                    <a:pt x="9406" y="929"/>
                    <a:pt x="9525" y="893"/>
                  </a:cubicBezTo>
                  <a:cubicBezTo>
                    <a:pt x="9811" y="750"/>
                    <a:pt x="10073" y="595"/>
                    <a:pt x="10418" y="560"/>
                  </a:cubicBezTo>
                  <a:cubicBezTo>
                    <a:pt x="10430" y="560"/>
                    <a:pt x="10442" y="560"/>
                    <a:pt x="10466" y="548"/>
                  </a:cubicBezTo>
                  <a:cubicBezTo>
                    <a:pt x="10942" y="274"/>
                    <a:pt x="11490" y="274"/>
                    <a:pt x="12014" y="191"/>
                  </a:cubicBezTo>
                  <a:cubicBezTo>
                    <a:pt x="12264" y="143"/>
                    <a:pt x="12526" y="119"/>
                    <a:pt x="12787" y="72"/>
                  </a:cubicBezTo>
                  <a:cubicBezTo>
                    <a:pt x="13026" y="24"/>
                    <a:pt x="13264" y="0"/>
                    <a:pt x="13514" y="72"/>
                  </a:cubicBezTo>
                  <a:cubicBezTo>
                    <a:pt x="13597" y="95"/>
                    <a:pt x="13704" y="72"/>
                    <a:pt x="13811" y="72"/>
                  </a:cubicBezTo>
                  <a:cubicBezTo>
                    <a:pt x="14121" y="72"/>
                    <a:pt x="14335" y="238"/>
                    <a:pt x="14371" y="548"/>
                  </a:cubicBezTo>
                  <a:cubicBezTo>
                    <a:pt x="14419" y="786"/>
                    <a:pt x="14454" y="1036"/>
                    <a:pt x="14478" y="1274"/>
                  </a:cubicBezTo>
                  <a:cubicBezTo>
                    <a:pt x="14526" y="1548"/>
                    <a:pt x="14550" y="1810"/>
                    <a:pt x="14692" y="2060"/>
                  </a:cubicBezTo>
                  <a:cubicBezTo>
                    <a:pt x="14752" y="2179"/>
                    <a:pt x="14776" y="2334"/>
                    <a:pt x="14788" y="2477"/>
                  </a:cubicBezTo>
                  <a:cubicBezTo>
                    <a:pt x="14847" y="2810"/>
                    <a:pt x="14895" y="3131"/>
                    <a:pt x="14942" y="3465"/>
                  </a:cubicBezTo>
                  <a:cubicBezTo>
                    <a:pt x="14990" y="3786"/>
                    <a:pt x="15062" y="4120"/>
                    <a:pt x="15169" y="4429"/>
                  </a:cubicBezTo>
                  <a:cubicBezTo>
                    <a:pt x="15240" y="4655"/>
                    <a:pt x="15264" y="4905"/>
                    <a:pt x="15300" y="5144"/>
                  </a:cubicBezTo>
                  <a:cubicBezTo>
                    <a:pt x="15359" y="5572"/>
                    <a:pt x="15443" y="5989"/>
                    <a:pt x="15585" y="6406"/>
                  </a:cubicBezTo>
                  <a:cubicBezTo>
                    <a:pt x="15681" y="6691"/>
                    <a:pt x="15704" y="7001"/>
                    <a:pt x="15740" y="7299"/>
                  </a:cubicBezTo>
                  <a:cubicBezTo>
                    <a:pt x="15776" y="7501"/>
                    <a:pt x="15824" y="7692"/>
                    <a:pt x="15907" y="7882"/>
                  </a:cubicBezTo>
                  <a:cubicBezTo>
                    <a:pt x="16026" y="8168"/>
                    <a:pt x="16121" y="8477"/>
                    <a:pt x="16181" y="8787"/>
                  </a:cubicBezTo>
                  <a:cubicBezTo>
                    <a:pt x="16216" y="9061"/>
                    <a:pt x="16193" y="9323"/>
                    <a:pt x="16157" y="9608"/>
                  </a:cubicBezTo>
                  <a:cubicBezTo>
                    <a:pt x="16145" y="9704"/>
                    <a:pt x="16062" y="9775"/>
                    <a:pt x="16002" y="9882"/>
                  </a:cubicBezTo>
                  <a:cubicBezTo>
                    <a:pt x="16050" y="10132"/>
                    <a:pt x="16181" y="10382"/>
                    <a:pt x="16074" y="10656"/>
                  </a:cubicBezTo>
                  <a:cubicBezTo>
                    <a:pt x="15883" y="10740"/>
                    <a:pt x="15704" y="10740"/>
                    <a:pt x="15526" y="10668"/>
                  </a:cubicBezTo>
                  <a:cubicBezTo>
                    <a:pt x="15300" y="10573"/>
                    <a:pt x="15073" y="10561"/>
                    <a:pt x="14847" y="10620"/>
                  </a:cubicBezTo>
                  <a:cubicBezTo>
                    <a:pt x="14633" y="10668"/>
                    <a:pt x="14395" y="10680"/>
                    <a:pt x="14169" y="10728"/>
                  </a:cubicBezTo>
                  <a:cubicBezTo>
                    <a:pt x="14002" y="10751"/>
                    <a:pt x="13823" y="10775"/>
                    <a:pt x="13669" y="10870"/>
                  </a:cubicBezTo>
                  <a:cubicBezTo>
                    <a:pt x="13585" y="10930"/>
                    <a:pt x="13466" y="10954"/>
                    <a:pt x="13347" y="10966"/>
                  </a:cubicBezTo>
                  <a:cubicBezTo>
                    <a:pt x="13121" y="11013"/>
                    <a:pt x="12883" y="11025"/>
                    <a:pt x="12656" y="11073"/>
                  </a:cubicBezTo>
                  <a:cubicBezTo>
                    <a:pt x="12478" y="11097"/>
                    <a:pt x="12287" y="11097"/>
                    <a:pt x="12121" y="11228"/>
                  </a:cubicBezTo>
                  <a:cubicBezTo>
                    <a:pt x="12085" y="11263"/>
                    <a:pt x="12025" y="11287"/>
                    <a:pt x="11966" y="11287"/>
                  </a:cubicBezTo>
                  <a:cubicBezTo>
                    <a:pt x="11573" y="11287"/>
                    <a:pt x="11228" y="11466"/>
                    <a:pt x="10871" y="11561"/>
                  </a:cubicBezTo>
                  <a:cubicBezTo>
                    <a:pt x="10597" y="11632"/>
                    <a:pt x="10311" y="11763"/>
                    <a:pt x="10073" y="11966"/>
                  </a:cubicBezTo>
                  <a:cubicBezTo>
                    <a:pt x="9918" y="12085"/>
                    <a:pt x="9787" y="12121"/>
                    <a:pt x="9597" y="12049"/>
                  </a:cubicBezTo>
                  <a:cubicBezTo>
                    <a:pt x="9418" y="11978"/>
                    <a:pt x="9204" y="11918"/>
                    <a:pt x="9013" y="11966"/>
                  </a:cubicBezTo>
                  <a:cubicBezTo>
                    <a:pt x="8406" y="11799"/>
                    <a:pt x="7823" y="11990"/>
                    <a:pt x="7227" y="12121"/>
                  </a:cubicBezTo>
                  <a:cubicBezTo>
                    <a:pt x="6941" y="12180"/>
                    <a:pt x="6668" y="12264"/>
                    <a:pt x="6382" y="12299"/>
                  </a:cubicBezTo>
                  <a:cubicBezTo>
                    <a:pt x="5668" y="12442"/>
                    <a:pt x="5001" y="12692"/>
                    <a:pt x="4382" y="13073"/>
                  </a:cubicBezTo>
                  <a:cubicBezTo>
                    <a:pt x="4370" y="13097"/>
                    <a:pt x="4358" y="13097"/>
                    <a:pt x="4358" y="13109"/>
                  </a:cubicBezTo>
                  <a:cubicBezTo>
                    <a:pt x="4060" y="13240"/>
                    <a:pt x="3763" y="13359"/>
                    <a:pt x="3560" y="13645"/>
                  </a:cubicBezTo>
                  <a:cubicBezTo>
                    <a:pt x="3501" y="13716"/>
                    <a:pt x="3346" y="13752"/>
                    <a:pt x="3239" y="13764"/>
                  </a:cubicBezTo>
                  <a:cubicBezTo>
                    <a:pt x="3108" y="13788"/>
                    <a:pt x="2989" y="13716"/>
                    <a:pt x="2917" y="13597"/>
                  </a:cubicBezTo>
                  <a:cubicBezTo>
                    <a:pt x="2881" y="13407"/>
                    <a:pt x="2810" y="13276"/>
                    <a:pt x="2739" y="13133"/>
                  </a:cubicBezTo>
                  <a:close/>
                  <a:moveTo>
                    <a:pt x="7882" y="3024"/>
                  </a:moveTo>
                  <a:cubicBezTo>
                    <a:pt x="8013" y="3893"/>
                    <a:pt x="8156" y="4691"/>
                    <a:pt x="8287" y="5501"/>
                  </a:cubicBezTo>
                  <a:cubicBezTo>
                    <a:pt x="8335" y="5787"/>
                    <a:pt x="8406" y="6072"/>
                    <a:pt x="8477" y="6334"/>
                  </a:cubicBezTo>
                  <a:cubicBezTo>
                    <a:pt x="8585" y="6703"/>
                    <a:pt x="8680" y="7084"/>
                    <a:pt x="8727" y="7465"/>
                  </a:cubicBezTo>
                  <a:cubicBezTo>
                    <a:pt x="8775" y="7763"/>
                    <a:pt x="8823" y="8061"/>
                    <a:pt x="8894" y="8358"/>
                  </a:cubicBezTo>
                  <a:cubicBezTo>
                    <a:pt x="9120" y="9180"/>
                    <a:pt x="9394" y="9978"/>
                    <a:pt x="9478" y="10835"/>
                  </a:cubicBezTo>
                  <a:cubicBezTo>
                    <a:pt x="9489" y="10906"/>
                    <a:pt x="9489" y="10978"/>
                    <a:pt x="9608" y="10990"/>
                  </a:cubicBezTo>
                  <a:cubicBezTo>
                    <a:pt x="9918" y="10751"/>
                    <a:pt x="10275" y="10573"/>
                    <a:pt x="10513" y="10239"/>
                  </a:cubicBezTo>
                  <a:cubicBezTo>
                    <a:pt x="10621" y="10085"/>
                    <a:pt x="10799" y="9978"/>
                    <a:pt x="10978" y="9942"/>
                  </a:cubicBezTo>
                  <a:cubicBezTo>
                    <a:pt x="11323" y="9847"/>
                    <a:pt x="11656" y="9716"/>
                    <a:pt x="11978" y="9549"/>
                  </a:cubicBezTo>
                  <a:cubicBezTo>
                    <a:pt x="12085" y="9501"/>
                    <a:pt x="12204" y="9477"/>
                    <a:pt x="12311" y="9466"/>
                  </a:cubicBezTo>
                  <a:cubicBezTo>
                    <a:pt x="12954" y="9358"/>
                    <a:pt x="13621" y="9263"/>
                    <a:pt x="14264" y="9180"/>
                  </a:cubicBezTo>
                  <a:cubicBezTo>
                    <a:pt x="14395" y="9168"/>
                    <a:pt x="14514" y="9132"/>
                    <a:pt x="14609" y="9168"/>
                  </a:cubicBezTo>
                  <a:cubicBezTo>
                    <a:pt x="14883" y="9239"/>
                    <a:pt x="15145" y="9192"/>
                    <a:pt x="15419" y="9251"/>
                  </a:cubicBezTo>
                  <a:cubicBezTo>
                    <a:pt x="15431" y="9251"/>
                    <a:pt x="15454" y="9227"/>
                    <a:pt x="15502" y="9192"/>
                  </a:cubicBezTo>
                  <a:cubicBezTo>
                    <a:pt x="15335" y="8835"/>
                    <a:pt x="15300" y="8430"/>
                    <a:pt x="15240" y="8037"/>
                  </a:cubicBezTo>
                  <a:cubicBezTo>
                    <a:pt x="15181" y="7680"/>
                    <a:pt x="15133" y="7322"/>
                    <a:pt x="15073" y="6965"/>
                  </a:cubicBezTo>
                  <a:cubicBezTo>
                    <a:pt x="15062" y="6810"/>
                    <a:pt x="15038" y="6668"/>
                    <a:pt x="14978" y="6549"/>
                  </a:cubicBezTo>
                  <a:cubicBezTo>
                    <a:pt x="14788" y="6048"/>
                    <a:pt x="14740" y="5537"/>
                    <a:pt x="14669" y="5025"/>
                  </a:cubicBezTo>
                  <a:cubicBezTo>
                    <a:pt x="14645" y="4882"/>
                    <a:pt x="14621" y="4715"/>
                    <a:pt x="14561" y="4560"/>
                  </a:cubicBezTo>
                  <a:cubicBezTo>
                    <a:pt x="14442" y="4251"/>
                    <a:pt x="14383" y="3929"/>
                    <a:pt x="14347" y="3596"/>
                  </a:cubicBezTo>
                  <a:lnTo>
                    <a:pt x="14204" y="2619"/>
                  </a:lnTo>
                  <a:cubicBezTo>
                    <a:pt x="14180" y="2465"/>
                    <a:pt x="14145" y="2298"/>
                    <a:pt x="14085" y="2155"/>
                  </a:cubicBezTo>
                  <a:cubicBezTo>
                    <a:pt x="14002" y="1965"/>
                    <a:pt x="13954" y="1750"/>
                    <a:pt x="13930" y="1524"/>
                  </a:cubicBezTo>
                  <a:cubicBezTo>
                    <a:pt x="13907" y="1346"/>
                    <a:pt x="13883" y="1155"/>
                    <a:pt x="13847" y="976"/>
                  </a:cubicBezTo>
                  <a:cubicBezTo>
                    <a:pt x="13835" y="893"/>
                    <a:pt x="13788" y="798"/>
                    <a:pt x="13764" y="714"/>
                  </a:cubicBezTo>
                  <a:cubicBezTo>
                    <a:pt x="13526" y="679"/>
                    <a:pt x="13311" y="655"/>
                    <a:pt x="13097" y="655"/>
                  </a:cubicBezTo>
                  <a:cubicBezTo>
                    <a:pt x="12883" y="655"/>
                    <a:pt x="12656" y="714"/>
                    <a:pt x="12454" y="738"/>
                  </a:cubicBezTo>
                  <a:cubicBezTo>
                    <a:pt x="12109" y="786"/>
                    <a:pt x="11764" y="845"/>
                    <a:pt x="11430" y="893"/>
                  </a:cubicBezTo>
                  <a:cubicBezTo>
                    <a:pt x="11204" y="917"/>
                    <a:pt x="10978" y="988"/>
                    <a:pt x="10751" y="1048"/>
                  </a:cubicBezTo>
                  <a:cubicBezTo>
                    <a:pt x="10335" y="1167"/>
                    <a:pt x="9942" y="1322"/>
                    <a:pt x="9549" y="1512"/>
                  </a:cubicBezTo>
                  <a:cubicBezTo>
                    <a:pt x="9478" y="1560"/>
                    <a:pt x="9382" y="1560"/>
                    <a:pt x="9299" y="1572"/>
                  </a:cubicBezTo>
                  <a:cubicBezTo>
                    <a:pt x="9085" y="1607"/>
                    <a:pt x="8906" y="1703"/>
                    <a:pt x="8763" y="1846"/>
                  </a:cubicBezTo>
                  <a:cubicBezTo>
                    <a:pt x="8454" y="2155"/>
                    <a:pt x="8096" y="2429"/>
                    <a:pt x="7942" y="2881"/>
                  </a:cubicBezTo>
                  <a:cubicBezTo>
                    <a:pt x="7954" y="2953"/>
                    <a:pt x="7918" y="3000"/>
                    <a:pt x="7882" y="3024"/>
                  </a:cubicBezTo>
                  <a:close/>
                  <a:moveTo>
                    <a:pt x="584" y="3572"/>
                  </a:moveTo>
                  <a:cubicBezTo>
                    <a:pt x="655" y="3691"/>
                    <a:pt x="679" y="3774"/>
                    <a:pt x="762" y="3846"/>
                  </a:cubicBezTo>
                  <a:cubicBezTo>
                    <a:pt x="905" y="4024"/>
                    <a:pt x="976" y="4215"/>
                    <a:pt x="1000" y="4441"/>
                  </a:cubicBezTo>
                  <a:cubicBezTo>
                    <a:pt x="1024" y="4715"/>
                    <a:pt x="1096" y="4953"/>
                    <a:pt x="1215" y="5191"/>
                  </a:cubicBezTo>
                  <a:cubicBezTo>
                    <a:pt x="1262" y="5263"/>
                    <a:pt x="1274" y="5358"/>
                    <a:pt x="1298" y="5441"/>
                  </a:cubicBezTo>
                  <a:cubicBezTo>
                    <a:pt x="1429" y="5989"/>
                    <a:pt x="1560" y="6525"/>
                    <a:pt x="1679" y="7072"/>
                  </a:cubicBezTo>
                  <a:cubicBezTo>
                    <a:pt x="1810" y="7703"/>
                    <a:pt x="1953" y="8346"/>
                    <a:pt x="2084" y="8977"/>
                  </a:cubicBezTo>
                  <a:cubicBezTo>
                    <a:pt x="2108" y="9120"/>
                    <a:pt x="2143" y="9239"/>
                    <a:pt x="2167" y="9358"/>
                  </a:cubicBezTo>
                  <a:cubicBezTo>
                    <a:pt x="2334" y="9930"/>
                    <a:pt x="2489" y="10525"/>
                    <a:pt x="2548" y="11121"/>
                  </a:cubicBezTo>
                  <a:cubicBezTo>
                    <a:pt x="2560" y="11299"/>
                    <a:pt x="2584" y="11466"/>
                    <a:pt x="2620" y="11632"/>
                  </a:cubicBezTo>
                  <a:cubicBezTo>
                    <a:pt x="2643" y="11835"/>
                    <a:pt x="2762" y="12013"/>
                    <a:pt x="2870" y="12168"/>
                  </a:cubicBezTo>
                  <a:cubicBezTo>
                    <a:pt x="3167" y="11954"/>
                    <a:pt x="3417" y="11752"/>
                    <a:pt x="3703" y="11573"/>
                  </a:cubicBezTo>
                  <a:cubicBezTo>
                    <a:pt x="4346" y="11180"/>
                    <a:pt x="5025" y="10870"/>
                    <a:pt x="5787" y="10787"/>
                  </a:cubicBezTo>
                  <a:cubicBezTo>
                    <a:pt x="6156" y="10740"/>
                    <a:pt x="6537" y="10692"/>
                    <a:pt x="6906" y="10620"/>
                  </a:cubicBezTo>
                  <a:cubicBezTo>
                    <a:pt x="7453" y="10501"/>
                    <a:pt x="7942" y="10668"/>
                    <a:pt x="8442" y="10882"/>
                  </a:cubicBezTo>
                  <a:cubicBezTo>
                    <a:pt x="8537" y="10930"/>
                    <a:pt x="8644" y="11001"/>
                    <a:pt x="8763" y="10918"/>
                  </a:cubicBezTo>
                  <a:cubicBezTo>
                    <a:pt x="8763" y="10859"/>
                    <a:pt x="8763" y="10787"/>
                    <a:pt x="8751" y="10704"/>
                  </a:cubicBezTo>
                  <a:cubicBezTo>
                    <a:pt x="8704" y="10275"/>
                    <a:pt x="8585" y="9858"/>
                    <a:pt x="8465" y="9442"/>
                  </a:cubicBezTo>
                  <a:cubicBezTo>
                    <a:pt x="8275" y="8763"/>
                    <a:pt x="8084" y="8084"/>
                    <a:pt x="8001" y="7370"/>
                  </a:cubicBezTo>
                  <a:cubicBezTo>
                    <a:pt x="7989" y="7168"/>
                    <a:pt x="7930" y="6953"/>
                    <a:pt x="7870" y="6751"/>
                  </a:cubicBezTo>
                  <a:cubicBezTo>
                    <a:pt x="7751" y="6322"/>
                    <a:pt x="7644" y="5882"/>
                    <a:pt x="7608" y="5441"/>
                  </a:cubicBezTo>
                  <a:cubicBezTo>
                    <a:pt x="7513" y="4667"/>
                    <a:pt x="7430" y="3893"/>
                    <a:pt x="7346" y="3120"/>
                  </a:cubicBezTo>
                  <a:cubicBezTo>
                    <a:pt x="7334" y="3012"/>
                    <a:pt x="7311" y="2893"/>
                    <a:pt x="7287" y="2810"/>
                  </a:cubicBezTo>
                  <a:cubicBezTo>
                    <a:pt x="7156" y="2774"/>
                    <a:pt x="7037" y="2762"/>
                    <a:pt x="6930" y="2715"/>
                  </a:cubicBezTo>
                  <a:cubicBezTo>
                    <a:pt x="6477" y="2489"/>
                    <a:pt x="6001" y="2358"/>
                    <a:pt x="5489" y="2393"/>
                  </a:cubicBezTo>
                  <a:lnTo>
                    <a:pt x="5441" y="2393"/>
                  </a:lnTo>
                  <a:cubicBezTo>
                    <a:pt x="4894" y="2286"/>
                    <a:pt x="4358" y="2405"/>
                    <a:pt x="3822" y="2489"/>
                  </a:cubicBezTo>
                  <a:cubicBezTo>
                    <a:pt x="2881" y="2667"/>
                    <a:pt x="1977" y="2965"/>
                    <a:pt x="1096" y="3298"/>
                  </a:cubicBezTo>
                  <a:cubicBezTo>
                    <a:pt x="905" y="3370"/>
                    <a:pt x="762" y="3477"/>
                    <a:pt x="584" y="3572"/>
                  </a:cubicBezTo>
                  <a:close/>
                  <a:moveTo>
                    <a:pt x="8299" y="11454"/>
                  </a:moveTo>
                  <a:cubicBezTo>
                    <a:pt x="7954" y="11359"/>
                    <a:pt x="7727" y="11311"/>
                    <a:pt x="7501" y="11263"/>
                  </a:cubicBezTo>
                  <a:cubicBezTo>
                    <a:pt x="7394" y="11240"/>
                    <a:pt x="7275" y="11228"/>
                    <a:pt x="7156" y="11240"/>
                  </a:cubicBezTo>
                  <a:cubicBezTo>
                    <a:pt x="6787" y="11287"/>
                    <a:pt x="6418" y="11359"/>
                    <a:pt x="6037" y="11394"/>
                  </a:cubicBezTo>
                  <a:cubicBezTo>
                    <a:pt x="5406" y="11454"/>
                    <a:pt x="4810" y="11680"/>
                    <a:pt x="4251" y="11990"/>
                  </a:cubicBezTo>
                  <a:cubicBezTo>
                    <a:pt x="3870" y="12216"/>
                    <a:pt x="3489" y="12454"/>
                    <a:pt x="3179" y="12823"/>
                  </a:cubicBezTo>
                  <a:cubicBezTo>
                    <a:pt x="3239" y="12895"/>
                    <a:pt x="3298" y="12978"/>
                    <a:pt x="3346" y="13037"/>
                  </a:cubicBezTo>
                  <a:cubicBezTo>
                    <a:pt x="3512" y="12930"/>
                    <a:pt x="3643" y="12787"/>
                    <a:pt x="3810" y="12752"/>
                  </a:cubicBezTo>
                  <a:cubicBezTo>
                    <a:pt x="4048" y="12680"/>
                    <a:pt x="4251" y="12549"/>
                    <a:pt x="4477" y="12454"/>
                  </a:cubicBezTo>
                  <a:cubicBezTo>
                    <a:pt x="5048" y="12156"/>
                    <a:pt x="5656" y="11990"/>
                    <a:pt x="6275" y="11906"/>
                  </a:cubicBezTo>
                  <a:cubicBezTo>
                    <a:pt x="6394" y="11883"/>
                    <a:pt x="6513" y="11871"/>
                    <a:pt x="6608" y="11823"/>
                  </a:cubicBezTo>
                  <a:cubicBezTo>
                    <a:pt x="6775" y="11728"/>
                    <a:pt x="6965" y="11704"/>
                    <a:pt x="7144" y="11656"/>
                  </a:cubicBezTo>
                  <a:cubicBezTo>
                    <a:pt x="7501" y="11609"/>
                    <a:pt x="7858" y="11549"/>
                    <a:pt x="8299" y="11454"/>
                  </a:cubicBezTo>
                  <a:close/>
                  <a:moveTo>
                    <a:pt x="15383" y="9978"/>
                  </a:moveTo>
                  <a:cubicBezTo>
                    <a:pt x="14931" y="9858"/>
                    <a:pt x="14478" y="9727"/>
                    <a:pt x="14002" y="9835"/>
                  </a:cubicBezTo>
                  <a:cubicBezTo>
                    <a:pt x="13811" y="9882"/>
                    <a:pt x="13597" y="9894"/>
                    <a:pt x="13407" y="9918"/>
                  </a:cubicBezTo>
                  <a:cubicBezTo>
                    <a:pt x="12728" y="10001"/>
                    <a:pt x="12037" y="10120"/>
                    <a:pt x="11418" y="10442"/>
                  </a:cubicBezTo>
                  <a:cubicBezTo>
                    <a:pt x="11383" y="10454"/>
                    <a:pt x="11359" y="10478"/>
                    <a:pt x="11335" y="10478"/>
                  </a:cubicBezTo>
                  <a:cubicBezTo>
                    <a:pt x="10966" y="10573"/>
                    <a:pt x="10644" y="10799"/>
                    <a:pt x="10311" y="11013"/>
                  </a:cubicBezTo>
                  <a:cubicBezTo>
                    <a:pt x="10132" y="11132"/>
                    <a:pt x="10001" y="11287"/>
                    <a:pt x="9942" y="11502"/>
                  </a:cubicBezTo>
                  <a:cubicBezTo>
                    <a:pt x="10085" y="11573"/>
                    <a:pt x="10192" y="11502"/>
                    <a:pt x="10287" y="11430"/>
                  </a:cubicBezTo>
                  <a:cubicBezTo>
                    <a:pt x="10561" y="11216"/>
                    <a:pt x="10882" y="11097"/>
                    <a:pt x="11204" y="10978"/>
                  </a:cubicBezTo>
                  <a:lnTo>
                    <a:pt x="11656" y="10847"/>
                  </a:lnTo>
                  <a:cubicBezTo>
                    <a:pt x="11728" y="10811"/>
                    <a:pt x="11835" y="10811"/>
                    <a:pt x="11894" y="10775"/>
                  </a:cubicBezTo>
                  <a:cubicBezTo>
                    <a:pt x="12049" y="10620"/>
                    <a:pt x="12252" y="10609"/>
                    <a:pt x="12454" y="10573"/>
                  </a:cubicBezTo>
                  <a:cubicBezTo>
                    <a:pt x="12680" y="10549"/>
                    <a:pt x="12918" y="10513"/>
                    <a:pt x="13145" y="10478"/>
                  </a:cubicBezTo>
                  <a:cubicBezTo>
                    <a:pt x="13240" y="10454"/>
                    <a:pt x="13347" y="10454"/>
                    <a:pt x="13418" y="10394"/>
                  </a:cubicBezTo>
                  <a:cubicBezTo>
                    <a:pt x="13621" y="10251"/>
                    <a:pt x="13859" y="10239"/>
                    <a:pt x="14073" y="10204"/>
                  </a:cubicBezTo>
                  <a:cubicBezTo>
                    <a:pt x="14526" y="10132"/>
                    <a:pt x="14954" y="10061"/>
                    <a:pt x="15383" y="99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4"/>
            <p:cNvSpPr/>
            <p:nvPr/>
          </p:nvSpPr>
          <p:spPr>
            <a:xfrm>
              <a:off x="1404625" y="1833700"/>
              <a:ext cx="89925" cy="110150"/>
            </a:xfrm>
            <a:custGeom>
              <a:avLst/>
              <a:gdLst/>
              <a:ahLst/>
              <a:cxnLst/>
              <a:rect l="l" t="t" r="r" b="b"/>
              <a:pathLst>
                <a:path w="3597" h="4406" extrusionOk="0">
                  <a:moveTo>
                    <a:pt x="1679" y="1834"/>
                  </a:moveTo>
                  <a:cubicBezTo>
                    <a:pt x="1846" y="1488"/>
                    <a:pt x="2025" y="1167"/>
                    <a:pt x="2037" y="762"/>
                  </a:cubicBezTo>
                  <a:cubicBezTo>
                    <a:pt x="1906" y="762"/>
                    <a:pt x="1798" y="774"/>
                    <a:pt x="1679" y="774"/>
                  </a:cubicBezTo>
                  <a:cubicBezTo>
                    <a:pt x="1310" y="822"/>
                    <a:pt x="941" y="869"/>
                    <a:pt x="560" y="893"/>
                  </a:cubicBezTo>
                  <a:cubicBezTo>
                    <a:pt x="441" y="917"/>
                    <a:pt x="346" y="917"/>
                    <a:pt x="227" y="893"/>
                  </a:cubicBezTo>
                  <a:cubicBezTo>
                    <a:pt x="108" y="881"/>
                    <a:pt x="13" y="774"/>
                    <a:pt x="1" y="655"/>
                  </a:cubicBezTo>
                  <a:cubicBezTo>
                    <a:pt x="1" y="560"/>
                    <a:pt x="48" y="452"/>
                    <a:pt x="143" y="417"/>
                  </a:cubicBezTo>
                  <a:cubicBezTo>
                    <a:pt x="274" y="381"/>
                    <a:pt x="417" y="322"/>
                    <a:pt x="560" y="298"/>
                  </a:cubicBezTo>
                  <a:cubicBezTo>
                    <a:pt x="1072" y="214"/>
                    <a:pt x="1596" y="119"/>
                    <a:pt x="2096" y="60"/>
                  </a:cubicBezTo>
                  <a:cubicBezTo>
                    <a:pt x="2572" y="0"/>
                    <a:pt x="2906" y="357"/>
                    <a:pt x="2787" y="833"/>
                  </a:cubicBezTo>
                  <a:cubicBezTo>
                    <a:pt x="2703" y="1119"/>
                    <a:pt x="2608" y="1381"/>
                    <a:pt x="2501" y="1655"/>
                  </a:cubicBezTo>
                  <a:lnTo>
                    <a:pt x="2322" y="2096"/>
                  </a:lnTo>
                  <a:cubicBezTo>
                    <a:pt x="2394" y="2179"/>
                    <a:pt x="2465" y="2227"/>
                    <a:pt x="2513" y="2274"/>
                  </a:cubicBezTo>
                  <a:cubicBezTo>
                    <a:pt x="2644" y="2441"/>
                    <a:pt x="2584" y="2667"/>
                    <a:pt x="2394" y="2727"/>
                  </a:cubicBezTo>
                  <a:cubicBezTo>
                    <a:pt x="2287" y="2750"/>
                    <a:pt x="2168" y="2774"/>
                    <a:pt x="2048" y="2798"/>
                  </a:cubicBezTo>
                  <a:cubicBezTo>
                    <a:pt x="1977" y="3012"/>
                    <a:pt x="1810" y="3203"/>
                    <a:pt x="1906" y="3441"/>
                  </a:cubicBezTo>
                  <a:cubicBezTo>
                    <a:pt x="2037" y="3500"/>
                    <a:pt x="2144" y="3453"/>
                    <a:pt x="2227" y="3393"/>
                  </a:cubicBezTo>
                  <a:cubicBezTo>
                    <a:pt x="2549" y="3215"/>
                    <a:pt x="2906" y="3215"/>
                    <a:pt x="3239" y="3203"/>
                  </a:cubicBezTo>
                  <a:cubicBezTo>
                    <a:pt x="3418" y="3191"/>
                    <a:pt x="3572" y="3322"/>
                    <a:pt x="3584" y="3465"/>
                  </a:cubicBezTo>
                  <a:cubicBezTo>
                    <a:pt x="3596" y="3620"/>
                    <a:pt x="3513" y="3762"/>
                    <a:pt x="3334" y="3822"/>
                  </a:cubicBezTo>
                  <a:cubicBezTo>
                    <a:pt x="3275" y="3846"/>
                    <a:pt x="3227" y="3858"/>
                    <a:pt x="3168" y="3870"/>
                  </a:cubicBezTo>
                  <a:cubicBezTo>
                    <a:pt x="2727" y="3917"/>
                    <a:pt x="2322" y="4120"/>
                    <a:pt x="1906" y="4286"/>
                  </a:cubicBezTo>
                  <a:cubicBezTo>
                    <a:pt x="1727" y="4358"/>
                    <a:pt x="1513" y="4393"/>
                    <a:pt x="1310" y="4393"/>
                  </a:cubicBezTo>
                  <a:cubicBezTo>
                    <a:pt x="1060" y="4405"/>
                    <a:pt x="894" y="4215"/>
                    <a:pt x="953" y="3977"/>
                  </a:cubicBezTo>
                  <a:cubicBezTo>
                    <a:pt x="1001" y="3762"/>
                    <a:pt x="977" y="3548"/>
                    <a:pt x="1156" y="3381"/>
                  </a:cubicBezTo>
                  <a:cubicBezTo>
                    <a:pt x="1179" y="3370"/>
                    <a:pt x="1191" y="3322"/>
                    <a:pt x="1191" y="3310"/>
                  </a:cubicBezTo>
                  <a:cubicBezTo>
                    <a:pt x="1156" y="3084"/>
                    <a:pt x="1298" y="2893"/>
                    <a:pt x="1370" y="2691"/>
                  </a:cubicBezTo>
                  <a:cubicBezTo>
                    <a:pt x="1394" y="2631"/>
                    <a:pt x="1394" y="2560"/>
                    <a:pt x="1429" y="2477"/>
                  </a:cubicBezTo>
                  <a:cubicBezTo>
                    <a:pt x="1298" y="2417"/>
                    <a:pt x="1191" y="2369"/>
                    <a:pt x="1072" y="2310"/>
                  </a:cubicBezTo>
                  <a:cubicBezTo>
                    <a:pt x="1001" y="2274"/>
                    <a:pt x="905" y="2250"/>
                    <a:pt x="834" y="2203"/>
                  </a:cubicBezTo>
                  <a:cubicBezTo>
                    <a:pt x="727" y="2143"/>
                    <a:pt x="715" y="2000"/>
                    <a:pt x="786" y="1905"/>
                  </a:cubicBezTo>
                  <a:cubicBezTo>
                    <a:pt x="894" y="1774"/>
                    <a:pt x="1036" y="1715"/>
                    <a:pt x="1203" y="1762"/>
                  </a:cubicBezTo>
                  <a:cubicBezTo>
                    <a:pt x="1370" y="1762"/>
                    <a:pt x="1513" y="1786"/>
                    <a:pt x="1679" y="18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44"/>
            <p:cNvSpPr/>
            <p:nvPr/>
          </p:nvSpPr>
          <p:spPr>
            <a:xfrm>
              <a:off x="1254025" y="1863150"/>
              <a:ext cx="75025" cy="122375"/>
            </a:xfrm>
            <a:custGeom>
              <a:avLst/>
              <a:gdLst/>
              <a:ahLst/>
              <a:cxnLst/>
              <a:rect l="l" t="t" r="r" b="b"/>
              <a:pathLst>
                <a:path w="3001" h="4895" extrusionOk="0">
                  <a:moveTo>
                    <a:pt x="1786" y="2977"/>
                  </a:moveTo>
                  <a:cubicBezTo>
                    <a:pt x="1584" y="3037"/>
                    <a:pt x="1405" y="3096"/>
                    <a:pt x="1226" y="3144"/>
                  </a:cubicBezTo>
                  <a:cubicBezTo>
                    <a:pt x="1072" y="3192"/>
                    <a:pt x="893" y="3192"/>
                    <a:pt x="691" y="3215"/>
                  </a:cubicBezTo>
                  <a:cubicBezTo>
                    <a:pt x="679" y="3513"/>
                    <a:pt x="595" y="3799"/>
                    <a:pt x="631" y="4097"/>
                  </a:cubicBezTo>
                  <a:cubicBezTo>
                    <a:pt x="667" y="4323"/>
                    <a:pt x="679" y="4561"/>
                    <a:pt x="572" y="4775"/>
                  </a:cubicBezTo>
                  <a:cubicBezTo>
                    <a:pt x="536" y="4882"/>
                    <a:pt x="393" y="4894"/>
                    <a:pt x="333" y="4811"/>
                  </a:cubicBezTo>
                  <a:cubicBezTo>
                    <a:pt x="274" y="4739"/>
                    <a:pt x="214" y="4644"/>
                    <a:pt x="191" y="4561"/>
                  </a:cubicBezTo>
                  <a:cubicBezTo>
                    <a:pt x="83" y="4239"/>
                    <a:pt x="0" y="3930"/>
                    <a:pt x="71" y="3585"/>
                  </a:cubicBezTo>
                  <a:cubicBezTo>
                    <a:pt x="83" y="3501"/>
                    <a:pt x="83" y="3394"/>
                    <a:pt x="83" y="3287"/>
                  </a:cubicBezTo>
                  <a:lnTo>
                    <a:pt x="83" y="2775"/>
                  </a:lnTo>
                  <a:cubicBezTo>
                    <a:pt x="83" y="2668"/>
                    <a:pt x="95" y="2561"/>
                    <a:pt x="83" y="2477"/>
                  </a:cubicBezTo>
                  <a:cubicBezTo>
                    <a:pt x="12" y="1918"/>
                    <a:pt x="71" y="1382"/>
                    <a:pt x="95" y="834"/>
                  </a:cubicBezTo>
                  <a:cubicBezTo>
                    <a:pt x="119" y="596"/>
                    <a:pt x="191" y="394"/>
                    <a:pt x="333" y="191"/>
                  </a:cubicBezTo>
                  <a:cubicBezTo>
                    <a:pt x="488" y="1"/>
                    <a:pt x="691" y="1"/>
                    <a:pt x="857" y="167"/>
                  </a:cubicBezTo>
                  <a:cubicBezTo>
                    <a:pt x="929" y="239"/>
                    <a:pt x="976" y="334"/>
                    <a:pt x="1036" y="406"/>
                  </a:cubicBezTo>
                  <a:cubicBezTo>
                    <a:pt x="1453" y="989"/>
                    <a:pt x="1869" y="1584"/>
                    <a:pt x="2179" y="2239"/>
                  </a:cubicBezTo>
                  <a:cubicBezTo>
                    <a:pt x="2417" y="2727"/>
                    <a:pt x="2655" y="3215"/>
                    <a:pt x="2941" y="3680"/>
                  </a:cubicBezTo>
                  <a:cubicBezTo>
                    <a:pt x="3000" y="3763"/>
                    <a:pt x="3000" y="3906"/>
                    <a:pt x="3000" y="4001"/>
                  </a:cubicBezTo>
                  <a:cubicBezTo>
                    <a:pt x="3000" y="4168"/>
                    <a:pt x="2893" y="4287"/>
                    <a:pt x="2762" y="4335"/>
                  </a:cubicBezTo>
                  <a:cubicBezTo>
                    <a:pt x="2643" y="4358"/>
                    <a:pt x="2512" y="4299"/>
                    <a:pt x="2441" y="4180"/>
                  </a:cubicBezTo>
                  <a:cubicBezTo>
                    <a:pt x="2346" y="4025"/>
                    <a:pt x="2262" y="3858"/>
                    <a:pt x="2179" y="3692"/>
                  </a:cubicBezTo>
                  <a:cubicBezTo>
                    <a:pt x="2084" y="3430"/>
                    <a:pt x="1941" y="3192"/>
                    <a:pt x="1786" y="2977"/>
                  </a:cubicBezTo>
                  <a:close/>
                  <a:moveTo>
                    <a:pt x="738" y="2620"/>
                  </a:moveTo>
                  <a:cubicBezTo>
                    <a:pt x="1036" y="2608"/>
                    <a:pt x="1286" y="2549"/>
                    <a:pt x="1500" y="2322"/>
                  </a:cubicBezTo>
                  <a:cubicBezTo>
                    <a:pt x="1250" y="1906"/>
                    <a:pt x="1084" y="1465"/>
                    <a:pt x="714" y="1108"/>
                  </a:cubicBezTo>
                  <a:cubicBezTo>
                    <a:pt x="607" y="1584"/>
                    <a:pt x="619" y="2144"/>
                    <a:pt x="738" y="26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2" name="Google Shape;1032;p44"/>
          <p:cNvGrpSpPr/>
          <p:nvPr/>
        </p:nvGrpSpPr>
        <p:grpSpPr>
          <a:xfrm>
            <a:off x="521125" y="422594"/>
            <a:ext cx="1387205" cy="1161840"/>
            <a:chOff x="2391350" y="3583000"/>
            <a:chExt cx="571525" cy="478675"/>
          </a:xfrm>
        </p:grpSpPr>
        <p:sp>
          <p:nvSpPr>
            <p:cNvPr id="1033" name="Google Shape;1033;p44"/>
            <p:cNvSpPr/>
            <p:nvPr/>
          </p:nvSpPr>
          <p:spPr>
            <a:xfrm>
              <a:off x="2400875" y="3591050"/>
              <a:ext cx="343225" cy="369125"/>
            </a:xfrm>
            <a:custGeom>
              <a:avLst/>
              <a:gdLst/>
              <a:ahLst/>
              <a:cxnLst/>
              <a:rect l="l" t="t" r="r" b="b"/>
              <a:pathLst>
                <a:path w="13729" h="14765" extrusionOk="0">
                  <a:moveTo>
                    <a:pt x="6621" y="12800"/>
                  </a:moveTo>
                  <a:cubicBezTo>
                    <a:pt x="6073" y="13704"/>
                    <a:pt x="5430" y="14419"/>
                    <a:pt x="4406" y="14764"/>
                  </a:cubicBezTo>
                  <a:cubicBezTo>
                    <a:pt x="4632" y="14228"/>
                    <a:pt x="4823" y="13693"/>
                    <a:pt x="5061" y="13157"/>
                  </a:cubicBezTo>
                  <a:cubicBezTo>
                    <a:pt x="5192" y="12847"/>
                    <a:pt x="5180" y="12740"/>
                    <a:pt x="4859" y="12657"/>
                  </a:cubicBezTo>
                  <a:cubicBezTo>
                    <a:pt x="4466" y="12550"/>
                    <a:pt x="4049" y="12514"/>
                    <a:pt x="3680" y="12383"/>
                  </a:cubicBezTo>
                  <a:cubicBezTo>
                    <a:pt x="3311" y="12252"/>
                    <a:pt x="2942" y="12073"/>
                    <a:pt x="2608" y="11847"/>
                  </a:cubicBezTo>
                  <a:cubicBezTo>
                    <a:pt x="2192" y="11561"/>
                    <a:pt x="1811" y="11240"/>
                    <a:pt x="1453" y="10895"/>
                  </a:cubicBezTo>
                  <a:cubicBezTo>
                    <a:pt x="834" y="10311"/>
                    <a:pt x="632" y="9525"/>
                    <a:pt x="441" y="8740"/>
                  </a:cubicBezTo>
                  <a:cubicBezTo>
                    <a:pt x="1" y="7001"/>
                    <a:pt x="346" y="5394"/>
                    <a:pt x="1251" y="3906"/>
                  </a:cubicBezTo>
                  <a:cubicBezTo>
                    <a:pt x="1608" y="3310"/>
                    <a:pt x="2168" y="2810"/>
                    <a:pt x="2668" y="2334"/>
                  </a:cubicBezTo>
                  <a:cubicBezTo>
                    <a:pt x="3858" y="1203"/>
                    <a:pt x="5287" y="524"/>
                    <a:pt x="6906" y="274"/>
                  </a:cubicBezTo>
                  <a:cubicBezTo>
                    <a:pt x="8633" y="0"/>
                    <a:pt x="10288" y="286"/>
                    <a:pt x="11669" y="1417"/>
                  </a:cubicBezTo>
                  <a:cubicBezTo>
                    <a:pt x="12776" y="2322"/>
                    <a:pt x="13503" y="3501"/>
                    <a:pt x="13622" y="4989"/>
                  </a:cubicBezTo>
                  <a:cubicBezTo>
                    <a:pt x="13681" y="5823"/>
                    <a:pt x="13729" y="6620"/>
                    <a:pt x="13514" y="7442"/>
                  </a:cubicBezTo>
                  <a:cubicBezTo>
                    <a:pt x="13443" y="7692"/>
                    <a:pt x="13383" y="7966"/>
                    <a:pt x="13276" y="8216"/>
                  </a:cubicBezTo>
                  <a:cubicBezTo>
                    <a:pt x="13062" y="8740"/>
                    <a:pt x="12836" y="9275"/>
                    <a:pt x="12586" y="9775"/>
                  </a:cubicBezTo>
                  <a:cubicBezTo>
                    <a:pt x="12252" y="10454"/>
                    <a:pt x="11752" y="11002"/>
                    <a:pt x="11133" y="11430"/>
                  </a:cubicBezTo>
                  <a:cubicBezTo>
                    <a:pt x="10371" y="12002"/>
                    <a:pt x="9538" y="12442"/>
                    <a:pt x="8633" y="12716"/>
                  </a:cubicBezTo>
                  <a:cubicBezTo>
                    <a:pt x="8299" y="12811"/>
                    <a:pt x="7966" y="12919"/>
                    <a:pt x="7621" y="13014"/>
                  </a:cubicBezTo>
                  <a:cubicBezTo>
                    <a:pt x="7287" y="13109"/>
                    <a:pt x="6942" y="13192"/>
                    <a:pt x="6621" y="12800"/>
                  </a:cubicBezTo>
                  <a:close/>
                  <a:moveTo>
                    <a:pt x="10466" y="6787"/>
                  </a:moveTo>
                  <a:cubicBezTo>
                    <a:pt x="10466" y="7085"/>
                    <a:pt x="10645" y="7370"/>
                    <a:pt x="10871" y="7418"/>
                  </a:cubicBezTo>
                  <a:cubicBezTo>
                    <a:pt x="11133" y="7478"/>
                    <a:pt x="11407" y="7299"/>
                    <a:pt x="11526" y="6977"/>
                  </a:cubicBezTo>
                  <a:cubicBezTo>
                    <a:pt x="11586" y="6823"/>
                    <a:pt x="11609" y="6656"/>
                    <a:pt x="11609" y="6489"/>
                  </a:cubicBezTo>
                  <a:cubicBezTo>
                    <a:pt x="11609" y="6132"/>
                    <a:pt x="11336" y="5942"/>
                    <a:pt x="11002" y="6061"/>
                  </a:cubicBezTo>
                  <a:cubicBezTo>
                    <a:pt x="10693" y="6168"/>
                    <a:pt x="10466" y="6477"/>
                    <a:pt x="10466" y="6787"/>
                  </a:cubicBezTo>
                  <a:close/>
                  <a:moveTo>
                    <a:pt x="8192" y="6465"/>
                  </a:moveTo>
                  <a:cubicBezTo>
                    <a:pt x="8192" y="6204"/>
                    <a:pt x="8145" y="6013"/>
                    <a:pt x="7918" y="5930"/>
                  </a:cubicBezTo>
                  <a:cubicBezTo>
                    <a:pt x="7716" y="5834"/>
                    <a:pt x="7514" y="5882"/>
                    <a:pt x="7371" y="6049"/>
                  </a:cubicBezTo>
                  <a:cubicBezTo>
                    <a:pt x="7109" y="6311"/>
                    <a:pt x="7026" y="6656"/>
                    <a:pt x="7133" y="7013"/>
                  </a:cubicBezTo>
                  <a:cubicBezTo>
                    <a:pt x="7216" y="7323"/>
                    <a:pt x="7478" y="7418"/>
                    <a:pt x="7740" y="7216"/>
                  </a:cubicBezTo>
                  <a:cubicBezTo>
                    <a:pt x="8026" y="7025"/>
                    <a:pt x="8145" y="6739"/>
                    <a:pt x="8192" y="6465"/>
                  </a:cubicBezTo>
                  <a:close/>
                  <a:moveTo>
                    <a:pt x="4501" y="6680"/>
                  </a:moveTo>
                  <a:cubicBezTo>
                    <a:pt x="4501" y="6418"/>
                    <a:pt x="4263" y="6204"/>
                    <a:pt x="3966" y="6204"/>
                  </a:cubicBezTo>
                  <a:cubicBezTo>
                    <a:pt x="3692" y="6204"/>
                    <a:pt x="3394" y="6561"/>
                    <a:pt x="3394" y="6858"/>
                  </a:cubicBezTo>
                  <a:cubicBezTo>
                    <a:pt x="3394" y="7192"/>
                    <a:pt x="3620" y="7478"/>
                    <a:pt x="3870" y="7478"/>
                  </a:cubicBezTo>
                  <a:cubicBezTo>
                    <a:pt x="4192" y="7478"/>
                    <a:pt x="4501" y="7085"/>
                    <a:pt x="4501" y="66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4"/>
            <p:cNvSpPr/>
            <p:nvPr/>
          </p:nvSpPr>
          <p:spPr>
            <a:xfrm>
              <a:off x="2650325" y="3685700"/>
              <a:ext cx="297675" cy="361075"/>
            </a:xfrm>
            <a:custGeom>
              <a:avLst/>
              <a:gdLst/>
              <a:ahLst/>
              <a:cxnLst/>
              <a:rect l="l" t="t" r="r" b="b"/>
              <a:pathLst>
                <a:path w="11907" h="14443" extrusionOk="0">
                  <a:moveTo>
                    <a:pt x="6084" y="14443"/>
                  </a:moveTo>
                  <a:cubicBezTo>
                    <a:pt x="5584" y="14407"/>
                    <a:pt x="5239" y="14193"/>
                    <a:pt x="5049" y="13871"/>
                  </a:cubicBezTo>
                  <a:cubicBezTo>
                    <a:pt x="4810" y="13467"/>
                    <a:pt x="4632" y="13038"/>
                    <a:pt x="4477" y="12585"/>
                  </a:cubicBezTo>
                  <a:cubicBezTo>
                    <a:pt x="4406" y="12383"/>
                    <a:pt x="4334" y="12276"/>
                    <a:pt x="4120" y="12240"/>
                  </a:cubicBezTo>
                  <a:cubicBezTo>
                    <a:pt x="3822" y="12216"/>
                    <a:pt x="3525" y="12181"/>
                    <a:pt x="3227" y="12121"/>
                  </a:cubicBezTo>
                  <a:cubicBezTo>
                    <a:pt x="1715" y="11823"/>
                    <a:pt x="643" y="11014"/>
                    <a:pt x="84" y="9537"/>
                  </a:cubicBezTo>
                  <a:cubicBezTo>
                    <a:pt x="72" y="9490"/>
                    <a:pt x="60" y="9430"/>
                    <a:pt x="60" y="9383"/>
                  </a:cubicBezTo>
                  <a:cubicBezTo>
                    <a:pt x="48" y="9204"/>
                    <a:pt x="12" y="9025"/>
                    <a:pt x="0" y="8883"/>
                  </a:cubicBezTo>
                  <a:cubicBezTo>
                    <a:pt x="607" y="8454"/>
                    <a:pt x="1215" y="8061"/>
                    <a:pt x="1774" y="7621"/>
                  </a:cubicBezTo>
                  <a:cubicBezTo>
                    <a:pt x="2084" y="7382"/>
                    <a:pt x="2382" y="7061"/>
                    <a:pt x="2584" y="6740"/>
                  </a:cubicBezTo>
                  <a:cubicBezTo>
                    <a:pt x="3274" y="5656"/>
                    <a:pt x="3858" y="4501"/>
                    <a:pt x="4001" y="3215"/>
                  </a:cubicBezTo>
                  <a:cubicBezTo>
                    <a:pt x="4072" y="2572"/>
                    <a:pt x="4036" y="1906"/>
                    <a:pt x="4048" y="1263"/>
                  </a:cubicBezTo>
                  <a:cubicBezTo>
                    <a:pt x="4048" y="1084"/>
                    <a:pt x="4013" y="894"/>
                    <a:pt x="4001" y="715"/>
                  </a:cubicBezTo>
                  <a:cubicBezTo>
                    <a:pt x="4548" y="358"/>
                    <a:pt x="5168" y="322"/>
                    <a:pt x="5739" y="191"/>
                  </a:cubicBezTo>
                  <a:cubicBezTo>
                    <a:pt x="6620" y="1"/>
                    <a:pt x="7501" y="72"/>
                    <a:pt x="8335" y="310"/>
                  </a:cubicBezTo>
                  <a:cubicBezTo>
                    <a:pt x="10144" y="846"/>
                    <a:pt x="11633" y="2168"/>
                    <a:pt x="11835" y="4287"/>
                  </a:cubicBezTo>
                  <a:cubicBezTo>
                    <a:pt x="11907" y="5073"/>
                    <a:pt x="11907" y="5858"/>
                    <a:pt x="11799" y="6644"/>
                  </a:cubicBezTo>
                  <a:cubicBezTo>
                    <a:pt x="11716" y="7347"/>
                    <a:pt x="11442" y="7978"/>
                    <a:pt x="11133" y="8597"/>
                  </a:cubicBezTo>
                  <a:cubicBezTo>
                    <a:pt x="10740" y="9371"/>
                    <a:pt x="10252" y="10073"/>
                    <a:pt x="9632" y="10669"/>
                  </a:cubicBezTo>
                  <a:cubicBezTo>
                    <a:pt x="8989" y="11276"/>
                    <a:pt x="8180" y="11562"/>
                    <a:pt x="7382" y="11859"/>
                  </a:cubicBezTo>
                  <a:cubicBezTo>
                    <a:pt x="7323" y="11883"/>
                    <a:pt x="7251" y="11883"/>
                    <a:pt x="7192" y="11919"/>
                  </a:cubicBezTo>
                  <a:lnTo>
                    <a:pt x="6299" y="12228"/>
                  </a:lnTo>
                  <a:cubicBezTo>
                    <a:pt x="6215" y="12621"/>
                    <a:pt x="6120" y="13014"/>
                    <a:pt x="6072" y="13407"/>
                  </a:cubicBezTo>
                  <a:cubicBezTo>
                    <a:pt x="6037" y="13597"/>
                    <a:pt x="6096" y="13812"/>
                    <a:pt x="6120" y="14002"/>
                  </a:cubicBezTo>
                  <a:cubicBezTo>
                    <a:pt x="6096" y="14133"/>
                    <a:pt x="6084" y="14252"/>
                    <a:pt x="6084" y="14443"/>
                  </a:cubicBezTo>
                  <a:close/>
                  <a:moveTo>
                    <a:pt x="9490" y="6156"/>
                  </a:moveTo>
                  <a:cubicBezTo>
                    <a:pt x="9478" y="6692"/>
                    <a:pt x="9716" y="6930"/>
                    <a:pt x="10025" y="6811"/>
                  </a:cubicBezTo>
                  <a:cubicBezTo>
                    <a:pt x="10347" y="6692"/>
                    <a:pt x="10597" y="6251"/>
                    <a:pt x="10537" y="5918"/>
                  </a:cubicBezTo>
                  <a:cubicBezTo>
                    <a:pt x="10490" y="5716"/>
                    <a:pt x="10371" y="5549"/>
                    <a:pt x="10144" y="5501"/>
                  </a:cubicBezTo>
                  <a:cubicBezTo>
                    <a:pt x="9930" y="5442"/>
                    <a:pt x="9751" y="5549"/>
                    <a:pt x="9656" y="5751"/>
                  </a:cubicBezTo>
                  <a:cubicBezTo>
                    <a:pt x="9585" y="5906"/>
                    <a:pt x="9525" y="6085"/>
                    <a:pt x="9490" y="6156"/>
                  </a:cubicBezTo>
                  <a:close/>
                  <a:moveTo>
                    <a:pt x="5084" y="6156"/>
                  </a:moveTo>
                  <a:cubicBezTo>
                    <a:pt x="5108" y="5811"/>
                    <a:pt x="4906" y="5608"/>
                    <a:pt x="4596" y="5597"/>
                  </a:cubicBezTo>
                  <a:cubicBezTo>
                    <a:pt x="4346" y="5573"/>
                    <a:pt x="4072" y="5870"/>
                    <a:pt x="4060" y="6216"/>
                  </a:cubicBezTo>
                  <a:cubicBezTo>
                    <a:pt x="4048" y="6513"/>
                    <a:pt x="4251" y="6751"/>
                    <a:pt x="4537" y="6751"/>
                  </a:cubicBezTo>
                  <a:cubicBezTo>
                    <a:pt x="4846" y="6728"/>
                    <a:pt x="5072" y="6501"/>
                    <a:pt x="5084" y="6156"/>
                  </a:cubicBezTo>
                  <a:close/>
                  <a:moveTo>
                    <a:pt x="7966" y="5930"/>
                  </a:moveTo>
                  <a:cubicBezTo>
                    <a:pt x="7966" y="5549"/>
                    <a:pt x="7846" y="5394"/>
                    <a:pt x="7632" y="5430"/>
                  </a:cubicBezTo>
                  <a:cubicBezTo>
                    <a:pt x="7239" y="5477"/>
                    <a:pt x="6942" y="5835"/>
                    <a:pt x="7037" y="6216"/>
                  </a:cubicBezTo>
                  <a:cubicBezTo>
                    <a:pt x="7073" y="6347"/>
                    <a:pt x="7204" y="6549"/>
                    <a:pt x="7323" y="6573"/>
                  </a:cubicBezTo>
                  <a:cubicBezTo>
                    <a:pt x="7442" y="6609"/>
                    <a:pt x="7656" y="6525"/>
                    <a:pt x="7751" y="6430"/>
                  </a:cubicBezTo>
                  <a:cubicBezTo>
                    <a:pt x="7870" y="6251"/>
                    <a:pt x="7918" y="6025"/>
                    <a:pt x="7966" y="593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4"/>
            <p:cNvSpPr/>
            <p:nvPr/>
          </p:nvSpPr>
          <p:spPr>
            <a:xfrm>
              <a:off x="2662525" y="3739575"/>
              <a:ext cx="28300" cy="38425"/>
            </a:xfrm>
            <a:custGeom>
              <a:avLst/>
              <a:gdLst/>
              <a:ahLst/>
              <a:cxnLst/>
              <a:rect l="l" t="t" r="r" b="b"/>
              <a:pathLst>
                <a:path w="1132" h="1537" extrusionOk="0">
                  <a:moveTo>
                    <a:pt x="0" y="846"/>
                  </a:moveTo>
                  <a:cubicBezTo>
                    <a:pt x="0" y="536"/>
                    <a:pt x="227" y="227"/>
                    <a:pt x="524" y="120"/>
                  </a:cubicBezTo>
                  <a:cubicBezTo>
                    <a:pt x="846" y="1"/>
                    <a:pt x="1132" y="191"/>
                    <a:pt x="1132" y="548"/>
                  </a:cubicBezTo>
                  <a:cubicBezTo>
                    <a:pt x="1132" y="715"/>
                    <a:pt x="1108" y="894"/>
                    <a:pt x="1048" y="1036"/>
                  </a:cubicBezTo>
                  <a:cubicBezTo>
                    <a:pt x="941" y="1358"/>
                    <a:pt x="655" y="1537"/>
                    <a:pt x="393" y="1477"/>
                  </a:cubicBezTo>
                  <a:cubicBezTo>
                    <a:pt x="179" y="1429"/>
                    <a:pt x="0" y="1144"/>
                    <a:pt x="0" y="8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4"/>
            <p:cNvSpPr/>
            <p:nvPr/>
          </p:nvSpPr>
          <p:spPr>
            <a:xfrm>
              <a:off x="2576800" y="3736900"/>
              <a:ext cx="28900" cy="39600"/>
            </a:xfrm>
            <a:custGeom>
              <a:avLst/>
              <a:gdLst/>
              <a:ahLst/>
              <a:cxnLst/>
              <a:rect l="l" t="t" r="r" b="b"/>
              <a:pathLst>
                <a:path w="1156" h="1584" extrusionOk="0">
                  <a:moveTo>
                    <a:pt x="1155" y="631"/>
                  </a:moveTo>
                  <a:cubicBezTo>
                    <a:pt x="1108" y="905"/>
                    <a:pt x="989" y="1191"/>
                    <a:pt x="727" y="1382"/>
                  </a:cubicBezTo>
                  <a:cubicBezTo>
                    <a:pt x="453" y="1584"/>
                    <a:pt x="203" y="1489"/>
                    <a:pt x="108" y="1179"/>
                  </a:cubicBezTo>
                  <a:cubicBezTo>
                    <a:pt x="0" y="822"/>
                    <a:pt x="84" y="489"/>
                    <a:pt x="346" y="215"/>
                  </a:cubicBezTo>
                  <a:cubicBezTo>
                    <a:pt x="500" y="48"/>
                    <a:pt x="691" y="0"/>
                    <a:pt x="905" y="96"/>
                  </a:cubicBezTo>
                  <a:cubicBezTo>
                    <a:pt x="1108" y="179"/>
                    <a:pt x="1155" y="358"/>
                    <a:pt x="1155" y="6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4"/>
            <p:cNvSpPr/>
            <p:nvPr/>
          </p:nvSpPr>
          <p:spPr>
            <a:xfrm>
              <a:off x="2485725" y="3745825"/>
              <a:ext cx="27700" cy="32475"/>
            </a:xfrm>
            <a:custGeom>
              <a:avLst/>
              <a:gdLst/>
              <a:ahLst/>
              <a:cxnLst/>
              <a:rect l="l" t="t" r="r" b="b"/>
              <a:pathLst>
                <a:path w="1108" h="1299" extrusionOk="0">
                  <a:moveTo>
                    <a:pt x="1107" y="489"/>
                  </a:moveTo>
                  <a:cubicBezTo>
                    <a:pt x="1107" y="894"/>
                    <a:pt x="810" y="1298"/>
                    <a:pt x="476" y="1287"/>
                  </a:cubicBezTo>
                  <a:cubicBezTo>
                    <a:pt x="226" y="1287"/>
                    <a:pt x="0" y="989"/>
                    <a:pt x="0" y="667"/>
                  </a:cubicBezTo>
                  <a:cubicBezTo>
                    <a:pt x="0" y="358"/>
                    <a:pt x="298" y="1"/>
                    <a:pt x="572" y="13"/>
                  </a:cubicBezTo>
                  <a:cubicBezTo>
                    <a:pt x="869" y="13"/>
                    <a:pt x="1095" y="227"/>
                    <a:pt x="1107" y="4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4"/>
            <p:cNvSpPr/>
            <p:nvPr/>
          </p:nvSpPr>
          <p:spPr>
            <a:xfrm>
              <a:off x="2887250" y="3821725"/>
              <a:ext cx="28000" cy="37225"/>
            </a:xfrm>
            <a:custGeom>
              <a:avLst/>
              <a:gdLst/>
              <a:ahLst/>
              <a:cxnLst/>
              <a:rect l="l" t="t" r="r" b="b"/>
              <a:pathLst>
                <a:path w="1120" h="1489" extrusionOk="0">
                  <a:moveTo>
                    <a:pt x="13" y="715"/>
                  </a:moveTo>
                  <a:cubicBezTo>
                    <a:pt x="48" y="632"/>
                    <a:pt x="108" y="453"/>
                    <a:pt x="179" y="298"/>
                  </a:cubicBezTo>
                  <a:cubicBezTo>
                    <a:pt x="286" y="108"/>
                    <a:pt x="453" y="1"/>
                    <a:pt x="667" y="48"/>
                  </a:cubicBezTo>
                  <a:cubicBezTo>
                    <a:pt x="882" y="96"/>
                    <a:pt x="1013" y="251"/>
                    <a:pt x="1060" y="465"/>
                  </a:cubicBezTo>
                  <a:cubicBezTo>
                    <a:pt x="1120" y="798"/>
                    <a:pt x="882" y="1239"/>
                    <a:pt x="548" y="1358"/>
                  </a:cubicBezTo>
                  <a:cubicBezTo>
                    <a:pt x="239" y="1489"/>
                    <a:pt x="1" y="1251"/>
                    <a:pt x="13" y="7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4"/>
            <p:cNvSpPr/>
            <p:nvPr/>
          </p:nvSpPr>
          <p:spPr>
            <a:xfrm>
              <a:off x="2751525" y="3824700"/>
              <a:ext cx="25925" cy="29500"/>
            </a:xfrm>
            <a:custGeom>
              <a:avLst/>
              <a:gdLst/>
              <a:ahLst/>
              <a:cxnLst/>
              <a:rect l="l" t="t" r="r" b="b"/>
              <a:pathLst>
                <a:path w="1037" h="1180" extrusionOk="0">
                  <a:moveTo>
                    <a:pt x="1036" y="596"/>
                  </a:moveTo>
                  <a:cubicBezTo>
                    <a:pt x="1024" y="941"/>
                    <a:pt x="798" y="1180"/>
                    <a:pt x="489" y="1180"/>
                  </a:cubicBezTo>
                  <a:cubicBezTo>
                    <a:pt x="203" y="1180"/>
                    <a:pt x="0" y="941"/>
                    <a:pt x="12" y="644"/>
                  </a:cubicBezTo>
                  <a:cubicBezTo>
                    <a:pt x="48" y="298"/>
                    <a:pt x="298" y="1"/>
                    <a:pt x="548" y="13"/>
                  </a:cubicBezTo>
                  <a:cubicBezTo>
                    <a:pt x="858" y="37"/>
                    <a:pt x="1036" y="251"/>
                    <a:pt x="1036" y="5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4"/>
            <p:cNvSpPr/>
            <p:nvPr/>
          </p:nvSpPr>
          <p:spPr>
            <a:xfrm>
              <a:off x="2824150" y="3820550"/>
              <a:ext cx="25325" cy="30675"/>
            </a:xfrm>
            <a:custGeom>
              <a:avLst/>
              <a:gdLst/>
              <a:ahLst/>
              <a:cxnLst/>
              <a:rect l="l" t="t" r="r" b="b"/>
              <a:pathLst>
                <a:path w="1013" h="1227" extrusionOk="0">
                  <a:moveTo>
                    <a:pt x="1013" y="536"/>
                  </a:moveTo>
                  <a:cubicBezTo>
                    <a:pt x="965" y="643"/>
                    <a:pt x="917" y="869"/>
                    <a:pt x="798" y="1036"/>
                  </a:cubicBezTo>
                  <a:cubicBezTo>
                    <a:pt x="715" y="1131"/>
                    <a:pt x="489" y="1226"/>
                    <a:pt x="370" y="1179"/>
                  </a:cubicBezTo>
                  <a:cubicBezTo>
                    <a:pt x="251" y="1143"/>
                    <a:pt x="120" y="953"/>
                    <a:pt x="84" y="822"/>
                  </a:cubicBezTo>
                  <a:cubicBezTo>
                    <a:pt x="1" y="453"/>
                    <a:pt x="274" y="83"/>
                    <a:pt x="679" y="36"/>
                  </a:cubicBezTo>
                  <a:cubicBezTo>
                    <a:pt x="893" y="0"/>
                    <a:pt x="989" y="143"/>
                    <a:pt x="1013" y="5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4"/>
            <p:cNvSpPr/>
            <p:nvPr/>
          </p:nvSpPr>
          <p:spPr>
            <a:xfrm>
              <a:off x="2391350" y="3583000"/>
              <a:ext cx="571525" cy="478675"/>
            </a:xfrm>
            <a:custGeom>
              <a:avLst/>
              <a:gdLst/>
              <a:ahLst/>
              <a:cxnLst/>
              <a:rect l="l" t="t" r="r" b="b"/>
              <a:pathLst>
                <a:path w="22861" h="19147" extrusionOk="0">
                  <a:moveTo>
                    <a:pt x="22623" y="7859"/>
                  </a:moveTo>
                  <a:cubicBezTo>
                    <a:pt x="22349" y="6490"/>
                    <a:pt x="21623" y="5418"/>
                    <a:pt x="20480" y="4668"/>
                  </a:cubicBezTo>
                  <a:cubicBezTo>
                    <a:pt x="19658" y="4132"/>
                    <a:pt x="18825" y="3835"/>
                    <a:pt x="17944" y="3716"/>
                  </a:cubicBezTo>
                  <a:cubicBezTo>
                    <a:pt x="17694" y="3692"/>
                    <a:pt x="17443" y="3668"/>
                    <a:pt x="17193" y="3668"/>
                  </a:cubicBezTo>
                  <a:cubicBezTo>
                    <a:pt x="16360" y="3668"/>
                    <a:pt x="15491" y="3823"/>
                    <a:pt x="14395" y="4180"/>
                  </a:cubicBezTo>
                  <a:cubicBezTo>
                    <a:pt x="14181" y="3478"/>
                    <a:pt x="13764" y="2894"/>
                    <a:pt x="13348" y="2346"/>
                  </a:cubicBezTo>
                  <a:lnTo>
                    <a:pt x="13276" y="2239"/>
                  </a:lnTo>
                  <a:cubicBezTo>
                    <a:pt x="12681" y="1442"/>
                    <a:pt x="11979" y="870"/>
                    <a:pt x="11097" y="549"/>
                  </a:cubicBezTo>
                  <a:cubicBezTo>
                    <a:pt x="10181" y="191"/>
                    <a:pt x="9240" y="1"/>
                    <a:pt x="8323" y="1"/>
                  </a:cubicBezTo>
                  <a:cubicBezTo>
                    <a:pt x="7704" y="1"/>
                    <a:pt x="7097" y="72"/>
                    <a:pt x="6502" y="239"/>
                  </a:cubicBezTo>
                  <a:cubicBezTo>
                    <a:pt x="5204" y="572"/>
                    <a:pt x="4013" y="1215"/>
                    <a:pt x="2977" y="2144"/>
                  </a:cubicBezTo>
                  <a:lnTo>
                    <a:pt x="2894" y="2215"/>
                  </a:lnTo>
                  <a:cubicBezTo>
                    <a:pt x="2382" y="2656"/>
                    <a:pt x="1846" y="3132"/>
                    <a:pt x="1441" y="3716"/>
                  </a:cubicBezTo>
                  <a:cubicBezTo>
                    <a:pt x="382" y="5263"/>
                    <a:pt x="1" y="6942"/>
                    <a:pt x="310" y="8716"/>
                  </a:cubicBezTo>
                  <a:lnTo>
                    <a:pt x="322" y="8823"/>
                  </a:lnTo>
                  <a:cubicBezTo>
                    <a:pt x="453" y="9585"/>
                    <a:pt x="596" y="10359"/>
                    <a:pt x="1084" y="11014"/>
                  </a:cubicBezTo>
                  <a:cubicBezTo>
                    <a:pt x="2013" y="12229"/>
                    <a:pt x="3061" y="13003"/>
                    <a:pt x="4323" y="13348"/>
                  </a:cubicBezTo>
                  <a:cubicBezTo>
                    <a:pt x="4489" y="13395"/>
                    <a:pt x="4644" y="13455"/>
                    <a:pt x="4787" y="13514"/>
                  </a:cubicBezTo>
                  <a:cubicBezTo>
                    <a:pt x="4823" y="13526"/>
                    <a:pt x="4847" y="13538"/>
                    <a:pt x="4882" y="13538"/>
                  </a:cubicBezTo>
                  <a:cubicBezTo>
                    <a:pt x="4763" y="14229"/>
                    <a:pt x="4418" y="14777"/>
                    <a:pt x="4049" y="15336"/>
                  </a:cubicBezTo>
                  <a:lnTo>
                    <a:pt x="3870" y="15610"/>
                  </a:lnTo>
                  <a:lnTo>
                    <a:pt x="3763" y="15753"/>
                  </a:lnTo>
                  <a:lnTo>
                    <a:pt x="3930" y="15812"/>
                  </a:lnTo>
                  <a:cubicBezTo>
                    <a:pt x="4120" y="15896"/>
                    <a:pt x="4228" y="15931"/>
                    <a:pt x="4323" y="15931"/>
                  </a:cubicBezTo>
                  <a:cubicBezTo>
                    <a:pt x="4430" y="15931"/>
                    <a:pt x="4513" y="15908"/>
                    <a:pt x="4656" y="15848"/>
                  </a:cubicBezTo>
                  <a:cubicBezTo>
                    <a:pt x="5585" y="15479"/>
                    <a:pt x="6335" y="14908"/>
                    <a:pt x="6906" y="14134"/>
                  </a:cubicBezTo>
                  <a:cubicBezTo>
                    <a:pt x="6966" y="14050"/>
                    <a:pt x="7085" y="13967"/>
                    <a:pt x="7145" y="13967"/>
                  </a:cubicBezTo>
                  <a:lnTo>
                    <a:pt x="7145" y="13967"/>
                  </a:lnTo>
                  <a:lnTo>
                    <a:pt x="7276" y="13967"/>
                  </a:lnTo>
                  <a:cubicBezTo>
                    <a:pt x="8085" y="13967"/>
                    <a:pt x="8823" y="13669"/>
                    <a:pt x="9490" y="13419"/>
                  </a:cubicBezTo>
                  <a:cubicBezTo>
                    <a:pt x="9585" y="13395"/>
                    <a:pt x="9669" y="13360"/>
                    <a:pt x="9776" y="13336"/>
                  </a:cubicBezTo>
                  <a:cubicBezTo>
                    <a:pt x="9788" y="13336"/>
                    <a:pt x="9812" y="13336"/>
                    <a:pt x="9812" y="13312"/>
                  </a:cubicBezTo>
                  <a:cubicBezTo>
                    <a:pt x="9812" y="13336"/>
                    <a:pt x="9823" y="13348"/>
                    <a:pt x="9823" y="13360"/>
                  </a:cubicBezTo>
                  <a:cubicBezTo>
                    <a:pt x="9847" y="13479"/>
                    <a:pt x="9883" y="13574"/>
                    <a:pt x="9931" y="13669"/>
                  </a:cubicBezTo>
                  <a:cubicBezTo>
                    <a:pt x="9954" y="13765"/>
                    <a:pt x="9990" y="13848"/>
                    <a:pt x="10014" y="13931"/>
                  </a:cubicBezTo>
                  <a:cubicBezTo>
                    <a:pt x="10085" y="14146"/>
                    <a:pt x="10169" y="14384"/>
                    <a:pt x="10312" y="14586"/>
                  </a:cubicBezTo>
                  <a:cubicBezTo>
                    <a:pt x="11264" y="15812"/>
                    <a:pt x="12324" y="16515"/>
                    <a:pt x="13514" y="16705"/>
                  </a:cubicBezTo>
                  <a:cubicBezTo>
                    <a:pt x="14169" y="16813"/>
                    <a:pt x="14455" y="17051"/>
                    <a:pt x="14634" y="17622"/>
                  </a:cubicBezTo>
                  <a:cubicBezTo>
                    <a:pt x="14896" y="18456"/>
                    <a:pt x="15550" y="18991"/>
                    <a:pt x="16491" y="19134"/>
                  </a:cubicBezTo>
                  <a:cubicBezTo>
                    <a:pt x="16539" y="19146"/>
                    <a:pt x="16574" y="19146"/>
                    <a:pt x="16622" y="19146"/>
                  </a:cubicBezTo>
                  <a:cubicBezTo>
                    <a:pt x="16753" y="19146"/>
                    <a:pt x="16860" y="19110"/>
                    <a:pt x="16932" y="19027"/>
                  </a:cubicBezTo>
                  <a:cubicBezTo>
                    <a:pt x="17051" y="18896"/>
                    <a:pt x="17039" y="18706"/>
                    <a:pt x="17027" y="18575"/>
                  </a:cubicBezTo>
                  <a:lnTo>
                    <a:pt x="17015" y="18408"/>
                  </a:lnTo>
                  <a:cubicBezTo>
                    <a:pt x="16967" y="18051"/>
                    <a:pt x="16908" y="17694"/>
                    <a:pt x="16908" y="17336"/>
                  </a:cubicBezTo>
                  <a:cubicBezTo>
                    <a:pt x="16908" y="16634"/>
                    <a:pt x="16979" y="16586"/>
                    <a:pt x="17634" y="16372"/>
                  </a:cubicBezTo>
                  <a:cubicBezTo>
                    <a:pt x="18717" y="16015"/>
                    <a:pt x="19670" y="15658"/>
                    <a:pt x="20444" y="14836"/>
                  </a:cubicBezTo>
                  <a:cubicBezTo>
                    <a:pt x="21480" y="13753"/>
                    <a:pt x="22194" y="12467"/>
                    <a:pt x="22563" y="11026"/>
                  </a:cubicBezTo>
                  <a:cubicBezTo>
                    <a:pt x="22849" y="10097"/>
                    <a:pt x="22861" y="9014"/>
                    <a:pt x="22623" y="7859"/>
                  </a:cubicBezTo>
                  <a:close/>
                  <a:moveTo>
                    <a:pt x="17705" y="15800"/>
                  </a:moveTo>
                  <a:lnTo>
                    <a:pt x="17646" y="15812"/>
                  </a:lnTo>
                  <a:cubicBezTo>
                    <a:pt x="17622" y="15836"/>
                    <a:pt x="17586" y="15836"/>
                    <a:pt x="17563" y="15848"/>
                  </a:cubicBezTo>
                  <a:cubicBezTo>
                    <a:pt x="17527" y="15860"/>
                    <a:pt x="17491" y="15860"/>
                    <a:pt x="17455" y="15872"/>
                  </a:cubicBezTo>
                  <a:lnTo>
                    <a:pt x="16562" y="16193"/>
                  </a:lnTo>
                  <a:lnTo>
                    <a:pt x="16491" y="16217"/>
                  </a:lnTo>
                  <a:lnTo>
                    <a:pt x="16479" y="16312"/>
                  </a:lnTo>
                  <a:cubicBezTo>
                    <a:pt x="16443" y="16432"/>
                    <a:pt x="16431" y="16527"/>
                    <a:pt x="16396" y="16646"/>
                  </a:cubicBezTo>
                  <a:cubicBezTo>
                    <a:pt x="16336" y="16932"/>
                    <a:pt x="16277" y="17217"/>
                    <a:pt x="16241" y="17503"/>
                  </a:cubicBezTo>
                  <a:cubicBezTo>
                    <a:pt x="16217" y="17646"/>
                    <a:pt x="16241" y="17777"/>
                    <a:pt x="16253" y="17932"/>
                  </a:cubicBezTo>
                  <a:cubicBezTo>
                    <a:pt x="16265" y="18003"/>
                    <a:pt x="16265" y="18063"/>
                    <a:pt x="16277" y="18134"/>
                  </a:cubicBezTo>
                  <a:lnTo>
                    <a:pt x="16277" y="18396"/>
                  </a:lnTo>
                  <a:cubicBezTo>
                    <a:pt x="15919" y="18313"/>
                    <a:pt x="15669" y="18170"/>
                    <a:pt x="15503" y="17896"/>
                  </a:cubicBezTo>
                  <a:cubicBezTo>
                    <a:pt x="15253" y="17467"/>
                    <a:pt x="15074" y="16979"/>
                    <a:pt x="14955" y="16646"/>
                  </a:cubicBezTo>
                  <a:cubicBezTo>
                    <a:pt x="14896" y="16455"/>
                    <a:pt x="14788" y="16253"/>
                    <a:pt x="14467" y="16217"/>
                  </a:cubicBezTo>
                  <a:cubicBezTo>
                    <a:pt x="14157" y="16193"/>
                    <a:pt x="13860" y="16158"/>
                    <a:pt x="13586" y="16098"/>
                  </a:cubicBezTo>
                  <a:cubicBezTo>
                    <a:pt x="12074" y="15800"/>
                    <a:pt x="11074" y="14979"/>
                    <a:pt x="10550" y="13610"/>
                  </a:cubicBezTo>
                  <a:cubicBezTo>
                    <a:pt x="10538" y="13574"/>
                    <a:pt x="10526" y="13538"/>
                    <a:pt x="10526" y="13491"/>
                  </a:cubicBezTo>
                  <a:cubicBezTo>
                    <a:pt x="10502" y="13360"/>
                    <a:pt x="10490" y="13229"/>
                    <a:pt x="10478" y="13110"/>
                  </a:cubicBezTo>
                  <a:lnTo>
                    <a:pt x="10478" y="13074"/>
                  </a:lnTo>
                  <a:cubicBezTo>
                    <a:pt x="10645" y="12955"/>
                    <a:pt x="10788" y="12860"/>
                    <a:pt x="10955" y="12752"/>
                  </a:cubicBezTo>
                  <a:cubicBezTo>
                    <a:pt x="11383" y="12455"/>
                    <a:pt x="11800" y="12169"/>
                    <a:pt x="12193" y="11860"/>
                  </a:cubicBezTo>
                  <a:cubicBezTo>
                    <a:pt x="12550" y="11574"/>
                    <a:pt x="12824" y="11264"/>
                    <a:pt x="13038" y="10931"/>
                  </a:cubicBezTo>
                  <a:cubicBezTo>
                    <a:pt x="13657" y="9943"/>
                    <a:pt x="14312" y="8752"/>
                    <a:pt x="14467" y="7347"/>
                  </a:cubicBezTo>
                  <a:cubicBezTo>
                    <a:pt x="14515" y="6871"/>
                    <a:pt x="14515" y="6371"/>
                    <a:pt x="14515" y="5895"/>
                  </a:cubicBezTo>
                  <a:lnTo>
                    <a:pt x="14515" y="5371"/>
                  </a:lnTo>
                  <a:cubicBezTo>
                    <a:pt x="14515" y="5240"/>
                    <a:pt x="14491" y="5097"/>
                    <a:pt x="14479" y="4978"/>
                  </a:cubicBezTo>
                  <a:cubicBezTo>
                    <a:pt x="14479" y="4954"/>
                    <a:pt x="14479" y="4918"/>
                    <a:pt x="14467" y="4894"/>
                  </a:cubicBezTo>
                  <a:cubicBezTo>
                    <a:pt x="14836" y="4668"/>
                    <a:pt x="15241" y="4597"/>
                    <a:pt x="15669" y="4525"/>
                  </a:cubicBezTo>
                  <a:cubicBezTo>
                    <a:pt x="15800" y="4490"/>
                    <a:pt x="15955" y="4478"/>
                    <a:pt x="16086" y="4442"/>
                  </a:cubicBezTo>
                  <a:cubicBezTo>
                    <a:pt x="16420" y="4371"/>
                    <a:pt x="16741" y="4347"/>
                    <a:pt x="17086" y="4347"/>
                  </a:cubicBezTo>
                  <a:cubicBezTo>
                    <a:pt x="17574" y="4347"/>
                    <a:pt x="18098" y="4418"/>
                    <a:pt x="18622" y="4561"/>
                  </a:cubicBezTo>
                  <a:cubicBezTo>
                    <a:pt x="20599" y="5144"/>
                    <a:pt x="21837" y="6549"/>
                    <a:pt x="22004" y="8419"/>
                  </a:cubicBezTo>
                  <a:cubicBezTo>
                    <a:pt x="22087" y="9264"/>
                    <a:pt x="22087" y="10026"/>
                    <a:pt x="21980" y="10740"/>
                  </a:cubicBezTo>
                  <a:cubicBezTo>
                    <a:pt x="21873" y="11455"/>
                    <a:pt x="21587" y="12110"/>
                    <a:pt x="21325" y="12645"/>
                  </a:cubicBezTo>
                  <a:cubicBezTo>
                    <a:pt x="20932" y="13431"/>
                    <a:pt x="20432" y="14110"/>
                    <a:pt x="19849" y="14669"/>
                  </a:cubicBezTo>
                  <a:cubicBezTo>
                    <a:pt x="19253" y="15241"/>
                    <a:pt x="18515" y="15515"/>
                    <a:pt x="17705" y="15800"/>
                  </a:cubicBezTo>
                  <a:close/>
                  <a:moveTo>
                    <a:pt x="8776" y="12979"/>
                  </a:moveTo>
                  <a:cubicBezTo>
                    <a:pt x="8514" y="13050"/>
                    <a:pt x="8240" y="13133"/>
                    <a:pt x="7978" y="13193"/>
                  </a:cubicBezTo>
                  <a:cubicBezTo>
                    <a:pt x="7847" y="13229"/>
                    <a:pt x="7704" y="13253"/>
                    <a:pt x="7585" y="13253"/>
                  </a:cubicBezTo>
                  <a:cubicBezTo>
                    <a:pt x="7395" y="13253"/>
                    <a:pt x="7252" y="13181"/>
                    <a:pt x="7109" y="13014"/>
                  </a:cubicBezTo>
                  <a:lnTo>
                    <a:pt x="6978" y="12860"/>
                  </a:lnTo>
                  <a:lnTo>
                    <a:pt x="6871" y="13038"/>
                  </a:lnTo>
                  <a:cubicBezTo>
                    <a:pt x="6323" y="13955"/>
                    <a:pt x="5763" y="14503"/>
                    <a:pt x="5061" y="14824"/>
                  </a:cubicBezTo>
                  <a:cubicBezTo>
                    <a:pt x="5085" y="14765"/>
                    <a:pt x="5097" y="14705"/>
                    <a:pt x="5132" y="14657"/>
                  </a:cubicBezTo>
                  <a:cubicBezTo>
                    <a:pt x="5275" y="14288"/>
                    <a:pt x="5430" y="13907"/>
                    <a:pt x="5597" y="13538"/>
                  </a:cubicBezTo>
                  <a:cubicBezTo>
                    <a:pt x="5668" y="13372"/>
                    <a:pt x="5728" y="13217"/>
                    <a:pt x="5656" y="13062"/>
                  </a:cubicBezTo>
                  <a:cubicBezTo>
                    <a:pt x="5597" y="12931"/>
                    <a:pt x="5430" y="12872"/>
                    <a:pt x="5275" y="12836"/>
                  </a:cubicBezTo>
                  <a:cubicBezTo>
                    <a:pt x="5121" y="12800"/>
                    <a:pt x="4954" y="12764"/>
                    <a:pt x="4799" y="12729"/>
                  </a:cubicBezTo>
                  <a:cubicBezTo>
                    <a:pt x="4561" y="12693"/>
                    <a:pt x="4347" y="12645"/>
                    <a:pt x="4120" y="12574"/>
                  </a:cubicBezTo>
                  <a:cubicBezTo>
                    <a:pt x="3727" y="12431"/>
                    <a:pt x="3370" y="12252"/>
                    <a:pt x="3073" y="12062"/>
                  </a:cubicBezTo>
                  <a:cubicBezTo>
                    <a:pt x="2704" y="11812"/>
                    <a:pt x="2334" y="11502"/>
                    <a:pt x="1930" y="11133"/>
                  </a:cubicBezTo>
                  <a:cubicBezTo>
                    <a:pt x="1382" y="10586"/>
                    <a:pt x="1168" y="9895"/>
                    <a:pt x="965" y="9050"/>
                  </a:cubicBezTo>
                  <a:cubicBezTo>
                    <a:pt x="560" y="7419"/>
                    <a:pt x="834" y="5847"/>
                    <a:pt x="1763" y="4323"/>
                  </a:cubicBezTo>
                  <a:cubicBezTo>
                    <a:pt x="2096" y="3787"/>
                    <a:pt x="2584" y="3323"/>
                    <a:pt x="3061" y="2882"/>
                  </a:cubicBezTo>
                  <a:lnTo>
                    <a:pt x="3156" y="2787"/>
                  </a:lnTo>
                  <a:cubicBezTo>
                    <a:pt x="4311" y="1692"/>
                    <a:pt x="5716" y="1025"/>
                    <a:pt x="7323" y="763"/>
                  </a:cubicBezTo>
                  <a:cubicBezTo>
                    <a:pt x="7704" y="703"/>
                    <a:pt x="8097" y="680"/>
                    <a:pt x="8466" y="680"/>
                  </a:cubicBezTo>
                  <a:cubicBezTo>
                    <a:pt x="9800" y="680"/>
                    <a:pt x="10978" y="1084"/>
                    <a:pt x="11967" y="1882"/>
                  </a:cubicBezTo>
                  <a:cubicBezTo>
                    <a:pt x="13122" y="2835"/>
                    <a:pt x="13753" y="4001"/>
                    <a:pt x="13860" y="5347"/>
                  </a:cubicBezTo>
                  <a:cubicBezTo>
                    <a:pt x="13919" y="6097"/>
                    <a:pt x="13967" y="6942"/>
                    <a:pt x="13753" y="7764"/>
                  </a:cubicBezTo>
                  <a:lnTo>
                    <a:pt x="13729" y="7847"/>
                  </a:lnTo>
                  <a:cubicBezTo>
                    <a:pt x="13669" y="8073"/>
                    <a:pt x="13622" y="8311"/>
                    <a:pt x="13526" y="8526"/>
                  </a:cubicBezTo>
                  <a:cubicBezTo>
                    <a:pt x="13288" y="9097"/>
                    <a:pt x="13074" y="9597"/>
                    <a:pt x="12836" y="10086"/>
                  </a:cubicBezTo>
                  <a:cubicBezTo>
                    <a:pt x="12526" y="10693"/>
                    <a:pt x="12086" y="11228"/>
                    <a:pt x="11443" y="11693"/>
                  </a:cubicBezTo>
                  <a:cubicBezTo>
                    <a:pt x="10621" y="12288"/>
                    <a:pt x="9823" y="12705"/>
                    <a:pt x="8990" y="129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2" name="Google Shape;1042;p44"/>
          <p:cNvGrpSpPr/>
          <p:nvPr/>
        </p:nvGrpSpPr>
        <p:grpSpPr>
          <a:xfrm>
            <a:off x="7558957" y="3120697"/>
            <a:ext cx="653616" cy="895336"/>
            <a:chOff x="1731150" y="1748550"/>
            <a:chExt cx="228625" cy="313175"/>
          </a:xfrm>
        </p:grpSpPr>
        <p:sp>
          <p:nvSpPr>
            <p:cNvPr id="1043" name="Google Shape;1043;p44"/>
            <p:cNvSpPr/>
            <p:nvPr/>
          </p:nvSpPr>
          <p:spPr>
            <a:xfrm>
              <a:off x="1775500" y="1809575"/>
              <a:ext cx="134275" cy="179800"/>
            </a:xfrm>
            <a:custGeom>
              <a:avLst/>
              <a:gdLst/>
              <a:ahLst/>
              <a:cxnLst/>
              <a:rect l="l" t="t" r="r" b="b"/>
              <a:pathLst>
                <a:path w="5371" h="7192" extrusionOk="0">
                  <a:moveTo>
                    <a:pt x="5335" y="584"/>
                  </a:moveTo>
                  <a:cubicBezTo>
                    <a:pt x="5335" y="560"/>
                    <a:pt x="5335" y="548"/>
                    <a:pt x="5347" y="525"/>
                  </a:cubicBezTo>
                  <a:lnTo>
                    <a:pt x="5371" y="429"/>
                  </a:lnTo>
                  <a:lnTo>
                    <a:pt x="5299" y="370"/>
                  </a:lnTo>
                  <a:lnTo>
                    <a:pt x="5228" y="310"/>
                  </a:lnTo>
                  <a:cubicBezTo>
                    <a:pt x="5109" y="215"/>
                    <a:pt x="4954" y="108"/>
                    <a:pt x="4763" y="36"/>
                  </a:cubicBezTo>
                  <a:lnTo>
                    <a:pt x="4656" y="1"/>
                  </a:lnTo>
                  <a:lnTo>
                    <a:pt x="4585" y="72"/>
                  </a:lnTo>
                  <a:cubicBezTo>
                    <a:pt x="4573" y="108"/>
                    <a:pt x="4537" y="120"/>
                    <a:pt x="4525" y="132"/>
                  </a:cubicBezTo>
                  <a:cubicBezTo>
                    <a:pt x="4478" y="179"/>
                    <a:pt x="4442" y="227"/>
                    <a:pt x="4406" y="286"/>
                  </a:cubicBezTo>
                  <a:lnTo>
                    <a:pt x="4228" y="548"/>
                  </a:lnTo>
                  <a:cubicBezTo>
                    <a:pt x="4168" y="655"/>
                    <a:pt x="4097" y="751"/>
                    <a:pt x="4037" y="834"/>
                  </a:cubicBezTo>
                  <a:lnTo>
                    <a:pt x="2394" y="3156"/>
                  </a:lnTo>
                  <a:cubicBezTo>
                    <a:pt x="1656" y="4215"/>
                    <a:pt x="929" y="5251"/>
                    <a:pt x="179" y="6311"/>
                  </a:cubicBezTo>
                  <a:cubicBezTo>
                    <a:pt x="132" y="6370"/>
                    <a:pt x="120" y="6418"/>
                    <a:pt x="96" y="6478"/>
                  </a:cubicBezTo>
                  <a:cubicBezTo>
                    <a:pt x="72" y="6501"/>
                    <a:pt x="72" y="6525"/>
                    <a:pt x="60" y="6549"/>
                  </a:cubicBezTo>
                  <a:lnTo>
                    <a:pt x="1" y="6668"/>
                  </a:lnTo>
                  <a:lnTo>
                    <a:pt x="608" y="7097"/>
                  </a:lnTo>
                  <a:lnTo>
                    <a:pt x="703" y="6978"/>
                  </a:lnTo>
                  <a:lnTo>
                    <a:pt x="703" y="6978"/>
                  </a:lnTo>
                  <a:lnTo>
                    <a:pt x="608" y="7097"/>
                  </a:lnTo>
                  <a:lnTo>
                    <a:pt x="727" y="7192"/>
                  </a:lnTo>
                  <a:lnTo>
                    <a:pt x="822" y="7073"/>
                  </a:lnTo>
                  <a:cubicBezTo>
                    <a:pt x="2323" y="4930"/>
                    <a:pt x="3799" y="2834"/>
                    <a:pt x="5275" y="727"/>
                  </a:cubicBezTo>
                  <a:cubicBezTo>
                    <a:pt x="5311" y="667"/>
                    <a:pt x="5335" y="608"/>
                    <a:pt x="5335" y="584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4"/>
            <p:cNvSpPr/>
            <p:nvPr/>
          </p:nvSpPr>
          <p:spPr>
            <a:xfrm>
              <a:off x="1760925" y="1797675"/>
              <a:ext cx="126825" cy="174450"/>
            </a:xfrm>
            <a:custGeom>
              <a:avLst/>
              <a:gdLst/>
              <a:ahLst/>
              <a:cxnLst/>
              <a:rect l="l" t="t" r="r" b="b"/>
              <a:pathLst>
                <a:path w="5073" h="6978" extrusionOk="0">
                  <a:moveTo>
                    <a:pt x="2477" y="4060"/>
                  </a:moveTo>
                  <a:lnTo>
                    <a:pt x="3858" y="2096"/>
                  </a:lnTo>
                  <a:cubicBezTo>
                    <a:pt x="4025" y="1858"/>
                    <a:pt x="4203" y="1620"/>
                    <a:pt x="4382" y="1382"/>
                  </a:cubicBezTo>
                  <a:cubicBezTo>
                    <a:pt x="4560" y="1143"/>
                    <a:pt x="4727" y="905"/>
                    <a:pt x="4882" y="667"/>
                  </a:cubicBezTo>
                  <a:cubicBezTo>
                    <a:pt x="4930" y="608"/>
                    <a:pt x="4965" y="536"/>
                    <a:pt x="4989" y="477"/>
                  </a:cubicBezTo>
                  <a:cubicBezTo>
                    <a:pt x="5001" y="441"/>
                    <a:pt x="5001" y="429"/>
                    <a:pt x="5013" y="405"/>
                  </a:cubicBezTo>
                  <a:lnTo>
                    <a:pt x="5072" y="286"/>
                  </a:lnTo>
                  <a:lnTo>
                    <a:pt x="4680" y="0"/>
                  </a:lnTo>
                  <a:lnTo>
                    <a:pt x="4584" y="60"/>
                  </a:lnTo>
                  <a:cubicBezTo>
                    <a:pt x="4572" y="72"/>
                    <a:pt x="4560" y="72"/>
                    <a:pt x="4560" y="84"/>
                  </a:cubicBezTo>
                  <a:cubicBezTo>
                    <a:pt x="4525" y="108"/>
                    <a:pt x="4477" y="131"/>
                    <a:pt x="4441" y="179"/>
                  </a:cubicBezTo>
                  <a:cubicBezTo>
                    <a:pt x="4299" y="369"/>
                    <a:pt x="4156" y="548"/>
                    <a:pt x="4001" y="727"/>
                  </a:cubicBezTo>
                  <a:cubicBezTo>
                    <a:pt x="3810" y="965"/>
                    <a:pt x="3608" y="1203"/>
                    <a:pt x="3441" y="1489"/>
                  </a:cubicBezTo>
                  <a:cubicBezTo>
                    <a:pt x="3227" y="1834"/>
                    <a:pt x="2989" y="2155"/>
                    <a:pt x="2775" y="2477"/>
                  </a:cubicBezTo>
                  <a:lnTo>
                    <a:pt x="2667" y="2632"/>
                  </a:lnTo>
                  <a:cubicBezTo>
                    <a:pt x="2429" y="2977"/>
                    <a:pt x="2144" y="3382"/>
                    <a:pt x="1965" y="3822"/>
                  </a:cubicBezTo>
                  <a:cubicBezTo>
                    <a:pt x="1941" y="3918"/>
                    <a:pt x="1882" y="3989"/>
                    <a:pt x="1822" y="4084"/>
                  </a:cubicBezTo>
                  <a:cubicBezTo>
                    <a:pt x="1501" y="4513"/>
                    <a:pt x="1203" y="4953"/>
                    <a:pt x="893" y="5394"/>
                  </a:cubicBezTo>
                  <a:lnTo>
                    <a:pt x="155" y="6465"/>
                  </a:lnTo>
                  <a:cubicBezTo>
                    <a:pt x="119" y="6501"/>
                    <a:pt x="108" y="6537"/>
                    <a:pt x="96" y="6585"/>
                  </a:cubicBezTo>
                  <a:cubicBezTo>
                    <a:pt x="96" y="6596"/>
                    <a:pt x="72" y="6608"/>
                    <a:pt x="60" y="6620"/>
                  </a:cubicBezTo>
                  <a:lnTo>
                    <a:pt x="0" y="6763"/>
                  </a:lnTo>
                  <a:lnTo>
                    <a:pt x="393" y="6977"/>
                  </a:lnTo>
                  <a:lnTo>
                    <a:pt x="465" y="6906"/>
                  </a:lnTo>
                  <a:lnTo>
                    <a:pt x="512" y="6858"/>
                  </a:lnTo>
                  <a:cubicBezTo>
                    <a:pt x="536" y="6835"/>
                    <a:pt x="572" y="6799"/>
                    <a:pt x="596" y="6763"/>
                  </a:cubicBezTo>
                  <a:cubicBezTo>
                    <a:pt x="750" y="6549"/>
                    <a:pt x="893" y="6346"/>
                    <a:pt x="1048" y="6144"/>
                  </a:cubicBezTo>
                  <a:cubicBezTo>
                    <a:pt x="1251" y="5823"/>
                    <a:pt x="2477" y="4060"/>
                    <a:pt x="2477" y="406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4"/>
            <p:cNvSpPr/>
            <p:nvPr/>
          </p:nvSpPr>
          <p:spPr>
            <a:xfrm>
              <a:off x="1799625" y="1824750"/>
              <a:ext cx="126525" cy="172075"/>
            </a:xfrm>
            <a:custGeom>
              <a:avLst/>
              <a:gdLst/>
              <a:ahLst/>
              <a:cxnLst/>
              <a:rect l="l" t="t" r="r" b="b"/>
              <a:pathLst>
                <a:path w="5061" h="6883" extrusionOk="0">
                  <a:moveTo>
                    <a:pt x="4667" y="1"/>
                  </a:moveTo>
                  <a:lnTo>
                    <a:pt x="4572" y="60"/>
                  </a:lnTo>
                  <a:cubicBezTo>
                    <a:pt x="4560" y="72"/>
                    <a:pt x="4548" y="72"/>
                    <a:pt x="4525" y="96"/>
                  </a:cubicBezTo>
                  <a:cubicBezTo>
                    <a:pt x="4501" y="120"/>
                    <a:pt x="4453" y="132"/>
                    <a:pt x="4429" y="179"/>
                  </a:cubicBezTo>
                  <a:cubicBezTo>
                    <a:pt x="3548" y="1501"/>
                    <a:pt x="2620" y="2835"/>
                    <a:pt x="1715" y="4097"/>
                  </a:cubicBezTo>
                  <a:cubicBezTo>
                    <a:pt x="1215" y="4811"/>
                    <a:pt x="691" y="5561"/>
                    <a:pt x="179" y="6287"/>
                  </a:cubicBezTo>
                  <a:cubicBezTo>
                    <a:pt x="143" y="6347"/>
                    <a:pt x="107" y="6418"/>
                    <a:pt x="84" y="6478"/>
                  </a:cubicBezTo>
                  <a:cubicBezTo>
                    <a:pt x="60" y="6502"/>
                    <a:pt x="48" y="6525"/>
                    <a:pt x="48" y="6549"/>
                  </a:cubicBezTo>
                  <a:lnTo>
                    <a:pt x="0" y="6621"/>
                  </a:lnTo>
                  <a:lnTo>
                    <a:pt x="48" y="6704"/>
                  </a:lnTo>
                  <a:cubicBezTo>
                    <a:pt x="84" y="6752"/>
                    <a:pt x="155" y="6883"/>
                    <a:pt x="298" y="6883"/>
                  </a:cubicBezTo>
                  <a:cubicBezTo>
                    <a:pt x="345" y="6883"/>
                    <a:pt x="381" y="6859"/>
                    <a:pt x="417" y="6847"/>
                  </a:cubicBezTo>
                  <a:lnTo>
                    <a:pt x="465" y="6835"/>
                  </a:lnTo>
                  <a:lnTo>
                    <a:pt x="917" y="6192"/>
                  </a:lnTo>
                  <a:cubicBezTo>
                    <a:pt x="1310" y="5609"/>
                    <a:pt x="1727" y="5037"/>
                    <a:pt x="2131" y="4454"/>
                  </a:cubicBezTo>
                  <a:lnTo>
                    <a:pt x="2167" y="4418"/>
                  </a:lnTo>
                  <a:cubicBezTo>
                    <a:pt x="2250" y="4299"/>
                    <a:pt x="2322" y="4180"/>
                    <a:pt x="2429" y="4097"/>
                  </a:cubicBezTo>
                  <a:cubicBezTo>
                    <a:pt x="2715" y="3847"/>
                    <a:pt x="2941" y="3525"/>
                    <a:pt x="3155" y="3227"/>
                  </a:cubicBezTo>
                  <a:lnTo>
                    <a:pt x="3239" y="3132"/>
                  </a:lnTo>
                  <a:lnTo>
                    <a:pt x="3453" y="2811"/>
                  </a:lnTo>
                  <a:cubicBezTo>
                    <a:pt x="3667" y="2513"/>
                    <a:pt x="3882" y="2204"/>
                    <a:pt x="4132" y="1906"/>
                  </a:cubicBezTo>
                  <a:cubicBezTo>
                    <a:pt x="4322" y="1656"/>
                    <a:pt x="4477" y="1382"/>
                    <a:pt x="4644" y="1120"/>
                  </a:cubicBezTo>
                  <a:cubicBezTo>
                    <a:pt x="4763" y="930"/>
                    <a:pt x="4870" y="751"/>
                    <a:pt x="5001" y="549"/>
                  </a:cubicBezTo>
                  <a:cubicBezTo>
                    <a:pt x="5037" y="513"/>
                    <a:pt x="5048" y="453"/>
                    <a:pt x="5048" y="406"/>
                  </a:cubicBezTo>
                  <a:lnTo>
                    <a:pt x="5048" y="358"/>
                  </a:lnTo>
                  <a:lnTo>
                    <a:pt x="5060" y="251"/>
                  </a:ln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4"/>
            <p:cNvSpPr/>
            <p:nvPr/>
          </p:nvSpPr>
          <p:spPr>
            <a:xfrm>
              <a:off x="1749900" y="1968525"/>
              <a:ext cx="51225" cy="58075"/>
            </a:xfrm>
            <a:custGeom>
              <a:avLst/>
              <a:gdLst/>
              <a:ahLst/>
              <a:cxnLst/>
              <a:rect l="l" t="t" r="r" b="b"/>
              <a:pathLst>
                <a:path w="2049" h="2323" extrusionOk="0">
                  <a:moveTo>
                    <a:pt x="346" y="1"/>
                  </a:moveTo>
                  <a:lnTo>
                    <a:pt x="287" y="191"/>
                  </a:lnTo>
                  <a:cubicBezTo>
                    <a:pt x="263" y="227"/>
                    <a:pt x="251" y="251"/>
                    <a:pt x="251" y="286"/>
                  </a:cubicBezTo>
                  <a:cubicBezTo>
                    <a:pt x="227" y="358"/>
                    <a:pt x="203" y="417"/>
                    <a:pt x="191" y="477"/>
                  </a:cubicBezTo>
                  <a:cubicBezTo>
                    <a:pt x="144" y="655"/>
                    <a:pt x="120" y="846"/>
                    <a:pt x="72" y="1024"/>
                  </a:cubicBezTo>
                  <a:lnTo>
                    <a:pt x="60" y="1132"/>
                  </a:lnTo>
                  <a:cubicBezTo>
                    <a:pt x="48" y="1203"/>
                    <a:pt x="25" y="1275"/>
                    <a:pt x="25" y="1358"/>
                  </a:cubicBezTo>
                  <a:cubicBezTo>
                    <a:pt x="1" y="1572"/>
                    <a:pt x="72" y="1775"/>
                    <a:pt x="263" y="1894"/>
                  </a:cubicBezTo>
                  <a:cubicBezTo>
                    <a:pt x="382" y="1965"/>
                    <a:pt x="906" y="2322"/>
                    <a:pt x="906" y="2322"/>
                  </a:cubicBezTo>
                  <a:lnTo>
                    <a:pt x="1120" y="2167"/>
                  </a:lnTo>
                  <a:cubicBezTo>
                    <a:pt x="1203" y="2108"/>
                    <a:pt x="1299" y="2048"/>
                    <a:pt x="1382" y="1977"/>
                  </a:cubicBezTo>
                  <a:cubicBezTo>
                    <a:pt x="1477" y="1906"/>
                    <a:pt x="1561" y="1846"/>
                    <a:pt x="1656" y="1775"/>
                  </a:cubicBezTo>
                  <a:lnTo>
                    <a:pt x="1715" y="1715"/>
                  </a:lnTo>
                  <a:cubicBezTo>
                    <a:pt x="1811" y="1620"/>
                    <a:pt x="1953" y="1489"/>
                    <a:pt x="2025" y="1263"/>
                  </a:cubicBezTo>
                  <a:lnTo>
                    <a:pt x="2049" y="11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4"/>
            <p:cNvSpPr/>
            <p:nvPr/>
          </p:nvSpPr>
          <p:spPr>
            <a:xfrm>
              <a:off x="1896950" y="1757775"/>
              <a:ext cx="53900" cy="48550"/>
            </a:xfrm>
            <a:custGeom>
              <a:avLst/>
              <a:gdLst/>
              <a:ahLst/>
              <a:cxnLst/>
              <a:rect l="l" t="t" r="r" b="b"/>
              <a:pathLst>
                <a:path w="2156" h="1942" extrusionOk="0">
                  <a:moveTo>
                    <a:pt x="2120" y="977"/>
                  </a:moveTo>
                  <a:cubicBezTo>
                    <a:pt x="1727" y="382"/>
                    <a:pt x="1429" y="168"/>
                    <a:pt x="751" y="25"/>
                  </a:cubicBezTo>
                  <a:lnTo>
                    <a:pt x="691" y="1"/>
                  </a:lnTo>
                  <a:lnTo>
                    <a:pt x="655" y="37"/>
                  </a:lnTo>
                  <a:cubicBezTo>
                    <a:pt x="417" y="156"/>
                    <a:pt x="132" y="299"/>
                    <a:pt x="24" y="656"/>
                  </a:cubicBezTo>
                  <a:lnTo>
                    <a:pt x="1" y="751"/>
                  </a:lnTo>
                  <a:lnTo>
                    <a:pt x="72" y="811"/>
                  </a:lnTo>
                  <a:cubicBezTo>
                    <a:pt x="513" y="1227"/>
                    <a:pt x="1036" y="1584"/>
                    <a:pt x="1620" y="1894"/>
                  </a:cubicBezTo>
                  <a:lnTo>
                    <a:pt x="1703" y="1942"/>
                  </a:lnTo>
                  <a:lnTo>
                    <a:pt x="1786" y="1882"/>
                  </a:lnTo>
                  <a:cubicBezTo>
                    <a:pt x="2108" y="1644"/>
                    <a:pt x="2144" y="1299"/>
                    <a:pt x="2156" y="1049"/>
                  </a:cubicBezTo>
                  <a:lnTo>
                    <a:pt x="2156" y="98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4"/>
            <p:cNvSpPr/>
            <p:nvPr/>
          </p:nvSpPr>
          <p:spPr>
            <a:xfrm>
              <a:off x="1878200" y="1780700"/>
              <a:ext cx="62825" cy="50625"/>
            </a:xfrm>
            <a:custGeom>
              <a:avLst/>
              <a:gdLst/>
              <a:ahLst/>
              <a:cxnLst/>
              <a:rect l="l" t="t" r="r" b="b"/>
              <a:pathLst>
                <a:path w="2513" h="2025" extrusionOk="0">
                  <a:moveTo>
                    <a:pt x="2394" y="1346"/>
                  </a:moveTo>
                  <a:cubicBezTo>
                    <a:pt x="2334" y="1203"/>
                    <a:pt x="2251" y="1096"/>
                    <a:pt x="2120" y="989"/>
                  </a:cubicBezTo>
                  <a:cubicBezTo>
                    <a:pt x="1834" y="798"/>
                    <a:pt x="1560" y="608"/>
                    <a:pt x="1286" y="417"/>
                  </a:cubicBezTo>
                  <a:lnTo>
                    <a:pt x="905" y="144"/>
                  </a:lnTo>
                  <a:cubicBezTo>
                    <a:pt x="893" y="144"/>
                    <a:pt x="893" y="132"/>
                    <a:pt x="882" y="120"/>
                  </a:cubicBezTo>
                  <a:cubicBezTo>
                    <a:pt x="834" y="84"/>
                    <a:pt x="774" y="36"/>
                    <a:pt x="703" y="25"/>
                  </a:cubicBezTo>
                  <a:cubicBezTo>
                    <a:pt x="608" y="13"/>
                    <a:pt x="524" y="1"/>
                    <a:pt x="429" y="1"/>
                  </a:cubicBezTo>
                  <a:cubicBezTo>
                    <a:pt x="393" y="1"/>
                    <a:pt x="334" y="1"/>
                    <a:pt x="286" y="13"/>
                  </a:cubicBezTo>
                  <a:cubicBezTo>
                    <a:pt x="120" y="36"/>
                    <a:pt x="0" y="203"/>
                    <a:pt x="0" y="394"/>
                  </a:cubicBezTo>
                  <a:lnTo>
                    <a:pt x="0" y="489"/>
                  </a:lnTo>
                  <a:lnTo>
                    <a:pt x="72" y="537"/>
                  </a:lnTo>
                  <a:cubicBezTo>
                    <a:pt x="96" y="548"/>
                    <a:pt x="108" y="548"/>
                    <a:pt x="131" y="560"/>
                  </a:cubicBezTo>
                  <a:cubicBezTo>
                    <a:pt x="179" y="596"/>
                    <a:pt x="239" y="620"/>
                    <a:pt x="298" y="656"/>
                  </a:cubicBezTo>
                  <a:cubicBezTo>
                    <a:pt x="584" y="775"/>
                    <a:pt x="774" y="906"/>
                    <a:pt x="953" y="1072"/>
                  </a:cubicBezTo>
                  <a:cubicBezTo>
                    <a:pt x="1108" y="1203"/>
                    <a:pt x="1286" y="1310"/>
                    <a:pt x="1465" y="1394"/>
                  </a:cubicBezTo>
                  <a:lnTo>
                    <a:pt x="1548" y="1441"/>
                  </a:lnTo>
                  <a:cubicBezTo>
                    <a:pt x="1655" y="1501"/>
                    <a:pt x="1763" y="1620"/>
                    <a:pt x="1858" y="1739"/>
                  </a:cubicBezTo>
                  <a:cubicBezTo>
                    <a:pt x="1917" y="1799"/>
                    <a:pt x="1965" y="1858"/>
                    <a:pt x="2025" y="1918"/>
                  </a:cubicBezTo>
                  <a:lnTo>
                    <a:pt x="2120" y="2025"/>
                  </a:lnTo>
                  <a:lnTo>
                    <a:pt x="2215" y="1930"/>
                  </a:lnTo>
                  <a:cubicBezTo>
                    <a:pt x="2358" y="1822"/>
                    <a:pt x="2513" y="1644"/>
                    <a:pt x="2394" y="13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4"/>
            <p:cNvSpPr/>
            <p:nvPr/>
          </p:nvSpPr>
          <p:spPr>
            <a:xfrm>
              <a:off x="1731150" y="1748550"/>
              <a:ext cx="228625" cy="313175"/>
            </a:xfrm>
            <a:custGeom>
              <a:avLst/>
              <a:gdLst/>
              <a:ahLst/>
              <a:cxnLst/>
              <a:rect l="l" t="t" r="r" b="b"/>
              <a:pathLst>
                <a:path w="9145" h="12527" extrusionOk="0">
                  <a:moveTo>
                    <a:pt x="7609" y="1"/>
                  </a:moveTo>
                  <a:cubicBezTo>
                    <a:pt x="8097" y="346"/>
                    <a:pt x="8573" y="691"/>
                    <a:pt x="9050" y="1013"/>
                  </a:cubicBezTo>
                  <a:cubicBezTo>
                    <a:pt x="9145" y="1311"/>
                    <a:pt x="9109" y="1584"/>
                    <a:pt x="9038" y="1858"/>
                  </a:cubicBezTo>
                  <a:cubicBezTo>
                    <a:pt x="8990" y="2037"/>
                    <a:pt x="8883" y="2156"/>
                    <a:pt x="8799" y="2299"/>
                  </a:cubicBezTo>
                  <a:cubicBezTo>
                    <a:pt x="8692" y="2454"/>
                    <a:pt x="8561" y="2608"/>
                    <a:pt x="8609" y="2835"/>
                  </a:cubicBezTo>
                  <a:cubicBezTo>
                    <a:pt x="8621" y="2918"/>
                    <a:pt x="8561" y="3025"/>
                    <a:pt x="8514" y="3096"/>
                  </a:cubicBezTo>
                  <a:cubicBezTo>
                    <a:pt x="7716" y="4228"/>
                    <a:pt x="7002" y="5430"/>
                    <a:pt x="6192" y="6561"/>
                  </a:cubicBezTo>
                  <a:cubicBezTo>
                    <a:pt x="6013" y="6823"/>
                    <a:pt x="5823" y="7061"/>
                    <a:pt x="5609" y="7276"/>
                  </a:cubicBezTo>
                  <a:cubicBezTo>
                    <a:pt x="5418" y="7490"/>
                    <a:pt x="5240" y="7692"/>
                    <a:pt x="5097" y="7930"/>
                  </a:cubicBezTo>
                  <a:cubicBezTo>
                    <a:pt x="4704" y="8502"/>
                    <a:pt x="4299" y="9062"/>
                    <a:pt x="3918" y="9633"/>
                  </a:cubicBezTo>
                  <a:cubicBezTo>
                    <a:pt x="3739" y="9883"/>
                    <a:pt x="3561" y="10133"/>
                    <a:pt x="3382" y="10371"/>
                  </a:cubicBezTo>
                  <a:cubicBezTo>
                    <a:pt x="3335" y="10431"/>
                    <a:pt x="3275" y="10490"/>
                    <a:pt x="3227" y="10514"/>
                  </a:cubicBezTo>
                  <a:cubicBezTo>
                    <a:pt x="3037" y="10538"/>
                    <a:pt x="2965" y="10693"/>
                    <a:pt x="2846" y="10812"/>
                  </a:cubicBezTo>
                  <a:cubicBezTo>
                    <a:pt x="2739" y="10907"/>
                    <a:pt x="2596" y="10990"/>
                    <a:pt x="2489" y="11086"/>
                  </a:cubicBezTo>
                  <a:cubicBezTo>
                    <a:pt x="2013" y="11538"/>
                    <a:pt x="1465" y="11907"/>
                    <a:pt x="965" y="12336"/>
                  </a:cubicBezTo>
                  <a:cubicBezTo>
                    <a:pt x="751" y="12526"/>
                    <a:pt x="227" y="12431"/>
                    <a:pt x="60" y="12169"/>
                  </a:cubicBezTo>
                  <a:cubicBezTo>
                    <a:pt x="13" y="12098"/>
                    <a:pt x="1" y="12014"/>
                    <a:pt x="13" y="11931"/>
                  </a:cubicBezTo>
                  <a:cubicBezTo>
                    <a:pt x="36" y="11752"/>
                    <a:pt x="48" y="11562"/>
                    <a:pt x="96" y="11395"/>
                  </a:cubicBezTo>
                  <a:cubicBezTo>
                    <a:pt x="239" y="10919"/>
                    <a:pt x="334" y="10419"/>
                    <a:pt x="417" y="9931"/>
                  </a:cubicBezTo>
                  <a:cubicBezTo>
                    <a:pt x="477" y="9633"/>
                    <a:pt x="548" y="9335"/>
                    <a:pt x="644" y="9038"/>
                  </a:cubicBezTo>
                  <a:cubicBezTo>
                    <a:pt x="703" y="8823"/>
                    <a:pt x="810" y="8621"/>
                    <a:pt x="929" y="8419"/>
                  </a:cubicBezTo>
                  <a:cubicBezTo>
                    <a:pt x="1430" y="7561"/>
                    <a:pt x="2072" y="6799"/>
                    <a:pt x="2620" y="5966"/>
                  </a:cubicBezTo>
                  <a:cubicBezTo>
                    <a:pt x="2751" y="5775"/>
                    <a:pt x="2858" y="5549"/>
                    <a:pt x="2977" y="5347"/>
                  </a:cubicBezTo>
                  <a:cubicBezTo>
                    <a:pt x="3132" y="5109"/>
                    <a:pt x="3251" y="4847"/>
                    <a:pt x="3406" y="4632"/>
                  </a:cubicBezTo>
                  <a:cubicBezTo>
                    <a:pt x="4037" y="3739"/>
                    <a:pt x="4680" y="2846"/>
                    <a:pt x="5359" y="1977"/>
                  </a:cubicBezTo>
                  <a:cubicBezTo>
                    <a:pt x="5537" y="1751"/>
                    <a:pt x="5704" y="1501"/>
                    <a:pt x="5871" y="1251"/>
                  </a:cubicBezTo>
                  <a:cubicBezTo>
                    <a:pt x="5942" y="1144"/>
                    <a:pt x="6013" y="1037"/>
                    <a:pt x="6168" y="1025"/>
                  </a:cubicBezTo>
                  <a:cubicBezTo>
                    <a:pt x="6323" y="1001"/>
                    <a:pt x="6418" y="858"/>
                    <a:pt x="6502" y="739"/>
                  </a:cubicBezTo>
                  <a:cubicBezTo>
                    <a:pt x="6621" y="596"/>
                    <a:pt x="6716" y="429"/>
                    <a:pt x="6883" y="299"/>
                  </a:cubicBezTo>
                  <a:cubicBezTo>
                    <a:pt x="7073" y="132"/>
                    <a:pt x="7311" y="48"/>
                    <a:pt x="7609" y="1"/>
                  </a:cubicBezTo>
                  <a:close/>
                  <a:moveTo>
                    <a:pt x="2477" y="9407"/>
                  </a:moveTo>
                  <a:cubicBezTo>
                    <a:pt x="3977" y="7264"/>
                    <a:pt x="5454" y="5168"/>
                    <a:pt x="6918" y="3073"/>
                  </a:cubicBezTo>
                  <a:cubicBezTo>
                    <a:pt x="6942" y="3037"/>
                    <a:pt x="6954" y="2989"/>
                    <a:pt x="6966" y="2918"/>
                  </a:cubicBezTo>
                  <a:cubicBezTo>
                    <a:pt x="6823" y="2799"/>
                    <a:pt x="6692" y="2680"/>
                    <a:pt x="6478" y="2608"/>
                  </a:cubicBezTo>
                  <a:cubicBezTo>
                    <a:pt x="6418" y="2680"/>
                    <a:pt x="6359" y="2739"/>
                    <a:pt x="6311" y="2799"/>
                  </a:cubicBezTo>
                  <a:cubicBezTo>
                    <a:pt x="6180" y="2977"/>
                    <a:pt x="6061" y="3168"/>
                    <a:pt x="5942" y="3370"/>
                  </a:cubicBezTo>
                  <a:cubicBezTo>
                    <a:pt x="4656" y="5192"/>
                    <a:pt x="3370" y="7014"/>
                    <a:pt x="2084" y="8847"/>
                  </a:cubicBezTo>
                  <a:cubicBezTo>
                    <a:pt x="2037" y="8907"/>
                    <a:pt x="2013" y="8978"/>
                    <a:pt x="1965" y="9050"/>
                  </a:cubicBezTo>
                  <a:cubicBezTo>
                    <a:pt x="2144" y="9169"/>
                    <a:pt x="2299" y="9276"/>
                    <a:pt x="2477" y="9407"/>
                  </a:cubicBezTo>
                  <a:close/>
                  <a:moveTo>
                    <a:pt x="1537" y="8740"/>
                  </a:moveTo>
                  <a:cubicBezTo>
                    <a:pt x="1584" y="8692"/>
                    <a:pt x="1632" y="8669"/>
                    <a:pt x="1656" y="8621"/>
                  </a:cubicBezTo>
                  <a:cubicBezTo>
                    <a:pt x="1811" y="8407"/>
                    <a:pt x="1953" y="8216"/>
                    <a:pt x="2108" y="8014"/>
                  </a:cubicBezTo>
                  <a:lnTo>
                    <a:pt x="3358" y="6228"/>
                  </a:lnTo>
                  <a:cubicBezTo>
                    <a:pt x="3870" y="5478"/>
                    <a:pt x="4394" y="4740"/>
                    <a:pt x="4930" y="3989"/>
                  </a:cubicBezTo>
                  <a:lnTo>
                    <a:pt x="5954" y="2561"/>
                  </a:lnTo>
                  <a:cubicBezTo>
                    <a:pt x="6013" y="2489"/>
                    <a:pt x="6049" y="2394"/>
                    <a:pt x="6073" y="2311"/>
                  </a:cubicBezTo>
                  <a:cubicBezTo>
                    <a:pt x="5990" y="2251"/>
                    <a:pt x="5930" y="2204"/>
                    <a:pt x="5859" y="2156"/>
                  </a:cubicBezTo>
                  <a:cubicBezTo>
                    <a:pt x="5811" y="2192"/>
                    <a:pt x="5763" y="2204"/>
                    <a:pt x="5740" y="2227"/>
                  </a:cubicBezTo>
                  <a:cubicBezTo>
                    <a:pt x="5418" y="2680"/>
                    <a:pt x="5037" y="3073"/>
                    <a:pt x="4739" y="3525"/>
                  </a:cubicBezTo>
                  <a:cubicBezTo>
                    <a:pt x="4501" y="3918"/>
                    <a:pt x="4227" y="4299"/>
                    <a:pt x="3966" y="4668"/>
                  </a:cubicBezTo>
                  <a:cubicBezTo>
                    <a:pt x="3716" y="5049"/>
                    <a:pt x="3454" y="5418"/>
                    <a:pt x="3275" y="5835"/>
                  </a:cubicBezTo>
                  <a:cubicBezTo>
                    <a:pt x="3239" y="5942"/>
                    <a:pt x="3180" y="6025"/>
                    <a:pt x="3096" y="6121"/>
                  </a:cubicBezTo>
                  <a:cubicBezTo>
                    <a:pt x="2549" y="6906"/>
                    <a:pt x="1989" y="7692"/>
                    <a:pt x="1430" y="8502"/>
                  </a:cubicBezTo>
                  <a:cubicBezTo>
                    <a:pt x="1406" y="8538"/>
                    <a:pt x="1394" y="8585"/>
                    <a:pt x="1358" y="8645"/>
                  </a:cubicBezTo>
                  <a:cubicBezTo>
                    <a:pt x="1430" y="8681"/>
                    <a:pt x="1477" y="8704"/>
                    <a:pt x="1537" y="8740"/>
                  </a:cubicBezTo>
                  <a:close/>
                  <a:moveTo>
                    <a:pt x="7418" y="3227"/>
                  </a:moveTo>
                  <a:cubicBezTo>
                    <a:pt x="7371" y="3275"/>
                    <a:pt x="7323" y="3287"/>
                    <a:pt x="7299" y="3323"/>
                  </a:cubicBezTo>
                  <a:cubicBezTo>
                    <a:pt x="5930" y="5394"/>
                    <a:pt x="4466" y="7383"/>
                    <a:pt x="3061" y="9419"/>
                  </a:cubicBezTo>
                  <a:cubicBezTo>
                    <a:pt x="3001" y="9502"/>
                    <a:pt x="2965" y="9585"/>
                    <a:pt x="2918" y="9657"/>
                  </a:cubicBezTo>
                  <a:cubicBezTo>
                    <a:pt x="2965" y="9752"/>
                    <a:pt x="3013" y="9800"/>
                    <a:pt x="3120" y="9752"/>
                  </a:cubicBezTo>
                  <a:cubicBezTo>
                    <a:pt x="3656" y="8978"/>
                    <a:pt x="4216" y="8192"/>
                    <a:pt x="4763" y="7395"/>
                  </a:cubicBezTo>
                  <a:cubicBezTo>
                    <a:pt x="4870" y="7264"/>
                    <a:pt x="4966" y="7121"/>
                    <a:pt x="5085" y="7014"/>
                  </a:cubicBezTo>
                  <a:cubicBezTo>
                    <a:pt x="5394" y="6740"/>
                    <a:pt x="5621" y="6406"/>
                    <a:pt x="5859" y="6073"/>
                  </a:cubicBezTo>
                  <a:cubicBezTo>
                    <a:pt x="6156" y="5656"/>
                    <a:pt x="6430" y="5240"/>
                    <a:pt x="6752" y="4859"/>
                  </a:cubicBezTo>
                  <a:cubicBezTo>
                    <a:pt x="7073" y="4442"/>
                    <a:pt x="7311" y="3966"/>
                    <a:pt x="7621" y="3513"/>
                  </a:cubicBezTo>
                  <a:cubicBezTo>
                    <a:pt x="7645" y="3489"/>
                    <a:pt x="7645" y="3442"/>
                    <a:pt x="7656" y="3382"/>
                  </a:cubicBezTo>
                  <a:cubicBezTo>
                    <a:pt x="7561" y="3335"/>
                    <a:pt x="7490" y="3275"/>
                    <a:pt x="7418" y="3227"/>
                  </a:cubicBezTo>
                  <a:close/>
                  <a:moveTo>
                    <a:pt x="1632" y="10943"/>
                  </a:moveTo>
                  <a:cubicBezTo>
                    <a:pt x="1775" y="10836"/>
                    <a:pt x="1894" y="10764"/>
                    <a:pt x="2013" y="10669"/>
                  </a:cubicBezTo>
                  <a:cubicBezTo>
                    <a:pt x="2120" y="10585"/>
                    <a:pt x="2239" y="10490"/>
                    <a:pt x="2346" y="10407"/>
                  </a:cubicBezTo>
                  <a:cubicBezTo>
                    <a:pt x="2465" y="10300"/>
                    <a:pt x="2549" y="10193"/>
                    <a:pt x="2596" y="10026"/>
                  </a:cubicBezTo>
                  <a:cubicBezTo>
                    <a:pt x="2120" y="9693"/>
                    <a:pt x="1644" y="9359"/>
                    <a:pt x="1156" y="9014"/>
                  </a:cubicBezTo>
                  <a:cubicBezTo>
                    <a:pt x="1120" y="9121"/>
                    <a:pt x="1072" y="9216"/>
                    <a:pt x="1060" y="9300"/>
                  </a:cubicBezTo>
                  <a:cubicBezTo>
                    <a:pt x="1013" y="9526"/>
                    <a:pt x="965" y="9728"/>
                    <a:pt x="929" y="9954"/>
                  </a:cubicBezTo>
                  <a:cubicBezTo>
                    <a:pt x="918" y="10026"/>
                    <a:pt x="894" y="10085"/>
                    <a:pt x="894" y="10169"/>
                  </a:cubicBezTo>
                  <a:cubicBezTo>
                    <a:pt x="882" y="10324"/>
                    <a:pt x="929" y="10466"/>
                    <a:pt x="1072" y="10562"/>
                  </a:cubicBezTo>
                  <a:cubicBezTo>
                    <a:pt x="1275" y="10693"/>
                    <a:pt x="1453" y="10824"/>
                    <a:pt x="1632" y="10943"/>
                  </a:cubicBezTo>
                  <a:close/>
                  <a:moveTo>
                    <a:pt x="6811" y="1084"/>
                  </a:moveTo>
                  <a:cubicBezTo>
                    <a:pt x="7264" y="1501"/>
                    <a:pt x="7776" y="1858"/>
                    <a:pt x="8323" y="2156"/>
                  </a:cubicBezTo>
                  <a:cubicBezTo>
                    <a:pt x="8597" y="1965"/>
                    <a:pt x="8621" y="1703"/>
                    <a:pt x="8633" y="1430"/>
                  </a:cubicBezTo>
                  <a:cubicBezTo>
                    <a:pt x="8252" y="858"/>
                    <a:pt x="7978" y="680"/>
                    <a:pt x="7359" y="549"/>
                  </a:cubicBezTo>
                  <a:cubicBezTo>
                    <a:pt x="7121" y="656"/>
                    <a:pt x="6894" y="787"/>
                    <a:pt x="6811" y="1084"/>
                  </a:cubicBezTo>
                  <a:close/>
                  <a:moveTo>
                    <a:pt x="8002" y="3108"/>
                  </a:moveTo>
                  <a:cubicBezTo>
                    <a:pt x="8157" y="2966"/>
                    <a:pt x="8192" y="2846"/>
                    <a:pt x="8133" y="2692"/>
                  </a:cubicBezTo>
                  <a:cubicBezTo>
                    <a:pt x="8085" y="2573"/>
                    <a:pt x="8014" y="2489"/>
                    <a:pt x="7895" y="2418"/>
                  </a:cubicBezTo>
                  <a:lnTo>
                    <a:pt x="6680" y="1561"/>
                  </a:lnTo>
                  <a:cubicBezTo>
                    <a:pt x="6644" y="1537"/>
                    <a:pt x="6597" y="1489"/>
                    <a:pt x="6549" y="1477"/>
                  </a:cubicBezTo>
                  <a:cubicBezTo>
                    <a:pt x="6430" y="1465"/>
                    <a:pt x="6299" y="1442"/>
                    <a:pt x="6180" y="1465"/>
                  </a:cubicBezTo>
                  <a:cubicBezTo>
                    <a:pt x="6085" y="1477"/>
                    <a:pt x="6013" y="1561"/>
                    <a:pt x="6013" y="1703"/>
                  </a:cubicBezTo>
                  <a:cubicBezTo>
                    <a:pt x="6073" y="1727"/>
                    <a:pt x="6144" y="1787"/>
                    <a:pt x="6228" y="1823"/>
                  </a:cubicBezTo>
                  <a:cubicBezTo>
                    <a:pt x="6478" y="1942"/>
                    <a:pt x="6716" y="2061"/>
                    <a:pt x="6906" y="2251"/>
                  </a:cubicBezTo>
                  <a:cubicBezTo>
                    <a:pt x="7073" y="2394"/>
                    <a:pt x="7275" y="2489"/>
                    <a:pt x="7478" y="2608"/>
                  </a:cubicBezTo>
                  <a:cubicBezTo>
                    <a:pt x="7680" y="2715"/>
                    <a:pt x="7823" y="2918"/>
                    <a:pt x="8002" y="31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6130951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3BC0F3F-AAD1-F242-9B83-6A418D85D4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2568" y="275188"/>
            <a:ext cx="4888999" cy="26646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D535104-6EA5-1C4D-A94A-FF8E387EB454}"/>
              </a:ext>
            </a:extLst>
          </p:cNvPr>
          <p:cNvSpPr/>
          <p:nvPr/>
        </p:nvSpPr>
        <p:spPr>
          <a:xfrm>
            <a:off x="1362596" y="3157544"/>
            <a:ext cx="694773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000" b="1" cap="none" spc="0" dirty="0">
                <a:ln/>
                <a:solidFill>
                  <a:schemeClr val="accent3"/>
                </a:solidFill>
                <a:effectLst/>
              </a:rPr>
              <a:t>HOẠT ĐỘNG SAU GIỜ HỌC</a:t>
            </a:r>
          </a:p>
        </p:txBody>
      </p:sp>
    </p:spTree>
    <p:extLst>
      <p:ext uri="{BB962C8B-B14F-4D97-AF65-F5344CB8AC3E}">
        <p14:creationId xmlns:p14="http://schemas.microsoft.com/office/powerpoint/2010/main" val="2618202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659F9151-66CF-3547-8630-4B94FA660C2A}"/>
              </a:ext>
            </a:extLst>
          </p:cNvPr>
          <p:cNvSpPr txBox="1"/>
          <p:nvPr/>
        </p:nvSpPr>
        <p:spPr>
          <a:xfrm>
            <a:off x="1458507" y="505034"/>
            <a:ext cx="80119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/>
              <a:t>- Cùng bố mẹ đánh dấu ngày đáng nhớ của gia đình.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8FE6803-47E8-7242-8758-82033F3008CC}"/>
              </a:ext>
            </a:extLst>
          </p:cNvPr>
          <p:cNvSpPr/>
          <p:nvPr/>
        </p:nvSpPr>
        <p:spPr>
          <a:xfrm>
            <a:off x="627538" y="345721"/>
            <a:ext cx="766258" cy="766106"/>
          </a:xfrm>
          <a:prstGeom prst="ellipse">
            <a:avLst/>
          </a:prstGeom>
          <a:solidFill>
            <a:srgbClr val="00A651"/>
          </a:solidFill>
          <a:ln>
            <a:solidFill>
              <a:srgbClr val="1A8C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 7">
            <a:extLst>
              <a:ext uri="{FF2B5EF4-FFF2-40B4-BE49-F238E27FC236}">
                <a16:creationId xmlns:a16="http://schemas.microsoft.com/office/drawing/2014/main" id="{02BAC178-B223-3349-B2FE-AC998290F098}"/>
              </a:ext>
            </a:extLst>
          </p:cNvPr>
          <p:cNvSpPr/>
          <p:nvPr/>
        </p:nvSpPr>
        <p:spPr>
          <a:xfrm>
            <a:off x="692249" y="454039"/>
            <a:ext cx="653240" cy="512660"/>
          </a:xfrm>
          <a:custGeom>
            <a:avLst/>
            <a:gdLst>
              <a:gd name="connsiteX0" fmla="*/ 85725 w 2714625"/>
              <a:gd name="connsiteY0" fmla="*/ 1038225 h 2124075"/>
              <a:gd name="connsiteX1" fmla="*/ 1166812 w 2714625"/>
              <a:gd name="connsiteY1" fmla="*/ 190500 h 2124075"/>
              <a:gd name="connsiteX2" fmla="*/ 1700212 w 2714625"/>
              <a:gd name="connsiteY2" fmla="*/ 466725 h 2124075"/>
              <a:gd name="connsiteX3" fmla="*/ 1700212 w 2714625"/>
              <a:gd name="connsiteY3" fmla="*/ 219075 h 2124075"/>
              <a:gd name="connsiteX4" fmla="*/ 1909762 w 2714625"/>
              <a:gd name="connsiteY4" fmla="*/ 219075 h 2124075"/>
              <a:gd name="connsiteX5" fmla="*/ 1909762 w 2714625"/>
              <a:gd name="connsiteY5" fmla="*/ 633413 h 2124075"/>
              <a:gd name="connsiteX6" fmla="*/ 2357437 w 2714625"/>
              <a:gd name="connsiteY6" fmla="*/ 1081088 h 2124075"/>
              <a:gd name="connsiteX7" fmla="*/ 2176462 w 2714625"/>
              <a:gd name="connsiteY7" fmla="*/ 1162050 h 2124075"/>
              <a:gd name="connsiteX8" fmla="*/ 2176462 w 2714625"/>
              <a:gd name="connsiteY8" fmla="*/ 1924050 h 2124075"/>
              <a:gd name="connsiteX9" fmla="*/ 1857375 w 2714625"/>
              <a:gd name="connsiteY9" fmla="*/ 1924050 h 2124075"/>
              <a:gd name="connsiteX10" fmla="*/ 1857375 w 2714625"/>
              <a:gd name="connsiteY10" fmla="*/ 1385888 h 2124075"/>
              <a:gd name="connsiteX11" fmla="*/ 1390650 w 2714625"/>
              <a:gd name="connsiteY11" fmla="*/ 1385888 h 2124075"/>
              <a:gd name="connsiteX12" fmla="*/ 1390650 w 2714625"/>
              <a:gd name="connsiteY12" fmla="*/ 1905000 h 2124075"/>
              <a:gd name="connsiteX13" fmla="*/ 1066800 w 2714625"/>
              <a:gd name="connsiteY13" fmla="*/ 1581150 h 2124075"/>
              <a:gd name="connsiteX14" fmla="*/ 52387 w 2714625"/>
              <a:gd name="connsiteY14" fmla="*/ 1181100 h 2124075"/>
              <a:gd name="connsiteX15" fmla="*/ 52387 w 2714625"/>
              <a:gd name="connsiteY15" fmla="*/ 1371600 h 2124075"/>
              <a:gd name="connsiteX16" fmla="*/ 847725 w 2714625"/>
              <a:gd name="connsiteY16" fmla="*/ 1666875 h 2124075"/>
              <a:gd name="connsiteX17" fmla="*/ 738187 w 2714625"/>
              <a:gd name="connsiteY17" fmla="*/ 1757363 h 2124075"/>
              <a:gd name="connsiteX18" fmla="*/ 138112 w 2714625"/>
              <a:gd name="connsiteY18" fmla="*/ 1543050 h 2124075"/>
              <a:gd name="connsiteX19" fmla="*/ 138112 w 2714625"/>
              <a:gd name="connsiteY19" fmla="*/ 1695450 h 2124075"/>
              <a:gd name="connsiteX20" fmla="*/ 776287 w 2714625"/>
              <a:gd name="connsiteY20" fmla="*/ 1924050 h 2124075"/>
              <a:gd name="connsiteX21" fmla="*/ 757237 w 2714625"/>
              <a:gd name="connsiteY21" fmla="*/ 1947863 h 2124075"/>
              <a:gd name="connsiteX22" fmla="*/ 219075 w 2714625"/>
              <a:gd name="connsiteY22" fmla="*/ 1747838 h 2124075"/>
              <a:gd name="connsiteX23" fmla="*/ 176212 w 2714625"/>
              <a:gd name="connsiteY23" fmla="*/ 1862138 h 2124075"/>
              <a:gd name="connsiteX24" fmla="*/ 776287 w 2714625"/>
              <a:gd name="connsiteY24" fmla="*/ 2100263 h 2124075"/>
              <a:gd name="connsiteX25" fmla="*/ 1162050 w 2714625"/>
              <a:gd name="connsiteY25" fmla="*/ 2124075 h 2124075"/>
              <a:gd name="connsiteX26" fmla="*/ 1162050 w 2714625"/>
              <a:gd name="connsiteY26" fmla="*/ 2066925 h 2124075"/>
              <a:gd name="connsiteX27" fmla="*/ 1576387 w 2714625"/>
              <a:gd name="connsiteY27" fmla="*/ 2066925 h 2124075"/>
              <a:gd name="connsiteX28" fmla="*/ 1576387 w 2714625"/>
              <a:gd name="connsiteY28" fmla="*/ 1743075 h 2124075"/>
              <a:gd name="connsiteX29" fmla="*/ 1538287 w 2714625"/>
              <a:gd name="connsiteY29" fmla="*/ 1743075 h 2124075"/>
              <a:gd name="connsiteX30" fmla="*/ 1538287 w 2714625"/>
              <a:gd name="connsiteY30" fmla="*/ 1519238 h 2124075"/>
              <a:gd name="connsiteX31" fmla="*/ 1695450 w 2714625"/>
              <a:gd name="connsiteY31" fmla="*/ 1519238 h 2124075"/>
              <a:gd name="connsiteX32" fmla="*/ 1695450 w 2714625"/>
              <a:gd name="connsiteY32" fmla="*/ 2124075 h 2124075"/>
              <a:gd name="connsiteX33" fmla="*/ 1871662 w 2714625"/>
              <a:gd name="connsiteY33" fmla="*/ 2124075 h 2124075"/>
              <a:gd name="connsiteX34" fmla="*/ 1871662 w 2714625"/>
              <a:gd name="connsiteY34" fmla="*/ 2066925 h 2124075"/>
              <a:gd name="connsiteX35" fmla="*/ 2352675 w 2714625"/>
              <a:gd name="connsiteY35" fmla="*/ 2066925 h 2124075"/>
              <a:gd name="connsiteX36" fmla="*/ 2352675 w 2714625"/>
              <a:gd name="connsiteY36" fmla="*/ 1766888 h 2124075"/>
              <a:gd name="connsiteX37" fmla="*/ 2400300 w 2714625"/>
              <a:gd name="connsiteY37" fmla="*/ 1766888 h 2124075"/>
              <a:gd name="connsiteX38" fmla="*/ 2400300 w 2714625"/>
              <a:gd name="connsiteY38" fmla="*/ 1266825 h 2124075"/>
              <a:gd name="connsiteX39" fmla="*/ 2447925 w 2714625"/>
              <a:gd name="connsiteY39" fmla="*/ 1266825 h 2124075"/>
              <a:gd name="connsiteX40" fmla="*/ 2447925 w 2714625"/>
              <a:gd name="connsiteY40" fmla="*/ 1223963 h 2124075"/>
              <a:gd name="connsiteX41" fmla="*/ 2714625 w 2714625"/>
              <a:gd name="connsiteY41" fmla="*/ 1223963 h 2124075"/>
              <a:gd name="connsiteX42" fmla="*/ 2714625 w 2714625"/>
              <a:gd name="connsiteY42" fmla="*/ 1138238 h 2124075"/>
              <a:gd name="connsiteX43" fmla="*/ 2686050 w 2714625"/>
              <a:gd name="connsiteY43" fmla="*/ 1138238 h 2124075"/>
              <a:gd name="connsiteX44" fmla="*/ 2686050 w 2714625"/>
              <a:gd name="connsiteY44" fmla="*/ 1085850 h 2124075"/>
              <a:gd name="connsiteX45" fmla="*/ 2595562 w 2714625"/>
              <a:gd name="connsiteY45" fmla="*/ 1085850 h 2124075"/>
              <a:gd name="connsiteX46" fmla="*/ 2043112 w 2714625"/>
              <a:gd name="connsiteY46" fmla="*/ 533400 h 2124075"/>
              <a:gd name="connsiteX47" fmla="*/ 2043112 w 2714625"/>
              <a:gd name="connsiteY47" fmla="*/ 95250 h 2124075"/>
              <a:gd name="connsiteX48" fmla="*/ 1562100 w 2714625"/>
              <a:gd name="connsiteY48" fmla="*/ 95250 h 2124075"/>
              <a:gd name="connsiteX49" fmla="*/ 1562100 w 2714625"/>
              <a:gd name="connsiteY49" fmla="*/ 223838 h 2124075"/>
              <a:gd name="connsiteX50" fmla="*/ 1166812 w 2714625"/>
              <a:gd name="connsiteY50" fmla="*/ 0 h 2124075"/>
              <a:gd name="connsiteX51" fmla="*/ 0 w 2714625"/>
              <a:gd name="connsiteY51" fmla="*/ 890588 h 2124075"/>
              <a:gd name="connsiteX52" fmla="*/ 85725 w 2714625"/>
              <a:gd name="connsiteY52" fmla="*/ 1038225 h 2124075"/>
              <a:gd name="connsiteX0" fmla="*/ 85725 w 2714625"/>
              <a:gd name="connsiteY0" fmla="*/ 1044575 h 2130425"/>
              <a:gd name="connsiteX1" fmla="*/ 1166812 w 2714625"/>
              <a:gd name="connsiteY1" fmla="*/ 196850 h 2130425"/>
              <a:gd name="connsiteX2" fmla="*/ 1700212 w 2714625"/>
              <a:gd name="connsiteY2" fmla="*/ 473075 h 2130425"/>
              <a:gd name="connsiteX3" fmla="*/ 1700212 w 2714625"/>
              <a:gd name="connsiteY3" fmla="*/ 225425 h 2130425"/>
              <a:gd name="connsiteX4" fmla="*/ 1909762 w 2714625"/>
              <a:gd name="connsiteY4" fmla="*/ 225425 h 2130425"/>
              <a:gd name="connsiteX5" fmla="*/ 1909762 w 2714625"/>
              <a:gd name="connsiteY5" fmla="*/ 639763 h 2130425"/>
              <a:gd name="connsiteX6" fmla="*/ 2357437 w 2714625"/>
              <a:gd name="connsiteY6" fmla="*/ 1087438 h 2130425"/>
              <a:gd name="connsiteX7" fmla="*/ 2176462 w 2714625"/>
              <a:gd name="connsiteY7" fmla="*/ 1168400 h 2130425"/>
              <a:gd name="connsiteX8" fmla="*/ 2176462 w 2714625"/>
              <a:gd name="connsiteY8" fmla="*/ 1930400 h 2130425"/>
              <a:gd name="connsiteX9" fmla="*/ 1857375 w 2714625"/>
              <a:gd name="connsiteY9" fmla="*/ 1930400 h 2130425"/>
              <a:gd name="connsiteX10" fmla="*/ 1857375 w 2714625"/>
              <a:gd name="connsiteY10" fmla="*/ 1392238 h 2130425"/>
              <a:gd name="connsiteX11" fmla="*/ 1390650 w 2714625"/>
              <a:gd name="connsiteY11" fmla="*/ 1392238 h 2130425"/>
              <a:gd name="connsiteX12" fmla="*/ 1390650 w 2714625"/>
              <a:gd name="connsiteY12" fmla="*/ 1911350 h 2130425"/>
              <a:gd name="connsiteX13" fmla="*/ 1066800 w 2714625"/>
              <a:gd name="connsiteY13" fmla="*/ 1587500 h 2130425"/>
              <a:gd name="connsiteX14" fmla="*/ 52387 w 2714625"/>
              <a:gd name="connsiteY14" fmla="*/ 1187450 h 2130425"/>
              <a:gd name="connsiteX15" fmla="*/ 52387 w 2714625"/>
              <a:gd name="connsiteY15" fmla="*/ 1377950 h 2130425"/>
              <a:gd name="connsiteX16" fmla="*/ 847725 w 2714625"/>
              <a:gd name="connsiteY16" fmla="*/ 1673225 h 2130425"/>
              <a:gd name="connsiteX17" fmla="*/ 738187 w 2714625"/>
              <a:gd name="connsiteY17" fmla="*/ 1763713 h 2130425"/>
              <a:gd name="connsiteX18" fmla="*/ 138112 w 2714625"/>
              <a:gd name="connsiteY18" fmla="*/ 1549400 h 2130425"/>
              <a:gd name="connsiteX19" fmla="*/ 138112 w 2714625"/>
              <a:gd name="connsiteY19" fmla="*/ 1701800 h 2130425"/>
              <a:gd name="connsiteX20" fmla="*/ 776287 w 2714625"/>
              <a:gd name="connsiteY20" fmla="*/ 1930400 h 2130425"/>
              <a:gd name="connsiteX21" fmla="*/ 757237 w 2714625"/>
              <a:gd name="connsiteY21" fmla="*/ 1954213 h 2130425"/>
              <a:gd name="connsiteX22" fmla="*/ 219075 w 2714625"/>
              <a:gd name="connsiteY22" fmla="*/ 1754188 h 2130425"/>
              <a:gd name="connsiteX23" fmla="*/ 176212 w 2714625"/>
              <a:gd name="connsiteY23" fmla="*/ 1868488 h 2130425"/>
              <a:gd name="connsiteX24" fmla="*/ 776287 w 2714625"/>
              <a:gd name="connsiteY24" fmla="*/ 2106613 h 2130425"/>
              <a:gd name="connsiteX25" fmla="*/ 1162050 w 2714625"/>
              <a:gd name="connsiteY25" fmla="*/ 2130425 h 2130425"/>
              <a:gd name="connsiteX26" fmla="*/ 1162050 w 2714625"/>
              <a:gd name="connsiteY26" fmla="*/ 2073275 h 2130425"/>
              <a:gd name="connsiteX27" fmla="*/ 1576387 w 2714625"/>
              <a:gd name="connsiteY27" fmla="*/ 2073275 h 2130425"/>
              <a:gd name="connsiteX28" fmla="*/ 1576387 w 2714625"/>
              <a:gd name="connsiteY28" fmla="*/ 1749425 h 2130425"/>
              <a:gd name="connsiteX29" fmla="*/ 1538287 w 2714625"/>
              <a:gd name="connsiteY29" fmla="*/ 1749425 h 2130425"/>
              <a:gd name="connsiteX30" fmla="*/ 1538287 w 2714625"/>
              <a:gd name="connsiteY30" fmla="*/ 1525588 h 2130425"/>
              <a:gd name="connsiteX31" fmla="*/ 1695450 w 2714625"/>
              <a:gd name="connsiteY31" fmla="*/ 1525588 h 2130425"/>
              <a:gd name="connsiteX32" fmla="*/ 1695450 w 2714625"/>
              <a:gd name="connsiteY32" fmla="*/ 2130425 h 2130425"/>
              <a:gd name="connsiteX33" fmla="*/ 1871662 w 2714625"/>
              <a:gd name="connsiteY33" fmla="*/ 2130425 h 2130425"/>
              <a:gd name="connsiteX34" fmla="*/ 1871662 w 2714625"/>
              <a:gd name="connsiteY34" fmla="*/ 2073275 h 2130425"/>
              <a:gd name="connsiteX35" fmla="*/ 2352675 w 2714625"/>
              <a:gd name="connsiteY35" fmla="*/ 2073275 h 2130425"/>
              <a:gd name="connsiteX36" fmla="*/ 2352675 w 2714625"/>
              <a:gd name="connsiteY36" fmla="*/ 1773238 h 2130425"/>
              <a:gd name="connsiteX37" fmla="*/ 2400300 w 2714625"/>
              <a:gd name="connsiteY37" fmla="*/ 1773238 h 2130425"/>
              <a:gd name="connsiteX38" fmla="*/ 2400300 w 2714625"/>
              <a:gd name="connsiteY38" fmla="*/ 1273175 h 2130425"/>
              <a:gd name="connsiteX39" fmla="*/ 2447925 w 2714625"/>
              <a:gd name="connsiteY39" fmla="*/ 1273175 h 2130425"/>
              <a:gd name="connsiteX40" fmla="*/ 2447925 w 2714625"/>
              <a:gd name="connsiteY40" fmla="*/ 1230313 h 2130425"/>
              <a:gd name="connsiteX41" fmla="*/ 2714625 w 2714625"/>
              <a:gd name="connsiteY41" fmla="*/ 1230313 h 2130425"/>
              <a:gd name="connsiteX42" fmla="*/ 2714625 w 2714625"/>
              <a:gd name="connsiteY42" fmla="*/ 1144588 h 2130425"/>
              <a:gd name="connsiteX43" fmla="*/ 2686050 w 2714625"/>
              <a:gd name="connsiteY43" fmla="*/ 1144588 h 2130425"/>
              <a:gd name="connsiteX44" fmla="*/ 2686050 w 2714625"/>
              <a:gd name="connsiteY44" fmla="*/ 1092200 h 2130425"/>
              <a:gd name="connsiteX45" fmla="*/ 2595562 w 2714625"/>
              <a:gd name="connsiteY45" fmla="*/ 1092200 h 2130425"/>
              <a:gd name="connsiteX46" fmla="*/ 2043112 w 2714625"/>
              <a:gd name="connsiteY46" fmla="*/ 539750 h 2130425"/>
              <a:gd name="connsiteX47" fmla="*/ 2043112 w 2714625"/>
              <a:gd name="connsiteY47" fmla="*/ 101600 h 2130425"/>
              <a:gd name="connsiteX48" fmla="*/ 1562100 w 2714625"/>
              <a:gd name="connsiteY48" fmla="*/ 101600 h 2130425"/>
              <a:gd name="connsiteX49" fmla="*/ 1562100 w 2714625"/>
              <a:gd name="connsiteY49" fmla="*/ 230188 h 2130425"/>
              <a:gd name="connsiteX50" fmla="*/ 1135062 w 2714625"/>
              <a:gd name="connsiteY50" fmla="*/ 0 h 2130425"/>
              <a:gd name="connsiteX51" fmla="*/ 0 w 2714625"/>
              <a:gd name="connsiteY51" fmla="*/ 896938 h 2130425"/>
              <a:gd name="connsiteX52" fmla="*/ 85725 w 2714625"/>
              <a:gd name="connsiteY52" fmla="*/ 1044575 h 2130425"/>
              <a:gd name="connsiteX0" fmla="*/ 85725 w 2714625"/>
              <a:gd name="connsiteY0" fmla="*/ 1044575 h 2130425"/>
              <a:gd name="connsiteX1" fmla="*/ 1166812 w 2714625"/>
              <a:gd name="connsiteY1" fmla="*/ 196850 h 2130425"/>
              <a:gd name="connsiteX2" fmla="*/ 1700212 w 2714625"/>
              <a:gd name="connsiteY2" fmla="*/ 473075 h 2130425"/>
              <a:gd name="connsiteX3" fmla="*/ 1700212 w 2714625"/>
              <a:gd name="connsiteY3" fmla="*/ 225425 h 2130425"/>
              <a:gd name="connsiteX4" fmla="*/ 1909762 w 2714625"/>
              <a:gd name="connsiteY4" fmla="*/ 225425 h 2130425"/>
              <a:gd name="connsiteX5" fmla="*/ 1909762 w 2714625"/>
              <a:gd name="connsiteY5" fmla="*/ 639763 h 2130425"/>
              <a:gd name="connsiteX6" fmla="*/ 2357437 w 2714625"/>
              <a:gd name="connsiteY6" fmla="*/ 1087438 h 2130425"/>
              <a:gd name="connsiteX7" fmla="*/ 2176462 w 2714625"/>
              <a:gd name="connsiteY7" fmla="*/ 1168400 h 2130425"/>
              <a:gd name="connsiteX8" fmla="*/ 2176462 w 2714625"/>
              <a:gd name="connsiteY8" fmla="*/ 1930400 h 2130425"/>
              <a:gd name="connsiteX9" fmla="*/ 1857375 w 2714625"/>
              <a:gd name="connsiteY9" fmla="*/ 1930400 h 2130425"/>
              <a:gd name="connsiteX10" fmla="*/ 1857375 w 2714625"/>
              <a:gd name="connsiteY10" fmla="*/ 1392238 h 2130425"/>
              <a:gd name="connsiteX11" fmla="*/ 1390650 w 2714625"/>
              <a:gd name="connsiteY11" fmla="*/ 1392238 h 2130425"/>
              <a:gd name="connsiteX12" fmla="*/ 1390650 w 2714625"/>
              <a:gd name="connsiteY12" fmla="*/ 1911350 h 2130425"/>
              <a:gd name="connsiteX13" fmla="*/ 1066800 w 2714625"/>
              <a:gd name="connsiteY13" fmla="*/ 1587500 h 2130425"/>
              <a:gd name="connsiteX14" fmla="*/ 52387 w 2714625"/>
              <a:gd name="connsiteY14" fmla="*/ 1187450 h 2130425"/>
              <a:gd name="connsiteX15" fmla="*/ 52387 w 2714625"/>
              <a:gd name="connsiteY15" fmla="*/ 1377950 h 2130425"/>
              <a:gd name="connsiteX16" fmla="*/ 847725 w 2714625"/>
              <a:gd name="connsiteY16" fmla="*/ 1673225 h 2130425"/>
              <a:gd name="connsiteX17" fmla="*/ 738187 w 2714625"/>
              <a:gd name="connsiteY17" fmla="*/ 1763713 h 2130425"/>
              <a:gd name="connsiteX18" fmla="*/ 138112 w 2714625"/>
              <a:gd name="connsiteY18" fmla="*/ 1549400 h 2130425"/>
              <a:gd name="connsiteX19" fmla="*/ 138112 w 2714625"/>
              <a:gd name="connsiteY19" fmla="*/ 1701800 h 2130425"/>
              <a:gd name="connsiteX20" fmla="*/ 776287 w 2714625"/>
              <a:gd name="connsiteY20" fmla="*/ 1930400 h 2130425"/>
              <a:gd name="connsiteX21" fmla="*/ 764381 w 2714625"/>
              <a:gd name="connsiteY21" fmla="*/ 1947070 h 2130425"/>
              <a:gd name="connsiteX22" fmla="*/ 219075 w 2714625"/>
              <a:gd name="connsiteY22" fmla="*/ 1754188 h 2130425"/>
              <a:gd name="connsiteX23" fmla="*/ 176212 w 2714625"/>
              <a:gd name="connsiteY23" fmla="*/ 1868488 h 2130425"/>
              <a:gd name="connsiteX24" fmla="*/ 776287 w 2714625"/>
              <a:gd name="connsiteY24" fmla="*/ 2106613 h 2130425"/>
              <a:gd name="connsiteX25" fmla="*/ 1162050 w 2714625"/>
              <a:gd name="connsiteY25" fmla="*/ 2130425 h 2130425"/>
              <a:gd name="connsiteX26" fmla="*/ 1162050 w 2714625"/>
              <a:gd name="connsiteY26" fmla="*/ 2073275 h 2130425"/>
              <a:gd name="connsiteX27" fmla="*/ 1576387 w 2714625"/>
              <a:gd name="connsiteY27" fmla="*/ 2073275 h 2130425"/>
              <a:gd name="connsiteX28" fmla="*/ 1576387 w 2714625"/>
              <a:gd name="connsiteY28" fmla="*/ 1749425 h 2130425"/>
              <a:gd name="connsiteX29" fmla="*/ 1538287 w 2714625"/>
              <a:gd name="connsiteY29" fmla="*/ 1749425 h 2130425"/>
              <a:gd name="connsiteX30" fmla="*/ 1538287 w 2714625"/>
              <a:gd name="connsiteY30" fmla="*/ 1525588 h 2130425"/>
              <a:gd name="connsiteX31" fmla="*/ 1695450 w 2714625"/>
              <a:gd name="connsiteY31" fmla="*/ 1525588 h 2130425"/>
              <a:gd name="connsiteX32" fmla="*/ 1695450 w 2714625"/>
              <a:gd name="connsiteY32" fmla="*/ 2130425 h 2130425"/>
              <a:gd name="connsiteX33" fmla="*/ 1871662 w 2714625"/>
              <a:gd name="connsiteY33" fmla="*/ 2130425 h 2130425"/>
              <a:gd name="connsiteX34" fmla="*/ 1871662 w 2714625"/>
              <a:gd name="connsiteY34" fmla="*/ 2073275 h 2130425"/>
              <a:gd name="connsiteX35" fmla="*/ 2352675 w 2714625"/>
              <a:gd name="connsiteY35" fmla="*/ 2073275 h 2130425"/>
              <a:gd name="connsiteX36" fmla="*/ 2352675 w 2714625"/>
              <a:gd name="connsiteY36" fmla="*/ 1773238 h 2130425"/>
              <a:gd name="connsiteX37" fmla="*/ 2400300 w 2714625"/>
              <a:gd name="connsiteY37" fmla="*/ 1773238 h 2130425"/>
              <a:gd name="connsiteX38" fmla="*/ 2400300 w 2714625"/>
              <a:gd name="connsiteY38" fmla="*/ 1273175 h 2130425"/>
              <a:gd name="connsiteX39" fmla="*/ 2447925 w 2714625"/>
              <a:gd name="connsiteY39" fmla="*/ 1273175 h 2130425"/>
              <a:gd name="connsiteX40" fmla="*/ 2447925 w 2714625"/>
              <a:gd name="connsiteY40" fmla="*/ 1230313 h 2130425"/>
              <a:gd name="connsiteX41" fmla="*/ 2714625 w 2714625"/>
              <a:gd name="connsiteY41" fmla="*/ 1230313 h 2130425"/>
              <a:gd name="connsiteX42" fmla="*/ 2714625 w 2714625"/>
              <a:gd name="connsiteY42" fmla="*/ 1144588 h 2130425"/>
              <a:gd name="connsiteX43" fmla="*/ 2686050 w 2714625"/>
              <a:gd name="connsiteY43" fmla="*/ 1144588 h 2130425"/>
              <a:gd name="connsiteX44" fmla="*/ 2686050 w 2714625"/>
              <a:gd name="connsiteY44" fmla="*/ 1092200 h 2130425"/>
              <a:gd name="connsiteX45" fmla="*/ 2595562 w 2714625"/>
              <a:gd name="connsiteY45" fmla="*/ 1092200 h 2130425"/>
              <a:gd name="connsiteX46" fmla="*/ 2043112 w 2714625"/>
              <a:gd name="connsiteY46" fmla="*/ 539750 h 2130425"/>
              <a:gd name="connsiteX47" fmla="*/ 2043112 w 2714625"/>
              <a:gd name="connsiteY47" fmla="*/ 101600 h 2130425"/>
              <a:gd name="connsiteX48" fmla="*/ 1562100 w 2714625"/>
              <a:gd name="connsiteY48" fmla="*/ 101600 h 2130425"/>
              <a:gd name="connsiteX49" fmla="*/ 1562100 w 2714625"/>
              <a:gd name="connsiteY49" fmla="*/ 230188 h 2130425"/>
              <a:gd name="connsiteX50" fmla="*/ 1135062 w 2714625"/>
              <a:gd name="connsiteY50" fmla="*/ 0 h 2130425"/>
              <a:gd name="connsiteX51" fmla="*/ 0 w 2714625"/>
              <a:gd name="connsiteY51" fmla="*/ 896938 h 2130425"/>
              <a:gd name="connsiteX52" fmla="*/ 85725 w 2714625"/>
              <a:gd name="connsiteY52" fmla="*/ 1044575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714625" h="2130425">
                <a:moveTo>
                  <a:pt x="85725" y="1044575"/>
                </a:moveTo>
                <a:lnTo>
                  <a:pt x="1166812" y="196850"/>
                </a:lnTo>
                <a:lnTo>
                  <a:pt x="1700212" y="473075"/>
                </a:lnTo>
                <a:lnTo>
                  <a:pt x="1700212" y="225425"/>
                </a:lnTo>
                <a:lnTo>
                  <a:pt x="1909762" y="225425"/>
                </a:lnTo>
                <a:lnTo>
                  <a:pt x="1909762" y="639763"/>
                </a:lnTo>
                <a:lnTo>
                  <a:pt x="2357437" y="1087438"/>
                </a:lnTo>
                <a:lnTo>
                  <a:pt x="2176462" y="1168400"/>
                </a:lnTo>
                <a:lnTo>
                  <a:pt x="2176462" y="1930400"/>
                </a:lnTo>
                <a:lnTo>
                  <a:pt x="1857375" y="1930400"/>
                </a:lnTo>
                <a:lnTo>
                  <a:pt x="1857375" y="1392238"/>
                </a:lnTo>
                <a:lnTo>
                  <a:pt x="1390650" y="1392238"/>
                </a:lnTo>
                <a:lnTo>
                  <a:pt x="1390650" y="1911350"/>
                </a:lnTo>
                <a:lnTo>
                  <a:pt x="1066800" y="1587500"/>
                </a:lnTo>
                <a:lnTo>
                  <a:pt x="52387" y="1187450"/>
                </a:lnTo>
                <a:lnTo>
                  <a:pt x="52387" y="1377950"/>
                </a:lnTo>
                <a:lnTo>
                  <a:pt x="847725" y="1673225"/>
                </a:lnTo>
                <a:lnTo>
                  <a:pt x="738187" y="1763713"/>
                </a:lnTo>
                <a:lnTo>
                  <a:pt x="138112" y="1549400"/>
                </a:lnTo>
                <a:lnTo>
                  <a:pt x="138112" y="1701800"/>
                </a:lnTo>
                <a:lnTo>
                  <a:pt x="776287" y="1930400"/>
                </a:lnTo>
                <a:lnTo>
                  <a:pt x="764381" y="1947070"/>
                </a:lnTo>
                <a:lnTo>
                  <a:pt x="219075" y="1754188"/>
                </a:lnTo>
                <a:lnTo>
                  <a:pt x="176212" y="1868488"/>
                </a:lnTo>
                <a:lnTo>
                  <a:pt x="776287" y="2106613"/>
                </a:lnTo>
                <a:lnTo>
                  <a:pt x="1162050" y="2130425"/>
                </a:lnTo>
                <a:lnTo>
                  <a:pt x="1162050" y="2073275"/>
                </a:lnTo>
                <a:lnTo>
                  <a:pt x="1576387" y="2073275"/>
                </a:lnTo>
                <a:lnTo>
                  <a:pt x="1576387" y="1749425"/>
                </a:lnTo>
                <a:lnTo>
                  <a:pt x="1538287" y="1749425"/>
                </a:lnTo>
                <a:lnTo>
                  <a:pt x="1538287" y="1525588"/>
                </a:lnTo>
                <a:lnTo>
                  <a:pt x="1695450" y="1525588"/>
                </a:lnTo>
                <a:lnTo>
                  <a:pt x="1695450" y="2130425"/>
                </a:lnTo>
                <a:lnTo>
                  <a:pt x="1871662" y="2130425"/>
                </a:lnTo>
                <a:lnTo>
                  <a:pt x="1871662" y="2073275"/>
                </a:lnTo>
                <a:lnTo>
                  <a:pt x="2352675" y="2073275"/>
                </a:lnTo>
                <a:lnTo>
                  <a:pt x="2352675" y="1773238"/>
                </a:lnTo>
                <a:lnTo>
                  <a:pt x="2400300" y="1773238"/>
                </a:lnTo>
                <a:lnTo>
                  <a:pt x="2400300" y="1273175"/>
                </a:lnTo>
                <a:lnTo>
                  <a:pt x="2447925" y="1273175"/>
                </a:lnTo>
                <a:lnTo>
                  <a:pt x="2447925" y="1230313"/>
                </a:lnTo>
                <a:lnTo>
                  <a:pt x="2714625" y="1230313"/>
                </a:lnTo>
                <a:lnTo>
                  <a:pt x="2714625" y="1144588"/>
                </a:lnTo>
                <a:lnTo>
                  <a:pt x="2686050" y="1144588"/>
                </a:lnTo>
                <a:lnTo>
                  <a:pt x="2686050" y="1092200"/>
                </a:lnTo>
                <a:lnTo>
                  <a:pt x="2595562" y="1092200"/>
                </a:lnTo>
                <a:lnTo>
                  <a:pt x="2043112" y="539750"/>
                </a:lnTo>
                <a:lnTo>
                  <a:pt x="2043112" y="101600"/>
                </a:lnTo>
                <a:lnTo>
                  <a:pt x="1562100" y="101600"/>
                </a:lnTo>
                <a:lnTo>
                  <a:pt x="1562100" y="230188"/>
                </a:lnTo>
                <a:lnTo>
                  <a:pt x="1135062" y="0"/>
                </a:lnTo>
                <a:lnTo>
                  <a:pt x="0" y="896938"/>
                </a:lnTo>
                <a:lnTo>
                  <a:pt x="85725" y="10445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04DE9BC-5457-E746-A7AD-15B89E52AA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6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36003" y="1236667"/>
            <a:ext cx="3928487" cy="3066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408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E658BF1-22D0-754E-ADC3-597D263CA3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24413" y="2263912"/>
            <a:ext cx="3535978" cy="252457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0A45D2D-8C74-B944-B6BE-FBB9B2F42B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28" y="177145"/>
            <a:ext cx="1000265" cy="9335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93F7AC3-B277-9B48-995C-79DF9EAE8030}"/>
              </a:ext>
            </a:extLst>
          </p:cNvPr>
          <p:cNvSpPr txBox="1"/>
          <p:nvPr/>
        </p:nvSpPr>
        <p:spPr>
          <a:xfrm>
            <a:off x="764429" y="355010"/>
            <a:ext cx="8275662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A651"/>
                </a:solidFill>
              </a:rPr>
              <a:t>         </a:t>
            </a:r>
            <a:r>
              <a:rPr lang="en-US" sz="2400" b="1" dirty="0" err="1">
                <a:solidFill>
                  <a:srgbClr val="05A8E8"/>
                </a:solidFill>
              </a:rPr>
              <a:t>Sinh</a:t>
            </a:r>
            <a:r>
              <a:rPr lang="en-US" sz="2400" b="1" dirty="0">
                <a:solidFill>
                  <a:srgbClr val="05A8E8"/>
                </a:solidFill>
              </a:rPr>
              <a:t> </a:t>
            </a:r>
            <a:r>
              <a:rPr lang="en-US" sz="2400" b="1" dirty="0" err="1">
                <a:solidFill>
                  <a:srgbClr val="05A8E8"/>
                </a:solidFill>
              </a:rPr>
              <a:t>hoạt</a:t>
            </a:r>
            <a:r>
              <a:rPr lang="en-US" sz="2400" b="1" dirty="0">
                <a:solidFill>
                  <a:srgbClr val="05A8E8"/>
                </a:solidFill>
              </a:rPr>
              <a:t> </a:t>
            </a:r>
            <a:r>
              <a:rPr lang="en-US" sz="2400" b="1" dirty="0" err="1">
                <a:solidFill>
                  <a:srgbClr val="05A8E8"/>
                </a:solidFill>
              </a:rPr>
              <a:t>lớp</a:t>
            </a:r>
            <a:endParaRPr lang="en-US" sz="2400" b="1" dirty="0">
              <a:solidFill>
                <a:srgbClr val="05A8E8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ABDE095-3F68-F249-AA10-DC51C4A8E467}"/>
              </a:ext>
            </a:extLst>
          </p:cNvPr>
          <p:cNvSpPr/>
          <p:nvPr/>
        </p:nvSpPr>
        <p:spPr>
          <a:xfrm>
            <a:off x="764429" y="932860"/>
            <a:ext cx="8002200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400" dirty="0">
                <a:solidFill>
                  <a:srgbClr val="FF0000"/>
                </a:solidFill>
              </a:rPr>
              <a:t>Chia </a:t>
            </a:r>
            <a:r>
              <a:rPr lang="en-US" sz="2400" dirty="0" err="1">
                <a:solidFill>
                  <a:srgbClr val="FF0000"/>
                </a:solidFill>
              </a:rPr>
              <a:t>sẻ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những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ngày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đáng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nhớ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của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gia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đình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em</a:t>
            </a:r>
            <a:r>
              <a:rPr lang="en-US" sz="24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3D417B4-8D36-7B4D-B196-C7085A419D87}"/>
              </a:ext>
            </a:extLst>
          </p:cNvPr>
          <p:cNvSpPr/>
          <p:nvPr/>
        </p:nvSpPr>
        <p:spPr>
          <a:xfrm>
            <a:off x="764429" y="1510710"/>
            <a:ext cx="8923283" cy="11318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-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Kể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về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một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ngày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đáng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nhớ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của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gia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đình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mà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em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thích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.</a:t>
            </a:r>
          </a:p>
          <a:p>
            <a:pPr lvl="0">
              <a:lnSpc>
                <a:spcPct val="150000"/>
              </a:lnSpc>
            </a:pP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- Gia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đình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em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thường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làm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gì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vào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ngày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đó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?</a:t>
            </a:r>
          </a:p>
        </p:txBody>
      </p:sp>
      <p:pic>
        <p:nvPicPr>
          <p:cNvPr id="5122" name="Picture 2" descr="Cách khiến con vui vẻ giúp mẹ chuẩn bị cơm tối - Hội liên hiệp Phụ nữ thành  phố Đà Nẵng">
            <a:extLst>
              <a:ext uri="{FF2B5EF4-FFF2-40B4-BE49-F238E27FC236}">
                <a16:creationId xmlns:a16="http://schemas.microsoft.com/office/drawing/2014/main" id="{7C9D5633-4859-6842-B89A-47048F2784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777" y="2630879"/>
            <a:ext cx="2892778" cy="2146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8734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8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8" fill="hold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500" fill="hold"/>
                                            <p:tgtEl>
                                              <p:spTgt spid="51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500" fill="hold"/>
                                            <p:tgtEl>
                                              <p:spTgt spid="51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uiExpand="1" build="p"/>
          <p:bldP spid="4" grpId="0" build="p"/>
          <p:bldP spid="8" grpId="0" build="p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8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51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51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uiExpand="1" build="p"/>
          <p:bldP spid="4" grpId="0" build="p"/>
          <p:bldP spid="8" grpId="0" build="p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06220C5-CD99-7C4A-B65F-4E253AE823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1866"/>
          <a:stretch/>
        </p:blipFill>
        <p:spPr>
          <a:xfrm>
            <a:off x="488950" y="368831"/>
            <a:ext cx="8166100" cy="830552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E8E1D00-EA41-E243-90D2-0C7BFDD1940C}"/>
              </a:ext>
            </a:extLst>
          </p:cNvPr>
          <p:cNvSpPr/>
          <p:nvPr/>
        </p:nvSpPr>
        <p:spPr>
          <a:xfrm>
            <a:off x="1532384" y="247747"/>
            <a:ext cx="4094391" cy="6588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rgbClr val="00A651"/>
                </a:solidFill>
              </a:rPr>
              <a:t>Hoạt</a:t>
            </a:r>
            <a:r>
              <a:rPr lang="en-US" sz="2800" b="1" dirty="0">
                <a:solidFill>
                  <a:srgbClr val="00A651"/>
                </a:solidFill>
              </a:rPr>
              <a:t> </a:t>
            </a:r>
            <a:r>
              <a:rPr lang="en-US" sz="2800" b="1" dirty="0" err="1">
                <a:solidFill>
                  <a:srgbClr val="00A651"/>
                </a:solidFill>
              </a:rPr>
              <a:t>động</a:t>
            </a:r>
            <a:r>
              <a:rPr lang="en-US" sz="2800" b="1" dirty="0">
                <a:solidFill>
                  <a:srgbClr val="00A651"/>
                </a:solidFill>
              </a:rPr>
              <a:t> </a:t>
            </a:r>
            <a:r>
              <a:rPr lang="en-US" sz="2800" b="1" dirty="0" err="1">
                <a:solidFill>
                  <a:srgbClr val="00A651"/>
                </a:solidFill>
              </a:rPr>
              <a:t>sau</a:t>
            </a:r>
            <a:r>
              <a:rPr lang="en-US" sz="2800" b="1" dirty="0">
                <a:solidFill>
                  <a:srgbClr val="00A651"/>
                </a:solidFill>
              </a:rPr>
              <a:t> </a:t>
            </a:r>
            <a:r>
              <a:rPr lang="en-US" sz="2800" b="1" dirty="0" err="1">
                <a:solidFill>
                  <a:srgbClr val="00A651"/>
                </a:solidFill>
              </a:rPr>
              <a:t>giờ</a:t>
            </a:r>
            <a:r>
              <a:rPr lang="en-US" sz="2800" b="1" dirty="0">
                <a:solidFill>
                  <a:srgbClr val="00A651"/>
                </a:solidFill>
              </a:rPr>
              <a:t> </a:t>
            </a:r>
            <a:r>
              <a:rPr lang="en-US" sz="2800" b="1" dirty="0" err="1">
                <a:solidFill>
                  <a:srgbClr val="00A651"/>
                </a:solidFill>
              </a:rPr>
              <a:t>học</a:t>
            </a:r>
            <a:endParaRPr lang="en-US" sz="2800" b="1" dirty="0">
              <a:solidFill>
                <a:srgbClr val="00A65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59F9151-66CF-3547-8630-4B94FA660C2A}"/>
              </a:ext>
            </a:extLst>
          </p:cNvPr>
          <p:cNvSpPr txBox="1"/>
          <p:nvPr/>
        </p:nvSpPr>
        <p:spPr>
          <a:xfrm>
            <a:off x="843857" y="1120840"/>
            <a:ext cx="7169844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dirty="0"/>
              <a:t>Cùng người thân tổ chức buổi sum họp gia đình.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8FE6803-47E8-7242-8758-82033F3008CC}"/>
              </a:ext>
            </a:extLst>
          </p:cNvPr>
          <p:cNvSpPr/>
          <p:nvPr/>
        </p:nvSpPr>
        <p:spPr>
          <a:xfrm>
            <a:off x="627538" y="345721"/>
            <a:ext cx="766258" cy="766106"/>
          </a:xfrm>
          <a:prstGeom prst="ellipse">
            <a:avLst/>
          </a:prstGeom>
          <a:solidFill>
            <a:srgbClr val="00A651"/>
          </a:solidFill>
          <a:ln>
            <a:solidFill>
              <a:srgbClr val="1A8C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 7">
            <a:extLst>
              <a:ext uri="{FF2B5EF4-FFF2-40B4-BE49-F238E27FC236}">
                <a16:creationId xmlns:a16="http://schemas.microsoft.com/office/drawing/2014/main" id="{02BAC178-B223-3349-B2FE-AC998290F098}"/>
              </a:ext>
            </a:extLst>
          </p:cNvPr>
          <p:cNvSpPr/>
          <p:nvPr/>
        </p:nvSpPr>
        <p:spPr>
          <a:xfrm>
            <a:off x="692249" y="454039"/>
            <a:ext cx="653240" cy="512660"/>
          </a:xfrm>
          <a:custGeom>
            <a:avLst/>
            <a:gdLst>
              <a:gd name="connsiteX0" fmla="*/ 85725 w 2714625"/>
              <a:gd name="connsiteY0" fmla="*/ 1038225 h 2124075"/>
              <a:gd name="connsiteX1" fmla="*/ 1166812 w 2714625"/>
              <a:gd name="connsiteY1" fmla="*/ 190500 h 2124075"/>
              <a:gd name="connsiteX2" fmla="*/ 1700212 w 2714625"/>
              <a:gd name="connsiteY2" fmla="*/ 466725 h 2124075"/>
              <a:gd name="connsiteX3" fmla="*/ 1700212 w 2714625"/>
              <a:gd name="connsiteY3" fmla="*/ 219075 h 2124075"/>
              <a:gd name="connsiteX4" fmla="*/ 1909762 w 2714625"/>
              <a:gd name="connsiteY4" fmla="*/ 219075 h 2124075"/>
              <a:gd name="connsiteX5" fmla="*/ 1909762 w 2714625"/>
              <a:gd name="connsiteY5" fmla="*/ 633413 h 2124075"/>
              <a:gd name="connsiteX6" fmla="*/ 2357437 w 2714625"/>
              <a:gd name="connsiteY6" fmla="*/ 1081088 h 2124075"/>
              <a:gd name="connsiteX7" fmla="*/ 2176462 w 2714625"/>
              <a:gd name="connsiteY7" fmla="*/ 1162050 h 2124075"/>
              <a:gd name="connsiteX8" fmla="*/ 2176462 w 2714625"/>
              <a:gd name="connsiteY8" fmla="*/ 1924050 h 2124075"/>
              <a:gd name="connsiteX9" fmla="*/ 1857375 w 2714625"/>
              <a:gd name="connsiteY9" fmla="*/ 1924050 h 2124075"/>
              <a:gd name="connsiteX10" fmla="*/ 1857375 w 2714625"/>
              <a:gd name="connsiteY10" fmla="*/ 1385888 h 2124075"/>
              <a:gd name="connsiteX11" fmla="*/ 1390650 w 2714625"/>
              <a:gd name="connsiteY11" fmla="*/ 1385888 h 2124075"/>
              <a:gd name="connsiteX12" fmla="*/ 1390650 w 2714625"/>
              <a:gd name="connsiteY12" fmla="*/ 1905000 h 2124075"/>
              <a:gd name="connsiteX13" fmla="*/ 1066800 w 2714625"/>
              <a:gd name="connsiteY13" fmla="*/ 1581150 h 2124075"/>
              <a:gd name="connsiteX14" fmla="*/ 52387 w 2714625"/>
              <a:gd name="connsiteY14" fmla="*/ 1181100 h 2124075"/>
              <a:gd name="connsiteX15" fmla="*/ 52387 w 2714625"/>
              <a:gd name="connsiteY15" fmla="*/ 1371600 h 2124075"/>
              <a:gd name="connsiteX16" fmla="*/ 847725 w 2714625"/>
              <a:gd name="connsiteY16" fmla="*/ 1666875 h 2124075"/>
              <a:gd name="connsiteX17" fmla="*/ 738187 w 2714625"/>
              <a:gd name="connsiteY17" fmla="*/ 1757363 h 2124075"/>
              <a:gd name="connsiteX18" fmla="*/ 138112 w 2714625"/>
              <a:gd name="connsiteY18" fmla="*/ 1543050 h 2124075"/>
              <a:gd name="connsiteX19" fmla="*/ 138112 w 2714625"/>
              <a:gd name="connsiteY19" fmla="*/ 1695450 h 2124075"/>
              <a:gd name="connsiteX20" fmla="*/ 776287 w 2714625"/>
              <a:gd name="connsiteY20" fmla="*/ 1924050 h 2124075"/>
              <a:gd name="connsiteX21" fmla="*/ 757237 w 2714625"/>
              <a:gd name="connsiteY21" fmla="*/ 1947863 h 2124075"/>
              <a:gd name="connsiteX22" fmla="*/ 219075 w 2714625"/>
              <a:gd name="connsiteY22" fmla="*/ 1747838 h 2124075"/>
              <a:gd name="connsiteX23" fmla="*/ 176212 w 2714625"/>
              <a:gd name="connsiteY23" fmla="*/ 1862138 h 2124075"/>
              <a:gd name="connsiteX24" fmla="*/ 776287 w 2714625"/>
              <a:gd name="connsiteY24" fmla="*/ 2100263 h 2124075"/>
              <a:gd name="connsiteX25" fmla="*/ 1162050 w 2714625"/>
              <a:gd name="connsiteY25" fmla="*/ 2124075 h 2124075"/>
              <a:gd name="connsiteX26" fmla="*/ 1162050 w 2714625"/>
              <a:gd name="connsiteY26" fmla="*/ 2066925 h 2124075"/>
              <a:gd name="connsiteX27" fmla="*/ 1576387 w 2714625"/>
              <a:gd name="connsiteY27" fmla="*/ 2066925 h 2124075"/>
              <a:gd name="connsiteX28" fmla="*/ 1576387 w 2714625"/>
              <a:gd name="connsiteY28" fmla="*/ 1743075 h 2124075"/>
              <a:gd name="connsiteX29" fmla="*/ 1538287 w 2714625"/>
              <a:gd name="connsiteY29" fmla="*/ 1743075 h 2124075"/>
              <a:gd name="connsiteX30" fmla="*/ 1538287 w 2714625"/>
              <a:gd name="connsiteY30" fmla="*/ 1519238 h 2124075"/>
              <a:gd name="connsiteX31" fmla="*/ 1695450 w 2714625"/>
              <a:gd name="connsiteY31" fmla="*/ 1519238 h 2124075"/>
              <a:gd name="connsiteX32" fmla="*/ 1695450 w 2714625"/>
              <a:gd name="connsiteY32" fmla="*/ 2124075 h 2124075"/>
              <a:gd name="connsiteX33" fmla="*/ 1871662 w 2714625"/>
              <a:gd name="connsiteY33" fmla="*/ 2124075 h 2124075"/>
              <a:gd name="connsiteX34" fmla="*/ 1871662 w 2714625"/>
              <a:gd name="connsiteY34" fmla="*/ 2066925 h 2124075"/>
              <a:gd name="connsiteX35" fmla="*/ 2352675 w 2714625"/>
              <a:gd name="connsiteY35" fmla="*/ 2066925 h 2124075"/>
              <a:gd name="connsiteX36" fmla="*/ 2352675 w 2714625"/>
              <a:gd name="connsiteY36" fmla="*/ 1766888 h 2124075"/>
              <a:gd name="connsiteX37" fmla="*/ 2400300 w 2714625"/>
              <a:gd name="connsiteY37" fmla="*/ 1766888 h 2124075"/>
              <a:gd name="connsiteX38" fmla="*/ 2400300 w 2714625"/>
              <a:gd name="connsiteY38" fmla="*/ 1266825 h 2124075"/>
              <a:gd name="connsiteX39" fmla="*/ 2447925 w 2714625"/>
              <a:gd name="connsiteY39" fmla="*/ 1266825 h 2124075"/>
              <a:gd name="connsiteX40" fmla="*/ 2447925 w 2714625"/>
              <a:gd name="connsiteY40" fmla="*/ 1223963 h 2124075"/>
              <a:gd name="connsiteX41" fmla="*/ 2714625 w 2714625"/>
              <a:gd name="connsiteY41" fmla="*/ 1223963 h 2124075"/>
              <a:gd name="connsiteX42" fmla="*/ 2714625 w 2714625"/>
              <a:gd name="connsiteY42" fmla="*/ 1138238 h 2124075"/>
              <a:gd name="connsiteX43" fmla="*/ 2686050 w 2714625"/>
              <a:gd name="connsiteY43" fmla="*/ 1138238 h 2124075"/>
              <a:gd name="connsiteX44" fmla="*/ 2686050 w 2714625"/>
              <a:gd name="connsiteY44" fmla="*/ 1085850 h 2124075"/>
              <a:gd name="connsiteX45" fmla="*/ 2595562 w 2714625"/>
              <a:gd name="connsiteY45" fmla="*/ 1085850 h 2124075"/>
              <a:gd name="connsiteX46" fmla="*/ 2043112 w 2714625"/>
              <a:gd name="connsiteY46" fmla="*/ 533400 h 2124075"/>
              <a:gd name="connsiteX47" fmla="*/ 2043112 w 2714625"/>
              <a:gd name="connsiteY47" fmla="*/ 95250 h 2124075"/>
              <a:gd name="connsiteX48" fmla="*/ 1562100 w 2714625"/>
              <a:gd name="connsiteY48" fmla="*/ 95250 h 2124075"/>
              <a:gd name="connsiteX49" fmla="*/ 1562100 w 2714625"/>
              <a:gd name="connsiteY49" fmla="*/ 223838 h 2124075"/>
              <a:gd name="connsiteX50" fmla="*/ 1166812 w 2714625"/>
              <a:gd name="connsiteY50" fmla="*/ 0 h 2124075"/>
              <a:gd name="connsiteX51" fmla="*/ 0 w 2714625"/>
              <a:gd name="connsiteY51" fmla="*/ 890588 h 2124075"/>
              <a:gd name="connsiteX52" fmla="*/ 85725 w 2714625"/>
              <a:gd name="connsiteY52" fmla="*/ 1038225 h 2124075"/>
              <a:gd name="connsiteX0" fmla="*/ 85725 w 2714625"/>
              <a:gd name="connsiteY0" fmla="*/ 1044575 h 2130425"/>
              <a:gd name="connsiteX1" fmla="*/ 1166812 w 2714625"/>
              <a:gd name="connsiteY1" fmla="*/ 196850 h 2130425"/>
              <a:gd name="connsiteX2" fmla="*/ 1700212 w 2714625"/>
              <a:gd name="connsiteY2" fmla="*/ 473075 h 2130425"/>
              <a:gd name="connsiteX3" fmla="*/ 1700212 w 2714625"/>
              <a:gd name="connsiteY3" fmla="*/ 225425 h 2130425"/>
              <a:gd name="connsiteX4" fmla="*/ 1909762 w 2714625"/>
              <a:gd name="connsiteY4" fmla="*/ 225425 h 2130425"/>
              <a:gd name="connsiteX5" fmla="*/ 1909762 w 2714625"/>
              <a:gd name="connsiteY5" fmla="*/ 639763 h 2130425"/>
              <a:gd name="connsiteX6" fmla="*/ 2357437 w 2714625"/>
              <a:gd name="connsiteY6" fmla="*/ 1087438 h 2130425"/>
              <a:gd name="connsiteX7" fmla="*/ 2176462 w 2714625"/>
              <a:gd name="connsiteY7" fmla="*/ 1168400 h 2130425"/>
              <a:gd name="connsiteX8" fmla="*/ 2176462 w 2714625"/>
              <a:gd name="connsiteY8" fmla="*/ 1930400 h 2130425"/>
              <a:gd name="connsiteX9" fmla="*/ 1857375 w 2714625"/>
              <a:gd name="connsiteY9" fmla="*/ 1930400 h 2130425"/>
              <a:gd name="connsiteX10" fmla="*/ 1857375 w 2714625"/>
              <a:gd name="connsiteY10" fmla="*/ 1392238 h 2130425"/>
              <a:gd name="connsiteX11" fmla="*/ 1390650 w 2714625"/>
              <a:gd name="connsiteY11" fmla="*/ 1392238 h 2130425"/>
              <a:gd name="connsiteX12" fmla="*/ 1390650 w 2714625"/>
              <a:gd name="connsiteY12" fmla="*/ 1911350 h 2130425"/>
              <a:gd name="connsiteX13" fmla="*/ 1066800 w 2714625"/>
              <a:gd name="connsiteY13" fmla="*/ 1587500 h 2130425"/>
              <a:gd name="connsiteX14" fmla="*/ 52387 w 2714625"/>
              <a:gd name="connsiteY14" fmla="*/ 1187450 h 2130425"/>
              <a:gd name="connsiteX15" fmla="*/ 52387 w 2714625"/>
              <a:gd name="connsiteY15" fmla="*/ 1377950 h 2130425"/>
              <a:gd name="connsiteX16" fmla="*/ 847725 w 2714625"/>
              <a:gd name="connsiteY16" fmla="*/ 1673225 h 2130425"/>
              <a:gd name="connsiteX17" fmla="*/ 738187 w 2714625"/>
              <a:gd name="connsiteY17" fmla="*/ 1763713 h 2130425"/>
              <a:gd name="connsiteX18" fmla="*/ 138112 w 2714625"/>
              <a:gd name="connsiteY18" fmla="*/ 1549400 h 2130425"/>
              <a:gd name="connsiteX19" fmla="*/ 138112 w 2714625"/>
              <a:gd name="connsiteY19" fmla="*/ 1701800 h 2130425"/>
              <a:gd name="connsiteX20" fmla="*/ 776287 w 2714625"/>
              <a:gd name="connsiteY20" fmla="*/ 1930400 h 2130425"/>
              <a:gd name="connsiteX21" fmla="*/ 757237 w 2714625"/>
              <a:gd name="connsiteY21" fmla="*/ 1954213 h 2130425"/>
              <a:gd name="connsiteX22" fmla="*/ 219075 w 2714625"/>
              <a:gd name="connsiteY22" fmla="*/ 1754188 h 2130425"/>
              <a:gd name="connsiteX23" fmla="*/ 176212 w 2714625"/>
              <a:gd name="connsiteY23" fmla="*/ 1868488 h 2130425"/>
              <a:gd name="connsiteX24" fmla="*/ 776287 w 2714625"/>
              <a:gd name="connsiteY24" fmla="*/ 2106613 h 2130425"/>
              <a:gd name="connsiteX25" fmla="*/ 1162050 w 2714625"/>
              <a:gd name="connsiteY25" fmla="*/ 2130425 h 2130425"/>
              <a:gd name="connsiteX26" fmla="*/ 1162050 w 2714625"/>
              <a:gd name="connsiteY26" fmla="*/ 2073275 h 2130425"/>
              <a:gd name="connsiteX27" fmla="*/ 1576387 w 2714625"/>
              <a:gd name="connsiteY27" fmla="*/ 2073275 h 2130425"/>
              <a:gd name="connsiteX28" fmla="*/ 1576387 w 2714625"/>
              <a:gd name="connsiteY28" fmla="*/ 1749425 h 2130425"/>
              <a:gd name="connsiteX29" fmla="*/ 1538287 w 2714625"/>
              <a:gd name="connsiteY29" fmla="*/ 1749425 h 2130425"/>
              <a:gd name="connsiteX30" fmla="*/ 1538287 w 2714625"/>
              <a:gd name="connsiteY30" fmla="*/ 1525588 h 2130425"/>
              <a:gd name="connsiteX31" fmla="*/ 1695450 w 2714625"/>
              <a:gd name="connsiteY31" fmla="*/ 1525588 h 2130425"/>
              <a:gd name="connsiteX32" fmla="*/ 1695450 w 2714625"/>
              <a:gd name="connsiteY32" fmla="*/ 2130425 h 2130425"/>
              <a:gd name="connsiteX33" fmla="*/ 1871662 w 2714625"/>
              <a:gd name="connsiteY33" fmla="*/ 2130425 h 2130425"/>
              <a:gd name="connsiteX34" fmla="*/ 1871662 w 2714625"/>
              <a:gd name="connsiteY34" fmla="*/ 2073275 h 2130425"/>
              <a:gd name="connsiteX35" fmla="*/ 2352675 w 2714625"/>
              <a:gd name="connsiteY35" fmla="*/ 2073275 h 2130425"/>
              <a:gd name="connsiteX36" fmla="*/ 2352675 w 2714625"/>
              <a:gd name="connsiteY36" fmla="*/ 1773238 h 2130425"/>
              <a:gd name="connsiteX37" fmla="*/ 2400300 w 2714625"/>
              <a:gd name="connsiteY37" fmla="*/ 1773238 h 2130425"/>
              <a:gd name="connsiteX38" fmla="*/ 2400300 w 2714625"/>
              <a:gd name="connsiteY38" fmla="*/ 1273175 h 2130425"/>
              <a:gd name="connsiteX39" fmla="*/ 2447925 w 2714625"/>
              <a:gd name="connsiteY39" fmla="*/ 1273175 h 2130425"/>
              <a:gd name="connsiteX40" fmla="*/ 2447925 w 2714625"/>
              <a:gd name="connsiteY40" fmla="*/ 1230313 h 2130425"/>
              <a:gd name="connsiteX41" fmla="*/ 2714625 w 2714625"/>
              <a:gd name="connsiteY41" fmla="*/ 1230313 h 2130425"/>
              <a:gd name="connsiteX42" fmla="*/ 2714625 w 2714625"/>
              <a:gd name="connsiteY42" fmla="*/ 1144588 h 2130425"/>
              <a:gd name="connsiteX43" fmla="*/ 2686050 w 2714625"/>
              <a:gd name="connsiteY43" fmla="*/ 1144588 h 2130425"/>
              <a:gd name="connsiteX44" fmla="*/ 2686050 w 2714625"/>
              <a:gd name="connsiteY44" fmla="*/ 1092200 h 2130425"/>
              <a:gd name="connsiteX45" fmla="*/ 2595562 w 2714625"/>
              <a:gd name="connsiteY45" fmla="*/ 1092200 h 2130425"/>
              <a:gd name="connsiteX46" fmla="*/ 2043112 w 2714625"/>
              <a:gd name="connsiteY46" fmla="*/ 539750 h 2130425"/>
              <a:gd name="connsiteX47" fmla="*/ 2043112 w 2714625"/>
              <a:gd name="connsiteY47" fmla="*/ 101600 h 2130425"/>
              <a:gd name="connsiteX48" fmla="*/ 1562100 w 2714625"/>
              <a:gd name="connsiteY48" fmla="*/ 101600 h 2130425"/>
              <a:gd name="connsiteX49" fmla="*/ 1562100 w 2714625"/>
              <a:gd name="connsiteY49" fmla="*/ 230188 h 2130425"/>
              <a:gd name="connsiteX50" fmla="*/ 1135062 w 2714625"/>
              <a:gd name="connsiteY50" fmla="*/ 0 h 2130425"/>
              <a:gd name="connsiteX51" fmla="*/ 0 w 2714625"/>
              <a:gd name="connsiteY51" fmla="*/ 896938 h 2130425"/>
              <a:gd name="connsiteX52" fmla="*/ 85725 w 2714625"/>
              <a:gd name="connsiteY52" fmla="*/ 1044575 h 2130425"/>
              <a:gd name="connsiteX0" fmla="*/ 85725 w 2714625"/>
              <a:gd name="connsiteY0" fmla="*/ 1044575 h 2130425"/>
              <a:gd name="connsiteX1" fmla="*/ 1166812 w 2714625"/>
              <a:gd name="connsiteY1" fmla="*/ 196850 h 2130425"/>
              <a:gd name="connsiteX2" fmla="*/ 1700212 w 2714625"/>
              <a:gd name="connsiteY2" fmla="*/ 473075 h 2130425"/>
              <a:gd name="connsiteX3" fmla="*/ 1700212 w 2714625"/>
              <a:gd name="connsiteY3" fmla="*/ 225425 h 2130425"/>
              <a:gd name="connsiteX4" fmla="*/ 1909762 w 2714625"/>
              <a:gd name="connsiteY4" fmla="*/ 225425 h 2130425"/>
              <a:gd name="connsiteX5" fmla="*/ 1909762 w 2714625"/>
              <a:gd name="connsiteY5" fmla="*/ 639763 h 2130425"/>
              <a:gd name="connsiteX6" fmla="*/ 2357437 w 2714625"/>
              <a:gd name="connsiteY6" fmla="*/ 1087438 h 2130425"/>
              <a:gd name="connsiteX7" fmla="*/ 2176462 w 2714625"/>
              <a:gd name="connsiteY7" fmla="*/ 1168400 h 2130425"/>
              <a:gd name="connsiteX8" fmla="*/ 2176462 w 2714625"/>
              <a:gd name="connsiteY8" fmla="*/ 1930400 h 2130425"/>
              <a:gd name="connsiteX9" fmla="*/ 1857375 w 2714625"/>
              <a:gd name="connsiteY9" fmla="*/ 1930400 h 2130425"/>
              <a:gd name="connsiteX10" fmla="*/ 1857375 w 2714625"/>
              <a:gd name="connsiteY10" fmla="*/ 1392238 h 2130425"/>
              <a:gd name="connsiteX11" fmla="*/ 1390650 w 2714625"/>
              <a:gd name="connsiteY11" fmla="*/ 1392238 h 2130425"/>
              <a:gd name="connsiteX12" fmla="*/ 1390650 w 2714625"/>
              <a:gd name="connsiteY12" fmla="*/ 1911350 h 2130425"/>
              <a:gd name="connsiteX13" fmla="*/ 1066800 w 2714625"/>
              <a:gd name="connsiteY13" fmla="*/ 1587500 h 2130425"/>
              <a:gd name="connsiteX14" fmla="*/ 52387 w 2714625"/>
              <a:gd name="connsiteY14" fmla="*/ 1187450 h 2130425"/>
              <a:gd name="connsiteX15" fmla="*/ 52387 w 2714625"/>
              <a:gd name="connsiteY15" fmla="*/ 1377950 h 2130425"/>
              <a:gd name="connsiteX16" fmla="*/ 847725 w 2714625"/>
              <a:gd name="connsiteY16" fmla="*/ 1673225 h 2130425"/>
              <a:gd name="connsiteX17" fmla="*/ 738187 w 2714625"/>
              <a:gd name="connsiteY17" fmla="*/ 1763713 h 2130425"/>
              <a:gd name="connsiteX18" fmla="*/ 138112 w 2714625"/>
              <a:gd name="connsiteY18" fmla="*/ 1549400 h 2130425"/>
              <a:gd name="connsiteX19" fmla="*/ 138112 w 2714625"/>
              <a:gd name="connsiteY19" fmla="*/ 1701800 h 2130425"/>
              <a:gd name="connsiteX20" fmla="*/ 776287 w 2714625"/>
              <a:gd name="connsiteY20" fmla="*/ 1930400 h 2130425"/>
              <a:gd name="connsiteX21" fmla="*/ 764381 w 2714625"/>
              <a:gd name="connsiteY21" fmla="*/ 1947070 h 2130425"/>
              <a:gd name="connsiteX22" fmla="*/ 219075 w 2714625"/>
              <a:gd name="connsiteY22" fmla="*/ 1754188 h 2130425"/>
              <a:gd name="connsiteX23" fmla="*/ 176212 w 2714625"/>
              <a:gd name="connsiteY23" fmla="*/ 1868488 h 2130425"/>
              <a:gd name="connsiteX24" fmla="*/ 776287 w 2714625"/>
              <a:gd name="connsiteY24" fmla="*/ 2106613 h 2130425"/>
              <a:gd name="connsiteX25" fmla="*/ 1162050 w 2714625"/>
              <a:gd name="connsiteY25" fmla="*/ 2130425 h 2130425"/>
              <a:gd name="connsiteX26" fmla="*/ 1162050 w 2714625"/>
              <a:gd name="connsiteY26" fmla="*/ 2073275 h 2130425"/>
              <a:gd name="connsiteX27" fmla="*/ 1576387 w 2714625"/>
              <a:gd name="connsiteY27" fmla="*/ 2073275 h 2130425"/>
              <a:gd name="connsiteX28" fmla="*/ 1576387 w 2714625"/>
              <a:gd name="connsiteY28" fmla="*/ 1749425 h 2130425"/>
              <a:gd name="connsiteX29" fmla="*/ 1538287 w 2714625"/>
              <a:gd name="connsiteY29" fmla="*/ 1749425 h 2130425"/>
              <a:gd name="connsiteX30" fmla="*/ 1538287 w 2714625"/>
              <a:gd name="connsiteY30" fmla="*/ 1525588 h 2130425"/>
              <a:gd name="connsiteX31" fmla="*/ 1695450 w 2714625"/>
              <a:gd name="connsiteY31" fmla="*/ 1525588 h 2130425"/>
              <a:gd name="connsiteX32" fmla="*/ 1695450 w 2714625"/>
              <a:gd name="connsiteY32" fmla="*/ 2130425 h 2130425"/>
              <a:gd name="connsiteX33" fmla="*/ 1871662 w 2714625"/>
              <a:gd name="connsiteY33" fmla="*/ 2130425 h 2130425"/>
              <a:gd name="connsiteX34" fmla="*/ 1871662 w 2714625"/>
              <a:gd name="connsiteY34" fmla="*/ 2073275 h 2130425"/>
              <a:gd name="connsiteX35" fmla="*/ 2352675 w 2714625"/>
              <a:gd name="connsiteY35" fmla="*/ 2073275 h 2130425"/>
              <a:gd name="connsiteX36" fmla="*/ 2352675 w 2714625"/>
              <a:gd name="connsiteY36" fmla="*/ 1773238 h 2130425"/>
              <a:gd name="connsiteX37" fmla="*/ 2400300 w 2714625"/>
              <a:gd name="connsiteY37" fmla="*/ 1773238 h 2130425"/>
              <a:gd name="connsiteX38" fmla="*/ 2400300 w 2714625"/>
              <a:gd name="connsiteY38" fmla="*/ 1273175 h 2130425"/>
              <a:gd name="connsiteX39" fmla="*/ 2447925 w 2714625"/>
              <a:gd name="connsiteY39" fmla="*/ 1273175 h 2130425"/>
              <a:gd name="connsiteX40" fmla="*/ 2447925 w 2714625"/>
              <a:gd name="connsiteY40" fmla="*/ 1230313 h 2130425"/>
              <a:gd name="connsiteX41" fmla="*/ 2714625 w 2714625"/>
              <a:gd name="connsiteY41" fmla="*/ 1230313 h 2130425"/>
              <a:gd name="connsiteX42" fmla="*/ 2714625 w 2714625"/>
              <a:gd name="connsiteY42" fmla="*/ 1144588 h 2130425"/>
              <a:gd name="connsiteX43" fmla="*/ 2686050 w 2714625"/>
              <a:gd name="connsiteY43" fmla="*/ 1144588 h 2130425"/>
              <a:gd name="connsiteX44" fmla="*/ 2686050 w 2714625"/>
              <a:gd name="connsiteY44" fmla="*/ 1092200 h 2130425"/>
              <a:gd name="connsiteX45" fmla="*/ 2595562 w 2714625"/>
              <a:gd name="connsiteY45" fmla="*/ 1092200 h 2130425"/>
              <a:gd name="connsiteX46" fmla="*/ 2043112 w 2714625"/>
              <a:gd name="connsiteY46" fmla="*/ 539750 h 2130425"/>
              <a:gd name="connsiteX47" fmla="*/ 2043112 w 2714625"/>
              <a:gd name="connsiteY47" fmla="*/ 101600 h 2130425"/>
              <a:gd name="connsiteX48" fmla="*/ 1562100 w 2714625"/>
              <a:gd name="connsiteY48" fmla="*/ 101600 h 2130425"/>
              <a:gd name="connsiteX49" fmla="*/ 1562100 w 2714625"/>
              <a:gd name="connsiteY49" fmla="*/ 230188 h 2130425"/>
              <a:gd name="connsiteX50" fmla="*/ 1135062 w 2714625"/>
              <a:gd name="connsiteY50" fmla="*/ 0 h 2130425"/>
              <a:gd name="connsiteX51" fmla="*/ 0 w 2714625"/>
              <a:gd name="connsiteY51" fmla="*/ 896938 h 2130425"/>
              <a:gd name="connsiteX52" fmla="*/ 85725 w 2714625"/>
              <a:gd name="connsiteY52" fmla="*/ 1044575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714625" h="2130425">
                <a:moveTo>
                  <a:pt x="85725" y="1044575"/>
                </a:moveTo>
                <a:lnTo>
                  <a:pt x="1166812" y="196850"/>
                </a:lnTo>
                <a:lnTo>
                  <a:pt x="1700212" y="473075"/>
                </a:lnTo>
                <a:lnTo>
                  <a:pt x="1700212" y="225425"/>
                </a:lnTo>
                <a:lnTo>
                  <a:pt x="1909762" y="225425"/>
                </a:lnTo>
                <a:lnTo>
                  <a:pt x="1909762" y="639763"/>
                </a:lnTo>
                <a:lnTo>
                  <a:pt x="2357437" y="1087438"/>
                </a:lnTo>
                <a:lnTo>
                  <a:pt x="2176462" y="1168400"/>
                </a:lnTo>
                <a:lnTo>
                  <a:pt x="2176462" y="1930400"/>
                </a:lnTo>
                <a:lnTo>
                  <a:pt x="1857375" y="1930400"/>
                </a:lnTo>
                <a:lnTo>
                  <a:pt x="1857375" y="1392238"/>
                </a:lnTo>
                <a:lnTo>
                  <a:pt x="1390650" y="1392238"/>
                </a:lnTo>
                <a:lnTo>
                  <a:pt x="1390650" y="1911350"/>
                </a:lnTo>
                <a:lnTo>
                  <a:pt x="1066800" y="1587500"/>
                </a:lnTo>
                <a:lnTo>
                  <a:pt x="52387" y="1187450"/>
                </a:lnTo>
                <a:lnTo>
                  <a:pt x="52387" y="1377950"/>
                </a:lnTo>
                <a:lnTo>
                  <a:pt x="847725" y="1673225"/>
                </a:lnTo>
                <a:lnTo>
                  <a:pt x="738187" y="1763713"/>
                </a:lnTo>
                <a:lnTo>
                  <a:pt x="138112" y="1549400"/>
                </a:lnTo>
                <a:lnTo>
                  <a:pt x="138112" y="1701800"/>
                </a:lnTo>
                <a:lnTo>
                  <a:pt x="776287" y="1930400"/>
                </a:lnTo>
                <a:lnTo>
                  <a:pt x="764381" y="1947070"/>
                </a:lnTo>
                <a:lnTo>
                  <a:pt x="219075" y="1754188"/>
                </a:lnTo>
                <a:lnTo>
                  <a:pt x="176212" y="1868488"/>
                </a:lnTo>
                <a:lnTo>
                  <a:pt x="776287" y="2106613"/>
                </a:lnTo>
                <a:lnTo>
                  <a:pt x="1162050" y="2130425"/>
                </a:lnTo>
                <a:lnTo>
                  <a:pt x="1162050" y="2073275"/>
                </a:lnTo>
                <a:lnTo>
                  <a:pt x="1576387" y="2073275"/>
                </a:lnTo>
                <a:lnTo>
                  <a:pt x="1576387" y="1749425"/>
                </a:lnTo>
                <a:lnTo>
                  <a:pt x="1538287" y="1749425"/>
                </a:lnTo>
                <a:lnTo>
                  <a:pt x="1538287" y="1525588"/>
                </a:lnTo>
                <a:lnTo>
                  <a:pt x="1695450" y="1525588"/>
                </a:lnTo>
                <a:lnTo>
                  <a:pt x="1695450" y="2130425"/>
                </a:lnTo>
                <a:lnTo>
                  <a:pt x="1871662" y="2130425"/>
                </a:lnTo>
                <a:lnTo>
                  <a:pt x="1871662" y="2073275"/>
                </a:lnTo>
                <a:lnTo>
                  <a:pt x="2352675" y="2073275"/>
                </a:lnTo>
                <a:lnTo>
                  <a:pt x="2352675" y="1773238"/>
                </a:lnTo>
                <a:lnTo>
                  <a:pt x="2400300" y="1773238"/>
                </a:lnTo>
                <a:lnTo>
                  <a:pt x="2400300" y="1273175"/>
                </a:lnTo>
                <a:lnTo>
                  <a:pt x="2447925" y="1273175"/>
                </a:lnTo>
                <a:lnTo>
                  <a:pt x="2447925" y="1230313"/>
                </a:lnTo>
                <a:lnTo>
                  <a:pt x="2714625" y="1230313"/>
                </a:lnTo>
                <a:lnTo>
                  <a:pt x="2714625" y="1144588"/>
                </a:lnTo>
                <a:lnTo>
                  <a:pt x="2686050" y="1144588"/>
                </a:lnTo>
                <a:lnTo>
                  <a:pt x="2686050" y="1092200"/>
                </a:lnTo>
                <a:lnTo>
                  <a:pt x="2595562" y="1092200"/>
                </a:lnTo>
                <a:lnTo>
                  <a:pt x="2043112" y="539750"/>
                </a:lnTo>
                <a:lnTo>
                  <a:pt x="2043112" y="101600"/>
                </a:lnTo>
                <a:lnTo>
                  <a:pt x="1562100" y="101600"/>
                </a:lnTo>
                <a:lnTo>
                  <a:pt x="1562100" y="230188"/>
                </a:lnTo>
                <a:lnTo>
                  <a:pt x="1135062" y="0"/>
                </a:lnTo>
                <a:lnTo>
                  <a:pt x="0" y="896938"/>
                </a:lnTo>
                <a:lnTo>
                  <a:pt x="85725" y="10445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Chúc Mừng Sinh Nhật Gia đình Hình ảnh | Định dạng hình ảnh JPG 501218297|  vn.lovepik.com">
            <a:extLst>
              <a:ext uri="{FF2B5EF4-FFF2-40B4-BE49-F238E27FC236}">
                <a16:creationId xmlns:a16="http://schemas.microsoft.com/office/drawing/2014/main" id="{53396E2D-6D68-CF46-A013-08AAD687F6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689" y="1767213"/>
            <a:ext cx="4513969" cy="3007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9198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31E010-9BF2-3A4E-A761-0815552706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7689" y="549450"/>
            <a:ext cx="8466668" cy="3796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695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40944"/>
            <a:ext cx="9144000" cy="551905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Arial"/>
              <a:ea typeface="微软雅黑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086219" y="1685561"/>
            <a:ext cx="2000727" cy="467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en-US" sz="1950" b="1" kern="1200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ea typeface="微软雅黑"/>
                <a:cs typeface="Times New Roman" pitchFamily="18" charset="0"/>
              </a:rPr>
              <a:t> </a:t>
            </a:r>
            <a:endParaRPr lang="en-US" sz="1950" b="1" kern="1200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ea typeface="微软雅黑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243711" y="52542"/>
            <a:ext cx="7110581" cy="5332084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80" y="-39371"/>
            <a:ext cx="995363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-96207" y="359090"/>
            <a:ext cx="8091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8">
              <a:buClrTx/>
              <a:defRPr/>
            </a:pPr>
            <a:r>
              <a:rPr lang="en-US" altLang="zh-CN" sz="2400" b="1" kern="120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lang="en-US" altLang="zh-CN" sz="2400" b="1" kern="120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Tư </a:t>
            </a:r>
            <a:r>
              <a:rPr lang="en-US" altLang="zh-CN" sz="2400" b="1" kern="120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lang="en-US" altLang="zh-CN" sz="2400" b="1" kern="120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19 </a:t>
            </a:r>
            <a:r>
              <a:rPr lang="en-US" altLang="zh-CN" sz="2400" b="1" kern="1200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lang="en-US" altLang="zh-CN" sz="2400" b="1" kern="120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1 </a:t>
            </a:r>
            <a:r>
              <a:rPr lang="en-US" altLang="zh-CN" sz="2400" b="1" kern="1200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lang="en-US" altLang="zh-CN" sz="2400" b="1" kern="120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2022</a:t>
            </a:r>
            <a:endParaRPr lang="zh-CN" altLang="en-US" sz="2400" b="1" kern="1200" dirty="0">
              <a:solidFill>
                <a:prstClr val="black"/>
              </a:solidFill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2772591" y="814801"/>
            <a:ext cx="3298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>
              <a:buClrTx/>
              <a:defRPr/>
            </a:pPr>
            <a:r>
              <a:rPr lang="en-US" altLang="zh-CN" sz="2400" b="1" kern="120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Họạt động trải nghiệm</a:t>
            </a:r>
            <a:endParaRPr lang="en-US" altLang="zh-CN" sz="2400" b="1" kern="1200" dirty="0">
              <a:solidFill>
                <a:prstClr val="black"/>
              </a:solidFill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772114" y="1273685"/>
            <a:ext cx="61488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>
              <a:buClrTx/>
              <a:defRPr/>
            </a:pPr>
            <a:r>
              <a:rPr lang="en-US" altLang="zh-CN" sz="2400" b="1" kern="1200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Bài</a:t>
            </a:r>
            <a:r>
              <a:rPr lang="en-US" altLang="zh-CN" sz="2400" b="1" kern="120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20: Ngày đáng nhớ của gia đình</a:t>
            </a:r>
            <a:endParaRPr lang="en-US" altLang="zh-CN" sz="2400" b="1" kern="1200" dirty="0">
              <a:solidFill>
                <a:srgbClr val="FF0000"/>
              </a:solidFill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8319186" y="52541"/>
            <a:ext cx="513407" cy="5332084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A2DB6C7-4DF7-40C8-82E4-8BC6567256E6}"/>
              </a:ext>
            </a:extLst>
          </p:cNvPr>
          <p:cNvCxnSpPr>
            <a:cxnSpLocks/>
          </p:cNvCxnSpPr>
          <p:nvPr/>
        </p:nvCxnSpPr>
        <p:spPr>
          <a:xfrm>
            <a:off x="1310556" y="2035374"/>
            <a:ext cx="752203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754629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3BC0F3F-AAD1-F242-9B83-6A418D85D4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2568" y="275188"/>
            <a:ext cx="4888999" cy="26646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D535104-6EA5-1C4D-A94A-FF8E387EB454}"/>
              </a:ext>
            </a:extLst>
          </p:cNvPr>
          <p:cNvSpPr/>
          <p:nvPr/>
        </p:nvSpPr>
        <p:spPr>
          <a:xfrm>
            <a:off x="1340153" y="3157544"/>
            <a:ext cx="699261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000" b="1" cap="none" spc="0" dirty="0">
                <a:ln/>
                <a:solidFill>
                  <a:schemeClr val="accent3"/>
                </a:solidFill>
                <a:effectLst/>
              </a:rPr>
              <a:t>HOẠT ĐỘNG THEO CHỦ ĐỀ</a:t>
            </a:r>
          </a:p>
        </p:txBody>
      </p:sp>
    </p:spTree>
    <p:extLst>
      <p:ext uri="{BB962C8B-B14F-4D97-AF65-F5344CB8AC3E}">
        <p14:creationId xmlns:p14="http://schemas.microsoft.com/office/powerpoint/2010/main" val="3364809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3BC0F3F-AAD1-F242-9B83-6A418D85D4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2568" y="275188"/>
            <a:ext cx="4888999" cy="26646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D535104-6EA5-1C4D-A94A-FF8E387EB454}"/>
              </a:ext>
            </a:extLst>
          </p:cNvPr>
          <p:cNvSpPr/>
          <p:nvPr/>
        </p:nvSpPr>
        <p:spPr>
          <a:xfrm>
            <a:off x="2317736" y="3147034"/>
            <a:ext cx="42386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chemeClr val="accent3"/>
                </a:solidFill>
                <a:effectLst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4075363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 NGỌN NẾN LUNG LINH - Nhạc Thiếu Nhi Ý Nghĩa Hay Nhất Cho Bé.mp4" descr="BA NGỌN NẾN LUNG LINH - Nhạc Thiếu Nhi Ý Nghĩa Hay Nhất Cho Bé.mp4">
            <a:hlinkClick r:id="" action="ppaction://media"/>
            <a:extLst>
              <a:ext uri="{FF2B5EF4-FFF2-40B4-BE49-F238E27FC236}">
                <a16:creationId xmlns:a16="http://schemas.microsoft.com/office/drawing/2014/main" id="{818B4737-F92A-1641-AE6D-69EF539E162E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46930.7592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07950" cap="rnd">
            <a:solidFill>
              <a:srgbClr val="C8C6BD"/>
            </a:solidFill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17145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3987251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8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5E4A89A-5D84-744E-8DC4-4103894EAD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99" y="240012"/>
            <a:ext cx="729244" cy="8055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B686FDD-6B8A-144A-A583-7C95509128BD}"/>
              </a:ext>
            </a:extLst>
          </p:cNvPr>
          <p:cNvSpPr txBox="1"/>
          <p:nvPr/>
        </p:nvSpPr>
        <p:spPr>
          <a:xfrm>
            <a:off x="1461036" y="264964"/>
            <a:ext cx="8077101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1.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Trò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chơi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: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Tháng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của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ai?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3E1701D-DE45-7540-BAE0-C2AB59B6111F}"/>
              </a:ext>
            </a:extLst>
          </p:cNvPr>
          <p:cNvGrpSpPr/>
          <p:nvPr/>
        </p:nvGrpSpPr>
        <p:grpSpPr>
          <a:xfrm>
            <a:off x="609699" y="1524877"/>
            <a:ext cx="8077100" cy="3218190"/>
            <a:chOff x="609699" y="1524877"/>
            <a:chExt cx="8077100" cy="321819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6691410-3460-0A40-A767-A50EBD1C0E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9000"/>
                      </a14:imgEffect>
                    </a14:imgLayer>
                  </a14:imgProps>
                </a:ext>
              </a:extLst>
            </a:blip>
            <a:srcRect t="3685"/>
            <a:stretch/>
          </p:blipFill>
          <p:spPr>
            <a:xfrm>
              <a:off x="609699" y="1524877"/>
              <a:ext cx="8077100" cy="321819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B0050F4-6B85-E141-B72F-05EEA5827FF3}"/>
                </a:ext>
              </a:extLst>
            </p:cNvPr>
            <p:cNvSpPr txBox="1"/>
            <p:nvPr/>
          </p:nvSpPr>
          <p:spPr>
            <a:xfrm>
              <a:off x="6511158" y="2571750"/>
              <a:ext cx="2175641" cy="1200329"/>
            </a:xfrm>
            <a:prstGeom prst="rect">
              <a:avLst/>
            </a:prstGeom>
            <a:solidFill>
              <a:srgbClr val="FEEAB6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VN" sz="1800" dirty="0"/>
                <a:t>Hãy nhớ tháng sinh nhật của em và đứng dậy khi nghe gọi đến.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45390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0666A7-7977-934B-9550-0194017516FD}"/>
              </a:ext>
            </a:extLst>
          </p:cNvPr>
          <p:cNvSpPr/>
          <p:nvPr/>
        </p:nvSpPr>
        <p:spPr>
          <a:xfrm>
            <a:off x="488747" y="31249"/>
            <a:ext cx="8479873" cy="496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2.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Thảo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luận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nhóm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về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những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ngày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đáng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nhớ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của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gia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đình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.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1D24C59-8A9F-3547-BE2B-6A6A6FBF5C95}"/>
              </a:ext>
            </a:extLst>
          </p:cNvPr>
          <p:cNvGrpSpPr/>
          <p:nvPr/>
        </p:nvGrpSpPr>
        <p:grpSpPr>
          <a:xfrm>
            <a:off x="664128" y="554838"/>
            <a:ext cx="2693928" cy="2272243"/>
            <a:chOff x="664128" y="554838"/>
            <a:chExt cx="2693928" cy="2272243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CA67FE50-C417-2347-B38E-92DB00D21D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1000"/>
                      </a14:imgEffect>
                    </a14:imgLayer>
                  </a14:imgProps>
                </a:ext>
              </a:extLst>
            </a:blip>
            <a:srcRect t="5858"/>
            <a:stretch/>
          </p:blipFill>
          <p:spPr>
            <a:xfrm>
              <a:off x="664128" y="554838"/>
              <a:ext cx="2693928" cy="1838557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C4A631D-A7CD-5149-A3A2-783EB8D585FB}"/>
                </a:ext>
              </a:extLst>
            </p:cNvPr>
            <p:cNvSpPr txBox="1"/>
            <p:nvPr/>
          </p:nvSpPr>
          <p:spPr>
            <a:xfrm>
              <a:off x="973488" y="2303861"/>
              <a:ext cx="2071403" cy="523220"/>
            </a:xfrm>
            <a:prstGeom prst="rect">
              <a:avLst/>
            </a:prstGeom>
            <a:solidFill>
              <a:srgbClr val="FEEAB6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VN" dirty="0"/>
                <a:t>Ngày sinh nhật một người trong gia đình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41F95D9-401D-0C40-9B3E-BE3DE6FB20D1}"/>
              </a:ext>
            </a:extLst>
          </p:cNvPr>
          <p:cNvGrpSpPr/>
          <p:nvPr/>
        </p:nvGrpSpPr>
        <p:grpSpPr>
          <a:xfrm>
            <a:off x="3427932" y="554838"/>
            <a:ext cx="2614396" cy="2056800"/>
            <a:chOff x="3427932" y="554838"/>
            <a:chExt cx="2614396" cy="2056800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7D72209-9231-8249-B73B-83B358F25D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2275" b="-1"/>
            <a:stretch/>
          </p:blipFill>
          <p:spPr>
            <a:xfrm>
              <a:off x="3427932" y="554838"/>
              <a:ext cx="2614396" cy="1838557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33DFC0C-D194-7A4D-B266-201A55A00BF6}"/>
                </a:ext>
              </a:extLst>
            </p:cNvPr>
            <p:cNvSpPr txBox="1"/>
            <p:nvPr/>
          </p:nvSpPr>
          <p:spPr>
            <a:xfrm>
              <a:off x="3957552" y="2303861"/>
              <a:ext cx="1556276" cy="307777"/>
            </a:xfrm>
            <a:prstGeom prst="rect">
              <a:avLst/>
            </a:prstGeom>
            <a:solidFill>
              <a:srgbClr val="FEEAB6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VN" dirty="0"/>
                <a:t>Ngày giỗ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B4B5369-B432-C54A-AA02-F9083C6D82C5}"/>
              </a:ext>
            </a:extLst>
          </p:cNvPr>
          <p:cNvGrpSpPr/>
          <p:nvPr/>
        </p:nvGrpSpPr>
        <p:grpSpPr>
          <a:xfrm>
            <a:off x="6051984" y="554838"/>
            <a:ext cx="2693928" cy="2053575"/>
            <a:chOff x="6051984" y="554838"/>
            <a:chExt cx="2693928" cy="2053575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3A9F4ED8-3588-0341-B22F-0A171EB5BDA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051984" y="554838"/>
              <a:ext cx="2693928" cy="1838557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B2127DF-C1A0-1140-95CB-4A97ACCCA193}"/>
                </a:ext>
              </a:extLst>
            </p:cNvPr>
            <p:cNvSpPr txBox="1"/>
            <p:nvPr/>
          </p:nvSpPr>
          <p:spPr>
            <a:xfrm>
              <a:off x="6483778" y="2300636"/>
              <a:ext cx="1556276" cy="307777"/>
            </a:xfrm>
            <a:prstGeom prst="rect">
              <a:avLst/>
            </a:prstGeom>
            <a:solidFill>
              <a:srgbClr val="FEEAB6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VN" dirty="0"/>
                <a:t>Ngày cuối tuần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ED7593A-CDE9-C841-B071-C34D807AC213}"/>
              </a:ext>
            </a:extLst>
          </p:cNvPr>
          <p:cNvGrpSpPr/>
          <p:nvPr/>
        </p:nvGrpSpPr>
        <p:grpSpPr>
          <a:xfrm>
            <a:off x="2450141" y="2748093"/>
            <a:ext cx="2397478" cy="2115692"/>
            <a:chOff x="2450141" y="2748093"/>
            <a:chExt cx="2397478" cy="2115692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454A6D1B-6542-2645-AAAA-FFD6DB26CB6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53000"/>
                      </a14:imgEffect>
                      <a14:imgEffect>
                        <a14:brightnessContrast bright="7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450141" y="2748093"/>
              <a:ext cx="2397478" cy="1868841"/>
            </a:xfrm>
            <a:prstGeom prst="round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D4617D1-9287-9449-A4E0-8F146EE63EB7}"/>
                </a:ext>
              </a:extLst>
            </p:cNvPr>
            <p:cNvSpPr txBox="1"/>
            <p:nvPr/>
          </p:nvSpPr>
          <p:spPr>
            <a:xfrm>
              <a:off x="2946323" y="4556008"/>
              <a:ext cx="1286178" cy="307777"/>
            </a:xfrm>
            <a:prstGeom prst="rect">
              <a:avLst/>
            </a:prstGeom>
            <a:solidFill>
              <a:srgbClr val="FEEAB6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VN" dirty="0"/>
                <a:t>Ngày Tết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A734DC7-A321-8B43-A61F-E862549D30D0}"/>
              </a:ext>
            </a:extLst>
          </p:cNvPr>
          <p:cNvGrpSpPr/>
          <p:nvPr/>
        </p:nvGrpSpPr>
        <p:grpSpPr>
          <a:xfrm>
            <a:off x="4892774" y="2789666"/>
            <a:ext cx="2397478" cy="2070465"/>
            <a:chOff x="4892774" y="2789666"/>
            <a:chExt cx="2397478" cy="2070465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1BD24963-14DB-3446-BC8C-A3657253FC4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harpenSoften amount="74000"/>
                      </a14:imgEffect>
                      <a14:imgEffect>
                        <a14:brightnessContrast bright="1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892774" y="2789666"/>
              <a:ext cx="2397478" cy="1838557"/>
            </a:xfrm>
            <a:prstGeom prst="round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77B1E39-AA11-E64D-90F5-AD49C681E00C}"/>
                </a:ext>
              </a:extLst>
            </p:cNvPr>
            <p:cNvSpPr txBox="1"/>
            <p:nvPr/>
          </p:nvSpPr>
          <p:spPr>
            <a:xfrm>
              <a:off x="5435123" y="4552354"/>
              <a:ext cx="1169253" cy="307777"/>
            </a:xfrm>
            <a:prstGeom prst="rect">
              <a:avLst/>
            </a:prstGeom>
            <a:solidFill>
              <a:srgbClr val="FEEAB6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VN" dirty="0"/>
                <a:t>Ngày 8 - 3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74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0666A7-7977-934B-9550-0194017516FD}"/>
              </a:ext>
            </a:extLst>
          </p:cNvPr>
          <p:cNvSpPr/>
          <p:nvPr/>
        </p:nvSpPr>
        <p:spPr>
          <a:xfrm>
            <a:off x="488747" y="31249"/>
            <a:ext cx="8479873" cy="496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2.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Thảo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luận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nhóm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về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những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ngày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đáng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nhớ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của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gia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đình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.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1D24C59-8A9F-3547-BE2B-6A6A6FBF5C95}"/>
              </a:ext>
            </a:extLst>
          </p:cNvPr>
          <p:cNvGrpSpPr/>
          <p:nvPr/>
        </p:nvGrpSpPr>
        <p:grpSpPr>
          <a:xfrm>
            <a:off x="2585223" y="528179"/>
            <a:ext cx="4740486" cy="2929203"/>
            <a:chOff x="664128" y="554838"/>
            <a:chExt cx="3472544" cy="2129422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CA67FE50-C417-2347-B38E-92DB00D21D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1000"/>
                      </a14:imgEffect>
                    </a14:imgLayer>
                  </a14:imgProps>
                </a:ext>
              </a:extLst>
            </a:blip>
            <a:srcRect t="5858"/>
            <a:stretch/>
          </p:blipFill>
          <p:spPr>
            <a:xfrm>
              <a:off x="664128" y="554838"/>
              <a:ext cx="2693928" cy="1838557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C4A631D-A7CD-5149-A3A2-783EB8D585FB}"/>
                </a:ext>
              </a:extLst>
            </p:cNvPr>
            <p:cNvSpPr txBox="1"/>
            <p:nvPr/>
          </p:nvSpPr>
          <p:spPr>
            <a:xfrm>
              <a:off x="664128" y="2393395"/>
              <a:ext cx="3472544" cy="290865"/>
            </a:xfrm>
            <a:prstGeom prst="rect">
              <a:avLst/>
            </a:prstGeom>
            <a:solidFill>
              <a:srgbClr val="FEEAB6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2000" dirty="0"/>
                <a:t>Ngày sinh nhật một người trong gia đình</a:t>
              </a: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50A8F8AC-51B1-2740-B980-50BBF57430C8}"/>
              </a:ext>
            </a:extLst>
          </p:cNvPr>
          <p:cNvSpPr/>
          <p:nvPr/>
        </p:nvSpPr>
        <p:spPr>
          <a:xfrm>
            <a:off x="819823" y="3457382"/>
            <a:ext cx="8479873" cy="496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000" dirty="0">
                <a:solidFill>
                  <a:srgbClr val="FF0000"/>
                </a:solidFill>
              </a:rPr>
              <a:t>- </a:t>
            </a:r>
            <a:r>
              <a:rPr lang="en-US" sz="2000" dirty="0" err="1">
                <a:solidFill>
                  <a:srgbClr val="FF0000"/>
                </a:solidFill>
              </a:rPr>
              <a:t>Em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đã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làm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gì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và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cảm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xúc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của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em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thế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nào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khi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gia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đình</a:t>
            </a:r>
            <a:r>
              <a:rPr lang="en-US" sz="2000" dirty="0">
                <a:solidFill>
                  <a:srgbClr val="FF0000"/>
                </a:solidFill>
              </a:rPr>
              <a:t> sum </a:t>
            </a:r>
            <a:r>
              <a:rPr lang="en-US" sz="2000" dirty="0" err="1">
                <a:solidFill>
                  <a:srgbClr val="FF0000"/>
                </a:solidFill>
              </a:rPr>
              <a:t>họp</a:t>
            </a:r>
            <a:r>
              <a:rPr lang="en-US" sz="2000" dirty="0">
                <a:solidFill>
                  <a:srgbClr val="FF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29434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0666A7-7977-934B-9550-0194017516FD}"/>
              </a:ext>
            </a:extLst>
          </p:cNvPr>
          <p:cNvSpPr/>
          <p:nvPr/>
        </p:nvSpPr>
        <p:spPr>
          <a:xfrm>
            <a:off x="488747" y="31249"/>
            <a:ext cx="8479873" cy="496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2.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Thảo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luận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nhóm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về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những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ngày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đáng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nhớ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của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gia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đình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0A8F8AC-51B1-2740-B980-50BBF57430C8}"/>
              </a:ext>
            </a:extLst>
          </p:cNvPr>
          <p:cNvSpPr/>
          <p:nvPr/>
        </p:nvSpPr>
        <p:spPr>
          <a:xfrm>
            <a:off x="819823" y="3457382"/>
            <a:ext cx="8479873" cy="496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000" dirty="0">
                <a:solidFill>
                  <a:srgbClr val="FF0000"/>
                </a:solidFill>
              </a:rPr>
              <a:t>- </a:t>
            </a:r>
            <a:r>
              <a:rPr lang="en-US" sz="2000" dirty="0" err="1">
                <a:solidFill>
                  <a:srgbClr val="FF0000"/>
                </a:solidFill>
              </a:rPr>
              <a:t>Em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đã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làm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gì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và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cảm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xúc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của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em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thế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nào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khi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gia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đình</a:t>
            </a:r>
            <a:r>
              <a:rPr lang="en-US" sz="2000" dirty="0">
                <a:solidFill>
                  <a:srgbClr val="FF0000"/>
                </a:solidFill>
              </a:rPr>
              <a:t> sum </a:t>
            </a:r>
            <a:r>
              <a:rPr lang="en-US" sz="2000" dirty="0" err="1">
                <a:solidFill>
                  <a:srgbClr val="FF0000"/>
                </a:solidFill>
              </a:rPr>
              <a:t>họp</a:t>
            </a:r>
            <a:r>
              <a:rPr lang="en-US" sz="2000" dirty="0">
                <a:solidFill>
                  <a:srgbClr val="FF0000"/>
                </a:solidFill>
              </a:rPr>
              <a:t>?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00F718B-57F2-464A-B00B-C4DA92B289B9}"/>
              </a:ext>
            </a:extLst>
          </p:cNvPr>
          <p:cNvGrpSpPr/>
          <p:nvPr/>
        </p:nvGrpSpPr>
        <p:grpSpPr>
          <a:xfrm>
            <a:off x="2828843" y="765045"/>
            <a:ext cx="3845226" cy="2466573"/>
            <a:chOff x="3427932" y="554838"/>
            <a:chExt cx="2614396" cy="208767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69E0C8B-AF96-DC41-B5CC-85BB044A00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2275" b="-1"/>
            <a:stretch/>
          </p:blipFill>
          <p:spPr>
            <a:xfrm>
              <a:off x="3427932" y="554838"/>
              <a:ext cx="2614396" cy="1838557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2F56308-5216-E647-A7D1-EDCBF8A95574}"/>
                </a:ext>
              </a:extLst>
            </p:cNvPr>
            <p:cNvSpPr txBox="1"/>
            <p:nvPr/>
          </p:nvSpPr>
          <p:spPr>
            <a:xfrm>
              <a:off x="3957552" y="2303861"/>
              <a:ext cx="1556276" cy="338647"/>
            </a:xfrm>
            <a:prstGeom prst="rect">
              <a:avLst/>
            </a:prstGeom>
            <a:solidFill>
              <a:srgbClr val="FEEAB6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2000" dirty="0"/>
                <a:t>Ngày giỗ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80355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theme/theme1.xml><?xml version="1.0" encoding="utf-8"?>
<a:theme xmlns:a="http://schemas.openxmlformats.org/drawingml/2006/main" name="English Vocabulary Workshop by Slidesgo">
  <a:themeElements>
    <a:clrScheme name="Simple Light">
      <a:dk1>
        <a:srgbClr val="003849"/>
      </a:dk1>
      <a:lt1>
        <a:srgbClr val="FFFFFF"/>
      </a:lt1>
      <a:dk2>
        <a:srgbClr val="A775FE"/>
      </a:dk2>
      <a:lt2>
        <a:srgbClr val="E3E7EA"/>
      </a:lt2>
      <a:accent1>
        <a:srgbClr val="FFC86D"/>
      </a:accent1>
      <a:accent2>
        <a:srgbClr val="FEB444"/>
      </a:accent2>
      <a:accent3>
        <a:srgbClr val="FE8966"/>
      </a:accent3>
      <a:accent4>
        <a:srgbClr val="FD6A5E"/>
      </a:accent4>
      <a:accent5>
        <a:srgbClr val="9FE4F5"/>
      </a:accent5>
      <a:accent6>
        <a:srgbClr val="6ED0E7"/>
      </a:accent6>
      <a:hlink>
        <a:srgbClr val="00384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1467</TotalTime>
  <Words>375</Words>
  <Application>Microsoft Office PowerPoint</Application>
  <PresentationFormat>On-screen Show (16:9)</PresentationFormat>
  <Paragraphs>39</Paragraphs>
  <Slides>18</Slides>
  <Notes>8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Pangolin</vt:lpstr>
      <vt:lpstr>HP001 4H</vt:lpstr>
      <vt:lpstr>Baloo 2</vt:lpstr>
      <vt:lpstr>Arial</vt:lpstr>
      <vt:lpstr>UTM Androgyne</vt:lpstr>
      <vt:lpstr>HP001 4 hàng</vt:lpstr>
      <vt:lpstr>UTM Cookies</vt:lpstr>
      <vt:lpstr>English Vocabulary Workshop by Slidesgo</vt:lpstr>
      <vt:lpstr>包图主题2</vt:lpstr>
      <vt:lpstr>Bài 20:  Ngày đáng nhớ của gia đình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Những ngày sum họp, gia đình thường rất vui vẻ và là dịp để các thành viên quan tâm thăm hỏi lẫn nhau.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VOCABULARY</dc:title>
  <dc:creator>L.U</dc:creator>
  <cp:lastModifiedBy>Hằng Nguyễn</cp:lastModifiedBy>
  <cp:revision>70</cp:revision>
  <dcterms:modified xsi:type="dcterms:W3CDTF">2022-01-18T10:17:14Z</dcterms:modified>
</cp:coreProperties>
</file>